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18288000" cy="10287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1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8834286"/>
            <a:ext cx="2320925" cy="1452880"/>
          </a:xfrm>
          <a:custGeom>
            <a:avLst/>
            <a:gdLst/>
            <a:ahLst/>
            <a:cxnLst/>
            <a:rect l="l" t="t" r="r" b="b"/>
            <a:pathLst>
              <a:path w="2320925" h="1452879">
                <a:moveTo>
                  <a:pt x="576441" y="12624"/>
                </a:moveTo>
                <a:lnTo>
                  <a:pt x="22706" y="12624"/>
                </a:lnTo>
                <a:lnTo>
                  <a:pt x="68869" y="0"/>
                </a:lnTo>
                <a:lnTo>
                  <a:pt x="530628" y="0"/>
                </a:lnTo>
                <a:lnTo>
                  <a:pt x="576441" y="12624"/>
                </a:lnTo>
                <a:close/>
              </a:path>
              <a:path w="2320925" h="1452879">
                <a:moveTo>
                  <a:pt x="0" y="143713"/>
                </a:moveTo>
                <a:lnTo>
                  <a:pt x="0" y="12624"/>
                </a:lnTo>
                <a:lnTo>
                  <a:pt x="622119" y="12624"/>
                </a:lnTo>
                <a:lnTo>
                  <a:pt x="667647" y="25248"/>
                </a:lnTo>
                <a:lnTo>
                  <a:pt x="713006" y="25248"/>
                </a:lnTo>
                <a:lnTo>
                  <a:pt x="847900" y="63121"/>
                </a:lnTo>
                <a:lnTo>
                  <a:pt x="892415" y="63121"/>
                </a:lnTo>
                <a:lnTo>
                  <a:pt x="980664" y="88369"/>
                </a:lnTo>
                <a:lnTo>
                  <a:pt x="1024366" y="113618"/>
                </a:lnTo>
                <a:lnTo>
                  <a:pt x="1067762" y="126242"/>
                </a:lnTo>
                <a:lnTo>
                  <a:pt x="109968" y="126242"/>
                </a:lnTo>
                <a:lnTo>
                  <a:pt x="63789" y="138866"/>
                </a:lnTo>
                <a:lnTo>
                  <a:pt x="17672" y="138866"/>
                </a:lnTo>
                <a:lnTo>
                  <a:pt x="0" y="143713"/>
                </a:lnTo>
                <a:close/>
              </a:path>
              <a:path w="2320925" h="1452879">
                <a:moveTo>
                  <a:pt x="2320365" y="1452713"/>
                </a:moveTo>
                <a:lnTo>
                  <a:pt x="2178305" y="1452713"/>
                </a:lnTo>
                <a:lnTo>
                  <a:pt x="2168274" y="1426541"/>
                </a:lnTo>
                <a:lnTo>
                  <a:pt x="2148101" y="1376044"/>
                </a:lnTo>
                <a:lnTo>
                  <a:pt x="2127117" y="1325547"/>
                </a:lnTo>
                <a:lnTo>
                  <a:pt x="2105329" y="1275050"/>
                </a:lnTo>
                <a:lnTo>
                  <a:pt x="2082745" y="1237177"/>
                </a:lnTo>
                <a:lnTo>
                  <a:pt x="2059374" y="1186680"/>
                </a:lnTo>
                <a:lnTo>
                  <a:pt x="2035225" y="1136183"/>
                </a:lnTo>
                <a:lnTo>
                  <a:pt x="2010304" y="1085686"/>
                </a:lnTo>
                <a:lnTo>
                  <a:pt x="1984621" y="1047813"/>
                </a:lnTo>
                <a:lnTo>
                  <a:pt x="1958183" y="997316"/>
                </a:lnTo>
                <a:lnTo>
                  <a:pt x="1930998" y="959444"/>
                </a:lnTo>
                <a:lnTo>
                  <a:pt x="1903075" y="921571"/>
                </a:lnTo>
                <a:lnTo>
                  <a:pt x="1874422" y="871074"/>
                </a:lnTo>
                <a:lnTo>
                  <a:pt x="1845047" y="833201"/>
                </a:lnTo>
                <a:lnTo>
                  <a:pt x="1814957" y="795328"/>
                </a:lnTo>
                <a:lnTo>
                  <a:pt x="1784162" y="757455"/>
                </a:lnTo>
                <a:lnTo>
                  <a:pt x="1752669" y="719583"/>
                </a:lnTo>
                <a:lnTo>
                  <a:pt x="1720487" y="694334"/>
                </a:lnTo>
                <a:lnTo>
                  <a:pt x="1687623" y="656461"/>
                </a:lnTo>
                <a:lnTo>
                  <a:pt x="1652587" y="618588"/>
                </a:lnTo>
                <a:lnTo>
                  <a:pt x="1616904" y="593340"/>
                </a:lnTo>
                <a:lnTo>
                  <a:pt x="1580596" y="555467"/>
                </a:lnTo>
                <a:lnTo>
                  <a:pt x="1543680" y="530219"/>
                </a:lnTo>
                <a:lnTo>
                  <a:pt x="1506175" y="504970"/>
                </a:lnTo>
                <a:lnTo>
                  <a:pt x="1468102" y="479722"/>
                </a:lnTo>
                <a:lnTo>
                  <a:pt x="1390324" y="429224"/>
                </a:lnTo>
                <a:lnTo>
                  <a:pt x="1310499" y="378727"/>
                </a:lnTo>
                <a:lnTo>
                  <a:pt x="1228781" y="328230"/>
                </a:lnTo>
                <a:lnTo>
                  <a:pt x="1187259" y="315606"/>
                </a:lnTo>
                <a:lnTo>
                  <a:pt x="1145322" y="290358"/>
                </a:lnTo>
                <a:lnTo>
                  <a:pt x="1060276" y="265109"/>
                </a:lnTo>
                <a:lnTo>
                  <a:pt x="1017205" y="239861"/>
                </a:lnTo>
                <a:lnTo>
                  <a:pt x="797144" y="176739"/>
                </a:lnTo>
                <a:lnTo>
                  <a:pt x="752323" y="176739"/>
                </a:lnTo>
                <a:lnTo>
                  <a:pt x="662029" y="151491"/>
                </a:lnTo>
                <a:lnTo>
                  <a:pt x="616592" y="151491"/>
                </a:lnTo>
                <a:lnTo>
                  <a:pt x="570989" y="138866"/>
                </a:lnTo>
                <a:lnTo>
                  <a:pt x="525237" y="138866"/>
                </a:lnTo>
                <a:lnTo>
                  <a:pt x="479356" y="126242"/>
                </a:lnTo>
                <a:lnTo>
                  <a:pt x="1067762" y="126242"/>
                </a:lnTo>
                <a:lnTo>
                  <a:pt x="1153571" y="151491"/>
                </a:lnTo>
                <a:lnTo>
                  <a:pt x="1195950" y="176739"/>
                </a:lnTo>
                <a:lnTo>
                  <a:pt x="1237955" y="189363"/>
                </a:lnTo>
                <a:lnTo>
                  <a:pt x="1320776" y="239861"/>
                </a:lnTo>
                <a:lnTo>
                  <a:pt x="1361559" y="252485"/>
                </a:lnTo>
                <a:lnTo>
                  <a:pt x="1441782" y="302982"/>
                </a:lnTo>
                <a:lnTo>
                  <a:pt x="1520101" y="353479"/>
                </a:lnTo>
                <a:lnTo>
                  <a:pt x="1596380" y="403976"/>
                </a:lnTo>
                <a:lnTo>
                  <a:pt x="1633712" y="429224"/>
                </a:lnTo>
                <a:lnTo>
                  <a:pt x="1670482" y="467097"/>
                </a:lnTo>
                <a:lnTo>
                  <a:pt x="1706674" y="492346"/>
                </a:lnTo>
                <a:lnTo>
                  <a:pt x="1742271" y="530219"/>
                </a:lnTo>
                <a:lnTo>
                  <a:pt x="1777255" y="555467"/>
                </a:lnTo>
                <a:lnTo>
                  <a:pt x="1809738" y="593340"/>
                </a:lnTo>
                <a:lnTo>
                  <a:pt x="1841612" y="631213"/>
                </a:lnTo>
                <a:lnTo>
                  <a:pt x="1872870" y="656461"/>
                </a:lnTo>
                <a:lnTo>
                  <a:pt x="1903503" y="694334"/>
                </a:lnTo>
                <a:lnTo>
                  <a:pt x="1933501" y="732207"/>
                </a:lnTo>
                <a:lnTo>
                  <a:pt x="1962856" y="770080"/>
                </a:lnTo>
                <a:lnTo>
                  <a:pt x="1991559" y="807952"/>
                </a:lnTo>
                <a:lnTo>
                  <a:pt x="2019602" y="858449"/>
                </a:lnTo>
                <a:lnTo>
                  <a:pt x="2046975" y="896322"/>
                </a:lnTo>
                <a:lnTo>
                  <a:pt x="2073670" y="946819"/>
                </a:lnTo>
                <a:lnTo>
                  <a:pt x="2099677" y="984692"/>
                </a:lnTo>
                <a:lnTo>
                  <a:pt x="2124990" y="1035189"/>
                </a:lnTo>
                <a:lnTo>
                  <a:pt x="2149597" y="1073062"/>
                </a:lnTo>
                <a:lnTo>
                  <a:pt x="2173491" y="1123559"/>
                </a:lnTo>
                <a:lnTo>
                  <a:pt x="2196663" y="1174056"/>
                </a:lnTo>
                <a:lnTo>
                  <a:pt x="2219104" y="1211929"/>
                </a:lnTo>
                <a:lnTo>
                  <a:pt x="2240806" y="1262426"/>
                </a:lnTo>
                <a:lnTo>
                  <a:pt x="2261759" y="1312923"/>
                </a:lnTo>
                <a:lnTo>
                  <a:pt x="2281954" y="1363420"/>
                </a:lnTo>
                <a:lnTo>
                  <a:pt x="2301384" y="1401293"/>
                </a:lnTo>
                <a:lnTo>
                  <a:pt x="2320039" y="1451790"/>
                </a:lnTo>
                <a:lnTo>
                  <a:pt x="2320365" y="1452713"/>
                </a:lnTo>
                <a:close/>
              </a:path>
              <a:path w="2320925" h="1452879">
                <a:moveTo>
                  <a:pt x="576960" y="467097"/>
                </a:moveTo>
                <a:lnTo>
                  <a:pt x="223810" y="467097"/>
                </a:lnTo>
                <a:lnTo>
                  <a:pt x="272823" y="454473"/>
                </a:lnTo>
                <a:lnTo>
                  <a:pt x="525797" y="454473"/>
                </a:lnTo>
                <a:lnTo>
                  <a:pt x="576960" y="467097"/>
                </a:lnTo>
                <a:close/>
              </a:path>
              <a:path w="2320925" h="1452879">
                <a:moveTo>
                  <a:pt x="0" y="648741"/>
                </a:moveTo>
                <a:lnTo>
                  <a:pt x="0" y="502670"/>
                </a:lnTo>
                <a:lnTo>
                  <a:pt x="37317" y="492346"/>
                </a:lnTo>
                <a:lnTo>
                  <a:pt x="82954" y="492346"/>
                </a:lnTo>
                <a:lnTo>
                  <a:pt x="175663" y="467097"/>
                </a:lnTo>
                <a:lnTo>
                  <a:pt x="627974" y="467097"/>
                </a:lnTo>
                <a:lnTo>
                  <a:pt x="875745" y="530219"/>
                </a:lnTo>
                <a:lnTo>
                  <a:pt x="922825" y="542843"/>
                </a:lnTo>
                <a:lnTo>
                  <a:pt x="968742" y="568091"/>
                </a:lnTo>
                <a:lnTo>
                  <a:pt x="1013352" y="580716"/>
                </a:lnTo>
                <a:lnTo>
                  <a:pt x="298884" y="580716"/>
                </a:lnTo>
                <a:lnTo>
                  <a:pt x="249527" y="593340"/>
                </a:lnTo>
                <a:lnTo>
                  <a:pt x="201098" y="593340"/>
                </a:lnTo>
                <a:lnTo>
                  <a:pt x="0" y="648741"/>
                </a:lnTo>
                <a:close/>
              </a:path>
              <a:path w="2320925" h="1452879">
                <a:moveTo>
                  <a:pt x="1911600" y="1452713"/>
                </a:moveTo>
                <a:lnTo>
                  <a:pt x="1770820" y="1452713"/>
                </a:lnTo>
                <a:lnTo>
                  <a:pt x="1759061" y="1426541"/>
                </a:lnTo>
                <a:lnTo>
                  <a:pt x="1735158" y="1388669"/>
                </a:lnTo>
                <a:lnTo>
                  <a:pt x="1710073" y="1338171"/>
                </a:lnTo>
                <a:lnTo>
                  <a:pt x="1683836" y="1300299"/>
                </a:lnTo>
                <a:lnTo>
                  <a:pt x="1651536" y="1262426"/>
                </a:lnTo>
                <a:lnTo>
                  <a:pt x="1618377" y="1224553"/>
                </a:lnTo>
                <a:lnTo>
                  <a:pt x="1584341" y="1186680"/>
                </a:lnTo>
                <a:lnTo>
                  <a:pt x="1549411" y="1148808"/>
                </a:lnTo>
                <a:lnTo>
                  <a:pt x="1513569" y="1123559"/>
                </a:lnTo>
                <a:lnTo>
                  <a:pt x="1476798" y="1085686"/>
                </a:lnTo>
                <a:lnTo>
                  <a:pt x="1439080" y="1060438"/>
                </a:lnTo>
                <a:lnTo>
                  <a:pt x="1400398" y="1022565"/>
                </a:lnTo>
                <a:lnTo>
                  <a:pt x="1360733" y="997316"/>
                </a:lnTo>
                <a:lnTo>
                  <a:pt x="1320070" y="959444"/>
                </a:lnTo>
                <a:lnTo>
                  <a:pt x="1278389" y="934195"/>
                </a:lnTo>
                <a:lnTo>
                  <a:pt x="1235674" y="908947"/>
                </a:lnTo>
                <a:lnTo>
                  <a:pt x="1193176" y="871074"/>
                </a:lnTo>
                <a:lnTo>
                  <a:pt x="1152617" y="845825"/>
                </a:lnTo>
                <a:lnTo>
                  <a:pt x="1112603" y="807952"/>
                </a:lnTo>
                <a:lnTo>
                  <a:pt x="1071741" y="770080"/>
                </a:lnTo>
                <a:lnTo>
                  <a:pt x="1028636" y="744831"/>
                </a:lnTo>
                <a:lnTo>
                  <a:pt x="986878" y="719583"/>
                </a:lnTo>
                <a:lnTo>
                  <a:pt x="943358" y="694334"/>
                </a:lnTo>
                <a:lnTo>
                  <a:pt x="898256" y="681710"/>
                </a:lnTo>
                <a:lnTo>
                  <a:pt x="851751" y="656461"/>
                </a:lnTo>
                <a:lnTo>
                  <a:pt x="804023" y="643837"/>
                </a:lnTo>
                <a:lnTo>
                  <a:pt x="604461" y="593340"/>
                </a:lnTo>
                <a:lnTo>
                  <a:pt x="553304" y="593340"/>
                </a:lnTo>
                <a:lnTo>
                  <a:pt x="502000" y="580716"/>
                </a:lnTo>
                <a:lnTo>
                  <a:pt x="1013352" y="580716"/>
                </a:lnTo>
                <a:lnTo>
                  <a:pt x="1056510" y="605964"/>
                </a:lnTo>
                <a:lnTo>
                  <a:pt x="1098070" y="631213"/>
                </a:lnTo>
                <a:lnTo>
                  <a:pt x="1141922" y="669085"/>
                </a:lnTo>
                <a:lnTo>
                  <a:pt x="1183471" y="694334"/>
                </a:lnTo>
                <a:lnTo>
                  <a:pt x="1264993" y="770080"/>
                </a:lnTo>
                <a:lnTo>
                  <a:pt x="1349947" y="820577"/>
                </a:lnTo>
                <a:lnTo>
                  <a:pt x="1391254" y="858449"/>
                </a:lnTo>
                <a:lnTo>
                  <a:pt x="1431579" y="883698"/>
                </a:lnTo>
                <a:lnTo>
                  <a:pt x="1470945" y="908947"/>
                </a:lnTo>
                <a:lnTo>
                  <a:pt x="1509377" y="946819"/>
                </a:lnTo>
                <a:lnTo>
                  <a:pt x="1546898" y="972068"/>
                </a:lnTo>
                <a:lnTo>
                  <a:pt x="1583534" y="1009941"/>
                </a:lnTo>
                <a:lnTo>
                  <a:pt x="1619308" y="1035189"/>
                </a:lnTo>
                <a:lnTo>
                  <a:pt x="1654244" y="1073062"/>
                </a:lnTo>
                <a:lnTo>
                  <a:pt x="1688366" y="1110935"/>
                </a:lnTo>
                <a:lnTo>
                  <a:pt x="1721699" y="1148808"/>
                </a:lnTo>
                <a:lnTo>
                  <a:pt x="1754266" y="1186680"/>
                </a:lnTo>
                <a:lnTo>
                  <a:pt x="1786092" y="1224553"/>
                </a:lnTo>
                <a:lnTo>
                  <a:pt x="1810915" y="1262426"/>
                </a:lnTo>
                <a:lnTo>
                  <a:pt x="1834864" y="1300299"/>
                </a:lnTo>
                <a:lnTo>
                  <a:pt x="1857909" y="1338171"/>
                </a:lnTo>
                <a:lnTo>
                  <a:pt x="1880018" y="1376044"/>
                </a:lnTo>
                <a:lnTo>
                  <a:pt x="1901160" y="1426541"/>
                </a:lnTo>
                <a:lnTo>
                  <a:pt x="1911600" y="1452713"/>
                </a:lnTo>
                <a:close/>
              </a:path>
              <a:path w="2320925" h="1452879">
                <a:moveTo>
                  <a:pt x="453658" y="997316"/>
                </a:moveTo>
                <a:lnTo>
                  <a:pt x="296769" y="997316"/>
                </a:lnTo>
                <a:lnTo>
                  <a:pt x="349027" y="984692"/>
                </a:lnTo>
                <a:lnTo>
                  <a:pt x="401354" y="984692"/>
                </a:lnTo>
                <a:lnTo>
                  <a:pt x="453658" y="997316"/>
                </a:lnTo>
                <a:close/>
              </a:path>
              <a:path w="2320925" h="1452879">
                <a:moveTo>
                  <a:pt x="0" y="1193083"/>
                </a:moveTo>
                <a:lnTo>
                  <a:pt x="0" y="1053283"/>
                </a:lnTo>
                <a:lnTo>
                  <a:pt x="199059" y="997316"/>
                </a:lnTo>
                <a:lnTo>
                  <a:pt x="505848" y="997316"/>
                </a:lnTo>
                <a:lnTo>
                  <a:pt x="557833" y="1009941"/>
                </a:lnTo>
                <a:lnTo>
                  <a:pt x="609522" y="1009941"/>
                </a:lnTo>
                <a:lnTo>
                  <a:pt x="811499" y="1060438"/>
                </a:lnTo>
                <a:lnTo>
                  <a:pt x="865576" y="1085686"/>
                </a:lnTo>
                <a:lnTo>
                  <a:pt x="916793" y="1098310"/>
                </a:lnTo>
                <a:lnTo>
                  <a:pt x="965273" y="1123559"/>
                </a:lnTo>
                <a:lnTo>
                  <a:pt x="256032" y="1123559"/>
                </a:lnTo>
                <a:lnTo>
                  <a:pt x="208706" y="1136183"/>
                </a:lnTo>
                <a:lnTo>
                  <a:pt x="161718" y="1136183"/>
                </a:lnTo>
                <a:lnTo>
                  <a:pt x="68852" y="1161432"/>
                </a:lnTo>
                <a:lnTo>
                  <a:pt x="23023" y="1186680"/>
                </a:lnTo>
                <a:lnTo>
                  <a:pt x="0" y="1193083"/>
                </a:lnTo>
                <a:close/>
              </a:path>
              <a:path w="2320925" h="1452879">
                <a:moveTo>
                  <a:pt x="1353980" y="1452713"/>
                </a:moveTo>
                <a:lnTo>
                  <a:pt x="1187804" y="1452713"/>
                </a:lnTo>
                <a:lnTo>
                  <a:pt x="1177542" y="1439166"/>
                </a:lnTo>
                <a:lnTo>
                  <a:pt x="1147076" y="1413917"/>
                </a:lnTo>
                <a:lnTo>
                  <a:pt x="1114683" y="1376044"/>
                </a:lnTo>
                <a:lnTo>
                  <a:pt x="1080217" y="1350796"/>
                </a:lnTo>
                <a:lnTo>
                  <a:pt x="1043531" y="1325547"/>
                </a:lnTo>
                <a:lnTo>
                  <a:pt x="1004479" y="1300299"/>
                </a:lnTo>
                <a:lnTo>
                  <a:pt x="962913" y="1275050"/>
                </a:lnTo>
                <a:lnTo>
                  <a:pt x="918687" y="1249802"/>
                </a:lnTo>
                <a:lnTo>
                  <a:pt x="871653" y="1224553"/>
                </a:lnTo>
                <a:lnTo>
                  <a:pt x="821666" y="1211929"/>
                </a:lnTo>
                <a:lnTo>
                  <a:pt x="768577" y="1186680"/>
                </a:lnTo>
                <a:lnTo>
                  <a:pt x="516091" y="1123559"/>
                </a:lnTo>
                <a:lnTo>
                  <a:pt x="965273" y="1123559"/>
                </a:lnTo>
                <a:lnTo>
                  <a:pt x="1011140" y="1148808"/>
                </a:lnTo>
                <a:lnTo>
                  <a:pt x="1054515" y="1174056"/>
                </a:lnTo>
                <a:lnTo>
                  <a:pt x="1095523" y="1199305"/>
                </a:lnTo>
                <a:lnTo>
                  <a:pt x="1134285" y="1224553"/>
                </a:lnTo>
                <a:lnTo>
                  <a:pt x="1170924" y="1249802"/>
                </a:lnTo>
                <a:lnTo>
                  <a:pt x="1205563" y="1287674"/>
                </a:lnTo>
                <a:lnTo>
                  <a:pt x="1238326" y="1312923"/>
                </a:lnTo>
                <a:lnTo>
                  <a:pt x="1269333" y="1338171"/>
                </a:lnTo>
                <a:lnTo>
                  <a:pt x="1298709" y="1376044"/>
                </a:lnTo>
                <a:lnTo>
                  <a:pt x="1326577" y="1413917"/>
                </a:lnTo>
                <a:lnTo>
                  <a:pt x="1353058" y="1451790"/>
                </a:lnTo>
                <a:lnTo>
                  <a:pt x="1353980" y="145271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6121770" y="9537036"/>
            <a:ext cx="3053080" cy="749935"/>
          </a:xfrm>
          <a:custGeom>
            <a:avLst/>
            <a:gdLst/>
            <a:ahLst/>
            <a:cxnLst/>
            <a:rect l="l" t="t" r="r" b="b"/>
            <a:pathLst>
              <a:path w="3053079" h="749934">
                <a:moveTo>
                  <a:pt x="33131" y="749900"/>
                </a:moveTo>
                <a:lnTo>
                  <a:pt x="27934" y="749251"/>
                </a:lnTo>
                <a:lnTo>
                  <a:pt x="20788" y="748601"/>
                </a:lnTo>
                <a:lnTo>
                  <a:pt x="14292" y="745353"/>
                </a:lnTo>
                <a:lnTo>
                  <a:pt x="0" y="714170"/>
                </a:lnTo>
                <a:lnTo>
                  <a:pt x="680" y="710292"/>
                </a:lnTo>
                <a:lnTo>
                  <a:pt x="15672" y="672674"/>
                </a:lnTo>
                <a:lnTo>
                  <a:pt x="38978" y="653103"/>
                </a:lnTo>
                <a:lnTo>
                  <a:pt x="42226" y="645957"/>
                </a:lnTo>
                <a:lnTo>
                  <a:pt x="44825" y="638162"/>
                </a:lnTo>
                <a:lnTo>
                  <a:pt x="48073" y="630366"/>
                </a:lnTo>
                <a:lnTo>
                  <a:pt x="62339" y="589062"/>
                </a:lnTo>
                <a:lnTo>
                  <a:pt x="76286" y="542632"/>
                </a:lnTo>
                <a:lnTo>
                  <a:pt x="90074" y="492873"/>
                </a:lnTo>
                <a:lnTo>
                  <a:pt x="103863" y="441579"/>
                </a:lnTo>
                <a:lnTo>
                  <a:pt x="117810" y="390547"/>
                </a:lnTo>
                <a:lnTo>
                  <a:pt x="132076" y="341572"/>
                </a:lnTo>
                <a:lnTo>
                  <a:pt x="146819" y="296450"/>
                </a:lnTo>
                <a:lnTo>
                  <a:pt x="169150" y="241636"/>
                </a:lnTo>
                <a:lnTo>
                  <a:pt x="192943" y="200952"/>
                </a:lnTo>
                <a:lnTo>
                  <a:pt x="231313" y="170074"/>
                </a:lnTo>
                <a:lnTo>
                  <a:pt x="244915" y="166521"/>
                </a:lnTo>
                <a:lnTo>
                  <a:pt x="265409" y="166998"/>
                </a:lnTo>
                <a:lnTo>
                  <a:pt x="310782" y="188173"/>
                </a:lnTo>
                <a:lnTo>
                  <a:pt x="362732" y="240683"/>
                </a:lnTo>
                <a:lnTo>
                  <a:pt x="391638" y="279944"/>
                </a:lnTo>
                <a:lnTo>
                  <a:pt x="420724" y="324547"/>
                </a:lnTo>
                <a:lnTo>
                  <a:pt x="449432" y="372506"/>
                </a:lnTo>
                <a:lnTo>
                  <a:pt x="477201" y="421837"/>
                </a:lnTo>
                <a:lnTo>
                  <a:pt x="503472" y="470554"/>
                </a:lnTo>
                <a:lnTo>
                  <a:pt x="556550" y="570132"/>
                </a:lnTo>
                <a:lnTo>
                  <a:pt x="570386" y="595285"/>
                </a:lnTo>
                <a:lnTo>
                  <a:pt x="584434" y="556581"/>
                </a:lnTo>
                <a:lnTo>
                  <a:pt x="594098" y="514161"/>
                </a:lnTo>
                <a:lnTo>
                  <a:pt x="601812" y="471863"/>
                </a:lnTo>
                <a:lnTo>
                  <a:pt x="610014" y="433524"/>
                </a:lnTo>
                <a:lnTo>
                  <a:pt x="624333" y="382365"/>
                </a:lnTo>
                <a:lnTo>
                  <a:pt x="640331" y="331530"/>
                </a:lnTo>
                <a:lnTo>
                  <a:pt x="657519" y="281021"/>
                </a:lnTo>
                <a:lnTo>
                  <a:pt x="675411" y="230836"/>
                </a:lnTo>
                <a:lnTo>
                  <a:pt x="693520" y="180976"/>
                </a:lnTo>
                <a:lnTo>
                  <a:pt x="711358" y="131440"/>
                </a:lnTo>
                <a:lnTo>
                  <a:pt x="713622" y="123716"/>
                </a:lnTo>
                <a:lnTo>
                  <a:pt x="715824" y="114956"/>
                </a:lnTo>
                <a:lnTo>
                  <a:pt x="718392" y="106318"/>
                </a:lnTo>
                <a:lnTo>
                  <a:pt x="752285" y="79469"/>
                </a:lnTo>
                <a:lnTo>
                  <a:pt x="756183" y="78170"/>
                </a:lnTo>
                <a:lnTo>
                  <a:pt x="798786" y="100298"/>
                </a:lnTo>
                <a:lnTo>
                  <a:pt x="828294" y="143784"/>
                </a:lnTo>
                <a:lnTo>
                  <a:pt x="848902" y="180338"/>
                </a:lnTo>
                <a:lnTo>
                  <a:pt x="871840" y="223537"/>
                </a:lnTo>
                <a:lnTo>
                  <a:pt x="896514" y="271625"/>
                </a:lnTo>
                <a:lnTo>
                  <a:pt x="948693" y="375428"/>
                </a:lnTo>
                <a:lnTo>
                  <a:pt x="975011" y="427627"/>
                </a:lnTo>
                <a:lnTo>
                  <a:pt x="1000690" y="477678"/>
                </a:lnTo>
                <a:lnTo>
                  <a:pt x="1025135" y="523825"/>
                </a:lnTo>
                <a:lnTo>
                  <a:pt x="1050989" y="569959"/>
                </a:lnTo>
                <a:lnTo>
                  <a:pt x="1058917" y="582942"/>
                </a:lnTo>
                <a:lnTo>
                  <a:pt x="1058917" y="579044"/>
                </a:lnTo>
                <a:lnTo>
                  <a:pt x="1059566" y="576446"/>
                </a:lnTo>
                <a:lnTo>
                  <a:pt x="1059566" y="575146"/>
                </a:lnTo>
                <a:lnTo>
                  <a:pt x="1065034" y="544254"/>
                </a:lnTo>
                <a:lnTo>
                  <a:pt x="1073370" y="502007"/>
                </a:lnTo>
                <a:lnTo>
                  <a:pt x="1084170" y="450967"/>
                </a:lnTo>
                <a:lnTo>
                  <a:pt x="1097027" y="393693"/>
                </a:lnTo>
                <a:lnTo>
                  <a:pt x="1111538" y="332748"/>
                </a:lnTo>
                <a:lnTo>
                  <a:pt x="1127296" y="270693"/>
                </a:lnTo>
                <a:lnTo>
                  <a:pt x="1143895" y="210087"/>
                </a:lnTo>
                <a:lnTo>
                  <a:pt x="1160931" y="153492"/>
                </a:lnTo>
                <a:lnTo>
                  <a:pt x="1177999" y="103469"/>
                </a:lnTo>
                <a:lnTo>
                  <a:pt x="1194692" y="62578"/>
                </a:lnTo>
                <a:lnTo>
                  <a:pt x="1222464" y="18088"/>
                </a:lnTo>
                <a:lnTo>
                  <a:pt x="1256195" y="0"/>
                </a:lnTo>
                <a:lnTo>
                  <a:pt x="1264204" y="213"/>
                </a:lnTo>
                <a:lnTo>
                  <a:pt x="1301020" y="24128"/>
                </a:lnTo>
                <a:lnTo>
                  <a:pt x="1338100" y="96392"/>
                </a:lnTo>
                <a:lnTo>
                  <a:pt x="1355375" y="143590"/>
                </a:lnTo>
                <a:lnTo>
                  <a:pt x="1369821" y="192369"/>
                </a:lnTo>
                <a:lnTo>
                  <a:pt x="1382607" y="241965"/>
                </a:lnTo>
                <a:lnTo>
                  <a:pt x="1394905" y="291618"/>
                </a:lnTo>
                <a:lnTo>
                  <a:pt x="1407885" y="340567"/>
                </a:lnTo>
                <a:lnTo>
                  <a:pt x="1422716" y="388049"/>
                </a:lnTo>
                <a:lnTo>
                  <a:pt x="1443282" y="440325"/>
                </a:lnTo>
                <a:lnTo>
                  <a:pt x="1466405" y="491505"/>
                </a:lnTo>
                <a:lnTo>
                  <a:pt x="1489772" y="542441"/>
                </a:lnTo>
                <a:lnTo>
                  <a:pt x="1511068" y="593986"/>
                </a:lnTo>
                <a:lnTo>
                  <a:pt x="1513017" y="589438"/>
                </a:lnTo>
                <a:lnTo>
                  <a:pt x="1527566" y="539313"/>
                </a:lnTo>
                <a:lnTo>
                  <a:pt x="1540454" y="493159"/>
                </a:lnTo>
                <a:lnTo>
                  <a:pt x="1568642" y="391054"/>
                </a:lnTo>
                <a:lnTo>
                  <a:pt x="1583745" y="337888"/>
                </a:lnTo>
                <a:lnTo>
                  <a:pt x="1599389" y="285172"/>
                </a:lnTo>
                <a:lnTo>
                  <a:pt x="1615474" y="234298"/>
                </a:lnTo>
                <a:lnTo>
                  <a:pt x="1631901" y="186660"/>
                </a:lnTo>
                <a:lnTo>
                  <a:pt x="1647493" y="146849"/>
                </a:lnTo>
                <a:lnTo>
                  <a:pt x="1663084" y="111789"/>
                </a:lnTo>
                <a:lnTo>
                  <a:pt x="1694267" y="59330"/>
                </a:lnTo>
                <a:lnTo>
                  <a:pt x="1723775" y="33842"/>
                </a:lnTo>
                <a:lnTo>
                  <a:pt x="1744746" y="27183"/>
                </a:lnTo>
                <a:lnTo>
                  <a:pt x="1756551" y="28391"/>
                </a:lnTo>
                <a:lnTo>
                  <a:pt x="1788475" y="54113"/>
                </a:lnTo>
                <a:lnTo>
                  <a:pt x="1806655" y="87914"/>
                </a:lnTo>
                <a:lnTo>
                  <a:pt x="1826476" y="133142"/>
                </a:lnTo>
                <a:lnTo>
                  <a:pt x="1846456" y="178225"/>
                </a:lnTo>
                <a:lnTo>
                  <a:pt x="1866573" y="223201"/>
                </a:lnTo>
                <a:lnTo>
                  <a:pt x="1886805" y="268109"/>
                </a:lnTo>
                <a:lnTo>
                  <a:pt x="1968416" y="447816"/>
                </a:lnTo>
                <a:lnTo>
                  <a:pt x="1984028" y="483090"/>
                </a:lnTo>
                <a:lnTo>
                  <a:pt x="1999274" y="518546"/>
                </a:lnTo>
                <a:lnTo>
                  <a:pt x="2013546" y="552419"/>
                </a:lnTo>
                <a:lnTo>
                  <a:pt x="2026234" y="582942"/>
                </a:lnTo>
                <a:lnTo>
                  <a:pt x="2039257" y="547110"/>
                </a:lnTo>
                <a:lnTo>
                  <a:pt x="2087017" y="412153"/>
                </a:lnTo>
                <a:lnTo>
                  <a:pt x="2104980" y="362237"/>
                </a:lnTo>
                <a:lnTo>
                  <a:pt x="2123536" y="311969"/>
                </a:lnTo>
                <a:lnTo>
                  <a:pt x="2142429" y="262615"/>
                </a:lnTo>
                <a:lnTo>
                  <a:pt x="2161403" y="215442"/>
                </a:lnTo>
                <a:lnTo>
                  <a:pt x="2180200" y="171718"/>
                </a:lnTo>
                <a:lnTo>
                  <a:pt x="2196715" y="136526"/>
                </a:lnTo>
                <a:lnTo>
                  <a:pt x="2228527" y="79540"/>
                </a:lnTo>
                <a:lnTo>
                  <a:pt x="2252442" y="49687"/>
                </a:lnTo>
                <a:lnTo>
                  <a:pt x="2286782" y="30634"/>
                </a:lnTo>
                <a:lnTo>
                  <a:pt x="2296486" y="30827"/>
                </a:lnTo>
                <a:lnTo>
                  <a:pt x="2333881" y="58041"/>
                </a:lnTo>
                <a:lnTo>
                  <a:pt x="2374484" y="124000"/>
                </a:lnTo>
                <a:lnTo>
                  <a:pt x="2397830" y="169769"/>
                </a:lnTo>
                <a:lnTo>
                  <a:pt x="2420342" y="217349"/>
                </a:lnTo>
                <a:lnTo>
                  <a:pt x="2443811" y="268896"/>
                </a:lnTo>
                <a:lnTo>
                  <a:pt x="2467751" y="322748"/>
                </a:lnTo>
                <a:lnTo>
                  <a:pt x="2515096" y="430714"/>
                </a:lnTo>
                <a:lnTo>
                  <a:pt x="2537527" y="481502"/>
                </a:lnTo>
                <a:lnTo>
                  <a:pt x="2558484" y="527943"/>
                </a:lnTo>
                <a:lnTo>
                  <a:pt x="2577477" y="568374"/>
                </a:lnTo>
                <a:lnTo>
                  <a:pt x="2594022" y="601132"/>
                </a:lnTo>
                <a:lnTo>
                  <a:pt x="2614303" y="553353"/>
                </a:lnTo>
                <a:lnTo>
                  <a:pt x="2621307" y="536168"/>
                </a:lnTo>
                <a:lnTo>
                  <a:pt x="2653799" y="446639"/>
                </a:lnTo>
                <a:lnTo>
                  <a:pt x="2671952" y="397809"/>
                </a:lnTo>
                <a:lnTo>
                  <a:pt x="2691225" y="348096"/>
                </a:lnTo>
                <a:lnTo>
                  <a:pt x="2711502" y="298871"/>
                </a:lnTo>
                <a:lnTo>
                  <a:pt x="2732670" y="251503"/>
                </a:lnTo>
                <a:lnTo>
                  <a:pt x="2754614" y="207362"/>
                </a:lnTo>
                <a:lnTo>
                  <a:pt x="2777221" y="167820"/>
                </a:lnTo>
                <a:lnTo>
                  <a:pt x="2800547" y="134201"/>
                </a:lnTo>
                <a:lnTo>
                  <a:pt x="2848662" y="86696"/>
                </a:lnTo>
                <a:lnTo>
                  <a:pt x="2883549" y="71714"/>
                </a:lnTo>
                <a:lnTo>
                  <a:pt x="2894563" y="71836"/>
                </a:lnTo>
                <a:lnTo>
                  <a:pt x="2930344" y="91142"/>
                </a:lnTo>
                <a:lnTo>
                  <a:pt x="2957730" y="128537"/>
                </a:lnTo>
                <a:lnTo>
                  <a:pt x="2989323" y="198672"/>
                </a:lnTo>
                <a:lnTo>
                  <a:pt x="3006713" y="248545"/>
                </a:lnTo>
                <a:lnTo>
                  <a:pt x="3022299" y="300185"/>
                </a:lnTo>
                <a:lnTo>
                  <a:pt x="3035394" y="349985"/>
                </a:lnTo>
                <a:lnTo>
                  <a:pt x="3045313" y="394335"/>
                </a:lnTo>
                <a:lnTo>
                  <a:pt x="3052801" y="446142"/>
                </a:lnTo>
                <a:lnTo>
                  <a:pt x="3052588" y="459429"/>
                </a:lnTo>
                <a:lnTo>
                  <a:pt x="3031231" y="491018"/>
                </a:lnTo>
                <a:lnTo>
                  <a:pt x="3019274" y="492642"/>
                </a:lnTo>
                <a:lnTo>
                  <a:pt x="3007195" y="489394"/>
                </a:lnTo>
                <a:lnTo>
                  <a:pt x="2998343" y="483080"/>
                </a:lnTo>
                <a:lnTo>
                  <a:pt x="2992415" y="474452"/>
                </a:lnTo>
                <a:lnTo>
                  <a:pt x="2989654" y="464362"/>
                </a:lnTo>
                <a:lnTo>
                  <a:pt x="2990304" y="453014"/>
                </a:lnTo>
                <a:lnTo>
                  <a:pt x="2986926" y="424775"/>
                </a:lnTo>
                <a:lnTo>
                  <a:pt x="2978658" y="383454"/>
                </a:lnTo>
                <a:lnTo>
                  <a:pt x="2966348" y="333723"/>
                </a:lnTo>
                <a:lnTo>
                  <a:pt x="2950844" y="280257"/>
                </a:lnTo>
                <a:lnTo>
                  <a:pt x="2932994" y="227729"/>
                </a:lnTo>
                <a:lnTo>
                  <a:pt x="2913646" y="180813"/>
                </a:lnTo>
                <a:lnTo>
                  <a:pt x="2891355" y="144362"/>
                </a:lnTo>
                <a:lnTo>
                  <a:pt x="2885712" y="136638"/>
                </a:lnTo>
                <a:lnTo>
                  <a:pt x="2879378" y="140637"/>
                </a:lnTo>
                <a:lnTo>
                  <a:pt x="2849778" y="171251"/>
                </a:lnTo>
                <a:lnTo>
                  <a:pt x="2819448" y="217843"/>
                </a:lnTo>
                <a:lnTo>
                  <a:pt x="2797667" y="259475"/>
                </a:lnTo>
                <a:lnTo>
                  <a:pt x="2776570" y="305048"/>
                </a:lnTo>
                <a:lnTo>
                  <a:pt x="2756264" y="353161"/>
                </a:lnTo>
                <a:lnTo>
                  <a:pt x="2736857" y="402413"/>
                </a:lnTo>
                <a:lnTo>
                  <a:pt x="2718455" y="451402"/>
                </a:lnTo>
                <a:lnTo>
                  <a:pt x="2685094" y="542992"/>
                </a:lnTo>
                <a:lnTo>
                  <a:pt x="2670349" y="582791"/>
                </a:lnTo>
                <a:lnTo>
                  <a:pt x="2647364" y="639075"/>
                </a:lnTo>
                <a:lnTo>
                  <a:pt x="2622606" y="679089"/>
                </a:lnTo>
                <a:lnTo>
                  <a:pt x="2596621" y="689483"/>
                </a:lnTo>
                <a:lnTo>
                  <a:pt x="2590774" y="690133"/>
                </a:lnTo>
                <a:lnTo>
                  <a:pt x="2552973" y="655844"/>
                </a:lnTo>
                <a:lnTo>
                  <a:pt x="2529114" y="612077"/>
                </a:lnTo>
                <a:lnTo>
                  <a:pt x="2511996" y="576404"/>
                </a:lnTo>
                <a:lnTo>
                  <a:pt x="2493022" y="535056"/>
                </a:lnTo>
                <a:lnTo>
                  <a:pt x="2472570" y="489347"/>
                </a:lnTo>
                <a:lnTo>
                  <a:pt x="2428748" y="390097"/>
                </a:lnTo>
                <a:lnTo>
                  <a:pt x="2406133" y="339184"/>
                </a:lnTo>
                <a:lnTo>
                  <a:pt x="2383554" y="289163"/>
                </a:lnTo>
                <a:lnTo>
                  <a:pt x="2361387" y="241349"/>
                </a:lnTo>
                <a:lnTo>
                  <a:pt x="2340012" y="197054"/>
                </a:lnTo>
                <a:lnTo>
                  <a:pt x="2311184" y="143703"/>
                </a:lnTo>
                <a:lnTo>
                  <a:pt x="2286741" y="103506"/>
                </a:lnTo>
                <a:lnTo>
                  <a:pt x="2284143" y="106104"/>
                </a:lnTo>
                <a:lnTo>
                  <a:pt x="2283493" y="107404"/>
                </a:lnTo>
                <a:lnTo>
                  <a:pt x="2272429" y="124883"/>
                </a:lnTo>
                <a:lnTo>
                  <a:pt x="2248595" y="170074"/>
                </a:lnTo>
                <a:lnTo>
                  <a:pt x="2215003" y="246265"/>
                </a:lnTo>
                <a:lnTo>
                  <a:pt x="2193749" y="299568"/>
                </a:lnTo>
                <a:lnTo>
                  <a:pt x="2172667" y="355210"/>
                </a:lnTo>
                <a:lnTo>
                  <a:pt x="2152115" y="411436"/>
                </a:lnTo>
                <a:lnTo>
                  <a:pt x="2132451" y="466494"/>
                </a:lnTo>
                <a:lnTo>
                  <a:pt x="2097225" y="566084"/>
                </a:lnTo>
                <a:lnTo>
                  <a:pt x="2082379" y="607109"/>
                </a:lnTo>
                <a:lnTo>
                  <a:pt x="2060016" y="662848"/>
                </a:lnTo>
                <a:lnTo>
                  <a:pt x="2033381" y="688834"/>
                </a:lnTo>
                <a:lnTo>
                  <a:pt x="2024286" y="688834"/>
                </a:lnTo>
                <a:lnTo>
                  <a:pt x="1982485" y="645541"/>
                </a:lnTo>
                <a:lnTo>
                  <a:pt x="1938675" y="539467"/>
                </a:lnTo>
                <a:lnTo>
                  <a:pt x="1909949" y="473152"/>
                </a:lnTo>
                <a:lnTo>
                  <a:pt x="1848660" y="338288"/>
                </a:lnTo>
                <a:lnTo>
                  <a:pt x="1808106" y="248379"/>
                </a:lnTo>
                <a:lnTo>
                  <a:pt x="1787989" y="203287"/>
                </a:lnTo>
                <a:lnTo>
                  <a:pt x="1768008" y="158043"/>
                </a:lnTo>
                <a:lnTo>
                  <a:pt x="1748188" y="112601"/>
                </a:lnTo>
                <a:lnTo>
                  <a:pt x="1741042" y="99608"/>
                </a:lnTo>
                <a:lnTo>
                  <a:pt x="1739093" y="101557"/>
                </a:lnTo>
                <a:lnTo>
                  <a:pt x="1737793" y="104156"/>
                </a:lnTo>
                <a:lnTo>
                  <a:pt x="1735845" y="106754"/>
                </a:lnTo>
                <a:lnTo>
                  <a:pt x="1712539" y="150280"/>
                </a:lnTo>
                <a:lnTo>
                  <a:pt x="1689720" y="207449"/>
                </a:lnTo>
                <a:lnTo>
                  <a:pt x="1673535" y="254387"/>
                </a:lnTo>
                <a:lnTo>
                  <a:pt x="1657684" y="304621"/>
                </a:lnTo>
                <a:lnTo>
                  <a:pt x="1642260" y="356759"/>
                </a:lnTo>
                <a:lnTo>
                  <a:pt x="1627354" y="409406"/>
                </a:lnTo>
                <a:lnTo>
                  <a:pt x="1599460" y="510659"/>
                </a:lnTo>
                <a:lnTo>
                  <a:pt x="1586655" y="556478"/>
                </a:lnTo>
                <a:lnTo>
                  <a:pt x="1574733" y="597234"/>
                </a:lnTo>
                <a:lnTo>
                  <a:pt x="1561091" y="640273"/>
                </a:lnTo>
                <a:lnTo>
                  <a:pt x="1545520" y="678206"/>
                </a:lnTo>
                <a:lnTo>
                  <a:pt x="1513545" y="703694"/>
                </a:lnTo>
                <a:lnTo>
                  <a:pt x="1506521" y="703776"/>
                </a:lnTo>
                <a:lnTo>
                  <a:pt x="1500583" y="702781"/>
                </a:lnTo>
                <a:lnTo>
                  <a:pt x="1471166" y="673821"/>
                </a:lnTo>
                <a:lnTo>
                  <a:pt x="1457219" y="629635"/>
                </a:lnTo>
                <a:lnTo>
                  <a:pt x="1455849" y="623870"/>
                </a:lnTo>
                <a:lnTo>
                  <a:pt x="1438771" y="580104"/>
                </a:lnTo>
                <a:lnTo>
                  <a:pt x="1419635" y="537244"/>
                </a:lnTo>
                <a:lnTo>
                  <a:pt x="1399813" y="494632"/>
                </a:lnTo>
                <a:lnTo>
                  <a:pt x="1380677" y="451616"/>
                </a:lnTo>
                <a:lnTo>
                  <a:pt x="1363599" y="407539"/>
                </a:lnTo>
                <a:lnTo>
                  <a:pt x="1349120" y="361446"/>
                </a:lnTo>
                <a:lnTo>
                  <a:pt x="1336617" y="313876"/>
                </a:lnTo>
                <a:lnTo>
                  <a:pt x="1324888" y="265579"/>
                </a:lnTo>
                <a:lnTo>
                  <a:pt x="1312727" y="217305"/>
                </a:lnTo>
                <a:lnTo>
                  <a:pt x="1298929" y="169804"/>
                </a:lnTo>
                <a:lnTo>
                  <a:pt x="1282290" y="123825"/>
                </a:lnTo>
                <a:lnTo>
                  <a:pt x="1260956" y="78819"/>
                </a:lnTo>
                <a:lnTo>
                  <a:pt x="1259657" y="76871"/>
                </a:lnTo>
                <a:lnTo>
                  <a:pt x="1258357" y="74272"/>
                </a:lnTo>
                <a:lnTo>
                  <a:pt x="1238533" y="118945"/>
                </a:lnTo>
                <a:lnTo>
                  <a:pt x="1215444" y="186085"/>
                </a:lnTo>
                <a:lnTo>
                  <a:pt x="1199332" y="240433"/>
                </a:lnTo>
                <a:lnTo>
                  <a:pt x="1183745" y="298038"/>
                </a:lnTo>
                <a:lnTo>
                  <a:pt x="1169039" y="356604"/>
                </a:lnTo>
                <a:lnTo>
                  <a:pt x="1155574" y="413840"/>
                </a:lnTo>
                <a:lnTo>
                  <a:pt x="1143707" y="467450"/>
                </a:lnTo>
                <a:lnTo>
                  <a:pt x="1133798" y="515141"/>
                </a:lnTo>
                <a:lnTo>
                  <a:pt x="1126204" y="554620"/>
                </a:lnTo>
                <a:lnTo>
                  <a:pt x="1120532" y="590494"/>
                </a:lnTo>
                <a:lnTo>
                  <a:pt x="1119171" y="601295"/>
                </a:lnTo>
                <a:lnTo>
                  <a:pt x="1109021" y="642872"/>
                </a:lnTo>
                <a:lnTo>
                  <a:pt x="1077594" y="673415"/>
                </a:lnTo>
                <a:lnTo>
                  <a:pt x="1068012" y="674542"/>
                </a:lnTo>
                <a:lnTo>
                  <a:pt x="1060754" y="673831"/>
                </a:lnTo>
                <a:lnTo>
                  <a:pt x="1029175" y="649530"/>
                </a:lnTo>
                <a:lnTo>
                  <a:pt x="997627" y="602025"/>
                </a:lnTo>
                <a:lnTo>
                  <a:pt x="958986" y="532304"/>
                </a:lnTo>
                <a:lnTo>
                  <a:pt x="937170" y="490317"/>
                </a:lnTo>
                <a:lnTo>
                  <a:pt x="914592" y="445818"/>
                </a:lnTo>
                <a:lnTo>
                  <a:pt x="846098" y="309047"/>
                </a:lnTo>
                <a:lnTo>
                  <a:pt x="824282" y="266298"/>
                </a:lnTo>
                <a:lnTo>
                  <a:pt x="803607" y="226938"/>
                </a:lnTo>
                <a:lnTo>
                  <a:pt x="783956" y="192832"/>
                </a:lnTo>
                <a:lnTo>
                  <a:pt x="765278" y="162623"/>
                </a:lnTo>
                <a:lnTo>
                  <a:pt x="748734" y="209828"/>
                </a:lnTo>
                <a:lnTo>
                  <a:pt x="731882" y="257231"/>
                </a:lnTo>
                <a:lnTo>
                  <a:pt x="715175" y="304814"/>
                </a:lnTo>
                <a:lnTo>
                  <a:pt x="699063" y="352560"/>
                </a:lnTo>
                <a:lnTo>
                  <a:pt x="683998" y="400450"/>
                </a:lnTo>
                <a:lnTo>
                  <a:pt x="670431" y="448466"/>
                </a:lnTo>
                <a:lnTo>
                  <a:pt x="660026" y="497057"/>
                </a:lnTo>
                <a:lnTo>
                  <a:pt x="649074" y="550216"/>
                </a:lnTo>
                <a:lnTo>
                  <a:pt x="634345" y="602035"/>
                </a:lnTo>
                <a:lnTo>
                  <a:pt x="612612" y="646607"/>
                </a:lnTo>
                <a:lnTo>
                  <a:pt x="584028" y="675191"/>
                </a:lnTo>
                <a:lnTo>
                  <a:pt x="576232" y="677140"/>
                </a:lnTo>
                <a:lnTo>
                  <a:pt x="570386" y="677140"/>
                </a:lnTo>
                <a:lnTo>
                  <a:pt x="535305" y="656352"/>
                </a:lnTo>
                <a:lnTo>
                  <a:pt x="500062" y="596179"/>
                </a:lnTo>
                <a:lnTo>
                  <a:pt x="475741" y="550470"/>
                </a:lnTo>
                <a:lnTo>
                  <a:pt x="448253" y="498489"/>
                </a:lnTo>
                <a:lnTo>
                  <a:pt x="422776" y="451054"/>
                </a:lnTo>
                <a:lnTo>
                  <a:pt x="395834" y="402934"/>
                </a:lnTo>
                <a:lnTo>
                  <a:pt x="367988" y="356248"/>
                </a:lnTo>
                <a:lnTo>
                  <a:pt x="339799" y="313117"/>
                </a:lnTo>
                <a:lnTo>
                  <a:pt x="311828" y="275661"/>
                </a:lnTo>
                <a:lnTo>
                  <a:pt x="281954" y="243687"/>
                </a:lnTo>
                <a:lnTo>
                  <a:pt x="259857" y="226938"/>
                </a:lnTo>
                <a:lnTo>
                  <a:pt x="254010" y="227588"/>
                </a:lnTo>
                <a:lnTo>
                  <a:pt x="251411" y="228237"/>
                </a:lnTo>
                <a:lnTo>
                  <a:pt x="250112" y="230836"/>
                </a:lnTo>
                <a:lnTo>
                  <a:pt x="243615" y="237332"/>
                </a:lnTo>
                <a:lnTo>
                  <a:pt x="222522" y="275570"/>
                </a:lnTo>
                <a:lnTo>
                  <a:pt x="197633" y="342219"/>
                </a:lnTo>
                <a:lnTo>
                  <a:pt x="185797" y="380903"/>
                </a:lnTo>
                <a:lnTo>
                  <a:pt x="171370" y="431819"/>
                </a:lnTo>
                <a:lnTo>
                  <a:pt x="143164" y="535599"/>
                </a:lnTo>
                <a:lnTo>
                  <a:pt x="129062" y="584891"/>
                </a:lnTo>
                <a:lnTo>
                  <a:pt x="114743" y="630068"/>
                </a:lnTo>
                <a:lnTo>
                  <a:pt x="100044" y="669345"/>
                </a:lnTo>
                <a:lnTo>
                  <a:pt x="74140" y="717499"/>
                </a:lnTo>
                <a:lnTo>
                  <a:pt x="46774" y="744703"/>
                </a:lnTo>
                <a:lnTo>
                  <a:pt x="39628" y="749251"/>
                </a:lnTo>
                <a:lnTo>
                  <a:pt x="33131" y="74990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9" name="bg 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221693" cy="1981940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12723607" y="0"/>
            <a:ext cx="4136390" cy="1270000"/>
          </a:xfrm>
          <a:custGeom>
            <a:avLst/>
            <a:gdLst/>
            <a:ahLst/>
            <a:cxnLst/>
            <a:rect l="l" t="t" r="r" b="b"/>
            <a:pathLst>
              <a:path w="4136390" h="1270000">
                <a:moveTo>
                  <a:pt x="1463150" y="1206499"/>
                </a:moveTo>
                <a:lnTo>
                  <a:pt x="1313153" y="1206499"/>
                </a:lnTo>
                <a:lnTo>
                  <a:pt x="1266403" y="1193799"/>
                </a:lnTo>
                <a:lnTo>
                  <a:pt x="1219909" y="1168399"/>
                </a:lnTo>
                <a:lnTo>
                  <a:pt x="1082062" y="1130299"/>
                </a:lnTo>
                <a:lnTo>
                  <a:pt x="1036906" y="1104899"/>
                </a:lnTo>
                <a:lnTo>
                  <a:pt x="992217" y="1092199"/>
                </a:lnTo>
                <a:lnTo>
                  <a:pt x="947995" y="1066799"/>
                </a:lnTo>
                <a:lnTo>
                  <a:pt x="904241" y="1054099"/>
                </a:lnTo>
                <a:lnTo>
                  <a:pt x="818134" y="1003299"/>
                </a:lnTo>
                <a:lnTo>
                  <a:pt x="775781" y="990599"/>
                </a:lnTo>
                <a:lnTo>
                  <a:pt x="691774" y="939799"/>
                </a:lnTo>
                <a:lnTo>
                  <a:pt x="650265" y="901699"/>
                </a:lnTo>
                <a:lnTo>
                  <a:pt x="609427" y="876299"/>
                </a:lnTo>
                <a:lnTo>
                  <a:pt x="569320" y="850899"/>
                </a:lnTo>
                <a:lnTo>
                  <a:pt x="530001" y="812799"/>
                </a:lnTo>
                <a:lnTo>
                  <a:pt x="491529" y="787399"/>
                </a:lnTo>
                <a:lnTo>
                  <a:pt x="453963" y="749299"/>
                </a:lnTo>
                <a:lnTo>
                  <a:pt x="417361" y="723899"/>
                </a:lnTo>
                <a:lnTo>
                  <a:pt x="381782" y="685799"/>
                </a:lnTo>
                <a:lnTo>
                  <a:pt x="347284" y="647699"/>
                </a:lnTo>
                <a:lnTo>
                  <a:pt x="313927" y="609599"/>
                </a:lnTo>
                <a:lnTo>
                  <a:pt x="281768" y="571499"/>
                </a:lnTo>
                <a:lnTo>
                  <a:pt x="250866" y="533399"/>
                </a:lnTo>
                <a:lnTo>
                  <a:pt x="221279" y="495299"/>
                </a:lnTo>
                <a:lnTo>
                  <a:pt x="193067" y="457199"/>
                </a:lnTo>
                <a:lnTo>
                  <a:pt x="166288" y="419099"/>
                </a:lnTo>
                <a:lnTo>
                  <a:pt x="141000" y="368299"/>
                </a:lnTo>
                <a:lnTo>
                  <a:pt x="116055" y="330199"/>
                </a:lnTo>
                <a:lnTo>
                  <a:pt x="93119" y="279399"/>
                </a:lnTo>
                <a:lnTo>
                  <a:pt x="72192" y="228599"/>
                </a:lnTo>
                <a:lnTo>
                  <a:pt x="53274" y="177799"/>
                </a:lnTo>
                <a:lnTo>
                  <a:pt x="36364" y="139699"/>
                </a:lnTo>
                <a:lnTo>
                  <a:pt x="21463" y="88899"/>
                </a:lnTo>
                <a:lnTo>
                  <a:pt x="8571" y="38099"/>
                </a:lnTo>
                <a:lnTo>
                  <a:pt x="0" y="0"/>
                </a:lnTo>
                <a:lnTo>
                  <a:pt x="27075" y="0"/>
                </a:lnTo>
                <a:lnTo>
                  <a:pt x="36714" y="38099"/>
                </a:lnTo>
                <a:lnTo>
                  <a:pt x="50094" y="88899"/>
                </a:lnTo>
                <a:lnTo>
                  <a:pt x="65566" y="139699"/>
                </a:lnTo>
                <a:lnTo>
                  <a:pt x="83129" y="190499"/>
                </a:lnTo>
                <a:lnTo>
                  <a:pt x="102783" y="228599"/>
                </a:lnTo>
                <a:lnTo>
                  <a:pt x="124530" y="279399"/>
                </a:lnTo>
                <a:lnTo>
                  <a:pt x="148367" y="330199"/>
                </a:lnTo>
                <a:lnTo>
                  <a:pt x="172300" y="368299"/>
                </a:lnTo>
                <a:lnTo>
                  <a:pt x="197744" y="419099"/>
                </a:lnTo>
                <a:lnTo>
                  <a:pt x="224642" y="457199"/>
                </a:lnTo>
                <a:lnTo>
                  <a:pt x="252934" y="495299"/>
                </a:lnTo>
                <a:lnTo>
                  <a:pt x="282564" y="533399"/>
                </a:lnTo>
                <a:lnTo>
                  <a:pt x="313472" y="571499"/>
                </a:lnTo>
                <a:lnTo>
                  <a:pt x="345601" y="609599"/>
                </a:lnTo>
                <a:lnTo>
                  <a:pt x="378892" y="647699"/>
                </a:lnTo>
                <a:lnTo>
                  <a:pt x="413288" y="673099"/>
                </a:lnTo>
                <a:lnTo>
                  <a:pt x="448730" y="711199"/>
                </a:lnTo>
                <a:lnTo>
                  <a:pt x="485160" y="749299"/>
                </a:lnTo>
                <a:lnTo>
                  <a:pt x="522520" y="774699"/>
                </a:lnTo>
                <a:lnTo>
                  <a:pt x="560751" y="812799"/>
                </a:lnTo>
                <a:lnTo>
                  <a:pt x="599796" y="838199"/>
                </a:lnTo>
                <a:lnTo>
                  <a:pt x="639597" y="863599"/>
                </a:lnTo>
                <a:lnTo>
                  <a:pt x="721231" y="914399"/>
                </a:lnTo>
                <a:lnTo>
                  <a:pt x="766955" y="952499"/>
                </a:lnTo>
                <a:lnTo>
                  <a:pt x="860186" y="1003299"/>
                </a:lnTo>
                <a:lnTo>
                  <a:pt x="907693" y="1015999"/>
                </a:lnTo>
                <a:lnTo>
                  <a:pt x="1053776" y="1092199"/>
                </a:lnTo>
                <a:lnTo>
                  <a:pt x="1154006" y="1117599"/>
                </a:lnTo>
                <a:lnTo>
                  <a:pt x="1204690" y="1142999"/>
                </a:lnTo>
                <a:lnTo>
                  <a:pt x="1463150" y="1206499"/>
                </a:lnTo>
                <a:close/>
              </a:path>
              <a:path w="4136390" h="1270000">
                <a:moveTo>
                  <a:pt x="1600314" y="1079499"/>
                </a:moveTo>
                <a:lnTo>
                  <a:pt x="1508486" y="1079499"/>
                </a:lnTo>
                <a:lnTo>
                  <a:pt x="1405253" y="1028699"/>
                </a:lnTo>
                <a:lnTo>
                  <a:pt x="1379841" y="1028699"/>
                </a:lnTo>
                <a:lnTo>
                  <a:pt x="1329521" y="1003299"/>
                </a:lnTo>
                <a:lnTo>
                  <a:pt x="1206953" y="939799"/>
                </a:lnTo>
                <a:lnTo>
                  <a:pt x="1183039" y="914399"/>
                </a:lnTo>
                <a:lnTo>
                  <a:pt x="1135846" y="888999"/>
                </a:lnTo>
                <a:lnTo>
                  <a:pt x="1066733" y="850899"/>
                </a:lnTo>
                <a:lnTo>
                  <a:pt x="1044158" y="825499"/>
                </a:lnTo>
                <a:lnTo>
                  <a:pt x="999743" y="800099"/>
                </a:lnTo>
                <a:lnTo>
                  <a:pt x="977913" y="774699"/>
                </a:lnTo>
                <a:lnTo>
                  <a:pt x="956333" y="761999"/>
                </a:lnTo>
                <a:lnTo>
                  <a:pt x="935014" y="736599"/>
                </a:lnTo>
                <a:lnTo>
                  <a:pt x="893186" y="711199"/>
                </a:lnTo>
                <a:lnTo>
                  <a:pt x="872677" y="685799"/>
                </a:lnTo>
                <a:lnTo>
                  <a:pt x="852447" y="673099"/>
                </a:lnTo>
                <a:lnTo>
                  <a:pt x="832504" y="647699"/>
                </a:lnTo>
                <a:lnTo>
                  <a:pt x="812849" y="634999"/>
                </a:lnTo>
                <a:lnTo>
                  <a:pt x="793481" y="609599"/>
                </a:lnTo>
                <a:lnTo>
                  <a:pt x="774410" y="584199"/>
                </a:lnTo>
                <a:lnTo>
                  <a:pt x="755643" y="571499"/>
                </a:lnTo>
                <a:lnTo>
                  <a:pt x="737180" y="546099"/>
                </a:lnTo>
                <a:lnTo>
                  <a:pt x="719022" y="520699"/>
                </a:lnTo>
                <a:lnTo>
                  <a:pt x="701176" y="507999"/>
                </a:lnTo>
                <a:lnTo>
                  <a:pt x="683650" y="482599"/>
                </a:lnTo>
                <a:lnTo>
                  <a:pt x="666444" y="457199"/>
                </a:lnTo>
                <a:lnTo>
                  <a:pt x="649558" y="444499"/>
                </a:lnTo>
                <a:lnTo>
                  <a:pt x="633000" y="419099"/>
                </a:lnTo>
                <a:lnTo>
                  <a:pt x="616776" y="393699"/>
                </a:lnTo>
                <a:lnTo>
                  <a:pt x="600887" y="368299"/>
                </a:lnTo>
                <a:lnTo>
                  <a:pt x="585332" y="355599"/>
                </a:lnTo>
                <a:lnTo>
                  <a:pt x="555254" y="304799"/>
                </a:lnTo>
                <a:lnTo>
                  <a:pt x="526567" y="253999"/>
                </a:lnTo>
                <a:lnTo>
                  <a:pt x="499298" y="203199"/>
                </a:lnTo>
                <a:lnTo>
                  <a:pt x="473469" y="152399"/>
                </a:lnTo>
                <a:lnTo>
                  <a:pt x="449103" y="101599"/>
                </a:lnTo>
                <a:lnTo>
                  <a:pt x="426221" y="50799"/>
                </a:lnTo>
                <a:lnTo>
                  <a:pt x="405172" y="0"/>
                </a:lnTo>
                <a:lnTo>
                  <a:pt x="437465" y="0"/>
                </a:lnTo>
                <a:lnTo>
                  <a:pt x="447895" y="25399"/>
                </a:lnTo>
                <a:lnTo>
                  <a:pt x="458691" y="50799"/>
                </a:lnTo>
                <a:lnTo>
                  <a:pt x="481381" y="101599"/>
                </a:lnTo>
                <a:lnTo>
                  <a:pt x="505515" y="152399"/>
                </a:lnTo>
                <a:lnTo>
                  <a:pt x="531072" y="203199"/>
                </a:lnTo>
                <a:lnTo>
                  <a:pt x="558030" y="253999"/>
                </a:lnTo>
                <a:lnTo>
                  <a:pt x="572025" y="266699"/>
                </a:lnTo>
                <a:lnTo>
                  <a:pt x="586365" y="292099"/>
                </a:lnTo>
                <a:lnTo>
                  <a:pt x="601044" y="317499"/>
                </a:lnTo>
                <a:lnTo>
                  <a:pt x="616054" y="342899"/>
                </a:lnTo>
                <a:lnTo>
                  <a:pt x="631396" y="368299"/>
                </a:lnTo>
                <a:lnTo>
                  <a:pt x="647071" y="380999"/>
                </a:lnTo>
                <a:lnTo>
                  <a:pt x="663070" y="406399"/>
                </a:lnTo>
                <a:lnTo>
                  <a:pt x="679388" y="431799"/>
                </a:lnTo>
                <a:lnTo>
                  <a:pt x="696024" y="444499"/>
                </a:lnTo>
                <a:lnTo>
                  <a:pt x="712978" y="469899"/>
                </a:lnTo>
                <a:lnTo>
                  <a:pt x="730243" y="495299"/>
                </a:lnTo>
                <a:lnTo>
                  <a:pt x="747812" y="507999"/>
                </a:lnTo>
                <a:lnTo>
                  <a:pt x="765684" y="533399"/>
                </a:lnTo>
                <a:lnTo>
                  <a:pt x="783860" y="558799"/>
                </a:lnTo>
                <a:lnTo>
                  <a:pt x="802331" y="571499"/>
                </a:lnTo>
                <a:lnTo>
                  <a:pt x="821091" y="596899"/>
                </a:lnTo>
                <a:lnTo>
                  <a:pt x="840137" y="609599"/>
                </a:lnTo>
                <a:lnTo>
                  <a:pt x="859472" y="634999"/>
                </a:lnTo>
                <a:lnTo>
                  <a:pt x="879086" y="647699"/>
                </a:lnTo>
                <a:lnTo>
                  <a:pt x="898970" y="673099"/>
                </a:lnTo>
                <a:lnTo>
                  <a:pt x="919126" y="685799"/>
                </a:lnTo>
                <a:lnTo>
                  <a:pt x="939552" y="711199"/>
                </a:lnTo>
                <a:lnTo>
                  <a:pt x="981182" y="736599"/>
                </a:lnTo>
                <a:lnTo>
                  <a:pt x="1002377" y="761999"/>
                </a:lnTo>
                <a:lnTo>
                  <a:pt x="1045517" y="787399"/>
                </a:lnTo>
                <a:lnTo>
                  <a:pt x="1067443" y="812799"/>
                </a:lnTo>
                <a:lnTo>
                  <a:pt x="1134619" y="850899"/>
                </a:lnTo>
                <a:lnTo>
                  <a:pt x="1157454" y="863599"/>
                </a:lnTo>
                <a:lnTo>
                  <a:pt x="1180504" y="888999"/>
                </a:lnTo>
                <a:lnTo>
                  <a:pt x="1274764" y="939799"/>
                </a:lnTo>
                <a:lnTo>
                  <a:pt x="1396820" y="1003299"/>
                </a:lnTo>
                <a:lnTo>
                  <a:pt x="1421745" y="1003299"/>
                </a:lnTo>
                <a:lnTo>
                  <a:pt x="1522958" y="1054099"/>
                </a:lnTo>
                <a:lnTo>
                  <a:pt x="1548613" y="1054099"/>
                </a:lnTo>
                <a:lnTo>
                  <a:pt x="1600314" y="1079499"/>
                </a:lnTo>
                <a:close/>
              </a:path>
              <a:path w="4136390" h="1270000">
                <a:moveTo>
                  <a:pt x="2372824" y="901699"/>
                </a:moveTo>
                <a:lnTo>
                  <a:pt x="1825974" y="901699"/>
                </a:lnTo>
                <a:lnTo>
                  <a:pt x="1487750" y="812799"/>
                </a:lnTo>
                <a:lnTo>
                  <a:pt x="1436799" y="787399"/>
                </a:lnTo>
                <a:lnTo>
                  <a:pt x="1386502" y="774699"/>
                </a:lnTo>
                <a:lnTo>
                  <a:pt x="1287867" y="723899"/>
                </a:lnTo>
                <a:lnTo>
                  <a:pt x="1192202" y="673099"/>
                </a:lnTo>
                <a:lnTo>
                  <a:pt x="1099863" y="622299"/>
                </a:lnTo>
                <a:lnTo>
                  <a:pt x="1055025" y="584199"/>
                </a:lnTo>
                <a:lnTo>
                  <a:pt x="1011184" y="558799"/>
                </a:lnTo>
                <a:lnTo>
                  <a:pt x="968341" y="520699"/>
                </a:lnTo>
                <a:lnTo>
                  <a:pt x="926496" y="482599"/>
                </a:lnTo>
                <a:lnTo>
                  <a:pt x="885726" y="444499"/>
                </a:lnTo>
                <a:lnTo>
                  <a:pt x="846104" y="406399"/>
                </a:lnTo>
                <a:lnTo>
                  <a:pt x="807633" y="368299"/>
                </a:lnTo>
                <a:lnTo>
                  <a:pt x="770311" y="330199"/>
                </a:lnTo>
                <a:lnTo>
                  <a:pt x="736836" y="292099"/>
                </a:lnTo>
                <a:lnTo>
                  <a:pt x="704484" y="253999"/>
                </a:lnTo>
                <a:lnTo>
                  <a:pt x="673299" y="215899"/>
                </a:lnTo>
                <a:lnTo>
                  <a:pt x="643325" y="177799"/>
                </a:lnTo>
                <a:lnTo>
                  <a:pt x="614603" y="139699"/>
                </a:lnTo>
                <a:lnTo>
                  <a:pt x="587179" y="88899"/>
                </a:lnTo>
                <a:lnTo>
                  <a:pt x="561094" y="50799"/>
                </a:lnTo>
                <a:lnTo>
                  <a:pt x="536392" y="0"/>
                </a:lnTo>
                <a:lnTo>
                  <a:pt x="566515" y="0"/>
                </a:lnTo>
                <a:lnTo>
                  <a:pt x="589454" y="38099"/>
                </a:lnTo>
                <a:lnTo>
                  <a:pt x="616707" y="76199"/>
                </a:lnTo>
                <a:lnTo>
                  <a:pt x="645553" y="126999"/>
                </a:lnTo>
                <a:lnTo>
                  <a:pt x="675921" y="165099"/>
                </a:lnTo>
                <a:lnTo>
                  <a:pt x="707741" y="215899"/>
                </a:lnTo>
                <a:lnTo>
                  <a:pt x="741011" y="253999"/>
                </a:lnTo>
                <a:lnTo>
                  <a:pt x="775732" y="292099"/>
                </a:lnTo>
                <a:lnTo>
                  <a:pt x="811743" y="330199"/>
                </a:lnTo>
                <a:lnTo>
                  <a:pt x="848900" y="368299"/>
                </a:lnTo>
                <a:lnTo>
                  <a:pt x="887203" y="406399"/>
                </a:lnTo>
                <a:lnTo>
                  <a:pt x="926652" y="444499"/>
                </a:lnTo>
                <a:lnTo>
                  <a:pt x="967173" y="482599"/>
                </a:lnTo>
                <a:lnTo>
                  <a:pt x="1008694" y="507999"/>
                </a:lnTo>
                <a:lnTo>
                  <a:pt x="1051213" y="546099"/>
                </a:lnTo>
                <a:lnTo>
                  <a:pt x="1094731" y="571499"/>
                </a:lnTo>
                <a:lnTo>
                  <a:pt x="1139167" y="609599"/>
                </a:lnTo>
                <a:lnTo>
                  <a:pt x="1184441" y="634999"/>
                </a:lnTo>
                <a:lnTo>
                  <a:pt x="1277500" y="685799"/>
                </a:lnTo>
                <a:lnTo>
                  <a:pt x="1373562" y="736599"/>
                </a:lnTo>
                <a:lnTo>
                  <a:pt x="1422588" y="749299"/>
                </a:lnTo>
                <a:lnTo>
                  <a:pt x="1472278" y="774699"/>
                </a:lnTo>
                <a:lnTo>
                  <a:pt x="1803242" y="863599"/>
                </a:lnTo>
                <a:lnTo>
                  <a:pt x="1851677" y="863599"/>
                </a:lnTo>
                <a:lnTo>
                  <a:pt x="1900296" y="876299"/>
                </a:lnTo>
                <a:lnTo>
                  <a:pt x="1997948" y="876299"/>
                </a:lnTo>
                <a:lnTo>
                  <a:pt x="2046911" y="888999"/>
                </a:lnTo>
                <a:lnTo>
                  <a:pt x="2422139" y="888999"/>
                </a:lnTo>
                <a:lnTo>
                  <a:pt x="2372824" y="901699"/>
                </a:lnTo>
                <a:close/>
              </a:path>
              <a:path w="4136390" h="1270000">
                <a:moveTo>
                  <a:pt x="2470567" y="888999"/>
                </a:moveTo>
                <a:lnTo>
                  <a:pt x="2144937" y="888999"/>
                </a:lnTo>
                <a:lnTo>
                  <a:pt x="2193931" y="876299"/>
                </a:lnTo>
                <a:lnTo>
                  <a:pt x="2340420" y="876299"/>
                </a:lnTo>
                <a:lnTo>
                  <a:pt x="2388968" y="863599"/>
                </a:lnTo>
                <a:lnTo>
                  <a:pt x="2441804" y="850899"/>
                </a:lnTo>
                <a:lnTo>
                  <a:pt x="2494325" y="850899"/>
                </a:lnTo>
                <a:lnTo>
                  <a:pt x="2701266" y="800099"/>
                </a:lnTo>
                <a:lnTo>
                  <a:pt x="2752215" y="774699"/>
                </a:lnTo>
                <a:lnTo>
                  <a:pt x="2853172" y="749299"/>
                </a:lnTo>
                <a:lnTo>
                  <a:pt x="2952372" y="698499"/>
                </a:lnTo>
                <a:lnTo>
                  <a:pt x="3001127" y="685799"/>
                </a:lnTo>
                <a:lnTo>
                  <a:pt x="3049318" y="660399"/>
                </a:lnTo>
                <a:lnTo>
                  <a:pt x="3190510" y="584199"/>
                </a:lnTo>
                <a:lnTo>
                  <a:pt x="3281820" y="533399"/>
                </a:lnTo>
                <a:lnTo>
                  <a:pt x="3324063" y="507999"/>
                </a:lnTo>
                <a:lnTo>
                  <a:pt x="3365757" y="469899"/>
                </a:lnTo>
                <a:lnTo>
                  <a:pt x="3447355" y="419099"/>
                </a:lnTo>
                <a:lnTo>
                  <a:pt x="3487188" y="380999"/>
                </a:lnTo>
                <a:lnTo>
                  <a:pt x="3526328" y="355599"/>
                </a:lnTo>
                <a:lnTo>
                  <a:pt x="3564740" y="317499"/>
                </a:lnTo>
                <a:lnTo>
                  <a:pt x="3602388" y="279399"/>
                </a:lnTo>
                <a:lnTo>
                  <a:pt x="3639236" y="253999"/>
                </a:lnTo>
                <a:lnTo>
                  <a:pt x="3675249" y="215899"/>
                </a:lnTo>
                <a:lnTo>
                  <a:pt x="3710389" y="177799"/>
                </a:lnTo>
                <a:lnTo>
                  <a:pt x="3744622" y="139699"/>
                </a:lnTo>
                <a:lnTo>
                  <a:pt x="3777912" y="101599"/>
                </a:lnTo>
                <a:lnTo>
                  <a:pt x="3810222" y="63499"/>
                </a:lnTo>
                <a:lnTo>
                  <a:pt x="3841517" y="25399"/>
                </a:lnTo>
                <a:lnTo>
                  <a:pt x="3863073" y="0"/>
                </a:lnTo>
                <a:lnTo>
                  <a:pt x="3925435" y="0"/>
                </a:lnTo>
                <a:lnTo>
                  <a:pt x="3919211" y="12699"/>
                </a:lnTo>
                <a:lnTo>
                  <a:pt x="3912886" y="25399"/>
                </a:lnTo>
                <a:lnTo>
                  <a:pt x="3876136" y="25399"/>
                </a:lnTo>
                <a:lnTo>
                  <a:pt x="3842950" y="76199"/>
                </a:lnTo>
                <a:lnTo>
                  <a:pt x="3808805" y="114299"/>
                </a:lnTo>
                <a:lnTo>
                  <a:pt x="3773700" y="152399"/>
                </a:lnTo>
                <a:lnTo>
                  <a:pt x="3737637" y="190499"/>
                </a:lnTo>
                <a:lnTo>
                  <a:pt x="3700614" y="228599"/>
                </a:lnTo>
                <a:lnTo>
                  <a:pt x="3662633" y="266699"/>
                </a:lnTo>
                <a:lnTo>
                  <a:pt x="3623692" y="304799"/>
                </a:lnTo>
                <a:lnTo>
                  <a:pt x="3583872" y="342899"/>
                </a:lnTo>
                <a:lnTo>
                  <a:pt x="3543255" y="380999"/>
                </a:lnTo>
                <a:lnTo>
                  <a:pt x="3501840" y="406399"/>
                </a:lnTo>
                <a:lnTo>
                  <a:pt x="3459627" y="444499"/>
                </a:lnTo>
                <a:lnTo>
                  <a:pt x="3416615" y="482599"/>
                </a:lnTo>
                <a:lnTo>
                  <a:pt x="3372806" y="507999"/>
                </a:lnTo>
                <a:lnTo>
                  <a:pt x="3328199" y="533399"/>
                </a:lnTo>
                <a:lnTo>
                  <a:pt x="3286957" y="558799"/>
                </a:lnTo>
                <a:lnTo>
                  <a:pt x="3245233" y="596899"/>
                </a:lnTo>
                <a:lnTo>
                  <a:pt x="3203027" y="609599"/>
                </a:lnTo>
                <a:lnTo>
                  <a:pt x="3073515" y="685799"/>
                </a:lnTo>
                <a:lnTo>
                  <a:pt x="3029380" y="711199"/>
                </a:lnTo>
                <a:lnTo>
                  <a:pt x="2984763" y="723899"/>
                </a:lnTo>
                <a:lnTo>
                  <a:pt x="2939663" y="749299"/>
                </a:lnTo>
                <a:lnTo>
                  <a:pt x="2848121" y="774699"/>
                </a:lnTo>
                <a:lnTo>
                  <a:pt x="2801887" y="800099"/>
                </a:lnTo>
                <a:lnTo>
                  <a:pt x="2470567" y="888999"/>
                </a:lnTo>
                <a:close/>
              </a:path>
              <a:path w="4136390" h="1270000">
                <a:moveTo>
                  <a:pt x="2984487" y="1041399"/>
                </a:moveTo>
                <a:lnTo>
                  <a:pt x="2893964" y="1041399"/>
                </a:lnTo>
                <a:lnTo>
                  <a:pt x="2941602" y="1028699"/>
                </a:lnTo>
                <a:lnTo>
                  <a:pt x="2988729" y="1003299"/>
                </a:lnTo>
                <a:lnTo>
                  <a:pt x="3035344" y="990599"/>
                </a:lnTo>
                <a:lnTo>
                  <a:pt x="3081449" y="965199"/>
                </a:lnTo>
                <a:lnTo>
                  <a:pt x="3127043" y="952499"/>
                </a:lnTo>
                <a:lnTo>
                  <a:pt x="3216699" y="901699"/>
                </a:lnTo>
                <a:lnTo>
                  <a:pt x="3260760" y="888999"/>
                </a:lnTo>
                <a:lnTo>
                  <a:pt x="3304310" y="863599"/>
                </a:lnTo>
                <a:lnTo>
                  <a:pt x="3389879" y="812799"/>
                </a:lnTo>
                <a:lnTo>
                  <a:pt x="3431896" y="774699"/>
                </a:lnTo>
                <a:lnTo>
                  <a:pt x="3514399" y="723899"/>
                </a:lnTo>
                <a:lnTo>
                  <a:pt x="3554986" y="685799"/>
                </a:lnTo>
                <a:lnTo>
                  <a:pt x="3594909" y="660399"/>
                </a:lnTo>
                <a:lnTo>
                  <a:pt x="3634104" y="622299"/>
                </a:lnTo>
                <a:lnTo>
                  <a:pt x="3672508" y="596899"/>
                </a:lnTo>
                <a:lnTo>
                  <a:pt x="3710058" y="558799"/>
                </a:lnTo>
                <a:lnTo>
                  <a:pt x="3746688" y="520699"/>
                </a:lnTo>
                <a:lnTo>
                  <a:pt x="3782336" y="482599"/>
                </a:lnTo>
                <a:lnTo>
                  <a:pt x="3816936" y="444499"/>
                </a:lnTo>
                <a:lnTo>
                  <a:pt x="3850427" y="406399"/>
                </a:lnTo>
                <a:lnTo>
                  <a:pt x="3882743" y="368299"/>
                </a:lnTo>
                <a:lnTo>
                  <a:pt x="3913821" y="330199"/>
                </a:lnTo>
                <a:lnTo>
                  <a:pt x="3943596" y="292099"/>
                </a:lnTo>
                <a:lnTo>
                  <a:pt x="3972006" y="253999"/>
                </a:lnTo>
                <a:lnTo>
                  <a:pt x="3998986" y="203199"/>
                </a:lnTo>
                <a:lnTo>
                  <a:pt x="4024473" y="165099"/>
                </a:lnTo>
                <a:lnTo>
                  <a:pt x="4048402" y="114299"/>
                </a:lnTo>
                <a:lnTo>
                  <a:pt x="4070710" y="76199"/>
                </a:lnTo>
                <a:lnTo>
                  <a:pt x="4091333" y="25399"/>
                </a:lnTo>
                <a:lnTo>
                  <a:pt x="4103101" y="0"/>
                </a:lnTo>
                <a:lnTo>
                  <a:pt x="4136391" y="0"/>
                </a:lnTo>
                <a:lnTo>
                  <a:pt x="4121330" y="25399"/>
                </a:lnTo>
                <a:lnTo>
                  <a:pt x="4101535" y="76199"/>
                </a:lnTo>
                <a:lnTo>
                  <a:pt x="4080234" y="126999"/>
                </a:lnTo>
                <a:lnTo>
                  <a:pt x="4057479" y="165099"/>
                </a:lnTo>
                <a:lnTo>
                  <a:pt x="4033319" y="203199"/>
                </a:lnTo>
                <a:lnTo>
                  <a:pt x="4007806" y="253999"/>
                </a:lnTo>
                <a:lnTo>
                  <a:pt x="3980991" y="292099"/>
                </a:lnTo>
                <a:lnTo>
                  <a:pt x="3952923" y="330199"/>
                </a:lnTo>
                <a:lnTo>
                  <a:pt x="3923655" y="368299"/>
                </a:lnTo>
                <a:lnTo>
                  <a:pt x="3893236" y="406399"/>
                </a:lnTo>
                <a:lnTo>
                  <a:pt x="3861717" y="444499"/>
                </a:lnTo>
                <a:lnTo>
                  <a:pt x="3829150" y="482599"/>
                </a:lnTo>
                <a:lnTo>
                  <a:pt x="3795585" y="520699"/>
                </a:lnTo>
                <a:lnTo>
                  <a:pt x="3761072" y="558799"/>
                </a:lnTo>
                <a:lnTo>
                  <a:pt x="3725662" y="584199"/>
                </a:lnTo>
                <a:lnTo>
                  <a:pt x="3689407" y="622299"/>
                </a:lnTo>
                <a:lnTo>
                  <a:pt x="3652357" y="647699"/>
                </a:lnTo>
                <a:lnTo>
                  <a:pt x="3614562" y="685799"/>
                </a:lnTo>
                <a:lnTo>
                  <a:pt x="3576074" y="711199"/>
                </a:lnTo>
                <a:lnTo>
                  <a:pt x="3537206" y="749299"/>
                </a:lnTo>
                <a:lnTo>
                  <a:pt x="3457854" y="800099"/>
                </a:lnTo>
                <a:lnTo>
                  <a:pt x="3376349" y="850899"/>
                </a:lnTo>
                <a:lnTo>
                  <a:pt x="3292690" y="901699"/>
                </a:lnTo>
                <a:lnTo>
                  <a:pt x="3206877" y="952499"/>
                </a:lnTo>
                <a:lnTo>
                  <a:pt x="3163163" y="965199"/>
                </a:lnTo>
                <a:lnTo>
                  <a:pt x="3119009" y="990599"/>
                </a:lnTo>
                <a:lnTo>
                  <a:pt x="3074511" y="1003299"/>
                </a:lnTo>
                <a:lnTo>
                  <a:pt x="3029670" y="1028699"/>
                </a:lnTo>
                <a:lnTo>
                  <a:pt x="2984487" y="1041399"/>
                </a:lnTo>
                <a:close/>
              </a:path>
              <a:path w="4136390" h="1270000">
                <a:moveTo>
                  <a:pt x="2706184" y="1130299"/>
                </a:moveTo>
                <a:lnTo>
                  <a:pt x="2580388" y="1130299"/>
                </a:lnTo>
                <a:lnTo>
                  <a:pt x="2631424" y="1117599"/>
                </a:lnTo>
                <a:lnTo>
                  <a:pt x="2679812" y="1092199"/>
                </a:lnTo>
                <a:lnTo>
                  <a:pt x="2775051" y="1066799"/>
                </a:lnTo>
                <a:lnTo>
                  <a:pt x="2821901" y="1041399"/>
                </a:lnTo>
                <a:lnTo>
                  <a:pt x="2868239" y="1028699"/>
                </a:lnTo>
                <a:lnTo>
                  <a:pt x="2914065" y="1003299"/>
                </a:lnTo>
                <a:lnTo>
                  <a:pt x="3048467" y="927099"/>
                </a:lnTo>
                <a:lnTo>
                  <a:pt x="3135506" y="876299"/>
                </a:lnTo>
                <a:lnTo>
                  <a:pt x="3220495" y="825499"/>
                </a:lnTo>
                <a:lnTo>
                  <a:pt x="3260658" y="787399"/>
                </a:lnTo>
                <a:lnTo>
                  <a:pt x="3299987" y="761999"/>
                </a:lnTo>
                <a:lnTo>
                  <a:pt x="3338484" y="736599"/>
                </a:lnTo>
                <a:lnTo>
                  <a:pt x="3376148" y="698499"/>
                </a:lnTo>
                <a:lnTo>
                  <a:pt x="3412978" y="673099"/>
                </a:lnTo>
                <a:lnTo>
                  <a:pt x="3448976" y="634999"/>
                </a:lnTo>
                <a:lnTo>
                  <a:pt x="3484140" y="596899"/>
                </a:lnTo>
                <a:lnTo>
                  <a:pt x="3518472" y="571499"/>
                </a:lnTo>
                <a:lnTo>
                  <a:pt x="3551970" y="533399"/>
                </a:lnTo>
                <a:lnTo>
                  <a:pt x="3584539" y="495299"/>
                </a:lnTo>
                <a:lnTo>
                  <a:pt x="3616081" y="457199"/>
                </a:lnTo>
                <a:lnTo>
                  <a:pt x="3646597" y="419099"/>
                </a:lnTo>
                <a:lnTo>
                  <a:pt x="3676085" y="380999"/>
                </a:lnTo>
                <a:lnTo>
                  <a:pt x="3704547" y="342899"/>
                </a:lnTo>
                <a:lnTo>
                  <a:pt x="3731983" y="292099"/>
                </a:lnTo>
                <a:lnTo>
                  <a:pt x="3758391" y="253999"/>
                </a:lnTo>
                <a:lnTo>
                  <a:pt x="3783773" y="215899"/>
                </a:lnTo>
                <a:lnTo>
                  <a:pt x="3808128" y="165099"/>
                </a:lnTo>
                <a:lnTo>
                  <a:pt x="3826153" y="139699"/>
                </a:lnTo>
                <a:lnTo>
                  <a:pt x="3843496" y="101599"/>
                </a:lnTo>
                <a:lnTo>
                  <a:pt x="3860157" y="63499"/>
                </a:lnTo>
                <a:lnTo>
                  <a:pt x="3876136" y="25399"/>
                </a:lnTo>
                <a:lnTo>
                  <a:pt x="3912886" y="25399"/>
                </a:lnTo>
                <a:lnTo>
                  <a:pt x="3900235" y="50799"/>
                </a:lnTo>
                <a:lnTo>
                  <a:pt x="3880205" y="101599"/>
                </a:lnTo>
                <a:lnTo>
                  <a:pt x="3859121" y="139699"/>
                </a:lnTo>
                <a:lnTo>
                  <a:pt x="3835544" y="177799"/>
                </a:lnTo>
                <a:lnTo>
                  <a:pt x="3810897" y="228599"/>
                </a:lnTo>
                <a:lnTo>
                  <a:pt x="3785180" y="266699"/>
                </a:lnTo>
                <a:lnTo>
                  <a:pt x="3758391" y="317499"/>
                </a:lnTo>
                <a:lnTo>
                  <a:pt x="3730532" y="355599"/>
                </a:lnTo>
                <a:lnTo>
                  <a:pt x="3701602" y="393699"/>
                </a:lnTo>
                <a:lnTo>
                  <a:pt x="3671602" y="431799"/>
                </a:lnTo>
                <a:lnTo>
                  <a:pt x="3640530" y="469899"/>
                </a:lnTo>
                <a:lnTo>
                  <a:pt x="3608388" y="507999"/>
                </a:lnTo>
                <a:lnTo>
                  <a:pt x="3575273" y="546099"/>
                </a:lnTo>
                <a:lnTo>
                  <a:pt x="3541280" y="584199"/>
                </a:lnTo>
                <a:lnTo>
                  <a:pt x="3506411" y="622299"/>
                </a:lnTo>
                <a:lnTo>
                  <a:pt x="3470665" y="660399"/>
                </a:lnTo>
                <a:lnTo>
                  <a:pt x="3434043" y="685799"/>
                </a:lnTo>
                <a:lnTo>
                  <a:pt x="3396543" y="723899"/>
                </a:lnTo>
                <a:lnTo>
                  <a:pt x="3358167" y="749299"/>
                </a:lnTo>
                <a:lnTo>
                  <a:pt x="3318914" y="787399"/>
                </a:lnTo>
                <a:lnTo>
                  <a:pt x="3278785" y="812799"/>
                </a:lnTo>
                <a:lnTo>
                  <a:pt x="3238312" y="850899"/>
                </a:lnTo>
                <a:lnTo>
                  <a:pt x="3155652" y="901699"/>
                </a:lnTo>
                <a:lnTo>
                  <a:pt x="3070708" y="952499"/>
                </a:lnTo>
                <a:lnTo>
                  <a:pt x="2983478" y="1003299"/>
                </a:lnTo>
                <a:lnTo>
                  <a:pt x="2939007" y="1015999"/>
                </a:lnTo>
                <a:lnTo>
                  <a:pt x="2893964" y="1041399"/>
                </a:lnTo>
                <a:lnTo>
                  <a:pt x="2984487" y="1041399"/>
                </a:lnTo>
                <a:lnTo>
                  <a:pt x="2938960" y="1066799"/>
                </a:lnTo>
                <a:lnTo>
                  <a:pt x="2706184" y="1130299"/>
                </a:lnTo>
                <a:close/>
              </a:path>
              <a:path w="4136390" h="1270000">
                <a:moveTo>
                  <a:pt x="2273680" y="914399"/>
                </a:moveTo>
                <a:lnTo>
                  <a:pt x="1974653" y="914399"/>
                </a:lnTo>
                <a:lnTo>
                  <a:pt x="1924950" y="901699"/>
                </a:lnTo>
                <a:lnTo>
                  <a:pt x="2323326" y="901699"/>
                </a:lnTo>
                <a:lnTo>
                  <a:pt x="2273680" y="914399"/>
                </a:lnTo>
                <a:close/>
              </a:path>
              <a:path w="4136390" h="1270000">
                <a:moveTo>
                  <a:pt x="1806789" y="1130299"/>
                </a:moveTo>
                <a:lnTo>
                  <a:pt x="1667437" y="1130299"/>
                </a:lnTo>
                <a:lnTo>
                  <a:pt x="1613965" y="1104899"/>
                </a:lnTo>
                <a:lnTo>
                  <a:pt x="1587407" y="1104899"/>
                </a:lnTo>
                <a:lnTo>
                  <a:pt x="1534662" y="1079499"/>
                </a:lnTo>
                <a:lnTo>
                  <a:pt x="1626349" y="1079499"/>
                </a:lnTo>
                <a:lnTo>
                  <a:pt x="1652492" y="1092199"/>
                </a:lnTo>
                <a:lnTo>
                  <a:pt x="1678744" y="1092199"/>
                </a:lnTo>
                <a:lnTo>
                  <a:pt x="1705104" y="1104899"/>
                </a:lnTo>
                <a:lnTo>
                  <a:pt x="1806789" y="1130299"/>
                </a:lnTo>
                <a:close/>
              </a:path>
              <a:path w="4136390" h="1270000">
                <a:moveTo>
                  <a:pt x="1909104" y="1142999"/>
                </a:moveTo>
                <a:lnTo>
                  <a:pt x="1721321" y="1142999"/>
                </a:lnTo>
                <a:lnTo>
                  <a:pt x="1694329" y="1130299"/>
                </a:lnTo>
                <a:lnTo>
                  <a:pt x="1857868" y="1130299"/>
                </a:lnTo>
                <a:lnTo>
                  <a:pt x="1909104" y="1142999"/>
                </a:lnTo>
                <a:close/>
              </a:path>
              <a:path w="4136390" h="1270000">
                <a:moveTo>
                  <a:pt x="2668751" y="1142999"/>
                </a:moveTo>
                <a:lnTo>
                  <a:pt x="2477969" y="1142999"/>
                </a:lnTo>
                <a:lnTo>
                  <a:pt x="2529242" y="1130299"/>
                </a:lnTo>
                <a:lnTo>
                  <a:pt x="2687491" y="1130299"/>
                </a:lnTo>
                <a:lnTo>
                  <a:pt x="2668751" y="1142999"/>
                </a:lnTo>
                <a:close/>
              </a:path>
              <a:path w="4136390" h="1270000">
                <a:moveTo>
                  <a:pt x="2309690" y="1231899"/>
                </a:moveTo>
                <a:lnTo>
                  <a:pt x="2091891" y="1231899"/>
                </a:lnTo>
                <a:lnTo>
                  <a:pt x="2139716" y="1219199"/>
                </a:lnTo>
                <a:lnTo>
                  <a:pt x="2187424" y="1219199"/>
                </a:lnTo>
                <a:lnTo>
                  <a:pt x="2235016" y="1206499"/>
                </a:lnTo>
                <a:lnTo>
                  <a:pt x="2282491" y="1206499"/>
                </a:lnTo>
                <a:lnTo>
                  <a:pt x="2377093" y="1181099"/>
                </a:lnTo>
                <a:lnTo>
                  <a:pt x="1956698" y="1181099"/>
                </a:lnTo>
                <a:lnTo>
                  <a:pt x="1904508" y="1168399"/>
                </a:lnTo>
                <a:lnTo>
                  <a:pt x="1852396" y="1168399"/>
                </a:lnTo>
                <a:lnTo>
                  <a:pt x="1748413" y="1142999"/>
                </a:lnTo>
                <a:lnTo>
                  <a:pt x="1960498" y="1142999"/>
                </a:lnTo>
                <a:lnTo>
                  <a:pt x="2012049" y="1155699"/>
                </a:lnTo>
                <a:lnTo>
                  <a:pt x="2588398" y="1155699"/>
                </a:lnTo>
                <a:lnTo>
                  <a:pt x="2458888" y="1193799"/>
                </a:lnTo>
                <a:lnTo>
                  <a:pt x="2309690" y="1231899"/>
                </a:lnTo>
                <a:close/>
              </a:path>
              <a:path w="4136390" h="1270000">
                <a:moveTo>
                  <a:pt x="2588398" y="1155699"/>
                </a:moveTo>
                <a:lnTo>
                  <a:pt x="2375039" y="1155699"/>
                </a:lnTo>
                <a:lnTo>
                  <a:pt x="2426568" y="1142999"/>
                </a:lnTo>
                <a:lnTo>
                  <a:pt x="2631160" y="1142999"/>
                </a:lnTo>
                <a:lnTo>
                  <a:pt x="2588398" y="1155699"/>
                </a:lnTo>
                <a:close/>
              </a:path>
              <a:path w="4136390" h="1270000">
                <a:moveTo>
                  <a:pt x="2324265" y="1193799"/>
                </a:moveTo>
                <a:lnTo>
                  <a:pt x="2061319" y="1193799"/>
                </a:lnTo>
                <a:lnTo>
                  <a:pt x="2008969" y="1181099"/>
                </a:lnTo>
                <a:lnTo>
                  <a:pt x="2377093" y="1181099"/>
                </a:lnTo>
                <a:lnTo>
                  <a:pt x="2324265" y="1193799"/>
                </a:lnTo>
                <a:close/>
              </a:path>
              <a:path w="4136390" h="1270000">
                <a:moveTo>
                  <a:pt x="2209453" y="1244599"/>
                </a:moveTo>
                <a:lnTo>
                  <a:pt x="1502699" y="1244599"/>
                </a:lnTo>
                <a:lnTo>
                  <a:pt x="1360157" y="1206499"/>
                </a:lnTo>
                <a:lnTo>
                  <a:pt x="1515851" y="1206499"/>
                </a:lnTo>
                <a:lnTo>
                  <a:pt x="1563617" y="1219199"/>
                </a:lnTo>
                <a:lnTo>
                  <a:pt x="1611437" y="1219199"/>
                </a:lnTo>
                <a:lnTo>
                  <a:pt x="1659313" y="1231899"/>
                </a:lnTo>
                <a:lnTo>
                  <a:pt x="2259648" y="1231899"/>
                </a:lnTo>
                <a:lnTo>
                  <a:pt x="2209453" y="1244599"/>
                </a:lnTo>
                <a:close/>
              </a:path>
              <a:path w="4136390" h="1270000">
                <a:moveTo>
                  <a:pt x="2108598" y="1257299"/>
                </a:moveTo>
                <a:lnTo>
                  <a:pt x="1601275" y="1257299"/>
                </a:lnTo>
                <a:lnTo>
                  <a:pt x="1550723" y="1244599"/>
                </a:lnTo>
                <a:lnTo>
                  <a:pt x="2159103" y="1244599"/>
                </a:lnTo>
                <a:lnTo>
                  <a:pt x="2108598" y="1257299"/>
                </a:lnTo>
                <a:close/>
              </a:path>
              <a:path w="4136390" h="1270000">
                <a:moveTo>
                  <a:pt x="1956255" y="1269999"/>
                </a:moveTo>
                <a:lnTo>
                  <a:pt x="1803882" y="1269999"/>
                </a:lnTo>
                <a:lnTo>
                  <a:pt x="1753170" y="1257299"/>
                </a:lnTo>
                <a:lnTo>
                  <a:pt x="2007126" y="1257299"/>
                </a:lnTo>
                <a:lnTo>
                  <a:pt x="1956255" y="126999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10143168" y="9271077"/>
            <a:ext cx="3605529" cy="1016000"/>
          </a:xfrm>
          <a:custGeom>
            <a:avLst/>
            <a:gdLst/>
            <a:ahLst/>
            <a:cxnLst/>
            <a:rect l="l" t="t" r="r" b="b"/>
            <a:pathLst>
              <a:path w="3605530" h="1016000">
                <a:moveTo>
                  <a:pt x="2248026" y="933926"/>
                </a:moveTo>
                <a:lnTo>
                  <a:pt x="2241859" y="928121"/>
                </a:lnTo>
                <a:lnTo>
                  <a:pt x="2235449" y="922316"/>
                </a:lnTo>
                <a:lnTo>
                  <a:pt x="2229523" y="916512"/>
                </a:lnTo>
                <a:lnTo>
                  <a:pt x="2205901" y="880352"/>
                </a:lnTo>
                <a:lnTo>
                  <a:pt x="2181634" y="813839"/>
                </a:lnTo>
                <a:lnTo>
                  <a:pt x="2173370" y="759782"/>
                </a:lnTo>
                <a:lnTo>
                  <a:pt x="2169984" y="740433"/>
                </a:lnTo>
                <a:lnTo>
                  <a:pt x="2165630" y="721084"/>
                </a:lnTo>
                <a:lnTo>
                  <a:pt x="2160309" y="701734"/>
                </a:lnTo>
                <a:lnTo>
                  <a:pt x="2144388" y="648834"/>
                </a:lnTo>
                <a:lnTo>
                  <a:pt x="2130115" y="595862"/>
                </a:lnTo>
                <a:lnTo>
                  <a:pt x="2117418" y="542747"/>
                </a:lnTo>
                <a:lnTo>
                  <a:pt x="2106226" y="489417"/>
                </a:lnTo>
                <a:lnTo>
                  <a:pt x="2096468" y="435801"/>
                </a:lnTo>
                <a:lnTo>
                  <a:pt x="2088072" y="381826"/>
                </a:lnTo>
                <a:lnTo>
                  <a:pt x="2081864" y="327204"/>
                </a:lnTo>
                <a:lnTo>
                  <a:pt x="2079042" y="271857"/>
                </a:lnTo>
                <a:lnTo>
                  <a:pt x="2079738" y="234771"/>
                </a:lnTo>
                <a:lnTo>
                  <a:pt x="2079787" y="232151"/>
                </a:lnTo>
                <a:lnTo>
                  <a:pt x="2079883" y="227031"/>
                </a:lnTo>
                <a:lnTo>
                  <a:pt x="2079998" y="220904"/>
                </a:lnTo>
                <a:lnTo>
                  <a:pt x="2080023" y="219614"/>
                </a:lnTo>
                <a:lnTo>
                  <a:pt x="2080144" y="215462"/>
                </a:lnTo>
                <a:lnTo>
                  <a:pt x="2085492" y="159954"/>
                </a:lnTo>
                <a:lnTo>
                  <a:pt x="2102543" y="117869"/>
                </a:lnTo>
                <a:lnTo>
                  <a:pt x="2139589" y="91989"/>
                </a:lnTo>
                <a:lnTo>
                  <a:pt x="2149989" y="95456"/>
                </a:lnTo>
                <a:lnTo>
                  <a:pt x="2155149" y="98036"/>
                </a:lnTo>
                <a:lnTo>
                  <a:pt x="2160309" y="103196"/>
                </a:lnTo>
                <a:lnTo>
                  <a:pt x="2162889" y="110935"/>
                </a:lnTo>
                <a:lnTo>
                  <a:pt x="2166678" y="119078"/>
                </a:lnTo>
                <a:lnTo>
                  <a:pt x="2169984" y="127705"/>
                </a:lnTo>
                <a:lnTo>
                  <a:pt x="2172322" y="136331"/>
                </a:lnTo>
                <a:lnTo>
                  <a:pt x="2173209" y="144474"/>
                </a:lnTo>
                <a:lnTo>
                  <a:pt x="2178933" y="182407"/>
                </a:lnTo>
                <a:lnTo>
                  <a:pt x="2186108" y="219614"/>
                </a:lnTo>
                <a:lnTo>
                  <a:pt x="2191264" y="256700"/>
                </a:lnTo>
                <a:lnTo>
                  <a:pt x="2191268" y="296689"/>
                </a:lnTo>
                <a:lnTo>
                  <a:pt x="2192316" y="320311"/>
                </a:lnTo>
                <a:lnTo>
                  <a:pt x="2197718" y="344417"/>
                </a:lnTo>
                <a:lnTo>
                  <a:pt x="2205054" y="368523"/>
                </a:lnTo>
                <a:lnTo>
                  <a:pt x="2211907" y="392145"/>
                </a:lnTo>
                <a:lnTo>
                  <a:pt x="2218236" y="417703"/>
                </a:lnTo>
                <a:lnTo>
                  <a:pt x="2221904" y="443744"/>
                </a:lnTo>
                <a:lnTo>
                  <a:pt x="2223154" y="469784"/>
                </a:lnTo>
                <a:lnTo>
                  <a:pt x="2222227" y="495342"/>
                </a:lnTo>
                <a:lnTo>
                  <a:pt x="2221259" y="504976"/>
                </a:lnTo>
                <a:lnTo>
                  <a:pt x="2222227" y="514369"/>
                </a:lnTo>
                <a:lnTo>
                  <a:pt x="2225129" y="523277"/>
                </a:lnTo>
                <a:lnTo>
                  <a:pt x="2229967" y="531460"/>
                </a:lnTo>
                <a:lnTo>
                  <a:pt x="2239682" y="553631"/>
                </a:lnTo>
                <a:lnTo>
                  <a:pt x="2245769" y="577254"/>
                </a:lnTo>
                <a:lnTo>
                  <a:pt x="2248469" y="601843"/>
                </a:lnTo>
                <a:lnTo>
                  <a:pt x="2248072" y="624337"/>
                </a:lnTo>
                <a:lnTo>
                  <a:pt x="2248192" y="634657"/>
                </a:lnTo>
                <a:lnTo>
                  <a:pt x="2261812" y="679523"/>
                </a:lnTo>
                <a:lnTo>
                  <a:pt x="2273825" y="693995"/>
                </a:lnTo>
                <a:lnTo>
                  <a:pt x="2397846" y="693995"/>
                </a:lnTo>
                <a:lnTo>
                  <a:pt x="2389921" y="719794"/>
                </a:lnTo>
                <a:lnTo>
                  <a:pt x="2373071" y="753816"/>
                </a:lnTo>
                <a:lnTo>
                  <a:pt x="2353802" y="786871"/>
                </a:lnTo>
                <a:lnTo>
                  <a:pt x="2348481" y="794651"/>
                </a:lnTo>
                <a:lnTo>
                  <a:pt x="2344128" y="802673"/>
                </a:lnTo>
                <a:lnTo>
                  <a:pt x="2340741" y="811179"/>
                </a:lnTo>
                <a:lnTo>
                  <a:pt x="2338323" y="820410"/>
                </a:lnTo>
                <a:lnTo>
                  <a:pt x="2331470" y="859189"/>
                </a:lnTo>
                <a:lnTo>
                  <a:pt x="2312524" y="892647"/>
                </a:lnTo>
                <a:lnTo>
                  <a:pt x="2283903" y="918366"/>
                </a:lnTo>
                <a:lnTo>
                  <a:pt x="2248026" y="933926"/>
                </a:lnTo>
                <a:close/>
              </a:path>
              <a:path w="3605530" h="1016000">
                <a:moveTo>
                  <a:pt x="2397846" y="693995"/>
                </a:moveTo>
                <a:lnTo>
                  <a:pt x="2273825" y="693995"/>
                </a:lnTo>
                <a:lnTo>
                  <a:pt x="2286362" y="681458"/>
                </a:lnTo>
                <a:lnTo>
                  <a:pt x="2296722" y="667228"/>
                </a:lnTo>
                <a:lnTo>
                  <a:pt x="2304663" y="651547"/>
                </a:lnTo>
                <a:lnTo>
                  <a:pt x="2309944" y="634657"/>
                </a:lnTo>
                <a:lnTo>
                  <a:pt x="2324152" y="583969"/>
                </a:lnTo>
                <a:lnTo>
                  <a:pt x="2340211" y="533687"/>
                </a:lnTo>
                <a:lnTo>
                  <a:pt x="2358074" y="483901"/>
                </a:lnTo>
                <a:lnTo>
                  <a:pt x="2377698" y="434703"/>
                </a:lnTo>
                <a:lnTo>
                  <a:pt x="2399037" y="386181"/>
                </a:lnTo>
                <a:lnTo>
                  <a:pt x="2422046" y="338426"/>
                </a:lnTo>
                <a:lnTo>
                  <a:pt x="2446679" y="291529"/>
                </a:lnTo>
                <a:lnTo>
                  <a:pt x="2452081" y="279919"/>
                </a:lnTo>
                <a:lnTo>
                  <a:pt x="2474937" y="232151"/>
                </a:lnTo>
                <a:lnTo>
                  <a:pt x="2513757" y="206392"/>
                </a:lnTo>
                <a:lnTo>
                  <a:pt x="2527140" y="204901"/>
                </a:lnTo>
                <a:lnTo>
                  <a:pt x="2539556" y="208005"/>
                </a:lnTo>
                <a:lnTo>
                  <a:pt x="2550037" y="215462"/>
                </a:lnTo>
                <a:lnTo>
                  <a:pt x="2557615" y="227031"/>
                </a:lnTo>
                <a:lnTo>
                  <a:pt x="2557615" y="232151"/>
                </a:lnTo>
                <a:lnTo>
                  <a:pt x="2560195" y="234771"/>
                </a:lnTo>
                <a:lnTo>
                  <a:pt x="2563178" y="262183"/>
                </a:lnTo>
                <a:lnTo>
                  <a:pt x="2560840" y="289594"/>
                </a:lnTo>
                <a:lnTo>
                  <a:pt x="2553664" y="316038"/>
                </a:lnTo>
                <a:lnTo>
                  <a:pt x="2542136" y="340547"/>
                </a:lnTo>
                <a:lnTo>
                  <a:pt x="2519924" y="381624"/>
                </a:lnTo>
                <a:lnTo>
                  <a:pt x="2499890" y="423427"/>
                </a:lnTo>
                <a:lnTo>
                  <a:pt x="2482274" y="465713"/>
                </a:lnTo>
                <a:lnTo>
                  <a:pt x="2467318" y="508241"/>
                </a:lnTo>
                <a:lnTo>
                  <a:pt x="2455225" y="537628"/>
                </a:lnTo>
                <a:lnTo>
                  <a:pt x="2442164" y="567257"/>
                </a:lnTo>
                <a:lnTo>
                  <a:pt x="2428136" y="596402"/>
                </a:lnTo>
                <a:lnTo>
                  <a:pt x="2413140" y="624337"/>
                </a:lnTo>
                <a:lnTo>
                  <a:pt x="2410560" y="632077"/>
                </a:lnTo>
                <a:lnTo>
                  <a:pt x="2402821" y="639817"/>
                </a:lnTo>
                <a:lnTo>
                  <a:pt x="2402784" y="645742"/>
                </a:lnTo>
                <a:lnTo>
                  <a:pt x="2401172" y="679523"/>
                </a:lnTo>
                <a:lnTo>
                  <a:pt x="2401080" y="681458"/>
                </a:lnTo>
                <a:lnTo>
                  <a:pt x="2400966" y="683836"/>
                </a:lnTo>
                <a:lnTo>
                  <a:pt x="2397846" y="693995"/>
                </a:lnTo>
                <a:close/>
              </a:path>
              <a:path w="3605530" h="1016000">
                <a:moveTo>
                  <a:pt x="1143082" y="1015922"/>
                </a:moveTo>
                <a:lnTo>
                  <a:pt x="1046281" y="1015922"/>
                </a:lnTo>
                <a:lnTo>
                  <a:pt x="1040629" y="988104"/>
                </a:lnTo>
                <a:lnTo>
                  <a:pt x="1038049" y="980364"/>
                </a:lnTo>
                <a:lnTo>
                  <a:pt x="1038049" y="964885"/>
                </a:lnTo>
                <a:lnTo>
                  <a:pt x="1042241" y="947712"/>
                </a:lnTo>
                <a:lnTo>
                  <a:pt x="1048369" y="931991"/>
                </a:lnTo>
                <a:lnTo>
                  <a:pt x="1058366" y="919172"/>
                </a:lnTo>
                <a:lnTo>
                  <a:pt x="1074168" y="910707"/>
                </a:lnTo>
                <a:lnTo>
                  <a:pt x="1090494" y="910505"/>
                </a:lnTo>
                <a:lnTo>
                  <a:pt x="1102224" y="918769"/>
                </a:lnTo>
                <a:lnTo>
                  <a:pt x="1130765" y="964038"/>
                </a:lnTo>
                <a:lnTo>
                  <a:pt x="1142374" y="1005559"/>
                </a:lnTo>
                <a:lnTo>
                  <a:pt x="1143082" y="1015922"/>
                </a:lnTo>
                <a:close/>
              </a:path>
              <a:path w="3605530" h="1016000">
                <a:moveTo>
                  <a:pt x="1360457" y="673839"/>
                </a:moveTo>
                <a:lnTo>
                  <a:pt x="1320630" y="654812"/>
                </a:lnTo>
                <a:lnTo>
                  <a:pt x="1292222" y="585122"/>
                </a:lnTo>
                <a:lnTo>
                  <a:pt x="1276123" y="535588"/>
                </a:lnTo>
                <a:lnTo>
                  <a:pt x="1260644" y="486054"/>
                </a:lnTo>
                <a:lnTo>
                  <a:pt x="1245895" y="436891"/>
                </a:lnTo>
                <a:lnTo>
                  <a:pt x="1231542" y="386986"/>
                </a:lnTo>
                <a:lnTo>
                  <a:pt x="1219574" y="336295"/>
                </a:lnTo>
                <a:lnTo>
                  <a:pt x="1208896" y="285031"/>
                </a:lnTo>
                <a:lnTo>
                  <a:pt x="1198649" y="233481"/>
                </a:lnTo>
                <a:lnTo>
                  <a:pt x="1187971" y="181931"/>
                </a:lnTo>
                <a:lnTo>
                  <a:pt x="1176003" y="130667"/>
                </a:lnTo>
                <a:lnTo>
                  <a:pt x="1161885" y="79977"/>
                </a:lnTo>
                <a:lnTo>
                  <a:pt x="1159990" y="70705"/>
                </a:lnTo>
                <a:lnTo>
                  <a:pt x="1158337" y="61917"/>
                </a:lnTo>
                <a:lnTo>
                  <a:pt x="1157168" y="53129"/>
                </a:lnTo>
                <a:lnTo>
                  <a:pt x="1156725" y="43858"/>
                </a:lnTo>
                <a:lnTo>
                  <a:pt x="1157572" y="28661"/>
                </a:lnTo>
                <a:lnTo>
                  <a:pt x="1163497" y="15156"/>
                </a:lnTo>
                <a:lnTo>
                  <a:pt x="1173777" y="5038"/>
                </a:lnTo>
                <a:lnTo>
                  <a:pt x="1187684" y="0"/>
                </a:lnTo>
                <a:lnTo>
                  <a:pt x="1191997" y="11166"/>
                </a:lnTo>
                <a:lnTo>
                  <a:pt x="1197036" y="21606"/>
                </a:lnTo>
                <a:lnTo>
                  <a:pt x="1202559" y="31563"/>
                </a:lnTo>
                <a:lnTo>
                  <a:pt x="1208323" y="41278"/>
                </a:lnTo>
                <a:lnTo>
                  <a:pt x="1213684" y="50953"/>
                </a:lnTo>
                <a:lnTo>
                  <a:pt x="1218320" y="60627"/>
                </a:lnTo>
                <a:lnTo>
                  <a:pt x="1222472" y="70302"/>
                </a:lnTo>
                <a:lnTo>
                  <a:pt x="1226383" y="79977"/>
                </a:lnTo>
                <a:lnTo>
                  <a:pt x="1236339" y="110210"/>
                </a:lnTo>
                <a:lnTo>
                  <a:pt x="1247989" y="139959"/>
                </a:lnTo>
                <a:lnTo>
                  <a:pt x="1257220" y="170676"/>
                </a:lnTo>
                <a:lnTo>
                  <a:pt x="1259921" y="203812"/>
                </a:lnTo>
                <a:lnTo>
                  <a:pt x="1259921" y="208972"/>
                </a:lnTo>
                <a:lnTo>
                  <a:pt x="1267661" y="216712"/>
                </a:lnTo>
                <a:lnTo>
                  <a:pt x="1270241" y="224451"/>
                </a:lnTo>
                <a:lnTo>
                  <a:pt x="1275602" y="237593"/>
                </a:lnTo>
                <a:lnTo>
                  <a:pt x="1280238" y="250251"/>
                </a:lnTo>
                <a:lnTo>
                  <a:pt x="1284390" y="262908"/>
                </a:lnTo>
                <a:lnTo>
                  <a:pt x="1288300" y="276050"/>
                </a:lnTo>
                <a:lnTo>
                  <a:pt x="1295677" y="308500"/>
                </a:lnTo>
                <a:lnTo>
                  <a:pt x="1302812" y="340225"/>
                </a:lnTo>
                <a:lnTo>
                  <a:pt x="1310431" y="371466"/>
                </a:lnTo>
                <a:lnTo>
                  <a:pt x="1319259" y="402465"/>
                </a:lnTo>
                <a:lnTo>
                  <a:pt x="1327805" y="434351"/>
                </a:lnTo>
                <a:lnTo>
                  <a:pt x="1341188" y="464060"/>
                </a:lnTo>
                <a:lnTo>
                  <a:pt x="1358442" y="491351"/>
                </a:lnTo>
                <a:lnTo>
                  <a:pt x="1378597" y="515981"/>
                </a:lnTo>
                <a:lnTo>
                  <a:pt x="1502433" y="515981"/>
                </a:lnTo>
                <a:lnTo>
                  <a:pt x="1487397" y="539240"/>
                </a:lnTo>
                <a:lnTo>
                  <a:pt x="1473086" y="562742"/>
                </a:lnTo>
                <a:lnTo>
                  <a:pt x="1459259" y="586727"/>
                </a:lnTo>
                <a:lnTo>
                  <a:pt x="1445675" y="611438"/>
                </a:lnTo>
                <a:lnTo>
                  <a:pt x="1436605" y="625990"/>
                </a:lnTo>
                <a:lnTo>
                  <a:pt x="1425358" y="638849"/>
                </a:lnTo>
                <a:lnTo>
                  <a:pt x="1412660" y="650257"/>
                </a:lnTo>
                <a:lnTo>
                  <a:pt x="1399236" y="660456"/>
                </a:lnTo>
                <a:lnTo>
                  <a:pt x="1394077" y="665616"/>
                </a:lnTo>
                <a:lnTo>
                  <a:pt x="1383757" y="670775"/>
                </a:lnTo>
                <a:lnTo>
                  <a:pt x="1360457" y="673839"/>
                </a:lnTo>
                <a:close/>
              </a:path>
              <a:path w="3605530" h="1016000">
                <a:moveTo>
                  <a:pt x="1502433" y="515981"/>
                </a:moveTo>
                <a:lnTo>
                  <a:pt x="1378597" y="515981"/>
                </a:lnTo>
                <a:lnTo>
                  <a:pt x="1388917" y="508241"/>
                </a:lnTo>
                <a:lnTo>
                  <a:pt x="1394077" y="508241"/>
                </a:lnTo>
                <a:lnTo>
                  <a:pt x="1396656" y="505661"/>
                </a:lnTo>
                <a:lnTo>
                  <a:pt x="1423383" y="461158"/>
                </a:lnTo>
                <a:lnTo>
                  <a:pt x="1449867" y="416654"/>
                </a:lnTo>
                <a:lnTo>
                  <a:pt x="1476835" y="372151"/>
                </a:lnTo>
                <a:lnTo>
                  <a:pt x="1505013" y="327648"/>
                </a:lnTo>
                <a:lnTo>
                  <a:pt x="1520935" y="301002"/>
                </a:lnTo>
                <a:lnTo>
                  <a:pt x="1537584" y="275082"/>
                </a:lnTo>
                <a:lnTo>
                  <a:pt x="1554716" y="249646"/>
                </a:lnTo>
                <a:lnTo>
                  <a:pt x="1572090" y="224451"/>
                </a:lnTo>
                <a:lnTo>
                  <a:pt x="1703665" y="30958"/>
                </a:lnTo>
                <a:lnTo>
                  <a:pt x="1720233" y="9997"/>
                </a:lnTo>
                <a:lnTo>
                  <a:pt x="1737527" y="644"/>
                </a:lnTo>
                <a:lnTo>
                  <a:pt x="1759174" y="1934"/>
                </a:lnTo>
                <a:lnTo>
                  <a:pt x="1788802" y="12899"/>
                </a:lnTo>
                <a:lnTo>
                  <a:pt x="1792229" y="48655"/>
                </a:lnTo>
                <a:lnTo>
                  <a:pt x="1789125" y="82234"/>
                </a:lnTo>
                <a:lnTo>
                  <a:pt x="1776830" y="113394"/>
                </a:lnTo>
                <a:lnTo>
                  <a:pt x="1752684" y="141894"/>
                </a:lnTo>
                <a:lnTo>
                  <a:pt x="1741518" y="155842"/>
                </a:lnTo>
                <a:lnTo>
                  <a:pt x="1734947" y="172208"/>
                </a:lnTo>
                <a:lnTo>
                  <a:pt x="1726925" y="187607"/>
                </a:lnTo>
                <a:lnTo>
                  <a:pt x="1711405" y="198652"/>
                </a:lnTo>
                <a:lnTo>
                  <a:pt x="1695966" y="223806"/>
                </a:lnTo>
                <a:lnTo>
                  <a:pt x="1680769" y="248961"/>
                </a:lnTo>
                <a:lnTo>
                  <a:pt x="1666055" y="274115"/>
                </a:lnTo>
                <a:lnTo>
                  <a:pt x="1652067" y="299269"/>
                </a:lnTo>
                <a:lnTo>
                  <a:pt x="1637596" y="329300"/>
                </a:lnTo>
                <a:lnTo>
                  <a:pt x="1621431" y="357639"/>
                </a:lnTo>
                <a:lnTo>
                  <a:pt x="1603815" y="384527"/>
                </a:lnTo>
                <a:lnTo>
                  <a:pt x="1584990" y="410205"/>
                </a:lnTo>
                <a:lnTo>
                  <a:pt x="1564834" y="436891"/>
                </a:lnTo>
                <a:lnTo>
                  <a:pt x="1522588" y="489295"/>
                </a:lnTo>
                <a:lnTo>
                  <a:pt x="1502433" y="515981"/>
                </a:lnTo>
                <a:close/>
              </a:path>
              <a:path w="3605530" h="1016000">
                <a:moveTo>
                  <a:pt x="3213637" y="968311"/>
                </a:moveTo>
                <a:lnTo>
                  <a:pt x="3166473" y="951985"/>
                </a:lnTo>
                <a:lnTo>
                  <a:pt x="3112617" y="902645"/>
                </a:lnTo>
                <a:lnTo>
                  <a:pt x="3068436" y="843629"/>
                </a:lnTo>
                <a:lnTo>
                  <a:pt x="3052957" y="815452"/>
                </a:lnTo>
                <a:lnTo>
                  <a:pt x="3037478" y="788484"/>
                </a:lnTo>
                <a:lnTo>
                  <a:pt x="3006519" y="735273"/>
                </a:lnTo>
                <a:lnTo>
                  <a:pt x="2984710" y="689883"/>
                </a:lnTo>
                <a:lnTo>
                  <a:pt x="2965563" y="643041"/>
                </a:lnTo>
                <a:lnTo>
                  <a:pt x="2948833" y="595232"/>
                </a:lnTo>
                <a:lnTo>
                  <a:pt x="2934378" y="547262"/>
                </a:lnTo>
                <a:lnTo>
                  <a:pt x="2918802" y="500501"/>
                </a:lnTo>
                <a:lnTo>
                  <a:pt x="2918802" y="497922"/>
                </a:lnTo>
                <a:lnTo>
                  <a:pt x="2916222" y="495342"/>
                </a:lnTo>
                <a:lnTo>
                  <a:pt x="2916222" y="490182"/>
                </a:lnTo>
                <a:lnTo>
                  <a:pt x="2936176" y="445558"/>
                </a:lnTo>
                <a:lnTo>
                  <a:pt x="2952341" y="438584"/>
                </a:lnTo>
                <a:lnTo>
                  <a:pt x="2960040" y="439067"/>
                </a:lnTo>
                <a:lnTo>
                  <a:pt x="2967498" y="440519"/>
                </a:lnTo>
                <a:lnTo>
                  <a:pt x="2974471" y="442937"/>
                </a:lnTo>
                <a:lnTo>
                  <a:pt x="2980720" y="446323"/>
                </a:lnTo>
                <a:lnTo>
                  <a:pt x="2984952" y="452169"/>
                </a:lnTo>
                <a:lnTo>
                  <a:pt x="2989427" y="458255"/>
                </a:lnTo>
                <a:lnTo>
                  <a:pt x="2993418" y="464826"/>
                </a:lnTo>
                <a:lnTo>
                  <a:pt x="2996199" y="472122"/>
                </a:lnTo>
                <a:lnTo>
                  <a:pt x="3020975" y="517147"/>
                </a:lnTo>
                <a:lnTo>
                  <a:pt x="3046564" y="561584"/>
                </a:lnTo>
                <a:lnTo>
                  <a:pt x="3072829" y="605480"/>
                </a:lnTo>
                <a:lnTo>
                  <a:pt x="3099636" y="648880"/>
                </a:lnTo>
                <a:lnTo>
                  <a:pt x="3126849" y="691828"/>
                </a:lnTo>
                <a:lnTo>
                  <a:pt x="3154333" y="734370"/>
                </a:lnTo>
                <a:lnTo>
                  <a:pt x="3181952" y="776552"/>
                </a:lnTo>
                <a:lnTo>
                  <a:pt x="3188241" y="787758"/>
                </a:lnTo>
                <a:lnTo>
                  <a:pt x="3195497" y="798481"/>
                </a:lnTo>
                <a:lnTo>
                  <a:pt x="3203720" y="809204"/>
                </a:lnTo>
                <a:lnTo>
                  <a:pt x="3212911" y="820410"/>
                </a:lnTo>
                <a:lnTo>
                  <a:pt x="3366563" y="820410"/>
                </a:lnTo>
                <a:lnTo>
                  <a:pt x="3345746" y="850997"/>
                </a:lnTo>
                <a:lnTo>
                  <a:pt x="3318832" y="887673"/>
                </a:lnTo>
                <a:lnTo>
                  <a:pt x="3290309" y="923606"/>
                </a:lnTo>
                <a:lnTo>
                  <a:pt x="3247861" y="957709"/>
                </a:lnTo>
                <a:lnTo>
                  <a:pt x="3230971" y="964885"/>
                </a:lnTo>
                <a:lnTo>
                  <a:pt x="3213637" y="968311"/>
                </a:lnTo>
                <a:close/>
              </a:path>
              <a:path w="3605530" h="1016000">
                <a:moveTo>
                  <a:pt x="3366563" y="820410"/>
                </a:moveTo>
                <a:lnTo>
                  <a:pt x="3212911" y="820410"/>
                </a:lnTo>
                <a:lnTo>
                  <a:pt x="3229854" y="809204"/>
                </a:lnTo>
                <a:lnTo>
                  <a:pt x="3244837" y="795578"/>
                </a:lnTo>
                <a:lnTo>
                  <a:pt x="3257535" y="779414"/>
                </a:lnTo>
                <a:lnTo>
                  <a:pt x="3267089" y="761072"/>
                </a:lnTo>
                <a:lnTo>
                  <a:pt x="3292888" y="718705"/>
                </a:lnTo>
                <a:lnTo>
                  <a:pt x="3322557" y="679483"/>
                </a:lnTo>
                <a:lnTo>
                  <a:pt x="3409427" y="575117"/>
                </a:lnTo>
                <a:lnTo>
                  <a:pt x="3458687" y="519891"/>
                </a:lnTo>
                <a:lnTo>
                  <a:pt x="3483801" y="492762"/>
                </a:lnTo>
                <a:lnTo>
                  <a:pt x="3498313" y="476758"/>
                </a:lnTo>
                <a:lnTo>
                  <a:pt x="3514760" y="463415"/>
                </a:lnTo>
                <a:lnTo>
                  <a:pt x="3533142" y="452491"/>
                </a:lnTo>
                <a:lnTo>
                  <a:pt x="3553459" y="443744"/>
                </a:lnTo>
                <a:lnTo>
                  <a:pt x="3565391" y="440277"/>
                </a:lnTo>
                <a:lnTo>
                  <a:pt x="3577323" y="441164"/>
                </a:lnTo>
                <a:lnTo>
                  <a:pt x="3588287" y="445920"/>
                </a:lnTo>
                <a:lnTo>
                  <a:pt x="3597317" y="454063"/>
                </a:lnTo>
                <a:lnTo>
                  <a:pt x="3602477" y="459223"/>
                </a:lnTo>
                <a:lnTo>
                  <a:pt x="3605057" y="466963"/>
                </a:lnTo>
                <a:lnTo>
                  <a:pt x="3605057" y="474702"/>
                </a:lnTo>
                <a:lnTo>
                  <a:pt x="3586191" y="524769"/>
                </a:lnTo>
                <a:lnTo>
                  <a:pt x="3559143" y="553228"/>
                </a:lnTo>
                <a:lnTo>
                  <a:pt x="3545397" y="568224"/>
                </a:lnTo>
                <a:lnTo>
                  <a:pt x="3533102" y="584187"/>
                </a:lnTo>
                <a:lnTo>
                  <a:pt x="3522500" y="601118"/>
                </a:lnTo>
                <a:lnTo>
                  <a:pt x="3517743" y="608777"/>
                </a:lnTo>
                <a:lnTo>
                  <a:pt x="3511535" y="615952"/>
                </a:lnTo>
                <a:lnTo>
                  <a:pt x="3504360" y="622160"/>
                </a:lnTo>
                <a:lnTo>
                  <a:pt x="3496701" y="626917"/>
                </a:lnTo>
                <a:lnTo>
                  <a:pt x="3486059" y="635181"/>
                </a:lnTo>
                <a:lnTo>
                  <a:pt x="3477352" y="644654"/>
                </a:lnTo>
                <a:lnTo>
                  <a:pt x="3470579" y="655578"/>
                </a:lnTo>
                <a:lnTo>
                  <a:pt x="3465742" y="668195"/>
                </a:lnTo>
                <a:lnTo>
                  <a:pt x="3455221" y="685570"/>
                </a:lnTo>
                <a:lnTo>
                  <a:pt x="3443490" y="702702"/>
                </a:lnTo>
                <a:lnTo>
                  <a:pt x="3431276" y="719350"/>
                </a:lnTo>
                <a:lnTo>
                  <a:pt x="3419304" y="735273"/>
                </a:lnTo>
                <a:lnTo>
                  <a:pt x="3395734" y="774921"/>
                </a:lnTo>
                <a:lnTo>
                  <a:pt x="3371297" y="813455"/>
                </a:lnTo>
                <a:lnTo>
                  <a:pt x="3366563" y="820410"/>
                </a:lnTo>
                <a:close/>
              </a:path>
              <a:path w="3605530" h="1016000">
                <a:moveTo>
                  <a:pt x="158301" y="921026"/>
                </a:moveTo>
                <a:lnTo>
                  <a:pt x="127826" y="892849"/>
                </a:lnTo>
                <a:lnTo>
                  <a:pt x="101867" y="826215"/>
                </a:lnTo>
                <a:lnTo>
                  <a:pt x="90901" y="792031"/>
                </a:lnTo>
                <a:lnTo>
                  <a:pt x="68004" y="724953"/>
                </a:lnTo>
                <a:lnTo>
                  <a:pt x="41883" y="660456"/>
                </a:lnTo>
                <a:lnTo>
                  <a:pt x="27734" y="628449"/>
                </a:lnTo>
                <a:lnTo>
                  <a:pt x="13826" y="595958"/>
                </a:lnTo>
                <a:lnTo>
                  <a:pt x="11488" y="590153"/>
                </a:lnTo>
                <a:lnTo>
                  <a:pt x="5845" y="578544"/>
                </a:lnTo>
                <a:lnTo>
                  <a:pt x="3507" y="572739"/>
                </a:lnTo>
                <a:lnTo>
                  <a:pt x="0" y="562702"/>
                </a:lnTo>
                <a:lnTo>
                  <a:pt x="604" y="552422"/>
                </a:lnTo>
                <a:lnTo>
                  <a:pt x="4595" y="542627"/>
                </a:lnTo>
                <a:lnTo>
                  <a:pt x="11246" y="534040"/>
                </a:lnTo>
                <a:lnTo>
                  <a:pt x="21324" y="529687"/>
                </a:lnTo>
                <a:lnTo>
                  <a:pt x="31886" y="528236"/>
                </a:lnTo>
                <a:lnTo>
                  <a:pt x="42447" y="529687"/>
                </a:lnTo>
                <a:lnTo>
                  <a:pt x="73134" y="554639"/>
                </a:lnTo>
                <a:lnTo>
                  <a:pt x="119602" y="647556"/>
                </a:lnTo>
                <a:lnTo>
                  <a:pt x="137500" y="684239"/>
                </a:lnTo>
                <a:lnTo>
                  <a:pt x="156366" y="720439"/>
                </a:lnTo>
                <a:lnTo>
                  <a:pt x="176199" y="755670"/>
                </a:lnTo>
                <a:lnTo>
                  <a:pt x="197000" y="789451"/>
                </a:lnTo>
                <a:lnTo>
                  <a:pt x="377222" y="789451"/>
                </a:lnTo>
                <a:lnTo>
                  <a:pt x="360541" y="805011"/>
                </a:lnTo>
                <a:lnTo>
                  <a:pt x="338572" y="826215"/>
                </a:lnTo>
                <a:lnTo>
                  <a:pt x="314184" y="844516"/>
                </a:lnTo>
                <a:lnTo>
                  <a:pt x="284716" y="856529"/>
                </a:lnTo>
                <a:lnTo>
                  <a:pt x="275929" y="860640"/>
                </a:lnTo>
                <a:lnTo>
                  <a:pt x="268592" y="868138"/>
                </a:lnTo>
                <a:lnTo>
                  <a:pt x="262223" y="877571"/>
                </a:lnTo>
                <a:lnTo>
                  <a:pt x="256337" y="887488"/>
                </a:lnTo>
                <a:lnTo>
                  <a:pt x="250412" y="897001"/>
                </a:lnTo>
                <a:lnTo>
                  <a:pt x="208367" y="917761"/>
                </a:lnTo>
                <a:lnTo>
                  <a:pt x="175312" y="920583"/>
                </a:lnTo>
                <a:lnTo>
                  <a:pt x="158301" y="921026"/>
                </a:lnTo>
                <a:close/>
              </a:path>
              <a:path w="3605530" h="1016000">
                <a:moveTo>
                  <a:pt x="377222" y="789451"/>
                </a:moveTo>
                <a:lnTo>
                  <a:pt x="197000" y="789451"/>
                </a:lnTo>
                <a:lnTo>
                  <a:pt x="226548" y="774052"/>
                </a:lnTo>
                <a:lnTo>
                  <a:pt x="253435" y="755267"/>
                </a:lnTo>
                <a:lnTo>
                  <a:pt x="277904" y="733580"/>
                </a:lnTo>
                <a:lnTo>
                  <a:pt x="300196" y="709474"/>
                </a:lnTo>
                <a:lnTo>
                  <a:pt x="327285" y="674242"/>
                </a:lnTo>
                <a:lnTo>
                  <a:pt x="381463" y="602811"/>
                </a:lnTo>
                <a:lnTo>
                  <a:pt x="408552" y="567579"/>
                </a:lnTo>
                <a:lnTo>
                  <a:pt x="421089" y="554639"/>
                </a:lnTo>
                <a:lnTo>
                  <a:pt x="435319" y="543392"/>
                </a:lnTo>
                <a:lnTo>
                  <a:pt x="451000" y="534564"/>
                </a:lnTo>
                <a:lnTo>
                  <a:pt x="467890" y="528881"/>
                </a:lnTo>
                <a:lnTo>
                  <a:pt x="492238" y="551374"/>
                </a:lnTo>
                <a:lnTo>
                  <a:pt x="504009" y="571449"/>
                </a:lnTo>
                <a:lnTo>
                  <a:pt x="504061" y="578544"/>
                </a:lnTo>
                <a:lnTo>
                  <a:pt x="504170" y="593459"/>
                </a:lnTo>
                <a:lnTo>
                  <a:pt x="493689" y="621757"/>
                </a:lnTo>
                <a:lnTo>
                  <a:pt x="479177" y="651749"/>
                </a:lnTo>
                <a:lnTo>
                  <a:pt x="462730" y="679805"/>
                </a:lnTo>
                <a:lnTo>
                  <a:pt x="444348" y="705927"/>
                </a:lnTo>
                <a:lnTo>
                  <a:pt x="413228" y="742932"/>
                </a:lnTo>
                <a:lnTo>
                  <a:pt x="393556" y="771472"/>
                </a:lnTo>
                <a:lnTo>
                  <a:pt x="382753" y="784291"/>
                </a:lnTo>
                <a:lnTo>
                  <a:pt x="377222" y="78945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8451534" y="0"/>
            <a:ext cx="3647440" cy="1397000"/>
          </a:xfrm>
          <a:custGeom>
            <a:avLst/>
            <a:gdLst/>
            <a:ahLst/>
            <a:cxnLst/>
            <a:rect l="l" t="t" r="r" b="b"/>
            <a:pathLst>
              <a:path w="3647440" h="1397000">
                <a:moveTo>
                  <a:pt x="560570" y="952499"/>
                </a:moveTo>
                <a:lnTo>
                  <a:pt x="466654" y="952499"/>
                </a:lnTo>
                <a:lnTo>
                  <a:pt x="330892" y="914399"/>
                </a:lnTo>
                <a:lnTo>
                  <a:pt x="287928" y="888999"/>
                </a:lnTo>
                <a:lnTo>
                  <a:pt x="246494" y="863599"/>
                </a:lnTo>
                <a:lnTo>
                  <a:pt x="209609" y="825499"/>
                </a:lnTo>
                <a:lnTo>
                  <a:pt x="176424" y="800099"/>
                </a:lnTo>
                <a:lnTo>
                  <a:pt x="146760" y="761999"/>
                </a:lnTo>
                <a:lnTo>
                  <a:pt x="120436" y="711199"/>
                </a:lnTo>
                <a:lnTo>
                  <a:pt x="97275" y="673099"/>
                </a:lnTo>
                <a:lnTo>
                  <a:pt x="77097" y="634999"/>
                </a:lnTo>
                <a:lnTo>
                  <a:pt x="59723" y="584199"/>
                </a:lnTo>
                <a:lnTo>
                  <a:pt x="44974" y="533399"/>
                </a:lnTo>
                <a:lnTo>
                  <a:pt x="32671" y="495299"/>
                </a:lnTo>
                <a:lnTo>
                  <a:pt x="22635" y="444499"/>
                </a:lnTo>
                <a:lnTo>
                  <a:pt x="14687" y="393699"/>
                </a:lnTo>
                <a:lnTo>
                  <a:pt x="8648" y="342899"/>
                </a:lnTo>
                <a:lnTo>
                  <a:pt x="4339" y="292099"/>
                </a:lnTo>
                <a:lnTo>
                  <a:pt x="1580" y="253999"/>
                </a:lnTo>
                <a:lnTo>
                  <a:pt x="193" y="203199"/>
                </a:lnTo>
                <a:lnTo>
                  <a:pt x="0" y="152399"/>
                </a:lnTo>
                <a:lnTo>
                  <a:pt x="1090" y="101599"/>
                </a:lnTo>
                <a:lnTo>
                  <a:pt x="3583" y="50799"/>
                </a:lnTo>
                <a:lnTo>
                  <a:pt x="7439" y="0"/>
                </a:lnTo>
                <a:lnTo>
                  <a:pt x="51636" y="0"/>
                </a:lnTo>
                <a:lnTo>
                  <a:pt x="47212" y="50799"/>
                </a:lnTo>
                <a:lnTo>
                  <a:pt x="44205" y="114299"/>
                </a:lnTo>
                <a:lnTo>
                  <a:pt x="42747" y="165099"/>
                </a:lnTo>
                <a:lnTo>
                  <a:pt x="42858" y="190499"/>
                </a:lnTo>
                <a:lnTo>
                  <a:pt x="42969" y="215899"/>
                </a:lnTo>
                <a:lnTo>
                  <a:pt x="45003" y="266699"/>
                </a:lnTo>
                <a:lnTo>
                  <a:pt x="48981" y="317499"/>
                </a:lnTo>
                <a:lnTo>
                  <a:pt x="55033" y="368299"/>
                </a:lnTo>
                <a:lnTo>
                  <a:pt x="63294" y="419099"/>
                </a:lnTo>
                <a:lnTo>
                  <a:pt x="73892" y="469899"/>
                </a:lnTo>
                <a:lnTo>
                  <a:pt x="86962" y="520699"/>
                </a:lnTo>
                <a:lnTo>
                  <a:pt x="102633" y="571499"/>
                </a:lnTo>
                <a:lnTo>
                  <a:pt x="121039" y="609599"/>
                </a:lnTo>
                <a:lnTo>
                  <a:pt x="134789" y="647699"/>
                </a:lnTo>
                <a:lnTo>
                  <a:pt x="150660" y="673099"/>
                </a:lnTo>
                <a:lnTo>
                  <a:pt x="168652" y="711199"/>
                </a:lnTo>
                <a:lnTo>
                  <a:pt x="188766" y="736599"/>
                </a:lnTo>
                <a:lnTo>
                  <a:pt x="234550" y="787399"/>
                </a:lnTo>
                <a:lnTo>
                  <a:pt x="287204" y="838199"/>
                </a:lnTo>
                <a:lnTo>
                  <a:pt x="345331" y="863599"/>
                </a:lnTo>
                <a:lnTo>
                  <a:pt x="440843" y="901699"/>
                </a:lnTo>
                <a:lnTo>
                  <a:pt x="770862" y="901699"/>
                </a:lnTo>
                <a:lnTo>
                  <a:pt x="746129" y="914399"/>
                </a:lnTo>
                <a:lnTo>
                  <a:pt x="751567" y="927099"/>
                </a:lnTo>
                <a:lnTo>
                  <a:pt x="701929" y="927099"/>
                </a:lnTo>
                <a:lnTo>
                  <a:pt x="655053" y="939799"/>
                </a:lnTo>
                <a:lnTo>
                  <a:pt x="607857" y="939799"/>
                </a:lnTo>
                <a:lnTo>
                  <a:pt x="560570" y="952499"/>
                </a:lnTo>
                <a:close/>
              </a:path>
              <a:path w="3647440" h="1397000">
                <a:moveTo>
                  <a:pt x="770862" y="901699"/>
                </a:moveTo>
                <a:lnTo>
                  <a:pt x="614446" y="901699"/>
                </a:lnTo>
                <a:lnTo>
                  <a:pt x="686642" y="876299"/>
                </a:lnTo>
                <a:lnTo>
                  <a:pt x="680775" y="863599"/>
                </a:lnTo>
                <a:lnTo>
                  <a:pt x="675173" y="850899"/>
                </a:lnTo>
                <a:lnTo>
                  <a:pt x="669834" y="825499"/>
                </a:lnTo>
                <a:lnTo>
                  <a:pt x="664755" y="812799"/>
                </a:lnTo>
                <a:lnTo>
                  <a:pt x="649752" y="761999"/>
                </a:lnTo>
                <a:lnTo>
                  <a:pt x="637126" y="711199"/>
                </a:lnTo>
                <a:lnTo>
                  <a:pt x="626878" y="660399"/>
                </a:lnTo>
                <a:lnTo>
                  <a:pt x="619006" y="609599"/>
                </a:lnTo>
                <a:lnTo>
                  <a:pt x="613512" y="558799"/>
                </a:lnTo>
                <a:lnTo>
                  <a:pt x="610396" y="507999"/>
                </a:lnTo>
                <a:lnTo>
                  <a:pt x="611251" y="457199"/>
                </a:lnTo>
                <a:lnTo>
                  <a:pt x="614339" y="406399"/>
                </a:lnTo>
                <a:lnTo>
                  <a:pt x="619659" y="355599"/>
                </a:lnTo>
                <a:lnTo>
                  <a:pt x="627212" y="304799"/>
                </a:lnTo>
                <a:lnTo>
                  <a:pt x="636998" y="253999"/>
                </a:lnTo>
                <a:lnTo>
                  <a:pt x="649017" y="203199"/>
                </a:lnTo>
                <a:lnTo>
                  <a:pt x="662209" y="165099"/>
                </a:lnTo>
                <a:lnTo>
                  <a:pt x="676942" y="114299"/>
                </a:lnTo>
                <a:lnTo>
                  <a:pt x="693144" y="63499"/>
                </a:lnTo>
                <a:lnTo>
                  <a:pt x="710741" y="25399"/>
                </a:lnTo>
                <a:lnTo>
                  <a:pt x="723373" y="0"/>
                </a:lnTo>
                <a:lnTo>
                  <a:pt x="773197" y="0"/>
                </a:lnTo>
                <a:lnTo>
                  <a:pt x="754485" y="38099"/>
                </a:lnTo>
                <a:lnTo>
                  <a:pt x="736681" y="88899"/>
                </a:lnTo>
                <a:lnTo>
                  <a:pt x="719825" y="126999"/>
                </a:lnTo>
                <a:lnTo>
                  <a:pt x="704554" y="177799"/>
                </a:lnTo>
                <a:lnTo>
                  <a:pt x="691049" y="228599"/>
                </a:lnTo>
                <a:lnTo>
                  <a:pt x="679487" y="279399"/>
                </a:lnTo>
                <a:lnTo>
                  <a:pt x="670049" y="330199"/>
                </a:lnTo>
                <a:lnTo>
                  <a:pt x="662912" y="380999"/>
                </a:lnTo>
                <a:lnTo>
                  <a:pt x="658255" y="431799"/>
                </a:lnTo>
                <a:lnTo>
                  <a:pt x="656258" y="482599"/>
                </a:lnTo>
                <a:lnTo>
                  <a:pt x="657099" y="533399"/>
                </a:lnTo>
                <a:lnTo>
                  <a:pt x="660957" y="584199"/>
                </a:lnTo>
                <a:lnTo>
                  <a:pt x="667496" y="634999"/>
                </a:lnTo>
                <a:lnTo>
                  <a:pt x="675718" y="673099"/>
                </a:lnTo>
                <a:lnTo>
                  <a:pt x="685622" y="723899"/>
                </a:lnTo>
                <a:lnTo>
                  <a:pt x="697209" y="761999"/>
                </a:lnTo>
                <a:lnTo>
                  <a:pt x="710478" y="812799"/>
                </a:lnTo>
                <a:lnTo>
                  <a:pt x="725429" y="850899"/>
                </a:lnTo>
                <a:lnTo>
                  <a:pt x="727067" y="863599"/>
                </a:lnTo>
                <a:lnTo>
                  <a:pt x="844032" y="863599"/>
                </a:lnTo>
                <a:lnTo>
                  <a:pt x="795595" y="888999"/>
                </a:lnTo>
                <a:lnTo>
                  <a:pt x="770862" y="901699"/>
                </a:lnTo>
                <a:close/>
              </a:path>
              <a:path w="3647440" h="1397000">
                <a:moveTo>
                  <a:pt x="844032" y="863599"/>
                </a:moveTo>
                <a:lnTo>
                  <a:pt x="730675" y="863599"/>
                </a:lnTo>
                <a:lnTo>
                  <a:pt x="766431" y="850899"/>
                </a:lnTo>
                <a:lnTo>
                  <a:pt x="870373" y="812799"/>
                </a:lnTo>
                <a:lnTo>
                  <a:pt x="915558" y="787399"/>
                </a:lnTo>
                <a:lnTo>
                  <a:pt x="959845" y="761999"/>
                </a:lnTo>
                <a:lnTo>
                  <a:pt x="1003232" y="723899"/>
                </a:lnTo>
                <a:lnTo>
                  <a:pt x="1045719" y="698499"/>
                </a:lnTo>
                <a:lnTo>
                  <a:pt x="1087307" y="673099"/>
                </a:lnTo>
                <a:lnTo>
                  <a:pt x="1127996" y="634999"/>
                </a:lnTo>
                <a:lnTo>
                  <a:pt x="1167785" y="609599"/>
                </a:lnTo>
                <a:lnTo>
                  <a:pt x="1205898" y="571499"/>
                </a:lnTo>
                <a:lnTo>
                  <a:pt x="1243131" y="533399"/>
                </a:lnTo>
                <a:lnTo>
                  <a:pt x="1279485" y="507999"/>
                </a:lnTo>
                <a:lnTo>
                  <a:pt x="1314958" y="469899"/>
                </a:lnTo>
                <a:lnTo>
                  <a:pt x="1349551" y="431799"/>
                </a:lnTo>
                <a:lnTo>
                  <a:pt x="1383265" y="393699"/>
                </a:lnTo>
                <a:lnTo>
                  <a:pt x="1416098" y="355599"/>
                </a:lnTo>
                <a:lnTo>
                  <a:pt x="1447984" y="317499"/>
                </a:lnTo>
                <a:lnTo>
                  <a:pt x="1478856" y="279399"/>
                </a:lnTo>
                <a:lnTo>
                  <a:pt x="1508713" y="228599"/>
                </a:lnTo>
                <a:lnTo>
                  <a:pt x="1537556" y="190499"/>
                </a:lnTo>
                <a:lnTo>
                  <a:pt x="1565384" y="152399"/>
                </a:lnTo>
                <a:lnTo>
                  <a:pt x="1592198" y="101599"/>
                </a:lnTo>
                <a:lnTo>
                  <a:pt x="1617998" y="63499"/>
                </a:lnTo>
                <a:lnTo>
                  <a:pt x="1643070" y="12699"/>
                </a:lnTo>
                <a:lnTo>
                  <a:pt x="1656573" y="0"/>
                </a:lnTo>
                <a:lnTo>
                  <a:pt x="1706053" y="0"/>
                </a:lnTo>
                <a:lnTo>
                  <a:pt x="1681142" y="38099"/>
                </a:lnTo>
                <a:lnTo>
                  <a:pt x="1654779" y="88899"/>
                </a:lnTo>
                <a:lnTo>
                  <a:pt x="1627447" y="126999"/>
                </a:lnTo>
                <a:lnTo>
                  <a:pt x="1599146" y="177799"/>
                </a:lnTo>
                <a:lnTo>
                  <a:pt x="1569877" y="215899"/>
                </a:lnTo>
                <a:lnTo>
                  <a:pt x="1539639" y="266699"/>
                </a:lnTo>
                <a:lnTo>
                  <a:pt x="1509429" y="304799"/>
                </a:lnTo>
                <a:lnTo>
                  <a:pt x="1478174" y="342899"/>
                </a:lnTo>
                <a:lnTo>
                  <a:pt x="1445873" y="393699"/>
                </a:lnTo>
                <a:lnTo>
                  <a:pt x="1412527" y="431799"/>
                </a:lnTo>
                <a:lnTo>
                  <a:pt x="1378135" y="469899"/>
                </a:lnTo>
                <a:lnTo>
                  <a:pt x="1342698" y="507999"/>
                </a:lnTo>
                <a:lnTo>
                  <a:pt x="1306216" y="533399"/>
                </a:lnTo>
                <a:lnTo>
                  <a:pt x="1268687" y="571499"/>
                </a:lnTo>
                <a:lnTo>
                  <a:pt x="1230223" y="609599"/>
                </a:lnTo>
                <a:lnTo>
                  <a:pt x="1190931" y="647699"/>
                </a:lnTo>
                <a:lnTo>
                  <a:pt x="1150813" y="673099"/>
                </a:lnTo>
                <a:lnTo>
                  <a:pt x="1109867" y="711199"/>
                </a:lnTo>
                <a:lnTo>
                  <a:pt x="1068094" y="736599"/>
                </a:lnTo>
                <a:lnTo>
                  <a:pt x="1025494" y="761999"/>
                </a:lnTo>
                <a:lnTo>
                  <a:pt x="982067" y="787399"/>
                </a:lnTo>
                <a:lnTo>
                  <a:pt x="937812" y="825499"/>
                </a:lnTo>
                <a:lnTo>
                  <a:pt x="891437" y="850899"/>
                </a:lnTo>
                <a:lnTo>
                  <a:pt x="844032" y="863599"/>
                </a:lnTo>
                <a:close/>
              </a:path>
              <a:path w="3647440" h="1397000">
                <a:moveTo>
                  <a:pt x="1313108" y="1206499"/>
                </a:moveTo>
                <a:lnTo>
                  <a:pt x="1138949" y="1206499"/>
                </a:lnTo>
                <a:lnTo>
                  <a:pt x="1284827" y="1168399"/>
                </a:lnTo>
                <a:lnTo>
                  <a:pt x="1331193" y="1142999"/>
                </a:lnTo>
                <a:lnTo>
                  <a:pt x="1376115" y="1130299"/>
                </a:lnTo>
                <a:lnTo>
                  <a:pt x="1419407" y="1104899"/>
                </a:lnTo>
                <a:lnTo>
                  <a:pt x="1462686" y="1066799"/>
                </a:lnTo>
                <a:lnTo>
                  <a:pt x="1505153" y="1041399"/>
                </a:lnTo>
                <a:lnTo>
                  <a:pt x="1546807" y="1015999"/>
                </a:lnTo>
                <a:lnTo>
                  <a:pt x="1587647" y="977899"/>
                </a:lnTo>
                <a:lnTo>
                  <a:pt x="1627675" y="952499"/>
                </a:lnTo>
                <a:lnTo>
                  <a:pt x="1666889" y="914399"/>
                </a:lnTo>
                <a:lnTo>
                  <a:pt x="1705290" y="888999"/>
                </a:lnTo>
                <a:lnTo>
                  <a:pt x="1742878" y="850899"/>
                </a:lnTo>
                <a:lnTo>
                  <a:pt x="1779653" y="812799"/>
                </a:lnTo>
                <a:lnTo>
                  <a:pt x="1787231" y="800099"/>
                </a:lnTo>
                <a:lnTo>
                  <a:pt x="1802235" y="787399"/>
                </a:lnTo>
                <a:lnTo>
                  <a:pt x="1809800" y="787399"/>
                </a:lnTo>
                <a:lnTo>
                  <a:pt x="1812257" y="723899"/>
                </a:lnTo>
                <a:lnTo>
                  <a:pt x="1817512" y="673099"/>
                </a:lnTo>
                <a:lnTo>
                  <a:pt x="1825565" y="622299"/>
                </a:lnTo>
                <a:lnTo>
                  <a:pt x="1836417" y="571499"/>
                </a:lnTo>
                <a:lnTo>
                  <a:pt x="1850067" y="520699"/>
                </a:lnTo>
                <a:lnTo>
                  <a:pt x="1866515" y="469899"/>
                </a:lnTo>
                <a:lnTo>
                  <a:pt x="1885761" y="419099"/>
                </a:lnTo>
                <a:lnTo>
                  <a:pt x="1904520" y="380999"/>
                </a:lnTo>
                <a:lnTo>
                  <a:pt x="1923786" y="330199"/>
                </a:lnTo>
                <a:lnTo>
                  <a:pt x="1943559" y="279399"/>
                </a:lnTo>
                <a:lnTo>
                  <a:pt x="1963838" y="228599"/>
                </a:lnTo>
                <a:lnTo>
                  <a:pt x="1984623" y="177799"/>
                </a:lnTo>
                <a:lnTo>
                  <a:pt x="2005915" y="139699"/>
                </a:lnTo>
                <a:lnTo>
                  <a:pt x="2027714" y="88899"/>
                </a:lnTo>
                <a:lnTo>
                  <a:pt x="2050020" y="38099"/>
                </a:lnTo>
                <a:lnTo>
                  <a:pt x="2072831" y="0"/>
                </a:lnTo>
                <a:lnTo>
                  <a:pt x="2125197" y="0"/>
                </a:lnTo>
                <a:lnTo>
                  <a:pt x="2115090" y="12699"/>
                </a:lnTo>
                <a:lnTo>
                  <a:pt x="2092962" y="50799"/>
                </a:lnTo>
                <a:lnTo>
                  <a:pt x="2071552" y="101599"/>
                </a:lnTo>
                <a:lnTo>
                  <a:pt x="2050858" y="152399"/>
                </a:lnTo>
                <a:lnTo>
                  <a:pt x="2031102" y="190499"/>
                </a:lnTo>
                <a:lnTo>
                  <a:pt x="2012533" y="241299"/>
                </a:lnTo>
                <a:lnTo>
                  <a:pt x="1994325" y="279399"/>
                </a:lnTo>
                <a:lnTo>
                  <a:pt x="1975653" y="330199"/>
                </a:lnTo>
                <a:lnTo>
                  <a:pt x="1955693" y="380999"/>
                </a:lnTo>
                <a:lnTo>
                  <a:pt x="1935724" y="419099"/>
                </a:lnTo>
                <a:lnTo>
                  <a:pt x="1917735" y="469899"/>
                </a:lnTo>
                <a:lnTo>
                  <a:pt x="1901726" y="520699"/>
                </a:lnTo>
                <a:lnTo>
                  <a:pt x="1887697" y="558799"/>
                </a:lnTo>
                <a:lnTo>
                  <a:pt x="1875649" y="609599"/>
                </a:lnTo>
                <a:lnTo>
                  <a:pt x="1869511" y="634999"/>
                </a:lnTo>
                <a:lnTo>
                  <a:pt x="1864557" y="673099"/>
                </a:lnTo>
                <a:lnTo>
                  <a:pt x="1860787" y="698499"/>
                </a:lnTo>
                <a:lnTo>
                  <a:pt x="1858201" y="736599"/>
                </a:lnTo>
                <a:lnTo>
                  <a:pt x="1915445" y="736599"/>
                </a:lnTo>
                <a:lnTo>
                  <a:pt x="1892187" y="761999"/>
                </a:lnTo>
                <a:lnTo>
                  <a:pt x="1856825" y="800099"/>
                </a:lnTo>
                <a:lnTo>
                  <a:pt x="1859225" y="850899"/>
                </a:lnTo>
                <a:lnTo>
                  <a:pt x="1812364" y="850899"/>
                </a:lnTo>
                <a:lnTo>
                  <a:pt x="1775801" y="876299"/>
                </a:lnTo>
                <a:lnTo>
                  <a:pt x="1757364" y="901699"/>
                </a:lnTo>
                <a:lnTo>
                  <a:pt x="1738776" y="914399"/>
                </a:lnTo>
                <a:lnTo>
                  <a:pt x="1700307" y="952499"/>
                </a:lnTo>
                <a:lnTo>
                  <a:pt x="1661042" y="977899"/>
                </a:lnTo>
                <a:lnTo>
                  <a:pt x="1620937" y="1015999"/>
                </a:lnTo>
                <a:lnTo>
                  <a:pt x="1579951" y="1041399"/>
                </a:lnTo>
                <a:lnTo>
                  <a:pt x="1538040" y="1079499"/>
                </a:lnTo>
                <a:lnTo>
                  <a:pt x="1495160" y="1104899"/>
                </a:lnTo>
                <a:lnTo>
                  <a:pt x="1451271" y="1130299"/>
                </a:lnTo>
                <a:lnTo>
                  <a:pt x="1406327" y="1155699"/>
                </a:lnTo>
                <a:lnTo>
                  <a:pt x="1360287" y="1181099"/>
                </a:lnTo>
                <a:lnTo>
                  <a:pt x="1313108" y="1206499"/>
                </a:lnTo>
                <a:close/>
              </a:path>
              <a:path w="3647440" h="1397000">
                <a:moveTo>
                  <a:pt x="1915445" y="736599"/>
                </a:moveTo>
                <a:lnTo>
                  <a:pt x="1858201" y="736599"/>
                </a:lnTo>
                <a:lnTo>
                  <a:pt x="1894003" y="698499"/>
                </a:lnTo>
                <a:lnTo>
                  <a:pt x="1929350" y="660399"/>
                </a:lnTo>
                <a:lnTo>
                  <a:pt x="1964258" y="622299"/>
                </a:lnTo>
                <a:lnTo>
                  <a:pt x="1998742" y="584199"/>
                </a:lnTo>
                <a:lnTo>
                  <a:pt x="2032815" y="546099"/>
                </a:lnTo>
                <a:lnTo>
                  <a:pt x="2066495" y="507999"/>
                </a:lnTo>
                <a:lnTo>
                  <a:pt x="2099795" y="469899"/>
                </a:lnTo>
                <a:lnTo>
                  <a:pt x="2132730" y="419099"/>
                </a:lnTo>
                <a:lnTo>
                  <a:pt x="2164899" y="380999"/>
                </a:lnTo>
                <a:lnTo>
                  <a:pt x="2196751" y="342899"/>
                </a:lnTo>
                <a:lnTo>
                  <a:pt x="2228286" y="304799"/>
                </a:lnTo>
                <a:lnTo>
                  <a:pt x="2259504" y="266699"/>
                </a:lnTo>
                <a:lnTo>
                  <a:pt x="2290405" y="228599"/>
                </a:lnTo>
                <a:lnTo>
                  <a:pt x="2320989" y="190499"/>
                </a:lnTo>
                <a:lnTo>
                  <a:pt x="2351256" y="139699"/>
                </a:lnTo>
                <a:lnTo>
                  <a:pt x="2381206" y="101599"/>
                </a:lnTo>
                <a:lnTo>
                  <a:pt x="2410840" y="63499"/>
                </a:lnTo>
                <a:lnTo>
                  <a:pt x="2440156" y="25399"/>
                </a:lnTo>
                <a:lnTo>
                  <a:pt x="2458539" y="0"/>
                </a:lnTo>
                <a:lnTo>
                  <a:pt x="2513271" y="0"/>
                </a:lnTo>
                <a:lnTo>
                  <a:pt x="2489959" y="25399"/>
                </a:lnTo>
                <a:lnTo>
                  <a:pt x="2461322" y="63499"/>
                </a:lnTo>
                <a:lnTo>
                  <a:pt x="2432415" y="114299"/>
                </a:lnTo>
                <a:lnTo>
                  <a:pt x="2403236" y="152399"/>
                </a:lnTo>
                <a:lnTo>
                  <a:pt x="2373781" y="190499"/>
                </a:lnTo>
                <a:lnTo>
                  <a:pt x="2344048" y="228599"/>
                </a:lnTo>
                <a:lnTo>
                  <a:pt x="2314035" y="266699"/>
                </a:lnTo>
                <a:lnTo>
                  <a:pt x="2283738" y="304799"/>
                </a:lnTo>
                <a:lnTo>
                  <a:pt x="2253157" y="342899"/>
                </a:lnTo>
                <a:lnTo>
                  <a:pt x="2222287" y="380999"/>
                </a:lnTo>
                <a:lnTo>
                  <a:pt x="2191126" y="419099"/>
                </a:lnTo>
                <a:lnTo>
                  <a:pt x="2159673" y="457199"/>
                </a:lnTo>
                <a:lnTo>
                  <a:pt x="2127546" y="507999"/>
                </a:lnTo>
                <a:lnTo>
                  <a:pt x="2095086" y="546099"/>
                </a:lnTo>
                <a:lnTo>
                  <a:pt x="2062272" y="584199"/>
                </a:lnTo>
                <a:lnTo>
                  <a:pt x="2029084" y="622299"/>
                </a:lnTo>
                <a:lnTo>
                  <a:pt x="1995502" y="660399"/>
                </a:lnTo>
                <a:lnTo>
                  <a:pt x="1961505" y="685799"/>
                </a:lnTo>
                <a:lnTo>
                  <a:pt x="1927074" y="723899"/>
                </a:lnTo>
                <a:lnTo>
                  <a:pt x="1915445" y="736599"/>
                </a:lnTo>
                <a:close/>
              </a:path>
              <a:path w="3647440" h="1397000">
                <a:moveTo>
                  <a:pt x="2380886" y="1346199"/>
                </a:moveTo>
                <a:lnTo>
                  <a:pt x="2210877" y="1346199"/>
                </a:lnTo>
                <a:lnTo>
                  <a:pt x="2358181" y="1308099"/>
                </a:lnTo>
                <a:lnTo>
                  <a:pt x="2406415" y="1282699"/>
                </a:lnTo>
                <a:lnTo>
                  <a:pt x="2501579" y="1257299"/>
                </a:lnTo>
                <a:lnTo>
                  <a:pt x="2594387" y="1206499"/>
                </a:lnTo>
                <a:lnTo>
                  <a:pt x="2639675" y="1193799"/>
                </a:lnTo>
                <a:lnTo>
                  <a:pt x="2728021" y="1142999"/>
                </a:lnTo>
                <a:lnTo>
                  <a:pt x="2771077" y="1117599"/>
                </a:lnTo>
                <a:lnTo>
                  <a:pt x="2813390" y="1079499"/>
                </a:lnTo>
                <a:lnTo>
                  <a:pt x="2854087" y="1054099"/>
                </a:lnTo>
                <a:lnTo>
                  <a:pt x="2893791" y="1028699"/>
                </a:lnTo>
                <a:lnTo>
                  <a:pt x="2932510" y="990599"/>
                </a:lnTo>
                <a:lnTo>
                  <a:pt x="2970256" y="965199"/>
                </a:lnTo>
                <a:lnTo>
                  <a:pt x="3007038" y="927099"/>
                </a:lnTo>
                <a:lnTo>
                  <a:pt x="3042865" y="888999"/>
                </a:lnTo>
                <a:lnTo>
                  <a:pt x="3077749" y="850899"/>
                </a:lnTo>
                <a:lnTo>
                  <a:pt x="3111697" y="825499"/>
                </a:lnTo>
                <a:lnTo>
                  <a:pt x="3144721" y="787399"/>
                </a:lnTo>
                <a:lnTo>
                  <a:pt x="3176831" y="749299"/>
                </a:lnTo>
                <a:lnTo>
                  <a:pt x="3208035" y="711199"/>
                </a:lnTo>
                <a:lnTo>
                  <a:pt x="3238345" y="660399"/>
                </a:lnTo>
                <a:lnTo>
                  <a:pt x="3267769" y="622299"/>
                </a:lnTo>
                <a:lnTo>
                  <a:pt x="3296318" y="584199"/>
                </a:lnTo>
                <a:lnTo>
                  <a:pt x="3324001" y="546099"/>
                </a:lnTo>
                <a:lnTo>
                  <a:pt x="3350829" y="495299"/>
                </a:lnTo>
                <a:lnTo>
                  <a:pt x="3376812" y="457199"/>
                </a:lnTo>
                <a:lnTo>
                  <a:pt x="3401958" y="419099"/>
                </a:lnTo>
                <a:lnTo>
                  <a:pt x="3426278" y="368299"/>
                </a:lnTo>
                <a:lnTo>
                  <a:pt x="3449782" y="330199"/>
                </a:lnTo>
                <a:lnTo>
                  <a:pt x="3472480" y="279399"/>
                </a:lnTo>
                <a:lnTo>
                  <a:pt x="3494381" y="241299"/>
                </a:lnTo>
                <a:lnTo>
                  <a:pt x="3515496" y="190499"/>
                </a:lnTo>
                <a:lnTo>
                  <a:pt x="3535834" y="139699"/>
                </a:lnTo>
                <a:lnTo>
                  <a:pt x="3555406" y="101599"/>
                </a:lnTo>
                <a:lnTo>
                  <a:pt x="3574220" y="50799"/>
                </a:lnTo>
                <a:lnTo>
                  <a:pt x="3592287" y="12699"/>
                </a:lnTo>
                <a:lnTo>
                  <a:pt x="3597379" y="0"/>
                </a:lnTo>
                <a:lnTo>
                  <a:pt x="3647312" y="0"/>
                </a:lnTo>
                <a:lnTo>
                  <a:pt x="3629061" y="38099"/>
                </a:lnTo>
                <a:lnTo>
                  <a:pt x="3609998" y="88899"/>
                </a:lnTo>
                <a:lnTo>
                  <a:pt x="3590123" y="139699"/>
                </a:lnTo>
                <a:lnTo>
                  <a:pt x="3569435" y="190499"/>
                </a:lnTo>
                <a:lnTo>
                  <a:pt x="3547934" y="228599"/>
                </a:lnTo>
                <a:lnTo>
                  <a:pt x="3525620" y="279399"/>
                </a:lnTo>
                <a:lnTo>
                  <a:pt x="3502494" y="330199"/>
                </a:lnTo>
                <a:lnTo>
                  <a:pt x="3478555" y="368299"/>
                </a:lnTo>
                <a:lnTo>
                  <a:pt x="3453803" y="419099"/>
                </a:lnTo>
                <a:lnTo>
                  <a:pt x="3428239" y="457199"/>
                </a:lnTo>
                <a:lnTo>
                  <a:pt x="3401862" y="507999"/>
                </a:lnTo>
                <a:lnTo>
                  <a:pt x="3374672" y="546099"/>
                </a:lnTo>
                <a:lnTo>
                  <a:pt x="3346980" y="596899"/>
                </a:lnTo>
                <a:lnTo>
                  <a:pt x="3318367" y="634999"/>
                </a:lnTo>
                <a:lnTo>
                  <a:pt x="3288833" y="673099"/>
                </a:lnTo>
                <a:lnTo>
                  <a:pt x="3258376" y="711199"/>
                </a:lnTo>
                <a:lnTo>
                  <a:pt x="3226994" y="761999"/>
                </a:lnTo>
                <a:lnTo>
                  <a:pt x="3194686" y="800099"/>
                </a:lnTo>
                <a:lnTo>
                  <a:pt x="3161451" y="838199"/>
                </a:lnTo>
                <a:lnTo>
                  <a:pt x="3127286" y="876299"/>
                </a:lnTo>
                <a:lnTo>
                  <a:pt x="3092192" y="901699"/>
                </a:lnTo>
                <a:lnTo>
                  <a:pt x="3056165" y="939799"/>
                </a:lnTo>
                <a:lnTo>
                  <a:pt x="3019205" y="977899"/>
                </a:lnTo>
                <a:lnTo>
                  <a:pt x="2981310" y="1015999"/>
                </a:lnTo>
                <a:lnTo>
                  <a:pt x="2942478" y="1041399"/>
                </a:lnTo>
                <a:lnTo>
                  <a:pt x="2902709" y="1079499"/>
                </a:lnTo>
                <a:lnTo>
                  <a:pt x="2862000" y="1104899"/>
                </a:lnTo>
                <a:lnTo>
                  <a:pt x="2820351" y="1130299"/>
                </a:lnTo>
                <a:lnTo>
                  <a:pt x="2777759" y="1168399"/>
                </a:lnTo>
                <a:lnTo>
                  <a:pt x="2693771" y="1219199"/>
                </a:lnTo>
                <a:lnTo>
                  <a:pt x="2650875" y="1231899"/>
                </a:lnTo>
                <a:lnTo>
                  <a:pt x="2563282" y="1282699"/>
                </a:lnTo>
                <a:lnTo>
                  <a:pt x="2518584" y="1295399"/>
                </a:lnTo>
                <a:lnTo>
                  <a:pt x="2473285" y="1320799"/>
                </a:lnTo>
                <a:lnTo>
                  <a:pt x="2380886" y="1346199"/>
                </a:lnTo>
                <a:close/>
              </a:path>
              <a:path w="3647440" h="1397000">
                <a:moveTo>
                  <a:pt x="2353632" y="1358899"/>
                </a:moveTo>
                <a:lnTo>
                  <a:pt x="2090293" y="1358899"/>
                </a:lnTo>
                <a:lnTo>
                  <a:pt x="2079190" y="1346199"/>
                </a:lnTo>
                <a:lnTo>
                  <a:pt x="2046221" y="1308099"/>
                </a:lnTo>
                <a:lnTo>
                  <a:pt x="2024910" y="1295399"/>
                </a:lnTo>
                <a:lnTo>
                  <a:pt x="2004300" y="1269999"/>
                </a:lnTo>
                <a:lnTo>
                  <a:pt x="1984392" y="1244599"/>
                </a:lnTo>
                <a:lnTo>
                  <a:pt x="1951651" y="1206499"/>
                </a:lnTo>
                <a:lnTo>
                  <a:pt x="1922082" y="1168399"/>
                </a:lnTo>
                <a:lnTo>
                  <a:pt x="1895687" y="1117599"/>
                </a:lnTo>
                <a:lnTo>
                  <a:pt x="1872466" y="1079499"/>
                </a:lnTo>
                <a:lnTo>
                  <a:pt x="1852642" y="1028699"/>
                </a:lnTo>
                <a:lnTo>
                  <a:pt x="1836440" y="977899"/>
                </a:lnTo>
                <a:lnTo>
                  <a:pt x="1823861" y="927099"/>
                </a:lnTo>
                <a:lnTo>
                  <a:pt x="1814904" y="876299"/>
                </a:lnTo>
                <a:lnTo>
                  <a:pt x="1814083" y="863599"/>
                </a:lnTo>
                <a:lnTo>
                  <a:pt x="1813464" y="863599"/>
                </a:lnTo>
                <a:lnTo>
                  <a:pt x="1812931" y="850899"/>
                </a:lnTo>
                <a:lnTo>
                  <a:pt x="1859225" y="850899"/>
                </a:lnTo>
                <a:lnTo>
                  <a:pt x="1864791" y="888999"/>
                </a:lnTo>
                <a:lnTo>
                  <a:pt x="1873522" y="939799"/>
                </a:lnTo>
                <a:lnTo>
                  <a:pt x="1885418" y="977899"/>
                </a:lnTo>
                <a:lnTo>
                  <a:pt x="1900479" y="1028699"/>
                </a:lnTo>
                <a:lnTo>
                  <a:pt x="1922220" y="1066799"/>
                </a:lnTo>
                <a:lnTo>
                  <a:pt x="1947797" y="1117599"/>
                </a:lnTo>
                <a:lnTo>
                  <a:pt x="1976836" y="1168399"/>
                </a:lnTo>
                <a:lnTo>
                  <a:pt x="2008964" y="1206499"/>
                </a:lnTo>
                <a:lnTo>
                  <a:pt x="2043808" y="1244599"/>
                </a:lnTo>
                <a:lnTo>
                  <a:pt x="2080995" y="1282699"/>
                </a:lnTo>
                <a:lnTo>
                  <a:pt x="2120153" y="1320799"/>
                </a:lnTo>
                <a:lnTo>
                  <a:pt x="2160907" y="1346199"/>
                </a:lnTo>
                <a:lnTo>
                  <a:pt x="2380886" y="1346199"/>
                </a:lnTo>
                <a:lnTo>
                  <a:pt x="2353632" y="1358899"/>
                </a:lnTo>
                <a:close/>
              </a:path>
              <a:path w="3647440" h="1397000">
                <a:moveTo>
                  <a:pt x="1122799" y="1257299"/>
                </a:moveTo>
                <a:lnTo>
                  <a:pt x="1074214" y="1257299"/>
                </a:lnTo>
                <a:lnTo>
                  <a:pt x="932756" y="1219199"/>
                </a:lnTo>
                <a:lnTo>
                  <a:pt x="892256" y="1193799"/>
                </a:lnTo>
                <a:lnTo>
                  <a:pt x="855543" y="1155699"/>
                </a:lnTo>
                <a:lnTo>
                  <a:pt x="822388" y="1130299"/>
                </a:lnTo>
                <a:lnTo>
                  <a:pt x="792560" y="1092199"/>
                </a:lnTo>
                <a:lnTo>
                  <a:pt x="765830" y="1054099"/>
                </a:lnTo>
                <a:lnTo>
                  <a:pt x="741968" y="1015999"/>
                </a:lnTo>
                <a:lnTo>
                  <a:pt x="720744" y="965199"/>
                </a:lnTo>
                <a:lnTo>
                  <a:pt x="701929" y="927099"/>
                </a:lnTo>
                <a:lnTo>
                  <a:pt x="751567" y="927099"/>
                </a:lnTo>
                <a:lnTo>
                  <a:pt x="762444" y="952499"/>
                </a:lnTo>
                <a:lnTo>
                  <a:pt x="780848" y="977899"/>
                </a:lnTo>
                <a:lnTo>
                  <a:pt x="801339" y="1015999"/>
                </a:lnTo>
                <a:lnTo>
                  <a:pt x="823918" y="1054099"/>
                </a:lnTo>
                <a:lnTo>
                  <a:pt x="857543" y="1092199"/>
                </a:lnTo>
                <a:lnTo>
                  <a:pt x="895749" y="1130299"/>
                </a:lnTo>
                <a:lnTo>
                  <a:pt x="938252" y="1168399"/>
                </a:lnTo>
                <a:lnTo>
                  <a:pt x="984766" y="1181099"/>
                </a:lnTo>
                <a:lnTo>
                  <a:pt x="1035007" y="1206499"/>
                </a:lnTo>
                <a:lnTo>
                  <a:pt x="1313108" y="1206499"/>
                </a:lnTo>
                <a:lnTo>
                  <a:pt x="1122799" y="1257299"/>
                </a:lnTo>
                <a:close/>
              </a:path>
              <a:path w="3647440" h="1397000">
                <a:moveTo>
                  <a:pt x="2215141" y="1396999"/>
                </a:moveTo>
                <a:lnTo>
                  <a:pt x="2145268" y="1396999"/>
                </a:lnTo>
                <a:lnTo>
                  <a:pt x="2133682" y="1384299"/>
                </a:lnTo>
                <a:lnTo>
                  <a:pt x="2122973" y="1384299"/>
                </a:lnTo>
                <a:lnTo>
                  <a:pt x="2112885" y="1371599"/>
                </a:lnTo>
                <a:lnTo>
                  <a:pt x="2101529" y="1358899"/>
                </a:lnTo>
                <a:lnTo>
                  <a:pt x="2326253" y="1358899"/>
                </a:lnTo>
                <a:lnTo>
                  <a:pt x="2298750" y="1371599"/>
                </a:lnTo>
                <a:lnTo>
                  <a:pt x="2271122" y="1371599"/>
                </a:lnTo>
                <a:lnTo>
                  <a:pt x="2215141" y="139699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0" y="5536250"/>
            <a:ext cx="449580" cy="549275"/>
          </a:xfrm>
          <a:custGeom>
            <a:avLst/>
            <a:gdLst/>
            <a:ahLst/>
            <a:cxnLst/>
            <a:rect l="l" t="t" r="r" b="b"/>
            <a:pathLst>
              <a:path w="449580" h="549275">
                <a:moveTo>
                  <a:pt x="0" y="75783"/>
                </a:moveTo>
                <a:lnTo>
                  <a:pt x="0" y="0"/>
                </a:lnTo>
                <a:lnTo>
                  <a:pt x="12217" y="8812"/>
                </a:lnTo>
                <a:lnTo>
                  <a:pt x="43247" y="35170"/>
                </a:lnTo>
                <a:lnTo>
                  <a:pt x="71395" y="63428"/>
                </a:lnTo>
                <a:lnTo>
                  <a:pt x="106653" y="78004"/>
                </a:lnTo>
                <a:lnTo>
                  <a:pt x="136598" y="98713"/>
                </a:lnTo>
                <a:lnTo>
                  <a:pt x="166948" y="121535"/>
                </a:lnTo>
                <a:lnTo>
                  <a:pt x="197163" y="143653"/>
                </a:lnTo>
                <a:lnTo>
                  <a:pt x="204847" y="149862"/>
                </a:lnTo>
                <a:lnTo>
                  <a:pt x="215779" y="156079"/>
                </a:lnTo>
                <a:lnTo>
                  <a:pt x="223697" y="163508"/>
                </a:lnTo>
                <a:lnTo>
                  <a:pt x="231733" y="171547"/>
                </a:lnTo>
                <a:lnTo>
                  <a:pt x="265852" y="213990"/>
                </a:lnTo>
                <a:lnTo>
                  <a:pt x="339991" y="295797"/>
                </a:lnTo>
                <a:lnTo>
                  <a:pt x="380011" y="335160"/>
                </a:lnTo>
                <a:lnTo>
                  <a:pt x="416780" y="374500"/>
                </a:lnTo>
                <a:lnTo>
                  <a:pt x="438965" y="405510"/>
                </a:lnTo>
                <a:lnTo>
                  <a:pt x="449035" y="457930"/>
                </a:lnTo>
                <a:lnTo>
                  <a:pt x="445684" y="474280"/>
                </a:lnTo>
                <a:lnTo>
                  <a:pt x="443889" y="481832"/>
                </a:lnTo>
                <a:lnTo>
                  <a:pt x="433799" y="496893"/>
                </a:lnTo>
                <a:lnTo>
                  <a:pt x="431704" y="502883"/>
                </a:lnTo>
                <a:lnTo>
                  <a:pt x="417762" y="514789"/>
                </a:lnTo>
                <a:lnTo>
                  <a:pt x="412133" y="519280"/>
                </a:lnTo>
                <a:lnTo>
                  <a:pt x="403151" y="523210"/>
                </a:lnTo>
                <a:lnTo>
                  <a:pt x="379331" y="534381"/>
                </a:lnTo>
                <a:lnTo>
                  <a:pt x="354881" y="542277"/>
                </a:lnTo>
                <a:lnTo>
                  <a:pt x="336072" y="545743"/>
                </a:lnTo>
                <a:lnTo>
                  <a:pt x="309838" y="409172"/>
                </a:lnTo>
                <a:lnTo>
                  <a:pt x="305248" y="402176"/>
                </a:lnTo>
                <a:lnTo>
                  <a:pt x="272335" y="349115"/>
                </a:lnTo>
                <a:lnTo>
                  <a:pt x="238097" y="306055"/>
                </a:lnTo>
                <a:lnTo>
                  <a:pt x="201088" y="265465"/>
                </a:lnTo>
                <a:lnTo>
                  <a:pt x="161307" y="227343"/>
                </a:lnTo>
                <a:lnTo>
                  <a:pt x="118755" y="191691"/>
                </a:lnTo>
                <a:lnTo>
                  <a:pt x="81309" y="165725"/>
                </a:lnTo>
                <a:lnTo>
                  <a:pt x="46696" y="137608"/>
                </a:lnTo>
                <a:lnTo>
                  <a:pt x="17696" y="104919"/>
                </a:lnTo>
                <a:lnTo>
                  <a:pt x="0" y="75783"/>
                </a:lnTo>
                <a:close/>
              </a:path>
              <a:path w="449580" h="549275">
                <a:moveTo>
                  <a:pt x="0" y="507652"/>
                </a:moveTo>
                <a:lnTo>
                  <a:pt x="0" y="370748"/>
                </a:lnTo>
                <a:lnTo>
                  <a:pt x="38757" y="383523"/>
                </a:lnTo>
                <a:lnTo>
                  <a:pt x="86995" y="398083"/>
                </a:lnTo>
                <a:lnTo>
                  <a:pt x="134958" y="411214"/>
                </a:lnTo>
                <a:lnTo>
                  <a:pt x="185777" y="422314"/>
                </a:lnTo>
                <a:lnTo>
                  <a:pt x="232729" y="430181"/>
                </a:lnTo>
                <a:lnTo>
                  <a:pt x="282027" y="433362"/>
                </a:lnTo>
                <a:lnTo>
                  <a:pt x="288313" y="432291"/>
                </a:lnTo>
                <a:lnTo>
                  <a:pt x="291456" y="431756"/>
                </a:lnTo>
                <a:lnTo>
                  <a:pt x="297640" y="430155"/>
                </a:lnTo>
                <a:lnTo>
                  <a:pt x="306839" y="427357"/>
                </a:lnTo>
                <a:lnTo>
                  <a:pt x="312794" y="424563"/>
                </a:lnTo>
                <a:lnTo>
                  <a:pt x="336072" y="545743"/>
                </a:lnTo>
                <a:lnTo>
                  <a:pt x="329803" y="546898"/>
                </a:lnTo>
                <a:lnTo>
                  <a:pt x="304095" y="548243"/>
                </a:lnTo>
                <a:lnTo>
                  <a:pt x="255506" y="548752"/>
                </a:lnTo>
                <a:lnTo>
                  <a:pt x="206421" y="546676"/>
                </a:lnTo>
                <a:lnTo>
                  <a:pt x="159969" y="541414"/>
                </a:lnTo>
                <a:lnTo>
                  <a:pt x="109890" y="534168"/>
                </a:lnTo>
                <a:lnTo>
                  <a:pt x="58941" y="522390"/>
                </a:lnTo>
                <a:lnTo>
                  <a:pt x="7818" y="509705"/>
                </a:lnTo>
                <a:lnTo>
                  <a:pt x="0" y="50765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0" y="3266087"/>
            <a:ext cx="269875" cy="513080"/>
          </a:xfrm>
          <a:custGeom>
            <a:avLst/>
            <a:gdLst/>
            <a:ahLst/>
            <a:cxnLst/>
            <a:rect l="l" t="t" r="r" b="b"/>
            <a:pathLst>
              <a:path w="269875" h="513079">
                <a:moveTo>
                  <a:pt x="0" y="64779"/>
                </a:moveTo>
                <a:lnTo>
                  <a:pt x="0" y="0"/>
                </a:lnTo>
                <a:lnTo>
                  <a:pt x="10788" y="8927"/>
                </a:lnTo>
                <a:lnTo>
                  <a:pt x="46624" y="39943"/>
                </a:lnTo>
                <a:lnTo>
                  <a:pt x="81745" y="71731"/>
                </a:lnTo>
                <a:lnTo>
                  <a:pt x="116153" y="104291"/>
                </a:lnTo>
                <a:lnTo>
                  <a:pt x="149847" y="137622"/>
                </a:lnTo>
                <a:lnTo>
                  <a:pt x="182828" y="171724"/>
                </a:lnTo>
                <a:lnTo>
                  <a:pt x="221919" y="221883"/>
                </a:lnTo>
                <a:lnTo>
                  <a:pt x="252274" y="277763"/>
                </a:lnTo>
                <a:lnTo>
                  <a:pt x="266022" y="318568"/>
                </a:lnTo>
                <a:lnTo>
                  <a:pt x="269511" y="350688"/>
                </a:lnTo>
                <a:lnTo>
                  <a:pt x="269336" y="361499"/>
                </a:lnTo>
                <a:lnTo>
                  <a:pt x="262013" y="403930"/>
                </a:lnTo>
                <a:lnTo>
                  <a:pt x="244500" y="443266"/>
                </a:lnTo>
                <a:lnTo>
                  <a:pt x="227267" y="464854"/>
                </a:lnTo>
                <a:lnTo>
                  <a:pt x="199527" y="320450"/>
                </a:lnTo>
                <a:lnTo>
                  <a:pt x="188386" y="270423"/>
                </a:lnTo>
                <a:lnTo>
                  <a:pt x="167728" y="223917"/>
                </a:lnTo>
                <a:lnTo>
                  <a:pt x="134425" y="182158"/>
                </a:lnTo>
                <a:lnTo>
                  <a:pt x="104254" y="158602"/>
                </a:lnTo>
                <a:lnTo>
                  <a:pt x="93744" y="151348"/>
                </a:lnTo>
                <a:lnTo>
                  <a:pt x="87805" y="147074"/>
                </a:lnTo>
                <a:lnTo>
                  <a:pt x="81999" y="142629"/>
                </a:lnTo>
                <a:lnTo>
                  <a:pt x="76327" y="138015"/>
                </a:lnTo>
                <a:lnTo>
                  <a:pt x="70789" y="133232"/>
                </a:lnTo>
                <a:lnTo>
                  <a:pt x="0" y="64779"/>
                </a:lnTo>
                <a:close/>
              </a:path>
              <a:path w="269875" h="513079">
                <a:moveTo>
                  <a:pt x="0" y="510556"/>
                </a:moveTo>
                <a:lnTo>
                  <a:pt x="0" y="418892"/>
                </a:lnTo>
                <a:lnTo>
                  <a:pt x="50590" y="429037"/>
                </a:lnTo>
                <a:lnTo>
                  <a:pt x="66426" y="431076"/>
                </a:lnTo>
                <a:lnTo>
                  <a:pt x="82280" y="431915"/>
                </a:lnTo>
                <a:lnTo>
                  <a:pt x="98152" y="431553"/>
                </a:lnTo>
                <a:lnTo>
                  <a:pt x="114041" y="429991"/>
                </a:lnTo>
                <a:lnTo>
                  <a:pt x="160218" y="418323"/>
                </a:lnTo>
                <a:lnTo>
                  <a:pt x="174934" y="412130"/>
                </a:lnTo>
                <a:lnTo>
                  <a:pt x="178409" y="411128"/>
                </a:lnTo>
                <a:lnTo>
                  <a:pt x="203650" y="381525"/>
                </a:lnTo>
                <a:lnTo>
                  <a:pt x="204318" y="377202"/>
                </a:lnTo>
                <a:lnTo>
                  <a:pt x="204277" y="372769"/>
                </a:lnTo>
                <a:lnTo>
                  <a:pt x="199527" y="320450"/>
                </a:lnTo>
                <a:lnTo>
                  <a:pt x="227267" y="464854"/>
                </a:lnTo>
                <a:lnTo>
                  <a:pt x="169239" y="496892"/>
                </a:lnTo>
                <a:lnTo>
                  <a:pt x="82127" y="511647"/>
                </a:lnTo>
                <a:lnTo>
                  <a:pt x="26489" y="512763"/>
                </a:lnTo>
                <a:lnTo>
                  <a:pt x="0" y="51055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417101"/>
            <a:ext cx="897890" cy="989965"/>
          </a:xfrm>
          <a:custGeom>
            <a:avLst/>
            <a:gdLst/>
            <a:ahLst/>
            <a:cxnLst/>
            <a:rect l="l" t="t" r="r" b="b"/>
            <a:pathLst>
              <a:path w="897890" h="989964">
                <a:moveTo>
                  <a:pt x="201182" y="204982"/>
                </a:moveTo>
                <a:lnTo>
                  <a:pt x="179497" y="92099"/>
                </a:lnTo>
                <a:lnTo>
                  <a:pt x="227227" y="120911"/>
                </a:lnTo>
                <a:lnTo>
                  <a:pt x="242117" y="130834"/>
                </a:lnTo>
                <a:lnTo>
                  <a:pt x="271683" y="149578"/>
                </a:lnTo>
                <a:lnTo>
                  <a:pt x="363900" y="207216"/>
                </a:lnTo>
                <a:lnTo>
                  <a:pt x="367150" y="207240"/>
                </a:lnTo>
                <a:lnTo>
                  <a:pt x="367511" y="209119"/>
                </a:lnTo>
                <a:lnTo>
                  <a:pt x="379606" y="221394"/>
                </a:lnTo>
                <a:lnTo>
                  <a:pt x="391788" y="234117"/>
                </a:lnTo>
                <a:lnTo>
                  <a:pt x="403702" y="245450"/>
                </a:lnTo>
                <a:lnTo>
                  <a:pt x="414996" y="253552"/>
                </a:lnTo>
                <a:lnTo>
                  <a:pt x="432372" y="259522"/>
                </a:lnTo>
                <a:lnTo>
                  <a:pt x="446870" y="267413"/>
                </a:lnTo>
                <a:lnTo>
                  <a:pt x="458493" y="277225"/>
                </a:lnTo>
                <a:lnTo>
                  <a:pt x="470368" y="288356"/>
                </a:lnTo>
                <a:lnTo>
                  <a:pt x="493845" y="309189"/>
                </a:lnTo>
                <a:lnTo>
                  <a:pt x="554889" y="373518"/>
                </a:lnTo>
                <a:lnTo>
                  <a:pt x="562834" y="381083"/>
                </a:lnTo>
                <a:lnTo>
                  <a:pt x="570716" y="388323"/>
                </a:lnTo>
                <a:lnTo>
                  <a:pt x="581666" y="394636"/>
                </a:lnTo>
                <a:lnTo>
                  <a:pt x="589423" y="401225"/>
                </a:lnTo>
                <a:lnTo>
                  <a:pt x="630597" y="429700"/>
                </a:lnTo>
                <a:lnTo>
                  <a:pt x="672149" y="460144"/>
                </a:lnTo>
                <a:lnTo>
                  <a:pt x="707818" y="493760"/>
                </a:lnTo>
                <a:lnTo>
                  <a:pt x="743866" y="529345"/>
                </a:lnTo>
                <a:lnTo>
                  <a:pt x="780230" y="566576"/>
                </a:lnTo>
                <a:lnTo>
                  <a:pt x="810587" y="606332"/>
                </a:lnTo>
                <a:lnTo>
                  <a:pt x="838069" y="648013"/>
                </a:lnTo>
                <a:lnTo>
                  <a:pt x="862674" y="691618"/>
                </a:lnTo>
                <a:lnTo>
                  <a:pt x="887642" y="754006"/>
                </a:lnTo>
                <a:lnTo>
                  <a:pt x="897157" y="820440"/>
                </a:lnTo>
                <a:lnTo>
                  <a:pt x="895766" y="830094"/>
                </a:lnTo>
                <a:lnTo>
                  <a:pt x="897470" y="838964"/>
                </a:lnTo>
                <a:lnTo>
                  <a:pt x="894512" y="857360"/>
                </a:lnTo>
                <a:lnTo>
                  <a:pt x="889835" y="866805"/>
                </a:lnTo>
                <a:lnTo>
                  <a:pt x="888222" y="875304"/>
                </a:lnTo>
                <a:lnTo>
                  <a:pt x="868532" y="907978"/>
                </a:lnTo>
                <a:lnTo>
                  <a:pt x="841116" y="934224"/>
                </a:lnTo>
                <a:lnTo>
                  <a:pt x="835558" y="939083"/>
                </a:lnTo>
                <a:lnTo>
                  <a:pt x="826758" y="943963"/>
                </a:lnTo>
                <a:lnTo>
                  <a:pt x="812028" y="951764"/>
                </a:lnTo>
                <a:lnTo>
                  <a:pt x="778627" y="777888"/>
                </a:lnTo>
                <a:lnTo>
                  <a:pt x="768568" y="742418"/>
                </a:lnTo>
                <a:lnTo>
                  <a:pt x="733324" y="677224"/>
                </a:lnTo>
                <a:lnTo>
                  <a:pt x="710835" y="644640"/>
                </a:lnTo>
                <a:lnTo>
                  <a:pt x="685588" y="614587"/>
                </a:lnTo>
                <a:lnTo>
                  <a:pt x="657580" y="587066"/>
                </a:lnTo>
                <a:lnTo>
                  <a:pt x="615521" y="553977"/>
                </a:lnTo>
                <a:lnTo>
                  <a:pt x="607292" y="544935"/>
                </a:lnTo>
                <a:lnTo>
                  <a:pt x="598998" y="535550"/>
                </a:lnTo>
                <a:lnTo>
                  <a:pt x="590638" y="525823"/>
                </a:lnTo>
                <a:lnTo>
                  <a:pt x="555057" y="492671"/>
                </a:lnTo>
                <a:lnTo>
                  <a:pt x="519615" y="460235"/>
                </a:lnTo>
                <a:lnTo>
                  <a:pt x="484309" y="428516"/>
                </a:lnTo>
                <a:lnTo>
                  <a:pt x="446012" y="398114"/>
                </a:lnTo>
                <a:lnTo>
                  <a:pt x="410982" y="367828"/>
                </a:lnTo>
                <a:lnTo>
                  <a:pt x="376778" y="341845"/>
                </a:lnTo>
                <a:lnTo>
                  <a:pt x="342306" y="314462"/>
                </a:lnTo>
                <a:lnTo>
                  <a:pt x="279490" y="257803"/>
                </a:lnTo>
                <a:lnTo>
                  <a:pt x="264868" y="249273"/>
                </a:lnTo>
                <a:lnTo>
                  <a:pt x="253431" y="240425"/>
                </a:lnTo>
                <a:lnTo>
                  <a:pt x="242049" y="231861"/>
                </a:lnTo>
                <a:lnTo>
                  <a:pt x="201182" y="204982"/>
                </a:lnTo>
                <a:close/>
              </a:path>
              <a:path w="897890" h="989964">
                <a:moveTo>
                  <a:pt x="424659" y="929030"/>
                </a:moveTo>
                <a:lnTo>
                  <a:pt x="401477" y="808353"/>
                </a:lnTo>
                <a:lnTo>
                  <a:pt x="549587" y="869715"/>
                </a:lnTo>
                <a:lnTo>
                  <a:pt x="602001" y="889115"/>
                </a:lnTo>
                <a:lnTo>
                  <a:pt x="632846" y="897614"/>
                </a:lnTo>
                <a:lnTo>
                  <a:pt x="662911" y="902056"/>
                </a:lnTo>
                <a:lnTo>
                  <a:pt x="695327" y="901841"/>
                </a:lnTo>
                <a:lnTo>
                  <a:pt x="726964" y="897568"/>
                </a:lnTo>
                <a:lnTo>
                  <a:pt x="760877" y="888244"/>
                </a:lnTo>
                <a:lnTo>
                  <a:pt x="780584" y="872560"/>
                </a:lnTo>
                <a:lnTo>
                  <a:pt x="788956" y="848556"/>
                </a:lnTo>
                <a:lnTo>
                  <a:pt x="785731" y="814872"/>
                </a:lnTo>
                <a:lnTo>
                  <a:pt x="812028" y="951764"/>
                </a:lnTo>
                <a:lnTo>
                  <a:pt x="770079" y="969940"/>
                </a:lnTo>
                <a:lnTo>
                  <a:pt x="711317" y="985078"/>
                </a:lnTo>
                <a:lnTo>
                  <a:pt x="650483" y="989432"/>
                </a:lnTo>
                <a:lnTo>
                  <a:pt x="620859" y="987285"/>
                </a:lnTo>
                <a:lnTo>
                  <a:pt x="590719" y="982456"/>
                </a:lnTo>
                <a:lnTo>
                  <a:pt x="536358" y="969809"/>
                </a:lnTo>
                <a:lnTo>
                  <a:pt x="484588" y="953759"/>
                </a:lnTo>
                <a:lnTo>
                  <a:pt x="435410" y="934305"/>
                </a:lnTo>
                <a:lnTo>
                  <a:pt x="424659" y="929030"/>
                </a:lnTo>
                <a:close/>
              </a:path>
              <a:path w="897890" h="989964">
                <a:moveTo>
                  <a:pt x="224995" y="818950"/>
                </a:moveTo>
                <a:lnTo>
                  <a:pt x="209932" y="740536"/>
                </a:lnTo>
                <a:lnTo>
                  <a:pt x="260553" y="750603"/>
                </a:lnTo>
                <a:lnTo>
                  <a:pt x="311646" y="763132"/>
                </a:lnTo>
                <a:lnTo>
                  <a:pt x="357486" y="782104"/>
                </a:lnTo>
                <a:lnTo>
                  <a:pt x="400946" y="809206"/>
                </a:lnTo>
                <a:lnTo>
                  <a:pt x="400195" y="810411"/>
                </a:lnTo>
                <a:lnTo>
                  <a:pt x="398755" y="811077"/>
                </a:lnTo>
                <a:lnTo>
                  <a:pt x="392747" y="813594"/>
                </a:lnTo>
                <a:lnTo>
                  <a:pt x="389973" y="816048"/>
                </a:lnTo>
                <a:lnTo>
                  <a:pt x="387059" y="817776"/>
                </a:lnTo>
                <a:lnTo>
                  <a:pt x="406742" y="920239"/>
                </a:lnTo>
                <a:lnTo>
                  <a:pt x="388824" y="911448"/>
                </a:lnTo>
                <a:lnTo>
                  <a:pt x="341700" y="885789"/>
                </a:lnTo>
                <a:lnTo>
                  <a:pt x="297168" y="856726"/>
                </a:lnTo>
                <a:lnTo>
                  <a:pt x="268457" y="842442"/>
                </a:lnTo>
                <a:lnTo>
                  <a:pt x="224995" y="818950"/>
                </a:lnTo>
                <a:close/>
              </a:path>
              <a:path w="897890" h="989964">
                <a:moveTo>
                  <a:pt x="400195" y="810411"/>
                </a:moveTo>
                <a:lnTo>
                  <a:pt x="400946" y="809206"/>
                </a:lnTo>
                <a:lnTo>
                  <a:pt x="401097" y="809994"/>
                </a:lnTo>
                <a:lnTo>
                  <a:pt x="400195" y="810411"/>
                </a:lnTo>
                <a:close/>
              </a:path>
              <a:path w="897890" h="989964">
                <a:moveTo>
                  <a:pt x="406742" y="920239"/>
                </a:moveTo>
                <a:lnTo>
                  <a:pt x="388376" y="824631"/>
                </a:lnTo>
                <a:lnTo>
                  <a:pt x="391361" y="823276"/>
                </a:lnTo>
                <a:lnTo>
                  <a:pt x="391161" y="822233"/>
                </a:lnTo>
                <a:lnTo>
                  <a:pt x="394035" y="820299"/>
                </a:lnTo>
                <a:lnTo>
                  <a:pt x="396558" y="816536"/>
                </a:lnTo>
                <a:lnTo>
                  <a:pt x="398997" y="812335"/>
                </a:lnTo>
                <a:lnTo>
                  <a:pt x="400195" y="810411"/>
                </a:lnTo>
                <a:lnTo>
                  <a:pt x="401097" y="809994"/>
                </a:lnTo>
                <a:lnTo>
                  <a:pt x="423891" y="928654"/>
                </a:lnTo>
                <a:lnTo>
                  <a:pt x="406742" y="920239"/>
                </a:lnTo>
                <a:close/>
              </a:path>
              <a:path w="897890" h="989964">
                <a:moveTo>
                  <a:pt x="388376" y="824631"/>
                </a:moveTo>
                <a:lnTo>
                  <a:pt x="387059" y="817776"/>
                </a:lnTo>
                <a:lnTo>
                  <a:pt x="390977" y="821276"/>
                </a:lnTo>
                <a:lnTo>
                  <a:pt x="388376" y="824631"/>
                </a:lnTo>
                <a:close/>
              </a:path>
              <a:path w="897890" h="989964">
                <a:moveTo>
                  <a:pt x="0" y="77186"/>
                </a:moveTo>
                <a:lnTo>
                  <a:pt x="0" y="0"/>
                </a:lnTo>
                <a:lnTo>
                  <a:pt x="6645" y="3317"/>
                </a:lnTo>
                <a:lnTo>
                  <a:pt x="13592" y="5685"/>
                </a:lnTo>
                <a:lnTo>
                  <a:pt x="37065" y="9606"/>
                </a:lnTo>
                <a:lnTo>
                  <a:pt x="57249" y="13296"/>
                </a:lnTo>
                <a:lnTo>
                  <a:pt x="74595" y="19111"/>
                </a:lnTo>
                <a:lnTo>
                  <a:pt x="89103" y="27049"/>
                </a:lnTo>
                <a:lnTo>
                  <a:pt x="106998" y="35721"/>
                </a:lnTo>
                <a:lnTo>
                  <a:pt x="121982" y="46141"/>
                </a:lnTo>
                <a:lnTo>
                  <a:pt x="137187" y="57708"/>
                </a:lnTo>
                <a:lnTo>
                  <a:pt x="149482" y="71023"/>
                </a:lnTo>
                <a:lnTo>
                  <a:pt x="157095" y="76859"/>
                </a:lnTo>
                <a:lnTo>
                  <a:pt x="164675" y="82526"/>
                </a:lnTo>
                <a:lnTo>
                  <a:pt x="172223" y="88024"/>
                </a:lnTo>
                <a:lnTo>
                  <a:pt x="178578" y="92529"/>
                </a:lnTo>
                <a:lnTo>
                  <a:pt x="176938" y="93295"/>
                </a:lnTo>
                <a:lnTo>
                  <a:pt x="156929" y="92889"/>
                </a:lnTo>
                <a:lnTo>
                  <a:pt x="147133" y="92585"/>
                </a:lnTo>
                <a:lnTo>
                  <a:pt x="137403" y="92623"/>
                </a:lnTo>
                <a:lnTo>
                  <a:pt x="134212" y="92911"/>
                </a:lnTo>
                <a:lnTo>
                  <a:pt x="132291" y="99804"/>
                </a:lnTo>
                <a:lnTo>
                  <a:pt x="145527" y="168707"/>
                </a:lnTo>
                <a:lnTo>
                  <a:pt x="112418" y="148420"/>
                </a:lnTo>
                <a:lnTo>
                  <a:pt x="75107" y="123157"/>
                </a:lnTo>
                <a:lnTo>
                  <a:pt x="34703" y="98686"/>
                </a:lnTo>
                <a:lnTo>
                  <a:pt x="12384" y="83879"/>
                </a:lnTo>
                <a:lnTo>
                  <a:pt x="0" y="77186"/>
                </a:lnTo>
                <a:close/>
              </a:path>
              <a:path w="897890" h="989964">
                <a:moveTo>
                  <a:pt x="176938" y="93295"/>
                </a:moveTo>
                <a:lnTo>
                  <a:pt x="178578" y="92529"/>
                </a:lnTo>
                <a:lnTo>
                  <a:pt x="178732" y="93331"/>
                </a:lnTo>
                <a:lnTo>
                  <a:pt x="176938" y="93295"/>
                </a:lnTo>
                <a:close/>
              </a:path>
              <a:path w="897890" h="989964">
                <a:moveTo>
                  <a:pt x="145527" y="168707"/>
                </a:moveTo>
                <a:lnTo>
                  <a:pt x="133469" y="105940"/>
                </a:lnTo>
                <a:lnTo>
                  <a:pt x="140872" y="110684"/>
                </a:lnTo>
                <a:lnTo>
                  <a:pt x="149753" y="106225"/>
                </a:lnTo>
                <a:lnTo>
                  <a:pt x="158648" y="101837"/>
                </a:lnTo>
                <a:lnTo>
                  <a:pt x="176938" y="93295"/>
                </a:lnTo>
                <a:lnTo>
                  <a:pt x="178732" y="93331"/>
                </a:lnTo>
                <a:lnTo>
                  <a:pt x="200035" y="204227"/>
                </a:lnTo>
                <a:lnTo>
                  <a:pt x="152885" y="173216"/>
                </a:lnTo>
                <a:lnTo>
                  <a:pt x="145527" y="168707"/>
                </a:lnTo>
                <a:close/>
              </a:path>
              <a:path w="897890" h="989964">
                <a:moveTo>
                  <a:pt x="0" y="699588"/>
                </a:moveTo>
                <a:lnTo>
                  <a:pt x="0" y="596639"/>
                </a:lnTo>
                <a:lnTo>
                  <a:pt x="105412" y="652639"/>
                </a:lnTo>
                <a:lnTo>
                  <a:pt x="141178" y="669865"/>
                </a:lnTo>
                <a:lnTo>
                  <a:pt x="206719" y="706911"/>
                </a:lnTo>
                <a:lnTo>
                  <a:pt x="209932" y="740536"/>
                </a:lnTo>
                <a:lnTo>
                  <a:pt x="224995" y="818950"/>
                </a:lnTo>
                <a:lnTo>
                  <a:pt x="217749" y="815019"/>
                </a:lnTo>
                <a:lnTo>
                  <a:pt x="148222" y="774120"/>
                </a:lnTo>
                <a:lnTo>
                  <a:pt x="101413" y="750097"/>
                </a:lnTo>
                <a:lnTo>
                  <a:pt x="57946" y="726580"/>
                </a:lnTo>
                <a:lnTo>
                  <a:pt x="11561" y="704771"/>
                </a:lnTo>
                <a:lnTo>
                  <a:pt x="0" y="6995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0" y="6724129"/>
            <a:ext cx="346710" cy="673735"/>
          </a:xfrm>
          <a:custGeom>
            <a:avLst/>
            <a:gdLst/>
            <a:ahLst/>
            <a:cxnLst/>
            <a:rect l="l" t="t" r="r" b="b"/>
            <a:pathLst>
              <a:path w="346710" h="673734">
                <a:moveTo>
                  <a:pt x="312398" y="566989"/>
                </a:moveTo>
                <a:lnTo>
                  <a:pt x="246807" y="225542"/>
                </a:lnTo>
                <a:lnTo>
                  <a:pt x="250085" y="236109"/>
                </a:lnTo>
                <a:lnTo>
                  <a:pt x="252668" y="240882"/>
                </a:lnTo>
                <a:lnTo>
                  <a:pt x="284395" y="260145"/>
                </a:lnTo>
                <a:lnTo>
                  <a:pt x="291409" y="263534"/>
                </a:lnTo>
                <a:lnTo>
                  <a:pt x="296498" y="268788"/>
                </a:lnTo>
                <a:lnTo>
                  <a:pt x="299660" y="275908"/>
                </a:lnTo>
                <a:lnTo>
                  <a:pt x="321175" y="319732"/>
                </a:lnTo>
                <a:lnTo>
                  <a:pt x="336628" y="364125"/>
                </a:lnTo>
                <a:lnTo>
                  <a:pt x="345263" y="409074"/>
                </a:lnTo>
                <a:lnTo>
                  <a:pt x="346364" y="454682"/>
                </a:lnTo>
                <a:lnTo>
                  <a:pt x="339191" y="500974"/>
                </a:lnTo>
                <a:lnTo>
                  <a:pt x="323007" y="547996"/>
                </a:lnTo>
                <a:lnTo>
                  <a:pt x="317317" y="558825"/>
                </a:lnTo>
                <a:lnTo>
                  <a:pt x="312398" y="566989"/>
                </a:lnTo>
                <a:close/>
              </a:path>
              <a:path w="346710" h="673734">
                <a:moveTo>
                  <a:pt x="160185" y="303603"/>
                </a:moveTo>
                <a:lnTo>
                  <a:pt x="131407" y="153793"/>
                </a:lnTo>
                <a:lnTo>
                  <a:pt x="135446" y="155387"/>
                </a:lnTo>
                <a:lnTo>
                  <a:pt x="141892" y="159374"/>
                </a:lnTo>
                <a:lnTo>
                  <a:pt x="147138" y="153059"/>
                </a:lnTo>
                <a:lnTo>
                  <a:pt x="150584" y="147789"/>
                </a:lnTo>
                <a:lnTo>
                  <a:pt x="152979" y="143025"/>
                </a:lnTo>
                <a:lnTo>
                  <a:pt x="154578" y="143339"/>
                </a:lnTo>
                <a:lnTo>
                  <a:pt x="154823" y="143388"/>
                </a:lnTo>
                <a:lnTo>
                  <a:pt x="154688" y="142683"/>
                </a:lnTo>
                <a:lnTo>
                  <a:pt x="180274" y="155716"/>
                </a:lnTo>
                <a:lnTo>
                  <a:pt x="204755" y="172363"/>
                </a:lnTo>
                <a:lnTo>
                  <a:pt x="226908" y="192003"/>
                </a:lnTo>
                <a:lnTo>
                  <a:pt x="246733" y="214635"/>
                </a:lnTo>
                <a:lnTo>
                  <a:pt x="246236" y="220145"/>
                </a:lnTo>
                <a:lnTo>
                  <a:pt x="246807" y="225542"/>
                </a:lnTo>
                <a:lnTo>
                  <a:pt x="312398" y="566989"/>
                </a:lnTo>
                <a:lnTo>
                  <a:pt x="311026" y="569267"/>
                </a:lnTo>
                <a:lnTo>
                  <a:pt x="304131" y="579321"/>
                </a:lnTo>
                <a:lnTo>
                  <a:pt x="271004" y="615078"/>
                </a:lnTo>
                <a:lnTo>
                  <a:pt x="261468" y="622742"/>
                </a:lnTo>
                <a:lnTo>
                  <a:pt x="226712" y="441812"/>
                </a:lnTo>
                <a:lnTo>
                  <a:pt x="221609" y="418776"/>
                </a:lnTo>
                <a:lnTo>
                  <a:pt x="216627" y="398828"/>
                </a:lnTo>
                <a:lnTo>
                  <a:pt x="211115" y="379019"/>
                </a:lnTo>
                <a:lnTo>
                  <a:pt x="202876" y="352130"/>
                </a:lnTo>
                <a:lnTo>
                  <a:pt x="199234" y="345731"/>
                </a:lnTo>
                <a:lnTo>
                  <a:pt x="160185" y="303603"/>
                </a:lnTo>
                <a:close/>
              </a:path>
              <a:path w="346710" h="673734">
                <a:moveTo>
                  <a:pt x="0" y="664102"/>
                </a:moveTo>
                <a:lnTo>
                  <a:pt x="0" y="533934"/>
                </a:lnTo>
                <a:lnTo>
                  <a:pt x="18164" y="540568"/>
                </a:lnTo>
                <a:lnTo>
                  <a:pt x="44888" y="549569"/>
                </a:lnTo>
                <a:lnTo>
                  <a:pt x="72100" y="555799"/>
                </a:lnTo>
                <a:lnTo>
                  <a:pt x="99801" y="559258"/>
                </a:lnTo>
                <a:lnTo>
                  <a:pt x="127991" y="559945"/>
                </a:lnTo>
                <a:lnTo>
                  <a:pt x="176475" y="551446"/>
                </a:lnTo>
                <a:lnTo>
                  <a:pt x="180168" y="550799"/>
                </a:lnTo>
                <a:lnTo>
                  <a:pt x="213364" y="528331"/>
                </a:lnTo>
                <a:lnTo>
                  <a:pt x="228390" y="491400"/>
                </a:lnTo>
                <a:lnTo>
                  <a:pt x="226033" y="438278"/>
                </a:lnTo>
                <a:lnTo>
                  <a:pt x="261468" y="622742"/>
                </a:lnTo>
                <a:lnTo>
                  <a:pt x="219430" y="647414"/>
                </a:lnTo>
                <a:lnTo>
                  <a:pt x="171339" y="661995"/>
                </a:lnTo>
                <a:lnTo>
                  <a:pt x="151846" y="666424"/>
                </a:lnTo>
                <a:lnTo>
                  <a:pt x="130708" y="669939"/>
                </a:lnTo>
                <a:lnTo>
                  <a:pt x="109399" y="672206"/>
                </a:lnTo>
                <a:lnTo>
                  <a:pt x="87920" y="673224"/>
                </a:lnTo>
                <a:lnTo>
                  <a:pt x="66419" y="672991"/>
                </a:lnTo>
                <a:lnTo>
                  <a:pt x="45041" y="671504"/>
                </a:lnTo>
                <a:lnTo>
                  <a:pt x="23789" y="668763"/>
                </a:lnTo>
                <a:lnTo>
                  <a:pt x="2660" y="664767"/>
                </a:lnTo>
                <a:lnTo>
                  <a:pt x="0" y="664102"/>
                </a:lnTo>
                <a:close/>
              </a:path>
              <a:path w="346710" h="673734">
                <a:moveTo>
                  <a:pt x="152979" y="143025"/>
                </a:moveTo>
                <a:lnTo>
                  <a:pt x="153464" y="142060"/>
                </a:lnTo>
                <a:lnTo>
                  <a:pt x="154426" y="142550"/>
                </a:lnTo>
                <a:lnTo>
                  <a:pt x="154823" y="143388"/>
                </a:lnTo>
                <a:lnTo>
                  <a:pt x="152979" y="143025"/>
                </a:lnTo>
                <a:close/>
              </a:path>
              <a:path w="346710" h="673734">
                <a:moveTo>
                  <a:pt x="0" y="136926"/>
                </a:moveTo>
                <a:lnTo>
                  <a:pt x="0" y="0"/>
                </a:lnTo>
                <a:lnTo>
                  <a:pt x="18485" y="14424"/>
                </a:lnTo>
                <a:lnTo>
                  <a:pt x="45266" y="34805"/>
                </a:lnTo>
                <a:lnTo>
                  <a:pt x="72269" y="54888"/>
                </a:lnTo>
                <a:lnTo>
                  <a:pt x="99439" y="74733"/>
                </a:lnTo>
                <a:lnTo>
                  <a:pt x="111150" y="83741"/>
                </a:lnTo>
                <a:lnTo>
                  <a:pt x="117745" y="88906"/>
                </a:lnTo>
                <a:lnTo>
                  <a:pt x="132642" y="104614"/>
                </a:lnTo>
                <a:lnTo>
                  <a:pt x="145110" y="122890"/>
                </a:lnTo>
                <a:lnTo>
                  <a:pt x="154426" y="142550"/>
                </a:lnTo>
                <a:lnTo>
                  <a:pt x="153464" y="142060"/>
                </a:lnTo>
                <a:lnTo>
                  <a:pt x="152979" y="143025"/>
                </a:lnTo>
                <a:lnTo>
                  <a:pt x="150235" y="142484"/>
                </a:lnTo>
                <a:lnTo>
                  <a:pt x="144538" y="139521"/>
                </a:lnTo>
                <a:lnTo>
                  <a:pt x="137099" y="143547"/>
                </a:lnTo>
                <a:lnTo>
                  <a:pt x="134660" y="149436"/>
                </a:lnTo>
                <a:lnTo>
                  <a:pt x="131407" y="153793"/>
                </a:lnTo>
                <a:lnTo>
                  <a:pt x="160185" y="303603"/>
                </a:lnTo>
                <a:lnTo>
                  <a:pt x="87545" y="225789"/>
                </a:lnTo>
                <a:lnTo>
                  <a:pt x="52416" y="187306"/>
                </a:lnTo>
                <a:lnTo>
                  <a:pt x="12614" y="148000"/>
                </a:lnTo>
                <a:lnTo>
                  <a:pt x="0" y="13692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5889119" y="1219499"/>
            <a:ext cx="6350" cy="12700"/>
          </a:xfrm>
          <a:custGeom>
            <a:avLst/>
            <a:gdLst/>
            <a:ahLst/>
            <a:cxnLst/>
            <a:rect l="l" t="t" r="r" b="b"/>
            <a:pathLst>
              <a:path w="6350" h="12700">
                <a:moveTo>
                  <a:pt x="0" y="12209"/>
                </a:moveTo>
                <a:lnTo>
                  <a:pt x="4069" y="581"/>
                </a:lnTo>
                <a:lnTo>
                  <a:pt x="5814" y="0"/>
                </a:lnTo>
                <a:lnTo>
                  <a:pt x="4651" y="6976"/>
                </a:lnTo>
                <a:lnTo>
                  <a:pt x="3488" y="9883"/>
                </a:lnTo>
                <a:lnTo>
                  <a:pt x="0" y="1220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6850191" y="959608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14" y="8139"/>
                </a:moveTo>
                <a:lnTo>
                  <a:pt x="0" y="4651"/>
                </a:lnTo>
                <a:lnTo>
                  <a:pt x="1162" y="0"/>
                </a:lnTo>
                <a:lnTo>
                  <a:pt x="5814" y="813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bg object 29"/>
          <p:cNvSpPr/>
          <p:nvPr/>
        </p:nvSpPr>
        <p:spPr>
          <a:xfrm>
            <a:off x="6683326" y="1109030"/>
            <a:ext cx="5715" cy="1270"/>
          </a:xfrm>
          <a:custGeom>
            <a:avLst/>
            <a:gdLst/>
            <a:ahLst/>
            <a:cxnLst/>
            <a:rect l="l" t="t" r="r" b="b"/>
            <a:pathLst>
              <a:path w="5715" h="1269">
                <a:moveTo>
                  <a:pt x="1162" y="1162"/>
                </a:moveTo>
                <a:lnTo>
                  <a:pt x="0" y="1162"/>
                </a:lnTo>
                <a:lnTo>
                  <a:pt x="5232" y="0"/>
                </a:lnTo>
                <a:lnTo>
                  <a:pt x="3488" y="581"/>
                </a:lnTo>
                <a:lnTo>
                  <a:pt x="1162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bg object 30"/>
          <p:cNvSpPr/>
          <p:nvPr/>
        </p:nvSpPr>
        <p:spPr>
          <a:xfrm>
            <a:off x="6958333" y="870652"/>
            <a:ext cx="5080" cy="635"/>
          </a:xfrm>
          <a:custGeom>
            <a:avLst/>
            <a:gdLst/>
            <a:ahLst/>
            <a:cxnLst/>
            <a:rect l="l" t="t" r="r" b="b"/>
            <a:pathLst>
              <a:path w="5079" h="634">
                <a:moveTo>
                  <a:pt x="4651" y="581"/>
                </a:moveTo>
                <a:lnTo>
                  <a:pt x="0" y="0"/>
                </a:lnTo>
                <a:lnTo>
                  <a:pt x="2325" y="0"/>
                </a:lnTo>
                <a:lnTo>
                  <a:pt x="4651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bg object 31"/>
          <p:cNvSpPr/>
          <p:nvPr/>
        </p:nvSpPr>
        <p:spPr>
          <a:xfrm>
            <a:off x="6033308" y="1270081"/>
            <a:ext cx="6350" cy="3810"/>
          </a:xfrm>
          <a:custGeom>
            <a:avLst/>
            <a:gdLst/>
            <a:ahLst/>
            <a:cxnLst/>
            <a:rect l="l" t="t" r="r" b="b"/>
            <a:pathLst>
              <a:path w="6350" h="3809">
                <a:moveTo>
                  <a:pt x="0" y="3488"/>
                </a:moveTo>
                <a:lnTo>
                  <a:pt x="5232" y="1162"/>
                </a:lnTo>
                <a:lnTo>
                  <a:pt x="5232" y="0"/>
                </a:lnTo>
                <a:lnTo>
                  <a:pt x="5814" y="2907"/>
                </a:lnTo>
                <a:lnTo>
                  <a:pt x="0" y="34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bg object 32"/>
          <p:cNvSpPr/>
          <p:nvPr/>
        </p:nvSpPr>
        <p:spPr>
          <a:xfrm>
            <a:off x="6939140" y="859027"/>
            <a:ext cx="35560" cy="27305"/>
          </a:xfrm>
          <a:custGeom>
            <a:avLst/>
            <a:gdLst/>
            <a:ahLst/>
            <a:cxnLst/>
            <a:rect l="l" t="t" r="r" b="b"/>
            <a:pathLst>
              <a:path w="35559" h="27305">
                <a:moveTo>
                  <a:pt x="2324" y="26746"/>
                </a:moveTo>
                <a:lnTo>
                  <a:pt x="1739" y="25590"/>
                </a:lnTo>
                <a:lnTo>
                  <a:pt x="1168" y="25590"/>
                </a:lnTo>
                <a:lnTo>
                  <a:pt x="0" y="25006"/>
                </a:lnTo>
                <a:lnTo>
                  <a:pt x="584" y="25590"/>
                </a:lnTo>
                <a:lnTo>
                  <a:pt x="1739" y="26162"/>
                </a:lnTo>
                <a:lnTo>
                  <a:pt x="2324" y="26746"/>
                </a:lnTo>
                <a:close/>
              </a:path>
              <a:path w="35559" h="27305">
                <a:moveTo>
                  <a:pt x="35471" y="3492"/>
                </a:moveTo>
                <a:lnTo>
                  <a:pt x="34302" y="1752"/>
                </a:lnTo>
                <a:lnTo>
                  <a:pt x="32562" y="0"/>
                </a:lnTo>
                <a:lnTo>
                  <a:pt x="35471" y="349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bg object 33"/>
          <p:cNvSpPr/>
          <p:nvPr/>
        </p:nvSpPr>
        <p:spPr>
          <a:xfrm>
            <a:off x="7017626" y="812519"/>
            <a:ext cx="17145" cy="10795"/>
          </a:xfrm>
          <a:custGeom>
            <a:avLst/>
            <a:gdLst/>
            <a:ahLst/>
            <a:cxnLst/>
            <a:rect l="l" t="t" r="r" b="b"/>
            <a:pathLst>
              <a:path w="17145" h="10794">
                <a:moveTo>
                  <a:pt x="2908" y="9880"/>
                </a:moveTo>
                <a:lnTo>
                  <a:pt x="0" y="6972"/>
                </a:lnTo>
                <a:lnTo>
                  <a:pt x="1752" y="9296"/>
                </a:lnTo>
                <a:lnTo>
                  <a:pt x="2336" y="10464"/>
                </a:lnTo>
                <a:lnTo>
                  <a:pt x="2908" y="10464"/>
                </a:lnTo>
                <a:lnTo>
                  <a:pt x="2908" y="9880"/>
                </a:lnTo>
                <a:close/>
              </a:path>
              <a:path w="17145" h="10794">
                <a:moveTo>
                  <a:pt x="16865" y="1155"/>
                </a:moveTo>
                <a:lnTo>
                  <a:pt x="16281" y="584"/>
                </a:lnTo>
                <a:lnTo>
                  <a:pt x="16281" y="0"/>
                </a:lnTo>
                <a:lnTo>
                  <a:pt x="15697" y="0"/>
                </a:lnTo>
                <a:lnTo>
                  <a:pt x="15697" y="1155"/>
                </a:lnTo>
                <a:lnTo>
                  <a:pt x="16865" y="115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bg object 34"/>
          <p:cNvSpPr/>
          <p:nvPr/>
        </p:nvSpPr>
        <p:spPr>
          <a:xfrm>
            <a:off x="6664139" y="1114845"/>
            <a:ext cx="6985" cy="5080"/>
          </a:xfrm>
          <a:custGeom>
            <a:avLst/>
            <a:gdLst/>
            <a:ahLst/>
            <a:cxnLst/>
            <a:rect l="l" t="t" r="r" b="b"/>
            <a:pathLst>
              <a:path w="6984" h="5080">
                <a:moveTo>
                  <a:pt x="6395" y="4651"/>
                </a:moveTo>
                <a:lnTo>
                  <a:pt x="581" y="2907"/>
                </a:lnTo>
                <a:lnTo>
                  <a:pt x="581" y="1744"/>
                </a:lnTo>
                <a:lnTo>
                  <a:pt x="0" y="581"/>
                </a:lnTo>
                <a:lnTo>
                  <a:pt x="0" y="0"/>
                </a:lnTo>
                <a:lnTo>
                  <a:pt x="1744" y="581"/>
                </a:lnTo>
                <a:lnTo>
                  <a:pt x="3488" y="1744"/>
                </a:lnTo>
                <a:lnTo>
                  <a:pt x="6395" y="465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bg object 35"/>
          <p:cNvSpPr/>
          <p:nvPr/>
        </p:nvSpPr>
        <p:spPr>
          <a:xfrm>
            <a:off x="7013562" y="820076"/>
            <a:ext cx="8255" cy="8890"/>
          </a:xfrm>
          <a:custGeom>
            <a:avLst/>
            <a:gdLst/>
            <a:ahLst/>
            <a:cxnLst/>
            <a:rect l="l" t="t" r="r" b="b"/>
            <a:pathLst>
              <a:path w="8254" h="8890">
                <a:moveTo>
                  <a:pt x="1524" y="8318"/>
                </a:moveTo>
                <a:lnTo>
                  <a:pt x="1155" y="7556"/>
                </a:lnTo>
                <a:lnTo>
                  <a:pt x="0" y="6400"/>
                </a:lnTo>
                <a:lnTo>
                  <a:pt x="1524" y="8318"/>
                </a:lnTo>
                <a:close/>
              </a:path>
              <a:path w="8254" h="8890">
                <a:moveTo>
                  <a:pt x="8140" y="2324"/>
                </a:moveTo>
                <a:lnTo>
                  <a:pt x="6972" y="0"/>
                </a:lnTo>
                <a:lnTo>
                  <a:pt x="6972" y="2908"/>
                </a:lnTo>
                <a:lnTo>
                  <a:pt x="7556" y="2908"/>
                </a:lnTo>
                <a:lnTo>
                  <a:pt x="8140" y="3492"/>
                </a:lnTo>
                <a:lnTo>
                  <a:pt x="8140" y="232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bg object 36"/>
          <p:cNvSpPr/>
          <p:nvPr/>
        </p:nvSpPr>
        <p:spPr>
          <a:xfrm>
            <a:off x="5876328" y="1213687"/>
            <a:ext cx="14604" cy="17145"/>
          </a:xfrm>
          <a:custGeom>
            <a:avLst/>
            <a:gdLst/>
            <a:ahLst/>
            <a:cxnLst/>
            <a:rect l="l" t="t" r="r" b="b"/>
            <a:pathLst>
              <a:path w="14604" h="17144">
                <a:moveTo>
                  <a:pt x="7556" y="2908"/>
                </a:moveTo>
                <a:lnTo>
                  <a:pt x="5803" y="1168"/>
                </a:lnTo>
                <a:lnTo>
                  <a:pt x="5232" y="0"/>
                </a:lnTo>
                <a:lnTo>
                  <a:pt x="2895" y="4648"/>
                </a:lnTo>
                <a:lnTo>
                  <a:pt x="1155" y="10464"/>
                </a:lnTo>
                <a:lnTo>
                  <a:pt x="0" y="16865"/>
                </a:lnTo>
                <a:lnTo>
                  <a:pt x="4064" y="7556"/>
                </a:lnTo>
                <a:lnTo>
                  <a:pt x="4648" y="9309"/>
                </a:lnTo>
                <a:lnTo>
                  <a:pt x="7556" y="2908"/>
                </a:lnTo>
                <a:close/>
              </a:path>
              <a:path w="14604" h="17144">
                <a:moveTo>
                  <a:pt x="11036" y="6400"/>
                </a:moveTo>
                <a:lnTo>
                  <a:pt x="10922" y="5816"/>
                </a:lnTo>
                <a:lnTo>
                  <a:pt x="10464" y="6985"/>
                </a:lnTo>
                <a:lnTo>
                  <a:pt x="11036" y="6400"/>
                </a:lnTo>
                <a:close/>
              </a:path>
              <a:path w="14604" h="17144">
                <a:moveTo>
                  <a:pt x="11811" y="5626"/>
                </a:moveTo>
                <a:lnTo>
                  <a:pt x="11696" y="4648"/>
                </a:lnTo>
                <a:lnTo>
                  <a:pt x="11620" y="4076"/>
                </a:lnTo>
                <a:lnTo>
                  <a:pt x="11150" y="5232"/>
                </a:lnTo>
                <a:lnTo>
                  <a:pt x="11811" y="5626"/>
                </a:lnTo>
                <a:close/>
              </a:path>
              <a:path w="14604" h="17144">
                <a:moveTo>
                  <a:pt x="14528" y="4648"/>
                </a:moveTo>
                <a:lnTo>
                  <a:pt x="12585" y="5626"/>
                </a:lnTo>
                <a:lnTo>
                  <a:pt x="11811" y="5626"/>
                </a:lnTo>
                <a:lnTo>
                  <a:pt x="11912" y="6400"/>
                </a:lnTo>
                <a:lnTo>
                  <a:pt x="11988" y="6985"/>
                </a:lnTo>
                <a:lnTo>
                  <a:pt x="12204" y="8724"/>
                </a:lnTo>
                <a:lnTo>
                  <a:pt x="13868" y="5816"/>
                </a:lnTo>
                <a:lnTo>
                  <a:pt x="13970" y="5626"/>
                </a:lnTo>
                <a:lnTo>
                  <a:pt x="14528" y="464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bg object 37"/>
          <p:cNvSpPr/>
          <p:nvPr/>
        </p:nvSpPr>
        <p:spPr>
          <a:xfrm>
            <a:off x="7017637" y="795650"/>
            <a:ext cx="1270" cy="635"/>
          </a:xfrm>
          <a:custGeom>
            <a:avLst/>
            <a:gdLst/>
            <a:ahLst/>
            <a:cxnLst/>
            <a:rect l="l" t="t" r="r" b="b"/>
            <a:pathLst>
              <a:path w="1270" h="634">
                <a:moveTo>
                  <a:pt x="0" y="581"/>
                </a:moveTo>
                <a:lnTo>
                  <a:pt x="1162" y="581"/>
                </a:lnTo>
                <a:lnTo>
                  <a:pt x="581" y="581"/>
                </a:lnTo>
                <a:lnTo>
                  <a:pt x="0" y="0"/>
                </a:lnTo>
                <a:lnTo>
                  <a:pt x="0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bg object 38"/>
          <p:cNvSpPr/>
          <p:nvPr/>
        </p:nvSpPr>
        <p:spPr>
          <a:xfrm>
            <a:off x="7505441" y="161331"/>
            <a:ext cx="8255" cy="1905"/>
          </a:xfrm>
          <a:custGeom>
            <a:avLst/>
            <a:gdLst/>
            <a:ahLst/>
            <a:cxnLst/>
            <a:rect l="l" t="t" r="r" b="b"/>
            <a:pathLst>
              <a:path w="8254" h="1905">
                <a:moveTo>
                  <a:pt x="2325" y="1744"/>
                </a:moveTo>
                <a:lnTo>
                  <a:pt x="1162" y="1162"/>
                </a:lnTo>
                <a:lnTo>
                  <a:pt x="0" y="0"/>
                </a:lnTo>
                <a:lnTo>
                  <a:pt x="4069" y="0"/>
                </a:lnTo>
                <a:lnTo>
                  <a:pt x="8139" y="581"/>
                </a:lnTo>
                <a:lnTo>
                  <a:pt x="2325" y="174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bg object 39"/>
          <p:cNvSpPr/>
          <p:nvPr/>
        </p:nvSpPr>
        <p:spPr>
          <a:xfrm>
            <a:off x="7150780" y="691577"/>
            <a:ext cx="8255" cy="10160"/>
          </a:xfrm>
          <a:custGeom>
            <a:avLst/>
            <a:gdLst/>
            <a:ahLst/>
            <a:cxnLst/>
            <a:rect l="l" t="t" r="r" b="b"/>
            <a:pathLst>
              <a:path w="8254" h="10159">
                <a:moveTo>
                  <a:pt x="4651" y="9884"/>
                </a:moveTo>
                <a:lnTo>
                  <a:pt x="5814" y="4651"/>
                </a:lnTo>
                <a:lnTo>
                  <a:pt x="0" y="0"/>
                </a:lnTo>
                <a:lnTo>
                  <a:pt x="2907" y="1744"/>
                </a:lnTo>
                <a:lnTo>
                  <a:pt x="5232" y="4069"/>
                </a:lnTo>
                <a:lnTo>
                  <a:pt x="8139" y="5232"/>
                </a:lnTo>
                <a:lnTo>
                  <a:pt x="4651" y="988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bg object 40"/>
          <p:cNvSpPr/>
          <p:nvPr/>
        </p:nvSpPr>
        <p:spPr>
          <a:xfrm>
            <a:off x="7035661" y="784603"/>
            <a:ext cx="8255" cy="12700"/>
          </a:xfrm>
          <a:custGeom>
            <a:avLst/>
            <a:gdLst/>
            <a:ahLst/>
            <a:cxnLst/>
            <a:rect l="l" t="t" r="r" b="b"/>
            <a:pathLst>
              <a:path w="8254" h="12700">
                <a:moveTo>
                  <a:pt x="8139" y="12209"/>
                </a:moveTo>
                <a:lnTo>
                  <a:pt x="0" y="2325"/>
                </a:lnTo>
                <a:lnTo>
                  <a:pt x="0" y="0"/>
                </a:lnTo>
                <a:lnTo>
                  <a:pt x="5814" y="5232"/>
                </a:lnTo>
                <a:lnTo>
                  <a:pt x="7558" y="7558"/>
                </a:lnTo>
                <a:lnTo>
                  <a:pt x="8139" y="1220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bg object 41"/>
          <p:cNvSpPr/>
          <p:nvPr/>
        </p:nvSpPr>
        <p:spPr>
          <a:xfrm>
            <a:off x="7297296" y="521806"/>
            <a:ext cx="2540" cy="1905"/>
          </a:xfrm>
          <a:custGeom>
            <a:avLst/>
            <a:gdLst/>
            <a:ahLst/>
            <a:cxnLst/>
            <a:rect l="l" t="t" r="r" b="b"/>
            <a:pathLst>
              <a:path w="2540" h="1904">
                <a:moveTo>
                  <a:pt x="1162" y="1744"/>
                </a:moveTo>
                <a:lnTo>
                  <a:pt x="0" y="0"/>
                </a:lnTo>
                <a:lnTo>
                  <a:pt x="2325" y="1162"/>
                </a:lnTo>
                <a:lnTo>
                  <a:pt x="1162" y="174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bg object 42"/>
          <p:cNvSpPr/>
          <p:nvPr/>
        </p:nvSpPr>
        <p:spPr>
          <a:xfrm>
            <a:off x="6278083" y="1257871"/>
            <a:ext cx="1270" cy="1905"/>
          </a:xfrm>
          <a:custGeom>
            <a:avLst/>
            <a:gdLst/>
            <a:ahLst/>
            <a:cxnLst/>
            <a:rect l="l" t="t" r="r" b="b"/>
            <a:pathLst>
              <a:path w="1270" h="1905">
                <a:moveTo>
                  <a:pt x="0" y="1744"/>
                </a:moveTo>
                <a:lnTo>
                  <a:pt x="1162" y="0"/>
                </a:lnTo>
                <a:lnTo>
                  <a:pt x="581" y="1162"/>
                </a:lnTo>
                <a:lnTo>
                  <a:pt x="0" y="174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bg object 43"/>
          <p:cNvSpPr/>
          <p:nvPr/>
        </p:nvSpPr>
        <p:spPr>
          <a:xfrm>
            <a:off x="7518813" y="143307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4">
                <a:moveTo>
                  <a:pt x="0" y="4069"/>
                </a:moveTo>
                <a:lnTo>
                  <a:pt x="3488" y="0"/>
                </a:lnTo>
                <a:lnTo>
                  <a:pt x="2325" y="1744"/>
                </a:lnTo>
                <a:lnTo>
                  <a:pt x="0" y="406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bg object 44"/>
          <p:cNvSpPr/>
          <p:nvPr/>
        </p:nvSpPr>
        <p:spPr>
          <a:xfrm>
            <a:off x="6761235" y="1047401"/>
            <a:ext cx="635" cy="3810"/>
          </a:xfrm>
          <a:custGeom>
            <a:avLst/>
            <a:gdLst/>
            <a:ahLst/>
            <a:cxnLst/>
            <a:rect l="l" t="t" r="r" b="b"/>
            <a:pathLst>
              <a:path w="634" h="3809">
                <a:moveTo>
                  <a:pt x="0" y="3488"/>
                </a:moveTo>
                <a:lnTo>
                  <a:pt x="0" y="581"/>
                </a:lnTo>
                <a:lnTo>
                  <a:pt x="581" y="581"/>
                </a:lnTo>
                <a:lnTo>
                  <a:pt x="581" y="0"/>
                </a:lnTo>
                <a:lnTo>
                  <a:pt x="581" y="1744"/>
                </a:lnTo>
                <a:lnTo>
                  <a:pt x="0" y="34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bg object 45"/>
          <p:cNvSpPr/>
          <p:nvPr/>
        </p:nvSpPr>
        <p:spPr>
          <a:xfrm>
            <a:off x="6813562" y="984027"/>
            <a:ext cx="3810" cy="3175"/>
          </a:xfrm>
          <a:custGeom>
            <a:avLst/>
            <a:gdLst/>
            <a:ahLst/>
            <a:cxnLst/>
            <a:rect l="l" t="t" r="r" b="b"/>
            <a:pathLst>
              <a:path w="3809" h="3175">
                <a:moveTo>
                  <a:pt x="2325" y="2907"/>
                </a:moveTo>
                <a:lnTo>
                  <a:pt x="0" y="2325"/>
                </a:lnTo>
                <a:lnTo>
                  <a:pt x="0" y="0"/>
                </a:lnTo>
                <a:lnTo>
                  <a:pt x="3488" y="0"/>
                </a:lnTo>
                <a:lnTo>
                  <a:pt x="2907" y="2325"/>
                </a:lnTo>
                <a:lnTo>
                  <a:pt x="2325" y="290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bg object 46"/>
          <p:cNvSpPr/>
          <p:nvPr/>
        </p:nvSpPr>
        <p:spPr>
          <a:xfrm>
            <a:off x="6688559" y="1108449"/>
            <a:ext cx="635" cy="635"/>
          </a:xfrm>
          <a:custGeom>
            <a:avLst/>
            <a:gdLst/>
            <a:ahLst/>
            <a:cxnLst/>
            <a:rect l="l" t="t" r="r" b="b"/>
            <a:pathLst>
              <a:path w="634" h="634">
                <a:moveTo>
                  <a:pt x="581" y="581"/>
                </a:moveTo>
                <a:lnTo>
                  <a:pt x="581" y="0"/>
                </a:lnTo>
                <a:lnTo>
                  <a:pt x="581" y="581"/>
                </a:lnTo>
                <a:lnTo>
                  <a:pt x="0" y="581"/>
                </a:lnTo>
                <a:lnTo>
                  <a:pt x="581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bg object 47"/>
          <p:cNvSpPr/>
          <p:nvPr/>
        </p:nvSpPr>
        <p:spPr>
          <a:xfrm>
            <a:off x="6815887" y="978213"/>
            <a:ext cx="3810" cy="6350"/>
          </a:xfrm>
          <a:custGeom>
            <a:avLst/>
            <a:gdLst/>
            <a:ahLst/>
            <a:cxnLst/>
            <a:rect l="l" t="t" r="r" b="b"/>
            <a:pathLst>
              <a:path w="3809" h="6350">
                <a:moveTo>
                  <a:pt x="2325" y="5814"/>
                </a:moveTo>
                <a:lnTo>
                  <a:pt x="581" y="5814"/>
                </a:lnTo>
                <a:lnTo>
                  <a:pt x="1162" y="4069"/>
                </a:lnTo>
                <a:lnTo>
                  <a:pt x="581" y="2325"/>
                </a:lnTo>
                <a:lnTo>
                  <a:pt x="0" y="0"/>
                </a:lnTo>
                <a:lnTo>
                  <a:pt x="3488" y="5232"/>
                </a:lnTo>
                <a:lnTo>
                  <a:pt x="2325" y="581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bg object 48"/>
          <p:cNvSpPr/>
          <p:nvPr/>
        </p:nvSpPr>
        <p:spPr>
          <a:xfrm>
            <a:off x="7017626" y="781125"/>
            <a:ext cx="19050" cy="31115"/>
          </a:xfrm>
          <a:custGeom>
            <a:avLst/>
            <a:gdLst/>
            <a:ahLst/>
            <a:cxnLst/>
            <a:rect l="l" t="t" r="r" b="b"/>
            <a:pathLst>
              <a:path w="19050" h="31115">
                <a:moveTo>
                  <a:pt x="16865" y="28486"/>
                </a:moveTo>
                <a:lnTo>
                  <a:pt x="15125" y="26162"/>
                </a:lnTo>
                <a:lnTo>
                  <a:pt x="15608" y="29159"/>
                </a:lnTo>
                <a:lnTo>
                  <a:pt x="15125" y="29641"/>
                </a:lnTo>
                <a:lnTo>
                  <a:pt x="15697" y="30810"/>
                </a:lnTo>
                <a:lnTo>
                  <a:pt x="15697" y="29641"/>
                </a:lnTo>
                <a:lnTo>
                  <a:pt x="15697" y="29070"/>
                </a:lnTo>
                <a:lnTo>
                  <a:pt x="15697" y="28486"/>
                </a:lnTo>
                <a:lnTo>
                  <a:pt x="16865" y="28486"/>
                </a:lnTo>
                <a:close/>
              </a:path>
              <a:path w="19050" h="31115">
                <a:moveTo>
                  <a:pt x="18605" y="11620"/>
                </a:moveTo>
                <a:lnTo>
                  <a:pt x="13373" y="5232"/>
                </a:lnTo>
                <a:lnTo>
                  <a:pt x="4660" y="0"/>
                </a:lnTo>
                <a:lnTo>
                  <a:pt x="2336" y="1739"/>
                </a:lnTo>
                <a:lnTo>
                  <a:pt x="5816" y="9880"/>
                </a:lnTo>
                <a:lnTo>
                  <a:pt x="3492" y="8140"/>
                </a:lnTo>
                <a:lnTo>
                  <a:pt x="1752" y="5803"/>
                </a:lnTo>
                <a:lnTo>
                  <a:pt x="0" y="4064"/>
                </a:lnTo>
                <a:lnTo>
                  <a:pt x="2730" y="8991"/>
                </a:lnTo>
                <a:lnTo>
                  <a:pt x="6540" y="14681"/>
                </a:lnTo>
                <a:lnTo>
                  <a:pt x="11455" y="20586"/>
                </a:lnTo>
                <a:lnTo>
                  <a:pt x="17449" y="26162"/>
                </a:lnTo>
                <a:lnTo>
                  <a:pt x="13919" y="20713"/>
                </a:lnTo>
                <a:lnTo>
                  <a:pt x="12280" y="17513"/>
                </a:lnTo>
                <a:lnTo>
                  <a:pt x="10337" y="13970"/>
                </a:lnTo>
                <a:lnTo>
                  <a:pt x="5816" y="7556"/>
                </a:lnTo>
                <a:lnTo>
                  <a:pt x="6985" y="5232"/>
                </a:lnTo>
                <a:lnTo>
                  <a:pt x="11633" y="8140"/>
                </a:lnTo>
                <a:lnTo>
                  <a:pt x="14541" y="11620"/>
                </a:lnTo>
                <a:lnTo>
                  <a:pt x="12801" y="8712"/>
                </a:lnTo>
                <a:lnTo>
                  <a:pt x="18605" y="1162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bg object 49"/>
          <p:cNvSpPr/>
          <p:nvPr/>
        </p:nvSpPr>
        <p:spPr>
          <a:xfrm>
            <a:off x="5884467" y="1203800"/>
            <a:ext cx="2540" cy="4445"/>
          </a:xfrm>
          <a:custGeom>
            <a:avLst/>
            <a:gdLst/>
            <a:ahLst/>
            <a:cxnLst/>
            <a:rect l="l" t="t" r="r" b="b"/>
            <a:pathLst>
              <a:path w="2539" h="4444">
                <a:moveTo>
                  <a:pt x="775" y="4069"/>
                </a:moveTo>
                <a:lnTo>
                  <a:pt x="0" y="4069"/>
                </a:lnTo>
                <a:lnTo>
                  <a:pt x="581" y="2325"/>
                </a:lnTo>
                <a:lnTo>
                  <a:pt x="1744" y="1162"/>
                </a:lnTo>
                <a:lnTo>
                  <a:pt x="2325" y="0"/>
                </a:lnTo>
                <a:lnTo>
                  <a:pt x="1744" y="1744"/>
                </a:lnTo>
                <a:lnTo>
                  <a:pt x="1162" y="2907"/>
                </a:lnTo>
                <a:lnTo>
                  <a:pt x="775" y="406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bg object 50"/>
          <p:cNvSpPr/>
          <p:nvPr/>
        </p:nvSpPr>
        <p:spPr>
          <a:xfrm>
            <a:off x="5065841" y="-301"/>
            <a:ext cx="3175" cy="635"/>
          </a:xfrm>
          <a:custGeom>
            <a:avLst/>
            <a:gdLst/>
            <a:ahLst/>
            <a:cxnLst/>
            <a:rect l="l" t="t" r="r" b="b"/>
            <a:pathLst>
              <a:path w="3175" h="635">
                <a:moveTo>
                  <a:pt x="2325" y="581"/>
                </a:moveTo>
                <a:lnTo>
                  <a:pt x="0" y="581"/>
                </a:lnTo>
                <a:lnTo>
                  <a:pt x="2907" y="0"/>
                </a:lnTo>
                <a:lnTo>
                  <a:pt x="2325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bg object 51"/>
          <p:cNvSpPr/>
          <p:nvPr/>
        </p:nvSpPr>
        <p:spPr>
          <a:xfrm>
            <a:off x="5305964" y="478200"/>
            <a:ext cx="3175" cy="635"/>
          </a:xfrm>
          <a:custGeom>
            <a:avLst/>
            <a:gdLst/>
            <a:ahLst/>
            <a:cxnLst/>
            <a:rect l="l" t="t" r="r" b="b"/>
            <a:pathLst>
              <a:path w="3175" h="634">
                <a:moveTo>
                  <a:pt x="2907" y="581"/>
                </a:moveTo>
                <a:lnTo>
                  <a:pt x="0" y="581"/>
                </a:lnTo>
                <a:lnTo>
                  <a:pt x="581" y="0"/>
                </a:lnTo>
                <a:lnTo>
                  <a:pt x="2907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bg object 52"/>
          <p:cNvSpPr/>
          <p:nvPr/>
        </p:nvSpPr>
        <p:spPr>
          <a:xfrm>
            <a:off x="5340267" y="171796"/>
            <a:ext cx="1905" cy="635"/>
          </a:xfrm>
          <a:custGeom>
            <a:avLst/>
            <a:gdLst/>
            <a:ahLst/>
            <a:cxnLst/>
            <a:rect l="l" t="t" r="r" b="b"/>
            <a:pathLst>
              <a:path w="1904" h="635">
                <a:moveTo>
                  <a:pt x="0" y="0"/>
                </a:moveTo>
                <a:lnTo>
                  <a:pt x="1162" y="0"/>
                </a:lnTo>
                <a:lnTo>
                  <a:pt x="1744" y="581"/>
                </a:lnTo>
                <a:lnTo>
                  <a:pt x="581" y="0"/>
                </a:lnTo>
                <a:lnTo>
                  <a:pt x="0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bg object 53"/>
          <p:cNvSpPr/>
          <p:nvPr/>
        </p:nvSpPr>
        <p:spPr>
          <a:xfrm>
            <a:off x="5294336" y="620064"/>
            <a:ext cx="3810" cy="6985"/>
          </a:xfrm>
          <a:custGeom>
            <a:avLst/>
            <a:gdLst/>
            <a:ahLst/>
            <a:cxnLst/>
            <a:rect l="l" t="t" r="r" b="b"/>
            <a:pathLst>
              <a:path w="3810" h="6984">
                <a:moveTo>
                  <a:pt x="0" y="6976"/>
                </a:moveTo>
                <a:lnTo>
                  <a:pt x="581" y="5232"/>
                </a:lnTo>
                <a:lnTo>
                  <a:pt x="1744" y="3488"/>
                </a:lnTo>
                <a:lnTo>
                  <a:pt x="3488" y="0"/>
                </a:lnTo>
                <a:lnTo>
                  <a:pt x="2907" y="1744"/>
                </a:lnTo>
                <a:lnTo>
                  <a:pt x="2325" y="2907"/>
                </a:lnTo>
                <a:lnTo>
                  <a:pt x="1162" y="4651"/>
                </a:lnTo>
                <a:lnTo>
                  <a:pt x="1162" y="5232"/>
                </a:lnTo>
                <a:lnTo>
                  <a:pt x="581" y="6395"/>
                </a:lnTo>
                <a:lnTo>
                  <a:pt x="0" y="697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bg object 54"/>
          <p:cNvSpPr/>
          <p:nvPr/>
        </p:nvSpPr>
        <p:spPr>
          <a:xfrm>
            <a:off x="5343174" y="92143"/>
            <a:ext cx="2540" cy="1270"/>
          </a:xfrm>
          <a:custGeom>
            <a:avLst/>
            <a:gdLst/>
            <a:ahLst/>
            <a:cxnLst/>
            <a:rect l="l" t="t" r="r" b="b"/>
            <a:pathLst>
              <a:path w="2539" h="1269">
                <a:moveTo>
                  <a:pt x="581" y="1162"/>
                </a:moveTo>
                <a:lnTo>
                  <a:pt x="581" y="581"/>
                </a:lnTo>
                <a:lnTo>
                  <a:pt x="0" y="581"/>
                </a:lnTo>
                <a:lnTo>
                  <a:pt x="0" y="0"/>
                </a:lnTo>
                <a:lnTo>
                  <a:pt x="1162" y="0"/>
                </a:lnTo>
                <a:lnTo>
                  <a:pt x="2325" y="581"/>
                </a:lnTo>
                <a:lnTo>
                  <a:pt x="581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bg object 55"/>
          <p:cNvSpPr/>
          <p:nvPr/>
        </p:nvSpPr>
        <p:spPr>
          <a:xfrm>
            <a:off x="5310034" y="488084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1162" y="1162"/>
                </a:moveTo>
                <a:lnTo>
                  <a:pt x="0" y="1162"/>
                </a:lnTo>
                <a:lnTo>
                  <a:pt x="0" y="0"/>
                </a:lnTo>
                <a:lnTo>
                  <a:pt x="1162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bg object 56"/>
          <p:cNvSpPr/>
          <p:nvPr/>
        </p:nvSpPr>
        <p:spPr>
          <a:xfrm>
            <a:off x="5076304" y="280529"/>
            <a:ext cx="26034" cy="10795"/>
          </a:xfrm>
          <a:custGeom>
            <a:avLst/>
            <a:gdLst/>
            <a:ahLst/>
            <a:cxnLst/>
            <a:rect l="l" t="t" r="r" b="b"/>
            <a:pathLst>
              <a:path w="26035" h="10795">
                <a:moveTo>
                  <a:pt x="1155" y="0"/>
                </a:moveTo>
                <a:lnTo>
                  <a:pt x="0" y="0"/>
                </a:lnTo>
                <a:lnTo>
                  <a:pt x="571" y="584"/>
                </a:lnTo>
                <a:lnTo>
                  <a:pt x="1155" y="0"/>
                </a:lnTo>
                <a:close/>
              </a:path>
              <a:path w="26035" h="10795">
                <a:moveTo>
                  <a:pt x="24993" y="9296"/>
                </a:moveTo>
                <a:lnTo>
                  <a:pt x="24409" y="9296"/>
                </a:lnTo>
                <a:lnTo>
                  <a:pt x="22669" y="9880"/>
                </a:lnTo>
                <a:lnTo>
                  <a:pt x="21513" y="9880"/>
                </a:lnTo>
                <a:lnTo>
                  <a:pt x="20345" y="10464"/>
                </a:lnTo>
                <a:lnTo>
                  <a:pt x="23253" y="9880"/>
                </a:lnTo>
                <a:lnTo>
                  <a:pt x="24993" y="9880"/>
                </a:lnTo>
                <a:lnTo>
                  <a:pt x="24993" y="9296"/>
                </a:lnTo>
                <a:close/>
              </a:path>
              <a:path w="26035" h="10795">
                <a:moveTo>
                  <a:pt x="25577" y="10464"/>
                </a:moveTo>
                <a:lnTo>
                  <a:pt x="24993" y="9880"/>
                </a:lnTo>
                <a:lnTo>
                  <a:pt x="24993" y="10464"/>
                </a:lnTo>
                <a:lnTo>
                  <a:pt x="25577" y="1046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bg object 57"/>
          <p:cNvSpPr/>
          <p:nvPr/>
        </p:nvSpPr>
        <p:spPr>
          <a:xfrm>
            <a:off x="5112931" y="343318"/>
            <a:ext cx="5080" cy="17145"/>
          </a:xfrm>
          <a:custGeom>
            <a:avLst/>
            <a:gdLst/>
            <a:ahLst/>
            <a:cxnLst/>
            <a:rect l="l" t="t" r="r" b="b"/>
            <a:pathLst>
              <a:path w="5079" h="17145">
                <a:moveTo>
                  <a:pt x="2324" y="0"/>
                </a:moveTo>
                <a:lnTo>
                  <a:pt x="0" y="584"/>
                </a:lnTo>
                <a:lnTo>
                  <a:pt x="584" y="584"/>
                </a:lnTo>
                <a:lnTo>
                  <a:pt x="2324" y="0"/>
                </a:lnTo>
                <a:close/>
              </a:path>
              <a:path w="5079" h="17145">
                <a:moveTo>
                  <a:pt x="4648" y="12788"/>
                </a:moveTo>
                <a:lnTo>
                  <a:pt x="2324" y="16865"/>
                </a:lnTo>
                <a:lnTo>
                  <a:pt x="2908" y="16281"/>
                </a:lnTo>
                <a:lnTo>
                  <a:pt x="4648" y="127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bg object 58"/>
          <p:cNvSpPr/>
          <p:nvPr/>
        </p:nvSpPr>
        <p:spPr>
          <a:xfrm>
            <a:off x="5098981" y="288660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2907" y="1162"/>
                </a:moveTo>
                <a:lnTo>
                  <a:pt x="1744" y="1162"/>
                </a:lnTo>
                <a:lnTo>
                  <a:pt x="1162" y="581"/>
                </a:lnTo>
                <a:lnTo>
                  <a:pt x="581" y="581"/>
                </a:lnTo>
                <a:lnTo>
                  <a:pt x="0" y="0"/>
                </a:lnTo>
                <a:lnTo>
                  <a:pt x="2907" y="0"/>
                </a:lnTo>
                <a:lnTo>
                  <a:pt x="3488" y="581"/>
                </a:lnTo>
                <a:lnTo>
                  <a:pt x="2907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bg object 59"/>
          <p:cNvSpPr/>
          <p:nvPr/>
        </p:nvSpPr>
        <p:spPr>
          <a:xfrm>
            <a:off x="5100726" y="218890"/>
            <a:ext cx="1905" cy="635"/>
          </a:xfrm>
          <a:custGeom>
            <a:avLst/>
            <a:gdLst/>
            <a:ahLst/>
            <a:cxnLst/>
            <a:rect l="l" t="t" r="r" b="b"/>
            <a:pathLst>
              <a:path w="1904" h="635">
                <a:moveTo>
                  <a:pt x="1744" y="581"/>
                </a:moveTo>
                <a:lnTo>
                  <a:pt x="0" y="581"/>
                </a:lnTo>
                <a:lnTo>
                  <a:pt x="581" y="0"/>
                </a:lnTo>
                <a:lnTo>
                  <a:pt x="1744" y="0"/>
                </a:lnTo>
                <a:lnTo>
                  <a:pt x="1744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bg object 60"/>
          <p:cNvSpPr/>
          <p:nvPr/>
        </p:nvSpPr>
        <p:spPr>
          <a:xfrm>
            <a:off x="5293169" y="615415"/>
            <a:ext cx="2540" cy="5080"/>
          </a:xfrm>
          <a:custGeom>
            <a:avLst/>
            <a:gdLst/>
            <a:ahLst/>
            <a:cxnLst/>
            <a:rect l="l" t="t" r="r" b="b"/>
            <a:pathLst>
              <a:path w="2539" h="5079">
                <a:moveTo>
                  <a:pt x="584" y="584"/>
                </a:moveTo>
                <a:lnTo>
                  <a:pt x="0" y="0"/>
                </a:lnTo>
                <a:lnTo>
                  <a:pt x="0" y="584"/>
                </a:lnTo>
                <a:lnTo>
                  <a:pt x="584" y="584"/>
                </a:lnTo>
                <a:close/>
              </a:path>
              <a:path w="2539" h="5079">
                <a:moveTo>
                  <a:pt x="2324" y="2908"/>
                </a:moveTo>
                <a:lnTo>
                  <a:pt x="1739" y="1752"/>
                </a:lnTo>
                <a:lnTo>
                  <a:pt x="584" y="584"/>
                </a:lnTo>
                <a:lnTo>
                  <a:pt x="2324" y="4648"/>
                </a:lnTo>
                <a:lnTo>
                  <a:pt x="2324" y="290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bg object 61"/>
          <p:cNvSpPr/>
          <p:nvPr/>
        </p:nvSpPr>
        <p:spPr>
          <a:xfrm>
            <a:off x="5173396" y="511352"/>
            <a:ext cx="8890" cy="5715"/>
          </a:xfrm>
          <a:custGeom>
            <a:avLst/>
            <a:gdLst/>
            <a:ahLst/>
            <a:cxnLst/>
            <a:rect l="l" t="t" r="r" b="b"/>
            <a:pathLst>
              <a:path w="8889" h="5715">
                <a:moveTo>
                  <a:pt x="5816" y="0"/>
                </a:moveTo>
                <a:lnTo>
                  <a:pt x="0" y="2324"/>
                </a:lnTo>
                <a:lnTo>
                  <a:pt x="2324" y="2324"/>
                </a:lnTo>
                <a:lnTo>
                  <a:pt x="4648" y="1739"/>
                </a:lnTo>
                <a:lnTo>
                  <a:pt x="5816" y="2324"/>
                </a:lnTo>
                <a:lnTo>
                  <a:pt x="5816" y="0"/>
                </a:lnTo>
                <a:close/>
              </a:path>
              <a:path w="8889" h="5715">
                <a:moveTo>
                  <a:pt x="8724" y="2895"/>
                </a:moveTo>
                <a:lnTo>
                  <a:pt x="8140" y="2324"/>
                </a:lnTo>
                <a:lnTo>
                  <a:pt x="5816" y="2324"/>
                </a:lnTo>
                <a:lnTo>
                  <a:pt x="5816" y="3479"/>
                </a:lnTo>
                <a:lnTo>
                  <a:pt x="5232" y="5232"/>
                </a:lnTo>
                <a:lnTo>
                  <a:pt x="7556" y="5232"/>
                </a:lnTo>
                <a:lnTo>
                  <a:pt x="8724" y="289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bg object 62"/>
          <p:cNvSpPr/>
          <p:nvPr/>
        </p:nvSpPr>
        <p:spPr>
          <a:xfrm>
            <a:off x="5843181" y="1205546"/>
            <a:ext cx="48895" cy="27305"/>
          </a:xfrm>
          <a:custGeom>
            <a:avLst/>
            <a:gdLst/>
            <a:ahLst/>
            <a:cxnLst/>
            <a:rect l="l" t="t" r="r" b="b"/>
            <a:pathLst>
              <a:path w="48895" h="27305">
                <a:moveTo>
                  <a:pt x="5816" y="18605"/>
                </a:moveTo>
                <a:lnTo>
                  <a:pt x="3848" y="19354"/>
                </a:lnTo>
                <a:lnTo>
                  <a:pt x="2692" y="16281"/>
                </a:lnTo>
                <a:lnTo>
                  <a:pt x="1638" y="13208"/>
                </a:lnTo>
                <a:lnTo>
                  <a:pt x="0" y="13957"/>
                </a:lnTo>
                <a:lnTo>
                  <a:pt x="1168" y="15125"/>
                </a:lnTo>
                <a:lnTo>
                  <a:pt x="1739" y="23266"/>
                </a:lnTo>
                <a:lnTo>
                  <a:pt x="4648" y="21513"/>
                </a:lnTo>
                <a:lnTo>
                  <a:pt x="5816" y="18605"/>
                </a:lnTo>
                <a:close/>
              </a:path>
              <a:path w="48895" h="27305">
                <a:moveTo>
                  <a:pt x="27901" y="25006"/>
                </a:moveTo>
                <a:lnTo>
                  <a:pt x="26746" y="26162"/>
                </a:lnTo>
                <a:lnTo>
                  <a:pt x="27330" y="26746"/>
                </a:lnTo>
                <a:lnTo>
                  <a:pt x="27330" y="26162"/>
                </a:lnTo>
                <a:lnTo>
                  <a:pt x="27901" y="25590"/>
                </a:lnTo>
                <a:lnTo>
                  <a:pt x="27901" y="25006"/>
                </a:lnTo>
                <a:close/>
              </a:path>
              <a:path w="48895" h="27305">
                <a:moveTo>
                  <a:pt x="29070" y="23837"/>
                </a:moveTo>
                <a:lnTo>
                  <a:pt x="28486" y="24422"/>
                </a:lnTo>
                <a:lnTo>
                  <a:pt x="29070" y="24422"/>
                </a:lnTo>
                <a:lnTo>
                  <a:pt x="29070" y="23837"/>
                </a:lnTo>
                <a:close/>
              </a:path>
              <a:path w="48895" h="27305">
                <a:moveTo>
                  <a:pt x="31978" y="22098"/>
                </a:moveTo>
                <a:lnTo>
                  <a:pt x="29654" y="24422"/>
                </a:lnTo>
                <a:lnTo>
                  <a:pt x="30238" y="24422"/>
                </a:lnTo>
                <a:lnTo>
                  <a:pt x="30810" y="25006"/>
                </a:lnTo>
                <a:lnTo>
                  <a:pt x="31978" y="22098"/>
                </a:lnTo>
                <a:close/>
              </a:path>
              <a:path w="48895" h="27305">
                <a:moveTo>
                  <a:pt x="48844" y="2324"/>
                </a:moveTo>
                <a:lnTo>
                  <a:pt x="47091" y="0"/>
                </a:lnTo>
                <a:lnTo>
                  <a:pt x="43027" y="4076"/>
                </a:lnTo>
                <a:lnTo>
                  <a:pt x="43027" y="4660"/>
                </a:lnTo>
                <a:lnTo>
                  <a:pt x="43611" y="4660"/>
                </a:lnTo>
                <a:lnTo>
                  <a:pt x="43611" y="5232"/>
                </a:lnTo>
                <a:lnTo>
                  <a:pt x="44183" y="5232"/>
                </a:lnTo>
                <a:lnTo>
                  <a:pt x="44183" y="6400"/>
                </a:lnTo>
                <a:lnTo>
                  <a:pt x="44767" y="7556"/>
                </a:lnTo>
                <a:lnTo>
                  <a:pt x="45351" y="9309"/>
                </a:lnTo>
                <a:lnTo>
                  <a:pt x="46507" y="11049"/>
                </a:lnTo>
                <a:lnTo>
                  <a:pt x="47675" y="12217"/>
                </a:lnTo>
                <a:lnTo>
                  <a:pt x="47675" y="11633"/>
                </a:lnTo>
                <a:lnTo>
                  <a:pt x="48260" y="11633"/>
                </a:lnTo>
                <a:lnTo>
                  <a:pt x="48260" y="11049"/>
                </a:lnTo>
                <a:lnTo>
                  <a:pt x="48844" y="232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bg object 63"/>
          <p:cNvSpPr/>
          <p:nvPr/>
        </p:nvSpPr>
        <p:spPr>
          <a:xfrm>
            <a:off x="7008916" y="828790"/>
            <a:ext cx="8890" cy="6350"/>
          </a:xfrm>
          <a:custGeom>
            <a:avLst/>
            <a:gdLst/>
            <a:ahLst/>
            <a:cxnLst/>
            <a:rect l="l" t="t" r="r" b="b"/>
            <a:pathLst>
              <a:path w="8890" h="6350">
                <a:moveTo>
                  <a:pt x="8721" y="5814"/>
                </a:moveTo>
                <a:lnTo>
                  <a:pt x="1744" y="2325"/>
                </a:lnTo>
                <a:lnTo>
                  <a:pt x="0" y="2907"/>
                </a:lnTo>
                <a:lnTo>
                  <a:pt x="27" y="735"/>
                </a:lnTo>
                <a:lnTo>
                  <a:pt x="3270" y="1235"/>
                </a:lnTo>
                <a:lnTo>
                  <a:pt x="6622" y="1844"/>
                </a:lnTo>
                <a:lnTo>
                  <a:pt x="6976" y="0"/>
                </a:lnTo>
                <a:lnTo>
                  <a:pt x="8721" y="2325"/>
                </a:lnTo>
                <a:lnTo>
                  <a:pt x="8721" y="581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bg object 64"/>
          <p:cNvSpPr/>
          <p:nvPr/>
        </p:nvSpPr>
        <p:spPr>
          <a:xfrm>
            <a:off x="4958280" y="509014"/>
            <a:ext cx="3175" cy="635"/>
          </a:xfrm>
          <a:custGeom>
            <a:avLst/>
            <a:gdLst/>
            <a:ahLst/>
            <a:cxnLst/>
            <a:rect l="l" t="t" r="r" b="b"/>
            <a:pathLst>
              <a:path w="3175" h="634">
                <a:moveTo>
                  <a:pt x="2325" y="581"/>
                </a:moveTo>
                <a:lnTo>
                  <a:pt x="0" y="581"/>
                </a:lnTo>
                <a:lnTo>
                  <a:pt x="1162" y="0"/>
                </a:lnTo>
                <a:lnTo>
                  <a:pt x="2907" y="0"/>
                </a:lnTo>
                <a:lnTo>
                  <a:pt x="2325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bg object 65"/>
          <p:cNvSpPr/>
          <p:nvPr/>
        </p:nvSpPr>
        <p:spPr>
          <a:xfrm>
            <a:off x="7547302" y="51444"/>
            <a:ext cx="1270" cy="3175"/>
          </a:xfrm>
          <a:custGeom>
            <a:avLst/>
            <a:gdLst/>
            <a:ahLst/>
            <a:cxnLst/>
            <a:rect l="l" t="t" r="r" b="b"/>
            <a:pathLst>
              <a:path w="1270" h="3175">
                <a:moveTo>
                  <a:pt x="1162" y="2906"/>
                </a:moveTo>
                <a:lnTo>
                  <a:pt x="0" y="0"/>
                </a:lnTo>
                <a:lnTo>
                  <a:pt x="387" y="0"/>
                </a:lnTo>
                <a:lnTo>
                  <a:pt x="1162" y="1162"/>
                </a:lnTo>
                <a:lnTo>
                  <a:pt x="1162" y="290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bg object 66"/>
          <p:cNvSpPr/>
          <p:nvPr/>
        </p:nvSpPr>
        <p:spPr>
          <a:xfrm>
            <a:off x="5903646" y="12496"/>
            <a:ext cx="19685" cy="56515"/>
          </a:xfrm>
          <a:custGeom>
            <a:avLst/>
            <a:gdLst/>
            <a:ahLst/>
            <a:cxnLst/>
            <a:rect l="l" t="t" r="r" b="b"/>
            <a:pathLst>
              <a:path w="19685" h="56515">
                <a:moveTo>
                  <a:pt x="4648" y="8140"/>
                </a:moveTo>
                <a:lnTo>
                  <a:pt x="4076" y="5816"/>
                </a:lnTo>
                <a:lnTo>
                  <a:pt x="2908" y="7556"/>
                </a:lnTo>
                <a:lnTo>
                  <a:pt x="1168" y="9880"/>
                </a:lnTo>
                <a:lnTo>
                  <a:pt x="2324" y="12204"/>
                </a:lnTo>
                <a:lnTo>
                  <a:pt x="4648" y="9880"/>
                </a:lnTo>
                <a:lnTo>
                  <a:pt x="4648" y="8140"/>
                </a:lnTo>
                <a:close/>
              </a:path>
              <a:path w="19685" h="56515">
                <a:moveTo>
                  <a:pt x="5816" y="1739"/>
                </a:moveTo>
                <a:lnTo>
                  <a:pt x="0" y="0"/>
                </a:lnTo>
                <a:lnTo>
                  <a:pt x="1752" y="1739"/>
                </a:lnTo>
                <a:lnTo>
                  <a:pt x="2908" y="4064"/>
                </a:lnTo>
                <a:lnTo>
                  <a:pt x="4076" y="5816"/>
                </a:lnTo>
                <a:lnTo>
                  <a:pt x="5232" y="3492"/>
                </a:lnTo>
                <a:lnTo>
                  <a:pt x="5816" y="1739"/>
                </a:lnTo>
                <a:close/>
              </a:path>
              <a:path w="19685" h="56515">
                <a:moveTo>
                  <a:pt x="18021" y="34886"/>
                </a:moveTo>
                <a:lnTo>
                  <a:pt x="15697" y="33134"/>
                </a:lnTo>
                <a:lnTo>
                  <a:pt x="15113" y="34886"/>
                </a:lnTo>
                <a:lnTo>
                  <a:pt x="18021" y="34886"/>
                </a:lnTo>
                <a:close/>
              </a:path>
              <a:path w="19685" h="56515">
                <a:moveTo>
                  <a:pt x="19189" y="56400"/>
                </a:moveTo>
                <a:lnTo>
                  <a:pt x="18021" y="54076"/>
                </a:lnTo>
                <a:lnTo>
                  <a:pt x="17449" y="54648"/>
                </a:lnTo>
                <a:lnTo>
                  <a:pt x="18021" y="55816"/>
                </a:lnTo>
                <a:lnTo>
                  <a:pt x="19189" y="5640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bg object 67"/>
          <p:cNvSpPr/>
          <p:nvPr/>
        </p:nvSpPr>
        <p:spPr>
          <a:xfrm>
            <a:off x="5631554" y="1106705"/>
            <a:ext cx="3175" cy="3810"/>
          </a:xfrm>
          <a:custGeom>
            <a:avLst/>
            <a:gdLst/>
            <a:ahLst/>
            <a:cxnLst/>
            <a:rect l="l" t="t" r="r" b="b"/>
            <a:pathLst>
              <a:path w="3175" h="3809">
                <a:moveTo>
                  <a:pt x="1162" y="3488"/>
                </a:moveTo>
                <a:lnTo>
                  <a:pt x="0" y="2907"/>
                </a:lnTo>
                <a:lnTo>
                  <a:pt x="0" y="581"/>
                </a:lnTo>
                <a:lnTo>
                  <a:pt x="1744" y="0"/>
                </a:lnTo>
                <a:lnTo>
                  <a:pt x="2325" y="1744"/>
                </a:lnTo>
                <a:lnTo>
                  <a:pt x="2907" y="2907"/>
                </a:lnTo>
                <a:lnTo>
                  <a:pt x="1162" y="34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bg object 68"/>
          <p:cNvSpPr/>
          <p:nvPr/>
        </p:nvSpPr>
        <p:spPr>
          <a:xfrm>
            <a:off x="4937925" y="397966"/>
            <a:ext cx="23495" cy="43815"/>
          </a:xfrm>
          <a:custGeom>
            <a:avLst/>
            <a:gdLst/>
            <a:ahLst/>
            <a:cxnLst/>
            <a:rect l="l" t="t" r="r" b="b"/>
            <a:pathLst>
              <a:path w="23495" h="43815">
                <a:moveTo>
                  <a:pt x="2324" y="0"/>
                </a:moveTo>
                <a:lnTo>
                  <a:pt x="1739" y="0"/>
                </a:lnTo>
                <a:lnTo>
                  <a:pt x="0" y="584"/>
                </a:lnTo>
                <a:lnTo>
                  <a:pt x="2324" y="0"/>
                </a:lnTo>
                <a:close/>
              </a:path>
              <a:path w="23495" h="43815">
                <a:moveTo>
                  <a:pt x="12433" y="41998"/>
                </a:moveTo>
                <a:lnTo>
                  <a:pt x="9880" y="41871"/>
                </a:lnTo>
                <a:lnTo>
                  <a:pt x="4064" y="43027"/>
                </a:lnTo>
                <a:lnTo>
                  <a:pt x="12433" y="41998"/>
                </a:lnTo>
                <a:close/>
              </a:path>
              <a:path w="23495" h="43815">
                <a:moveTo>
                  <a:pt x="23126" y="42468"/>
                </a:moveTo>
                <a:lnTo>
                  <a:pt x="13652" y="42049"/>
                </a:lnTo>
                <a:lnTo>
                  <a:pt x="16281" y="43611"/>
                </a:lnTo>
                <a:lnTo>
                  <a:pt x="23126" y="4246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9" name="bg object 6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351063" y="6012663"/>
            <a:ext cx="3936932" cy="4269056"/>
          </a:xfrm>
          <a:prstGeom prst="rect">
            <a:avLst/>
          </a:prstGeom>
        </p:spPr>
      </p:pic>
      <p:sp>
        <p:nvSpPr>
          <p:cNvPr id="70" name="bg object 70"/>
          <p:cNvSpPr/>
          <p:nvPr/>
        </p:nvSpPr>
        <p:spPr>
          <a:xfrm>
            <a:off x="4951303" y="386337"/>
            <a:ext cx="1270" cy="635"/>
          </a:xfrm>
          <a:custGeom>
            <a:avLst/>
            <a:gdLst/>
            <a:ahLst/>
            <a:cxnLst/>
            <a:rect l="l" t="t" r="r" b="b"/>
            <a:pathLst>
              <a:path w="1270" h="635">
                <a:moveTo>
                  <a:pt x="1162" y="581"/>
                </a:moveTo>
                <a:lnTo>
                  <a:pt x="0" y="581"/>
                </a:lnTo>
                <a:lnTo>
                  <a:pt x="1162" y="0"/>
                </a:lnTo>
                <a:lnTo>
                  <a:pt x="1162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bg object 71"/>
          <p:cNvSpPr/>
          <p:nvPr/>
        </p:nvSpPr>
        <p:spPr>
          <a:xfrm>
            <a:off x="5185612" y="811348"/>
            <a:ext cx="1905" cy="635"/>
          </a:xfrm>
          <a:custGeom>
            <a:avLst/>
            <a:gdLst/>
            <a:ahLst/>
            <a:cxnLst/>
            <a:rect l="l" t="t" r="r" b="b"/>
            <a:pathLst>
              <a:path w="1904" h="634">
                <a:moveTo>
                  <a:pt x="581" y="581"/>
                </a:moveTo>
                <a:lnTo>
                  <a:pt x="0" y="581"/>
                </a:lnTo>
                <a:lnTo>
                  <a:pt x="0" y="0"/>
                </a:lnTo>
                <a:lnTo>
                  <a:pt x="1744" y="0"/>
                </a:lnTo>
                <a:lnTo>
                  <a:pt x="581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bg object 72"/>
          <p:cNvSpPr/>
          <p:nvPr/>
        </p:nvSpPr>
        <p:spPr>
          <a:xfrm>
            <a:off x="5471666" y="996818"/>
            <a:ext cx="4445" cy="6985"/>
          </a:xfrm>
          <a:custGeom>
            <a:avLst/>
            <a:gdLst/>
            <a:ahLst/>
            <a:cxnLst/>
            <a:rect l="l" t="t" r="r" b="b"/>
            <a:pathLst>
              <a:path w="4445" h="6984">
                <a:moveTo>
                  <a:pt x="0" y="6977"/>
                </a:moveTo>
                <a:lnTo>
                  <a:pt x="1744" y="1162"/>
                </a:lnTo>
                <a:lnTo>
                  <a:pt x="2325" y="581"/>
                </a:lnTo>
                <a:lnTo>
                  <a:pt x="3488" y="581"/>
                </a:lnTo>
                <a:lnTo>
                  <a:pt x="4069" y="0"/>
                </a:lnTo>
                <a:lnTo>
                  <a:pt x="3488" y="1744"/>
                </a:lnTo>
                <a:lnTo>
                  <a:pt x="2325" y="4069"/>
                </a:lnTo>
                <a:lnTo>
                  <a:pt x="0" y="697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bg object 73"/>
          <p:cNvSpPr/>
          <p:nvPr/>
        </p:nvSpPr>
        <p:spPr>
          <a:xfrm>
            <a:off x="4983281" y="553783"/>
            <a:ext cx="1905" cy="635"/>
          </a:xfrm>
          <a:custGeom>
            <a:avLst/>
            <a:gdLst/>
            <a:ahLst/>
            <a:cxnLst/>
            <a:rect l="l" t="t" r="r" b="b"/>
            <a:pathLst>
              <a:path w="1904" h="634">
                <a:moveTo>
                  <a:pt x="1744" y="0"/>
                </a:moveTo>
                <a:lnTo>
                  <a:pt x="581" y="0"/>
                </a:lnTo>
                <a:lnTo>
                  <a:pt x="0" y="581"/>
                </a:lnTo>
                <a:lnTo>
                  <a:pt x="581" y="0"/>
                </a:lnTo>
                <a:lnTo>
                  <a:pt x="1744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bg object 74"/>
          <p:cNvSpPr/>
          <p:nvPr/>
        </p:nvSpPr>
        <p:spPr>
          <a:xfrm>
            <a:off x="5174565" y="806697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40">
                <a:moveTo>
                  <a:pt x="581" y="2325"/>
                </a:moveTo>
                <a:lnTo>
                  <a:pt x="0" y="1162"/>
                </a:lnTo>
                <a:lnTo>
                  <a:pt x="2325" y="0"/>
                </a:lnTo>
                <a:lnTo>
                  <a:pt x="581" y="232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bg object 75"/>
          <p:cNvSpPr/>
          <p:nvPr/>
        </p:nvSpPr>
        <p:spPr>
          <a:xfrm>
            <a:off x="4861766" y="80515"/>
            <a:ext cx="3175" cy="2540"/>
          </a:xfrm>
          <a:custGeom>
            <a:avLst/>
            <a:gdLst/>
            <a:ahLst/>
            <a:cxnLst/>
            <a:rect l="l" t="t" r="r" b="b"/>
            <a:pathLst>
              <a:path w="3175" h="2540">
                <a:moveTo>
                  <a:pt x="2907" y="2325"/>
                </a:moveTo>
                <a:lnTo>
                  <a:pt x="581" y="1162"/>
                </a:lnTo>
                <a:lnTo>
                  <a:pt x="0" y="0"/>
                </a:lnTo>
                <a:lnTo>
                  <a:pt x="2325" y="1744"/>
                </a:lnTo>
                <a:lnTo>
                  <a:pt x="2907" y="1744"/>
                </a:lnTo>
                <a:lnTo>
                  <a:pt x="2907" y="232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bg object 76"/>
          <p:cNvSpPr/>
          <p:nvPr/>
        </p:nvSpPr>
        <p:spPr>
          <a:xfrm>
            <a:off x="4896069" y="171796"/>
            <a:ext cx="6985" cy="3810"/>
          </a:xfrm>
          <a:custGeom>
            <a:avLst/>
            <a:gdLst/>
            <a:ahLst/>
            <a:cxnLst/>
            <a:rect l="l" t="t" r="r" b="b"/>
            <a:pathLst>
              <a:path w="6985" h="3810">
                <a:moveTo>
                  <a:pt x="0" y="3488"/>
                </a:moveTo>
                <a:lnTo>
                  <a:pt x="0" y="1744"/>
                </a:lnTo>
                <a:lnTo>
                  <a:pt x="1162" y="0"/>
                </a:lnTo>
                <a:lnTo>
                  <a:pt x="2325" y="1162"/>
                </a:lnTo>
                <a:lnTo>
                  <a:pt x="4069" y="1744"/>
                </a:lnTo>
                <a:lnTo>
                  <a:pt x="6395" y="2325"/>
                </a:lnTo>
                <a:lnTo>
                  <a:pt x="0" y="34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bg object 77"/>
          <p:cNvSpPr/>
          <p:nvPr/>
        </p:nvSpPr>
        <p:spPr>
          <a:xfrm>
            <a:off x="4946652" y="349126"/>
            <a:ext cx="2540" cy="635"/>
          </a:xfrm>
          <a:custGeom>
            <a:avLst/>
            <a:gdLst/>
            <a:ahLst/>
            <a:cxnLst/>
            <a:rect l="l" t="t" r="r" b="b"/>
            <a:pathLst>
              <a:path w="2539" h="635">
                <a:moveTo>
                  <a:pt x="1162" y="581"/>
                </a:moveTo>
                <a:lnTo>
                  <a:pt x="0" y="581"/>
                </a:lnTo>
                <a:lnTo>
                  <a:pt x="1162" y="0"/>
                </a:lnTo>
                <a:lnTo>
                  <a:pt x="2325" y="0"/>
                </a:lnTo>
                <a:lnTo>
                  <a:pt x="1162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bg object 78"/>
          <p:cNvSpPr/>
          <p:nvPr/>
        </p:nvSpPr>
        <p:spPr>
          <a:xfrm>
            <a:off x="4894325" y="167726"/>
            <a:ext cx="3810" cy="5080"/>
          </a:xfrm>
          <a:custGeom>
            <a:avLst/>
            <a:gdLst/>
            <a:ahLst/>
            <a:cxnLst/>
            <a:rect l="l" t="t" r="r" b="b"/>
            <a:pathLst>
              <a:path w="3810" h="5080">
                <a:moveTo>
                  <a:pt x="2325" y="4651"/>
                </a:moveTo>
                <a:lnTo>
                  <a:pt x="581" y="3488"/>
                </a:lnTo>
                <a:lnTo>
                  <a:pt x="0" y="1744"/>
                </a:lnTo>
                <a:lnTo>
                  <a:pt x="1744" y="0"/>
                </a:lnTo>
                <a:lnTo>
                  <a:pt x="3488" y="1162"/>
                </a:lnTo>
                <a:lnTo>
                  <a:pt x="2325" y="465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bg object 79"/>
          <p:cNvSpPr/>
          <p:nvPr/>
        </p:nvSpPr>
        <p:spPr>
          <a:xfrm>
            <a:off x="5482713" y="1014842"/>
            <a:ext cx="2540" cy="5080"/>
          </a:xfrm>
          <a:custGeom>
            <a:avLst/>
            <a:gdLst/>
            <a:ahLst/>
            <a:cxnLst/>
            <a:rect l="l" t="t" r="r" b="b"/>
            <a:pathLst>
              <a:path w="2539" h="5080">
                <a:moveTo>
                  <a:pt x="2325" y="4651"/>
                </a:moveTo>
                <a:lnTo>
                  <a:pt x="1162" y="3488"/>
                </a:lnTo>
                <a:lnTo>
                  <a:pt x="0" y="0"/>
                </a:lnTo>
                <a:lnTo>
                  <a:pt x="2325" y="465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bg object 80"/>
          <p:cNvSpPr/>
          <p:nvPr/>
        </p:nvSpPr>
        <p:spPr>
          <a:xfrm>
            <a:off x="5936794" y="1263104"/>
            <a:ext cx="635" cy="1905"/>
          </a:xfrm>
          <a:custGeom>
            <a:avLst/>
            <a:gdLst/>
            <a:ahLst/>
            <a:cxnLst/>
            <a:rect l="l" t="t" r="r" b="b"/>
            <a:pathLst>
              <a:path w="635" h="1905">
                <a:moveTo>
                  <a:pt x="0" y="1744"/>
                </a:moveTo>
                <a:lnTo>
                  <a:pt x="0" y="581"/>
                </a:lnTo>
                <a:lnTo>
                  <a:pt x="581" y="0"/>
                </a:lnTo>
                <a:lnTo>
                  <a:pt x="0" y="581"/>
                </a:lnTo>
                <a:lnTo>
                  <a:pt x="0" y="174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bg object 81"/>
          <p:cNvSpPr/>
          <p:nvPr/>
        </p:nvSpPr>
        <p:spPr>
          <a:xfrm>
            <a:off x="5855970" y="1209039"/>
            <a:ext cx="21590" cy="17145"/>
          </a:xfrm>
          <a:custGeom>
            <a:avLst/>
            <a:gdLst/>
            <a:ahLst/>
            <a:cxnLst/>
            <a:rect l="l" t="t" r="r" b="b"/>
            <a:pathLst>
              <a:path w="21589" h="17144">
                <a:moveTo>
                  <a:pt x="1358" y="16281"/>
                </a:moveTo>
                <a:lnTo>
                  <a:pt x="0" y="16865"/>
                </a:lnTo>
                <a:lnTo>
                  <a:pt x="1168" y="16865"/>
                </a:lnTo>
                <a:lnTo>
                  <a:pt x="1358" y="16281"/>
                </a:lnTo>
                <a:close/>
              </a:path>
              <a:path w="21589" h="17144">
                <a:moveTo>
                  <a:pt x="21513" y="0"/>
                </a:moveTo>
                <a:lnTo>
                  <a:pt x="20929" y="0"/>
                </a:lnTo>
                <a:lnTo>
                  <a:pt x="21513" y="1168"/>
                </a:lnTo>
                <a:lnTo>
                  <a:pt x="21513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bg object 82"/>
          <p:cNvSpPr/>
          <p:nvPr/>
        </p:nvSpPr>
        <p:spPr>
          <a:xfrm>
            <a:off x="6268199" y="1262523"/>
            <a:ext cx="635" cy="2540"/>
          </a:xfrm>
          <a:custGeom>
            <a:avLst/>
            <a:gdLst/>
            <a:ahLst/>
            <a:cxnLst/>
            <a:rect l="l" t="t" r="r" b="b"/>
            <a:pathLst>
              <a:path w="635" h="2540">
                <a:moveTo>
                  <a:pt x="581" y="2325"/>
                </a:moveTo>
                <a:lnTo>
                  <a:pt x="0" y="2325"/>
                </a:lnTo>
                <a:lnTo>
                  <a:pt x="581" y="0"/>
                </a:lnTo>
                <a:lnTo>
                  <a:pt x="581" y="232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bg object 83"/>
          <p:cNvSpPr/>
          <p:nvPr/>
        </p:nvSpPr>
        <p:spPr>
          <a:xfrm>
            <a:off x="5557133" y="1077053"/>
            <a:ext cx="3810" cy="635"/>
          </a:xfrm>
          <a:custGeom>
            <a:avLst/>
            <a:gdLst/>
            <a:ahLst/>
            <a:cxnLst/>
            <a:rect l="l" t="t" r="r" b="b"/>
            <a:pathLst>
              <a:path w="3810" h="634">
                <a:moveTo>
                  <a:pt x="1162" y="581"/>
                </a:moveTo>
                <a:lnTo>
                  <a:pt x="0" y="0"/>
                </a:lnTo>
                <a:lnTo>
                  <a:pt x="3488" y="0"/>
                </a:lnTo>
                <a:lnTo>
                  <a:pt x="1162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bg object 84"/>
          <p:cNvSpPr/>
          <p:nvPr/>
        </p:nvSpPr>
        <p:spPr>
          <a:xfrm>
            <a:off x="5855397" y="1221243"/>
            <a:ext cx="2540" cy="4445"/>
          </a:xfrm>
          <a:custGeom>
            <a:avLst/>
            <a:gdLst/>
            <a:ahLst/>
            <a:cxnLst/>
            <a:rect l="l" t="t" r="r" b="b"/>
            <a:pathLst>
              <a:path w="2539" h="4444">
                <a:moveTo>
                  <a:pt x="1162" y="4069"/>
                </a:moveTo>
                <a:lnTo>
                  <a:pt x="0" y="4069"/>
                </a:lnTo>
                <a:lnTo>
                  <a:pt x="581" y="3488"/>
                </a:lnTo>
                <a:lnTo>
                  <a:pt x="2325" y="0"/>
                </a:lnTo>
                <a:lnTo>
                  <a:pt x="2325" y="1162"/>
                </a:lnTo>
                <a:lnTo>
                  <a:pt x="1744" y="2325"/>
                </a:lnTo>
                <a:lnTo>
                  <a:pt x="1162" y="406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bg object 85"/>
          <p:cNvSpPr/>
          <p:nvPr/>
        </p:nvSpPr>
        <p:spPr>
          <a:xfrm>
            <a:off x="5634461" y="1106705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1744" y="5232"/>
                </a:moveTo>
                <a:lnTo>
                  <a:pt x="581" y="4069"/>
                </a:lnTo>
                <a:lnTo>
                  <a:pt x="0" y="2907"/>
                </a:lnTo>
                <a:lnTo>
                  <a:pt x="1744" y="2325"/>
                </a:lnTo>
                <a:lnTo>
                  <a:pt x="5232" y="0"/>
                </a:lnTo>
                <a:lnTo>
                  <a:pt x="1744" y="523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bg object 86"/>
          <p:cNvSpPr/>
          <p:nvPr/>
        </p:nvSpPr>
        <p:spPr>
          <a:xfrm>
            <a:off x="5787364" y="1193342"/>
            <a:ext cx="15875" cy="11430"/>
          </a:xfrm>
          <a:custGeom>
            <a:avLst/>
            <a:gdLst/>
            <a:ahLst/>
            <a:cxnLst/>
            <a:rect l="l" t="t" r="r" b="b"/>
            <a:pathLst>
              <a:path w="15875" h="11430">
                <a:moveTo>
                  <a:pt x="1739" y="4648"/>
                </a:moveTo>
                <a:lnTo>
                  <a:pt x="1168" y="2324"/>
                </a:lnTo>
                <a:lnTo>
                  <a:pt x="0" y="0"/>
                </a:lnTo>
                <a:lnTo>
                  <a:pt x="1739" y="4648"/>
                </a:lnTo>
                <a:close/>
              </a:path>
              <a:path w="15875" h="11430">
                <a:moveTo>
                  <a:pt x="15697" y="6972"/>
                </a:moveTo>
                <a:lnTo>
                  <a:pt x="14541" y="9296"/>
                </a:lnTo>
                <a:lnTo>
                  <a:pt x="13957" y="11049"/>
                </a:lnTo>
                <a:lnTo>
                  <a:pt x="15697" y="697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bg object 87"/>
          <p:cNvSpPr/>
          <p:nvPr/>
        </p:nvSpPr>
        <p:spPr>
          <a:xfrm>
            <a:off x="6664721" y="846814"/>
            <a:ext cx="3810" cy="3810"/>
          </a:xfrm>
          <a:custGeom>
            <a:avLst/>
            <a:gdLst/>
            <a:ahLst/>
            <a:cxnLst/>
            <a:rect l="l" t="t" r="r" b="b"/>
            <a:pathLst>
              <a:path w="3809" h="3809">
                <a:moveTo>
                  <a:pt x="581" y="3488"/>
                </a:moveTo>
                <a:lnTo>
                  <a:pt x="0" y="1162"/>
                </a:lnTo>
                <a:lnTo>
                  <a:pt x="581" y="0"/>
                </a:lnTo>
                <a:lnTo>
                  <a:pt x="3488" y="0"/>
                </a:lnTo>
                <a:lnTo>
                  <a:pt x="3488" y="2325"/>
                </a:lnTo>
                <a:lnTo>
                  <a:pt x="1744" y="2907"/>
                </a:lnTo>
                <a:lnTo>
                  <a:pt x="581" y="34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bg object 88"/>
          <p:cNvSpPr/>
          <p:nvPr/>
        </p:nvSpPr>
        <p:spPr>
          <a:xfrm>
            <a:off x="5531548" y="309015"/>
            <a:ext cx="10160" cy="15240"/>
          </a:xfrm>
          <a:custGeom>
            <a:avLst/>
            <a:gdLst/>
            <a:ahLst/>
            <a:cxnLst/>
            <a:rect l="l" t="t" r="r" b="b"/>
            <a:pathLst>
              <a:path w="10160" h="15239">
                <a:moveTo>
                  <a:pt x="7556" y="13373"/>
                </a:moveTo>
                <a:lnTo>
                  <a:pt x="3479" y="13373"/>
                </a:lnTo>
                <a:lnTo>
                  <a:pt x="0" y="14528"/>
                </a:lnTo>
                <a:lnTo>
                  <a:pt x="584" y="14528"/>
                </a:lnTo>
                <a:lnTo>
                  <a:pt x="1739" y="15113"/>
                </a:lnTo>
                <a:lnTo>
                  <a:pt x="2908" y="15113"/>
                </a:lnTo>
                <a:lnTo>
                  <a:pt x="7556" y="13373"/>
                </a:lnTo>
                <a:close/>
              </a:path>
              <a:path w="10160" h="15239">
                <a:moveTo>
                  <a:pt x="9880" y="0"/>
                </a:moveTo>
                <a:lnTo>
                  <a:pt x="7556" y="2908"/>
                </a:lnTo>
                <a:lnTo>
                  <a:pt x="8712" y="2324"/>
                </a:lnTo>
                <a:lnTo>
                  <a:pt x="9880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bg object 89"/>
          <p:cNvSpPr/>
          <p:nvPr/>
        </p:nvSpPr>
        <p:spPr>
          <a:xfrm>
            <a:off x="5617018" y="857861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69">
                <a:moveTo>
                  <a:pt x="2325" y="1162"/>
                </a:moveTo>
                <a:lnTo>
                  <a:pt x="1744" y="581"/>
                </a:lnTo>
                <a:lnTo>
                  <a:pt x="0" y="581"/>
                </a:lnTo>
                <a:lnTo>
                  <a:pt x="1744" y="0"/>
                </a:lnTo>
                <a:lnTo>
                  <a:pt x="3488" y="0"/>
                </a:lnTo>
                <a:lnTo>
                  <a:pt x="2325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bg object 90"/>
          <p:cNvSpPr/>
          <p:nvPr/>
        </p:nvSpPr>
        <p:spPr>
          <a:xfrm>
            <a:off x="5529807" y="581109"/>
            <a:ext cx="2540" cy="635"/>
          </a:xfrm>
          <a:custGeom>
            <a:avLst/>
            <a:gdLst/>
            <a:ahLst/>
            <a:cxnLst/>
            <a:rect l="l" t="t" r="r" b="b"/>
            <a:pathLst>
              <a:path w="2539" h="634">
                <a:moveTo>
                  <a:pt x="2325" y="581"/>
                </a:moveTo>
                <a:lnTo>
                  <a:pt x="581" y="581"/>
                </a:lnTo>
                <a:lnTo>
                  <a:pt x="0" y="0"/>
                </a:lnTo>
                <a:lnTo>
                  <a:pt x="1162" y="0"/>
                </a:lnTo>
                <a:lnTo>
                  <a:pt x="2325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bg object 91"/>
          <p:cNvSpPr/>
          <p:nvPr/>
        </p:nvSpPr>
        <p:spPr>
          <a:xfrm>
            <a:off x="5652484" y="12490"/>
            <a:ext cx="13970" cy="6350"/>
          </a:xfrm>
          <a:custGeom>
            <a:avLst/>
            <a:gdLst/>
            <a:ahLst/>
            <a:cxnLst/>
            <a:rect l="l" t="t" r="r" b="b"/>
            <a:pathLst>
              <a:path w="13970" h="6350">
                <a:moveTo>
                  <a:pt x="13372" y="5814"/>
                </a:moveTo>
                <a:lnTo>
                  <a:pt x="5814" y="4651"/>
                </a:lnTo>
                <a:lnTo>
                  <a:pt x="2907" y="3488"/>
                </a:lnTo>
                <a:lnTo>
                  <a:pt x="0" y="0"/>
                </a:lnTo>
                <a:lnTo>
                  <a:pt x="12209" y="4069"/>
                </a:lnTo>
                <a:lnTo>
                  <a:pt x="13372" y="581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bg object 92"/>
          <p:cNvSpPr/>
          <p:nvPr/>
        </p:nvSpPr>
        <p:spPr>
          <a:xfrm>
            <a:off x="5599576" y="793906"/>
            <a:ext cx="635" cy="1270"/>
          </a:xfrm>
          <a:custGeom>
            <a:avLst/>
            <a:gdLst/>
            <a:ahLst/>
            <a:cxnLst/>
            <a:rect l="l" t="t" r="r" b="b"/>
            <a:pathLst>
              <a:path w="635" h="1270">
                <a:moveTo>
                  <a:pt x="290" y="581"/>
                </a:moveTo>
                <a:lnTo>
                  <a:pt x="0" y="1162"/>
                </a:lnTo>
                <a:lnTo>
                  <a:pt x="581" y="0"/>
                </a:lnTo>
                <a:lnTo>
                  <a:pt x="290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bg object 93"/>
          <p:cNvSpPr/>
          <p:nvPr/>
        </p:nvSpPr>
        <p:spPr>
          <a:xfrm>
            <a:off x="5593181" y="857861"/>
            <a:ext cx="635" cy="1270"/>
          </a:xfrm>
          <a:custGeom>
            <a:avLst/>
            <a:gdLst/>
            <a:ahLst/>
            <a:cxnLst/>
            <a:rect l="l" t="t" r="r" b="b"/>
            <a:pathLst>
              <a:path w="635" h="1269">
                <a:moveTo>
                  <a:pt x="0" y="1162"/>
                </a:moveTo>
                <a:lnTo>
                  <a:pt x="581" y="0"/>
                </a:lnTo>
                <a:lnTo>
                  <a:pt x="0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bg object 94"/>
          <p:cNvSpPr/>
          <p:nvPr/>
        </p:nvSpPr>
        <p:spPr>
          <a:xfrm>
            <a:off x="5530388" y="599133"/>
            <a:ext cx="3175" cy="635"/>
          </a:xfrm>
          <a:custGeom>
            <a:avLst/>
            <a:gdLst/>
            <a:ahLst/>
            <a:cxnLst/>
            <a:rect l="l" t="t" r="r" b="b"/>
            <a:pathLst>
              <a:path w="3175" h="634">
                <a:moveTo>
                  <a:pt x="2325" y="581"/>
                </a:moveTo>
                <a:lnTo>
                  <a:pt x="0" y="0"/>
                </a:lnTo>
                <a:lnTo>
                  <a:pt x="2907" y="0"/>
                </a:lnTo>
                <a:lnTo>
                  <a:pt x="2325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bg object 95"/>
          <p:cNvSpPr/>
          <p:nvPr/>
        </p:nvSpPr>
        <p:spPr>
          <a:xfrm>
            <a:off x="5540466" y="245054"/>
            <a:ext cx="1905" cy="1270"/>
          </a:xfrm>
          <a:custGeom>
            <a:avLst/>
            <a:gdLst/>
            <a:ahLst/>
            <a:cxnLst/>
            <a:rect l="l" t="t" r="r" b="b"/>
            <a:pathLst>
              <a:path w="1904" h="1270">
                <a:moveTo>
                  <a:pt x="1550" y="1162"/>
                </a:moveTo>
                <a:lnTo>
                  <a:pt x="0" y="0"/>
                </a:lnTo>
                <a:lnTo>
                  <a:pt x="968" y="0"/>
                </a:lnTo>
                <a:lnTo>
                  <a:pt x="1550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bg object 96"/>
          <p:cNvSpPr/>
          <p:nvPr/>
        </p:nvSpPr>
        <p:spPr>
          <a:xfrm>
            <a:off x="5588529" y="13652"/>
            <a:ext cx="5080" cy="2540"/>
          </a:xfrm>
          <a:custGeom>
            <a:avLst/>
            <a:gdLst/>
            <a:ahLst/>
            <a:cxnLst/>
            <a:rect l="l" t="t" r="r" b="b"/>
            <a:pathLst>
              <a:path w="5079" h="2539">
                <a:moveTo>
                  <a:pt x="4651" y="2325"/>
                </a:moveTo>
                <a:lnTo>
                  <a:pt x="4069" y="1744"/>
                </a:lnTo>
                <a:lnTo>
                  <a:pt x="2907" y="1162"/>
                </a:lnTo>
                <a:lnTo>
                  <a:pt x="0" y="0"/>
                </a:lnTo>
                <a:lnTo>
                  <a:pt x="1162" y="0"/>
                </a:lnTo>
                <a:lnTo>
                  <a:pt x="2325" y="581"/>
                </a:lnTo>
                <a:lnTo>
                  <a:pt x="4069" y="1162"/>
                </a:lnTo>
                <a:lnTo>
                  <a:pt x="4651" y="1744"/>
                </a:lnTo>
                <a:lnTo>
                  <a:pt x="4651" y="232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bg object 97"/>
          <p:cNvSpPr/>
          <p:nvPr/>
        </p:nvSpPr>
        <p:spPr>
          <a:xfrm>
            <a:off x="5530388" y="185750"/>
            <a:ext cx="3810" cy="2540"/>
          </a:xfrm>
          <a:custGeom>
            <a:avLst/>
            <a:gdLst/>
            <a:ahLst/>
            <a:cxnLst/>
            <a:rect l="l" t="t" r="r" b="b"/>
            <a:pathLst>
              <a:path w="3810" h="2539">
                <a:moveTo>
                  <a:pt x="1162" y="2325"/>
                </a:moveTo>
                <a:lnTo>
                  <a:pt x="0" y="1162"/>
                </a:lnTo>
                <a:lnTo>
                  <a:pt x="1162" y="581"/>
                </a:lnTo>
                <a:lnTo>
                  <a:pt x="1744" y="0"/>
                </a:lnTo>
                <a:lnTo>
                  <a:pt x="3488" y="1162"/>
                </a:lnTo>
                <a:lnTo>
                  <a:pt x="3488" y="1744"/>
                </a:lnTo>
                <a:lnTo>
                  <a:pt x="1162" y="232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bg object 98"/>
          <p:cNvSpPr/>
          <p:nvPr/>
        </p:nvSpPr>
        <p:spPr>
          <a:xfrm>
            <a:off x="5573407" y="13664"/>
            <a:ext cx="20955" cy="41275"/>
          </a:xfrm>
          <a:custGeom>
            <a:avLst/>
            <a:gdLst/>
            <a:ahLst/>
            <a:cxnLst/>
            <a:rect l="l" t="t" r="r" b="b"/>
            <a:pathLst>
              <a:path w="20954" h="41275">
                <a:moveTo>
                  <a:pt x="4064" y="40690"/>
                </a:moveTo>
                <a:lnTo>
                  <a:pt x="0" y="38950"/>
                </a:lnTo>
                <a:lnTo>
                  <a:pt x="2324" y="40106"/>
                </a:lnTo>
                <a:lnTo>
                  <a:pt x="4064" y="40690"/>
                </a:lnTo>
                <a:close/>
              </a:path>
              <a:path w="20954" h="41275">
                <a:moveTo>
                  <a:pt x="20929" y="2324"/>
                </a:moveTo>
                <a:lnTo>
                  <a:pt x="19761" y="1155"/>
                </a:lnTo>
                <a:lnTo>
                  <a:pt x="18021" y="0"/>
                </a:lnTo>
                <a:lnTo>
                  <a:pt x="18605" y="571"/>
                </a:lnTo>
                <a:lnTo>
                  <a:pt x="18605" y="1155"/>
                </a:lnTo>
                <a:lnTo>
                  <a:pt x="19189" y="1155"/>
                </a:lnTo>
                <a:lnTo>
                  <a:pt x="20345" y="2324"/>
                </a:lnTo>
                <a:lnTo>
                  <a:pt x="20929" y="232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bg object 99"/>
          <p:cNvSpPr/>
          <p:nvPr/>
        </p:nvSpPr>
        <p:spPr>
          <a:xfrm>
            <a:off x="5528062" y="182843"/>
            <a:ext cx="6350" cy="3175"/>
          </a:xfrm>
          <a:custGeom>
            <a:avLst/>
            <a:gdLst/>
            <a:ahLst/>
            <a:cxnLst/>
            <a:rect l="l" t="t" r="r" b="b"/>
            <a:pathLst>
              <a:path w="6350" h="3175">
                <a:moveTo>
                  <a:pt x="4651" y="2907"/>
                </a:moveTo>
                <a:lnTo>
                  <a:pt x="3488" y="2325"/>
                </a:lnTo>
                <a:lnTo>
                  <a:pt x="0" y="0"/>
                </a:lnTo>
                <a:lnTo>
                  <a:pt x="5814" y="1162"/>
                </a:lnTo>
                <a:lnTo>
                  <a:pt x="5814" y="1744"/>
                </a:lnTo>
                <a:lnTo>
                  <a:pt x="4651" y="290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bg object 100"/>
          <p:cNvSpPr/>
          <p:nvPr/>
        </p:nvSpPr>
        <p:spPr>
          <a:xfrm>
            <a:off x="5562943" y="63664"/>
            <a:ext cx="10160" cy="16510"/>
          </a:xfrm>
          <a:custGeom>
            <a:avLst/>
            <a:gdLst/>
            <a:ahLst/>
            <a:cxnLst/>
            <a:rect l="l" t="t" r="r" b="b"/>
            <a:pathLst>
              <a:path w="10160" h="16509">
                <a:moveTo>
                  <a:pt x="1739" y="16281"/>
                </a:moveTo>
                <a:lnTo>
                  <a:pt x="1155" y="15697"/>
                </a:lnTo>
                <a:lnTo>
                  <a:pt x="0" y="15697"/>
                </a:lnTo>
                <a:lnTo>
                  <a:pt x="584" y="16281"/>
                </a:lnTo>
                <a:lnTo>
                  <a:pt x="1739" y="16281"/>
                </a:lnTo>
                <a:close/>
              </a:path>
              <a:path w="10160" h="16509">
                <a:moveTo>
                  <a:pt x="9880" y="0"/>
                </a:moveTo>
                <a:lnTo>
                  <a:pt x="7556" y="0"/>
                </a:lnTo>
                <a:lnTo>
                  <a:pt x="6388" y="571"/>
                </a:lnTo>
                <a:lnTo>
                  <a:pt x="5816" y="1155"/>
                </a:lnTo>
                <a:lnTo>
                  <a:pt x="9880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bg object 101"/>
          <p:cNvSpPr/>
          <p:nvPr/>
        </p:nvSpPr>
        <p:spPr>
          <a:xfrm>
            <a:off x="5526900" y="592737"/>
            <a:ext cx="1905" cy="635"/>
          </a:xfrm>
          <a:custGeom>
            <a:avLst/>
            <a:gdLst/>
            <a:ahLst/>
            <a:cxnLst/>
            <a:rect l="l" t="t" r="r" b="b"/>
            <a:pathLst>
              <a:path w="1904" h="634">
                <a:moveTo>
                  <a:pt x="1162" y="581"/>
                </a:moveTo>
                <a:lnTo>
                  <a:pt x="0" y="0"/>
                </a:lnTo>
                <a:lnTo>
                  <a:pt x="1744" y="0"/>
                </a:lnTo>
                <a:lnTo>
                  <a:pt x="1162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bg object 102"/>
          <p:cNvSpPr/>
          <p:nvPr/>
        </p:nvSpPr>
        <p:spPr>
          <a:xfrm>
            <a:off x="5662943" y="688682"/>
            <a:ext cx="31750" cy="9525"/>
          </a:xfrm>
          <a:custGeom>
            <a:avLst/>
            <a:gdLst/>
            <a:ahLst/>
            <a:cxnLst/>
            <a:rect l="l" t="t" r="r" b="b"/>
            <a:pathLst>
              <a:path w="31750" h="9525">
                <a:moveTo>
                  <a:pt x="1168" y="4064"/>
                </a:moveTo>
                <a:lnTo>
                  <a:pt x="0" y="4064"/>
                </a:lnTo>
                <a:lnTo>
                  <a:pt x="584" y="4648"/>
                </a:lnTo>
                <a:lnTo>
                  <a:pt x="1168" y="4064"/>
                </a:lnTo>
                <a:close/>
              </a:path>
              <a:path w="31750" h="9525">
                <a:moveTo>
                  <a:pt x="2908" y="4648"/>
                </a:moveTo>
                <a:lnTo>
                  <a:pt x="2324" y="4064"/>
                </a:lnTo>
                <a:lnTo>
                  <a:pt x="1168" y="4648"/>
                </a:lnTo>
                <a:lnTo>
                  <a:pt x="2908" y="4648"/>
                </a:lnTo>
                <a:close/>
              </a:path>
              <a:path w="31750" h="9525">
                <a:moveTo>
                  <a:pt x="5816" y="4648"/>
                </a:moveTo>
                <a:lnTo>
                  <a:pt x="2908" y="4064"/>
                </a:lnTo>
                <a:lnTo>
                  <a:pt x="2908" y="4648"/>
                </a:lnTo>
                <a:lnTo>
                  <a:pt x="2908" y="5232"/>
                </a:lnTo>
                <a:lnTo>
                  <a:pt x="5816" y="4648"/>
                </a:lnTo>
                <a:close/>
              </a:path>
              <a:path w="31750" h="9525">
                <a:moveTo>
                  <a:pt x="31394" y="0"/>
                </a:moveTo>
                <a:lnTo>
                  <a:pt x="25895" y="673"/>
                </a:lnTo>
                <a:lnTo>
                  <a:pt x="19265" y="1879"/>
                </a:lnTo>
                <a:lnTo>
                  <a:pt x="11861" y="3759"/>
                </a:lnTo>
                <a:lnTo>
                  <a:pt x="4076" y="6388"/>
                </a:lnTo>
                <a:lnTo>
                  <a:pt x="10287" y="5270"/>
                </a:lnTo>
                <a:lnTo>
                  <a:pt x="17475" y="4343"/>
                </a:lnTo>
                <a:lnTo>
                  <a:pt x="25006" y="2895"/>
                </a:lnTo>
                <a:lnTo>
                  <a:pt x="26746" y="3479"/>
                </a:lnTo>
                <a:lnTo>
                  <a:pt x="21513" y="5803"/>
                </a:lnTo>
                <a:lnTo>
                  <a:pt x="17449" y="6972"/>
                </a:lnTo>
                <a:lnTo>
                  <a:pt x="20345" y="6388"/>
                </a:lnTo>
                <a:lnTo>
                  <a:pt x="15113" y="9296"/>
                </a:lnTo>
                <a:lnTo>
                  <a:pt x="22682" y="7556"/>
                </a:lnTo>
                <a:lnTo>
                  <a:pt x="31394" y="3479"/>
                </a:lnTo>
                <a:lnTo>
                  <a:pt x="31394" y="1739"/>
                </a:lnTo>
                <a:lnTo>
                  <a:pt x="23253" y="2324"/>
                </a:lnTo>
                <a:lnTo>
                  <a:pt x="25577" y="1155"/>
                </a:lnTo>
                <a:lnTo>
                  <a:pt x="29070" y="571"/>
                </a:lnTo>
                <a:lnTo>
                  <a:pt x="31394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bg object 103"/>
          <p:cNvSpPr/>
          <p:nvPr/>
        </p:nvSpPr>
        <p:spPr>
          <a:xfrm>
            <a:off x="5621088" y="88654"/>
            <a:ext cx="9525" cy="3810"/>
          </a:xfrm>
          <a:custGeom>
            <a:avLst/>
            <a:gdLst/>
            <a:ahLst/>
            <a:cxnLst/>
            <a:rect l="l" t="t" r="r" b="b"/>
            <a:pathLst>
              <a:path w="9525" h="3809">
                <a:moveTo>
                  <a:pt x="9302" y="3488"/>
                </a:moveTo>
                <a:lnTo>
                  <a:pt x="6395" y="3488"/>
                </a:lnTo>
                <a:lnTo>
                  <a:pt x="2907" y="2907"/>
                </a:lnTo>
                <a:lnTo>
                  <a:pt x="0" y="2907"/>
                </a:lnTo>
                <a:lnTo>
                  <a:pt x="0" y="0"/>
                </a:lnTo>
                <a:lnTo>
                  <a:pt x="2325" y="2907"/>
                </a:lnTo>
                <a:lnTo>
                  <a:pt x="9302" y="34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bg object 104"/>
          <p:cNvSpPr/>
          <p:nvPr/>
        </p:nvSpPr>
        <p:spPr>
          <a:xfrm>
            <a:off x="5670508" y="698554"/>
            <a:ext cx="13970" cy="3810"/>
          </a:xfrm>
          <a:custGeom>
            <a:avLst/>
            <a:gdLst/>
            <a:ahLst/>
            <a:cxnLst/>
            <a:rect l="l" t="t" r="r" b="b"/>
            <a:pathLst>
              <a:path w="13970" h="3809">
                <a:moveTo>
                  <a:pt x="3488" y="3488"/>
                </a:moveTo>
                <a:lnTo>
                  <a:pt x="0" y="2907"/>
                </a:lnTo>
                <a:lnTo>
                  <a:pt x="12209" y="0"/>
                </a:lnTo>
                <a:lnTo>
                  <a:pt x="13953" y="581"/>
                </a:lnTo>
                <a:lnTo>
                  <a:pt x="6976" y="2907"/>
                </a:lnTo>
                <a:lnTo>
                  <a:pt x="3488" y="34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" name="bg object 105"/>
          <p:cNvSpPr/>
          <p:nvPr/>
        </p:nvSpPr>
        <p:spPr>
          <a:xfrm>
            <a:off x="5784465" y="1011353"/>
            <a:ext cx="5080" cy="5715"/>
          </a:xfrm>
          <a:custGeom>
            <a:avLst/>
            <a:gdLst/>
            <a:ahLst/>
            <a:cxnLst/>
            <a:rect l="l" t="t" r="r" b="b"/>
            <a:pathLst>
              <a:path w="5079" h="5715">
                <a:moveTo>
                  <a:pt x="0" y="5232"/>
                </a:moveTo>
                <a:lnTo>
                  <a:pt x="2325" y="0"/>
                </a:lnTo>
                <a:lnTo>
                  <a:pt x="3488" y="581"/>
                </a:lnTo>
                <a:lnTo>
                  <a:pt x="4651" y="1744"/>
                </a:lnTo>
                <a:lnTo>
                  <a:pt x="2907" y="2325"/>
                </a:lnTo>
                <a:lnTo>
                  <a:pt x="1744" y="4069"/>
                </a:lnTo>
                <a:lnTo>
                  <a:pt x="0" y="523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" name="bg object 106"/>
          <p:cNvSpPr/>
          <p:nvPr/>
        </p:nvSpPr>
        <p:spPr>
          <a:xfrm>
            <a:off x="5615851" y="859027"/>
            <a:ext cx="33655" cy="45720"/>
          </a:xfrm>
          <a:custGeom>
            <a:avLst/>
            <a:gdLst/>
            <a:ahLst/>
            <a:cxnLst/>
            <a:rect l="l" t="t" r="r" b="b"/>
            <a:pathLst>
              <a:path w="33654" h="45719">
                <a:moveTo>
                  <a:pt x="1739" y="1168"/>
                </a:moveTo>
                <a:lnTo>
                  <a:pt x="584" y="1752"/>
                </a:lnTo>
                <a:lnTo>
                  <a:pt x="0" y="2324"/>
                </a:lnTo>
                <a:lnTo>
                  <a:pt x="1739" y="1168"/>
                </a:lnTo>
                <a:close/>
              </a:path>
              <a:path w="33654" h="45719">
                <a:moveTo>
                  <a:pt x="3492" y="0"/>
                </a:moveTo>
                <a:lnTo>
                  <a:pt x="2908" y="0"/>
                </a:lnTo>
                <a:lnTo>
                  <a:pt x="1739" y="1168"/>
                </a:lnTo>
                <a:lnTo>
                  <a:pt x="2908" y="584"/>
                </a:lnTo>
                <a:lnTo>
                  <a:pt x="3492" y="584"/>
                </a:lnTo>
                <a:lnTo>
                  <a:pt x="3492" y="0"/>
                </a:lnTo>
                <a:close/>
              </a:path>
              <a:path w="33654" h="45719">
                <a:moveTo>
                  <a:pt x="33464" y="44107"/>
                </a:moveTo>
                <a:lnTo>
                  <a:pt x="31978" y="45351"/>
                </a:lnTo>
                <a:lnTo>
                  <a:pt x="33134" y="44767"/>
                </a:lnTo>
                <a:lnTo>
                  <a:pt x="33464" y="4410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bg object 107"/>
          <p:cNvSpPr/>
          <p:nvPr/>
        </p:nvSpPr>
        <p:spPr>
          <a:xfrm>
            <a:off x="5788535" y="1012516"/>
            <a:ext cx="3175" cy="3810"/>
          </a:xfrm>
          <a:custGeom>
            <a:avLst/>
            <a:gdLst/>
            <a:ahLst/>
            <a:cxnLst/>
            <a:rect l="l" t="t" r="r" b="b"/>
            <a:pathLst>
              <a:path w="3175" h="3809">
                <a:moveTo>
                  <a:pt x="1744" y="3488"/>
                </a:moveTo>
                <a:lnTo>
                  <a:pt x="581" y="1744"/>
                </a:lnTo>
                <a:lnTo>
                  <a:pt x="0" y="581"/>
                </a:lnTo>
                <a:lnTo>
                  <a:pt x="1744" y="0"/>
                </a:lnTo>
                <a:lnTo>
                  <a:pt x="2907" y="0"/>
                </a:lnTo>
                <a:lnTo>
                  <a:pt x="2907" y="2325"/>
                </a:lnTo>
                <a:lnTo>
                  <a:pt x="1744" y="34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" name="bg object 108"/>
          <p:cNvSpPr/>
          <p:nvPr/>
        </p:nvSpPr>
        <p:spPr>
          <a:xfrm>
            <a:off x="5703649" y="835186"/>
            <a:ext cx="11430" cy="5715"/>
          </a:xfrm>
          <a:custGeom>
            <a:avLst/>
            <a:gdLst/>
            <a:ahLst/>
            <a:cxnLst/>
            <a:rect l="l" t="t" r="r" b="b"/>
            <a:pathLst>
              <a:path w="11429" h="5715">
                <a:moveTo>
                  <a:pt x="2907" y="5232"/>
                </a:moveTo>
                <a:lnTo>
                  <a:pt x="0" y="581"/>
                </a:lnTo>
                <a:lnTo>
                  <a:pt x="4651" y="3488"/>
                </a:lnTo>
                <a:lnTo>
                  <a:pt x="11046" y="0"/>
                </a:lnTo>
                <a:lnTo>
                  <a:pt x="5232" y="3488"/>
                </a:lnTo>
                <a:lnTo>
                  <a:pt x="2907" y="523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" name="bg object 109"/>
          <p:cNvSpPr/>
          <p:nvPr/>
        </p:nvSpPr>
        <p:spPr>
          <a:xfrm>
            <a:off x="6102496" y="187494"/>
            <a:ext cx="13970" cy="3175"/>
          </a:xfrm>
          <a:custGeom>
            <a:avLst/>
            <a:gdLst/>
            <a:ahLst/>
            <a:cxnLst/>
            <a:rect l="l" t="t" r="r" b="b"/>
            <a:pathLst>
              <a:path w="13970" h="3175">
                <a:moveTo>
                  <a:pt x="13953" y="2907"/>
                </a:moveTo>
                <a:lnTo>
                  <a:pt x="1162" y="2325"/>
                </a:lnTo>
                <a:lnTo>
                  <a:pt x="0" y="1162"/>
                </a:lnTo>
                <a:lnTo>
                  <a:pt x="6976" y="0"/>
                </a:lnTo>
                <a:lnTo>
                  <a:pt x="10465" y="581"/>
                </a:lnTo>
                <a:lnTo>
                  <a:pt x="13953" y="290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" name="bg object 110"/>
          <p:cNvSpPr/>
          <p:nvPr/>
        </p:nvSpPr>
        <p:spPr>
          <a:xfrm>
            <a:off x="5598995" y="439245"/>
            <a:ext cx="6985" cy="2540"/>
          </a:xfrm>
          <a:custGeom>
            <a:avLst/>
            <a:gdLst/>
            <a:ahLst/>
            <a:cxnLst/>
            <a:rect l="l" t="t" r="r" b="b"/>
            <a:pathLst>
              <a:path w="6985" h="2540">
                <a:moveTo>
                  <a:pt x="0" y="2325"/>
                </a:moveTo>
                <a:lnTo>
                  <a:pt x="4069" y="0"/>
                </a:lnTo>
                <a:lnTo>
                  <a:pt x="6976" y="0"/>
                </a:lnTo>
                <a:lnTo>
                  <a:pt x="3488" y="1744"/>
                </a:lnTo>
                <a:lnTo>
                  <a:pt x="0" y="232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1" name="bg object 111"/>
          <p:cNvSpPr/>
          <p:nvPr/>
        </p:nvSpPr>
        <p:spPr>
          <a:xfrm>
            <a:off x="6121683" y="119469"/>
            <a:ext cx="10795" cy="3175"/>
          </a:xfrm>
          <a:custGeom>
            <a:avLst/>
            <a:gdLst/>
            <a:ahLst/>
            <a:cxnLst/>
            <a:rect l="l" t="t" r="r" b="b"/>
            <a:pathLst>
              <a:path w="10795" h="3175">
                <a:moveTo>
                  <a:pt x="10465" y="2907"/>
                </a:moveTo>
                <a:lnTo>
                  <a:pt x="7558" y="581"/>
                </a:lnTo>
                <a:lnTo>
                  <a:pt x="0" y="581"/>
                </a:lnTo>
                <a:lnTo>
                  <a:pt x="2907" y="0"/>
                </a:lnTo>
                <a:lnTo>
                  <a:pt x="9302" y="0"/>
                </a:lnTo>
                <a:lnTo>
                  <a:pt x="10465" y="290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2" name="bg object 112"/>
          <p:cNvSpPr/>
          <p:nvPr/>
        </p:nvSpPr>
        <p:spPr>
          <a:xfrm>
            <a:off x="6267617" y="572388"/>
            <a:ext cx="1905" cy="5080"/>
          </a:xfrm>
          <a:custGeom>
            <a:avLst/>
            <a:gdLst/>
            <a:ahLst/>
            <a:cxnLst/>
            <a:rect l="l" t="t" r="r" b="b"/>
            <a:pathLst>
              <a:path w="1904" h="5079">
                <a:moveTo>
                  <a:pt x="1162" y="4651"/>
                </a:moveTo>
                <a:lnTo>
                  <a:pt x="0" y="0"/>
                </a:lnTo>
                <a:lnTo>
                  <a:pt x="1162" y="1162"/>
                </a:lnTo>
                <a:lnTo>
                  <a:pt x="1744" y="2907"/>
                </a:lnTo>
                <a:lnTo>
                  <a:pt x="1162" y="465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" name="bg object 113"/>
          <p:cNvSpPr/>
          <p:nvPr/>
        </p:nvSpPr>
        <p:spPr>
          <a:xfrm>
            <a:off x="5599576" y="449710"/>
            <a:ext cx="1905" cy="3175"/>
          </a:xfrm>
          <a:custGeom>
            <a:avLst/>
            <a:gdLst/>
            <a:ahLst/>
            <a:cxnLst/>
            <a:rect l="l" t="t" r="r" b="b"/>
            <a:pathLst>
              <a:path w="1904" h="3175">
                <a:moveTo>
                  <a:pt x="581" y="2907"/>
                </a:moveTo>
                <a:lnTo>
                  <a:pt x="0" y="1744"/>
                </a:lnTo>
                <a:lnTo>
                  <a:pt x="1744" y="0"/>
                </a:lnTo>
                <a:lnTo>
                  <a:pt x="581" y="290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4" name="bg object 114"/>
          <p:cNvSpPr/>
          <p:nvPr/>
        </p:nvSpPr>
        <p:spPr>
          <a:xfrm>
            <a:off x="6239709" y="36909"/>
            <a:ext cx="8255" cy="4445"/>
          </a:xfrm>
          <a:custGeom>
            <a:avLst/>
            <a:gdLst/>
            <a:ahLst/>
            <a:cxnLst/>
            <a:rect l="l" t="t" r="r" b="b"/>
            <a:pathLst>
              <a:path w="8254" h="4445">
                <a:moveTo>
                  <a:pt x="0" y="4069"/>
                </a:moveTo>
                <a:lnTo>
                  <a:pt x="5232" y="0"/>
                </a:lnTo>
                <a:lnTo>
                  <a:pt x="8139" y="581"/>
                </a:lnTo>
                <a:lnTo>
                  <a:pt x="0" y="406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5" name="bg object 115"/>
          <p:cNvSpPr/>
          <p:nvPr/>
        </p:nvSpPr>
        <p:spPr>
          <a:xfrm>
            <a:off x="6273431" y="586342"/>
            <a:ext cx="5080" cy="6985"/>
          </a:xfrm>
          <a:custGeom>
            <a:avLst/>
            <a:gdLst/>
            <a:ahLst/>
            <a:cxnLst/>
            <a:rect l="l" t="t" r="r" b="b"/>
            <a:pathLst>
              <a:path w="5079" h="6984">
                <a:moveTo>
                  <a:pt x="0" y="6395"/>
                </a:moveTo>
                <a:lnTo>
                  <a:pt x="2325" y="2907"/>
                </a:lnTo>
                <a:lnTo>
                  <a:pt x="4651" y="0"/>
                </a:lnTo>
                <a:lnTo>
                  <a:pt x="2325" y="5232"/>
                </a:lnTo>
                <a:lnTo>
                  <a:pt x="1162" y="5814"/>
                </a:lnTo>
                <a:lnTo>
                  <a:pt x="581" y="5814"/>
                </a:lnTo>
                <a:lnTo>
                  <a:pt x="0" y="639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6" name="bg object 116"/>
          <p:cNvSpPr/>
          <p:nvPr/>
        </p:nvSpPr>
        <p:spPr>
          <a:xfrm>
            <a:off x="6311223" y="275869"/>
            <a:ext cx="11430" cy="5080"/>
          </a:xfrm>
          <a:custGeom>
            <a:avLst/>
            <a:gdLst/>
            <a:ahLst/>
            <a:cxnLst/>
            <a:rect l="l" t="t" r="r" b="b"/>
            <a:pathLst>
              <a:path w="11429" h="5079">
                <a:moveTo>
                  <a:pt x="2325" y="4651"/>
                </a:moveTo>
                <a:lnTo>
                  <a:pt x="0" y="0"/>
                </a:lnTo>
                <a:lnTo>
                  <a:pt x="3914" y="3395"/>
                </a:lnTo>
                <a:lnTo>
                  <a:pt x="2325" y="4651"/>
                </a:lnTo>
                <a:close/>
              </a:path>
              <a:path w="11429" h="5079">
                <a:moveTo>
                  <a:pt x="4349" y="3395"/>
                </a:moveTo>
                <a:lnTo>
                  <a:pt x="4000" y="3395"/>
                </a:lnTo>
                <a:lnTo>
                  <a:pt x="4651" y="2907"/>
                </a:lnTo>
                <a:lnTo>
                  <a:pt x="8139" y="1744"/>
                </a:lnTo>
                <a:lnTo>
                  <a:pt x="11046" y="1162"/>
                </a:lnTo>
                <a:lnTo>
                  <a:pt x="4349" y="339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7" name="bg object 117"/>
          <p:cNvSpPr/>
          <p:nvPr/>
        </p:nvSpPr>
        <p:spPr>
          <a:xfrm>
            <a:off x="5641438" y="541573"/>
            <a:ext cx="3810" cy="2540"/>
          </a:xfrm>
          <a:custGeom>
            <a:avLst/>
            <a:gdLst/>
            <a:ahLst/>
            <a:cxnLst/>
            <a:rect l="l" t="t" r="r" b="b"/>
            <a:pathLst>
              <a:path w="3810" h="2540">
                <a:moveTo>
                  <a:pt x="1744" y="2325"/>
                </a:moveTo>
                <a:lnTo>
                  <a:pt x="581" y="1744"/>
                </a:lnTo>
                <a:lnTo>
                  <a:pt x="0" y="1162"/>
                </a:lnTo>
                <a:lnTo>
                  <a:pt x="1744" y="0"/>
                </a:lnTo>
                <a:lnTo>
                  <a:pt x="3488" y="0"/>
                </a:lnTo>
                <a:lnTo>
                  <a:pt x="2325" y="1162"/>
                </a:lnTo>
                <a:lnTo>
                  <a:pt x="1744" y="232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8" name="bg object 118"/>
          <p:cNvSpPr/>
          <p:nvPr/>
        </p:nvSpPr>
        <p:spPr>
          <a:xfrm>
            <a:off x="5655970" y="640422"/>
            <a:ext cx="12065" cy="44450"/>
          </a:xfrm>
          <a:custGeom>
            <a:avLst/>
            <a:gdLst/>
            <a:ahLst/>
            <a:cxnLst/>
            <a:rect l="l" t="t" r="r" b="b"/>
            <a:pathLst>
              <a:path w="12064" h="44450">
                <a:moveTo>
                  <a:pt x="3479" y="0"/>
                </a:moveTo>
                <a:lnTo>
                  <a:pt x="0" y="2324"/>
                </a:lnTo>
                <a:lnTo>
                  <a:pt x="2324" y="1739"/>
                </a:lnTo>
                <a:lnTo>
                  <a:pt x="3479" y="584"/>
                </a:lnTo>
                <a:lnTo>
                  <a:pt x="3479" y="0"/>
                </a:lnTo>
                <a:close/>
              </a:path>
              <a:path w="12064" h="44450">
                <a:moveTo>
                  <a:pt x="5232" y="9880"/>
                </a:moveTo>
                <a:lnTo>
                  <a:pt x="2908" y="10464"/>
                </a:lnTo>
                <a:lnTo>
                  <a:pt x="4064" y="10464"/>
                </a:lnTo>
                <a:lnTo>
                  <a:pt x="5232" y="9880"/>
                </a:lnTo>
                <a:close/>
              </a:path>
              <a:path w="12064" h="44450">
                <a:moveTo>
                  <a:pt x="8140" y="44183"/>
                </a:moveTo>
                <a:lnTo>
                  <a:pt x="7556" y="43599"/>
                </a:lnTo>
                <a:lnTo>
                  <a:pt x="6388" y="43599"/>
                </a:lnTo>
                <a:lnTo>
                  <a:pt x="5816" y="44183"/>
                </a:lnTo>
                <a:lnTo>
                  <a:pt x="8140" y="44183"/>
                </a:lnTo>
                <a:close/>
              </a:path>
              <a:path w="12064" h="44450">
                <a:moveTo>
                  <a:pt x="11620" y="42443"/>
                </a:moveTo>
                <a:lnTo>
                  <a:pt x="8712" y="43027"/>
                </a:lnTo>
                <a:lnTo>
                  <a:pt x="6972" y="43027"/>
                </a:lnTo>
                <a:lnTo>
                  <a:pt x="7556" y="43599"/>
                </a:lnTo>
                <a:lnTo>
                  <a:pt x="9296" y="43027"/>
                </a:lnTo>
                <a:lnTo>
                  <a:pt x="10464" y="43027"/>
                </a:lnTo>
                <a:lnTo>
                  <a:pt x="11620" y="4244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9" name="bg object 119"/>
          <p:cNvSpPr/>
          <p:nvPr/>
        </p:nvSpPr>
        <p:spPr>
          <a:xfrm>
            <a:off x="5603646" y="211913"/>
            <a:ext cx="2540" cy="635"/>
          </a:xfrm>
          <a:custGeom>
            <a:avLst/>
            <a:gdLst/>
            <a:ahLst/>
            <a:cxnLst/>
            <a:rect l="l" t="t" r="r" b="b"/>
            <a:pathLst>
              <a:path w="2539" h="635">
                <a:moveTo>
                  <a:pt x="2325" y="581"/>
                </a:moveTo>
                <a:lnTo>
                  <a:pt x="0" y="581"/>
                </a:lnTo>
                <a:lnTo>
                  <a:pt x="0" y="0"/>
                </a:lnTo>
                <a:lnTo>
                  <a:pt x="2325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0" name="bg object 120"/>
          <p:cNvSpPr/>
          <p:nvPr/>
        </p:nvSpPr>
        <p:spPr>
          <a:xfrm>
            <a:off x="5614693" y="501456"/>
            <a:ext cx="3175" cy="1270"/>
          </a:xfrm>
          <a:custGeom>
            <a:avLst/>
            <a:gdLst/>
            <a:ahLst/>
            <a:cxnLst/>
            <a:rect l="l" t="t" r="r" b="b"/>
            <a:pathLst>
              <a:path w="3175" h="1270">
                <a:moveTo>
                  <a:pt x="2907" y="1162"/>
                </a:moveTo>
                <a:lnTo>
                  <a:pt x="1162" y="581"/>
                </a:lnTo>
                <a:lnTo>
                  <a:pt x="0" y="0"/>
                </a:lnTo>
                <a:lnTo>
                  <a:pt x="2907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1" name="bg object 121"/>
          <p:cNvSpPr/>
          <p:nvPr/>
        </p:nvSpPr>
        <p:spPr>
          <a:xfrm>
            <a:off x="5657136" y="628204"/>
            <a:ext cx="2540" cy="1270"/>
          </a:xfrm>
          <a:custGeom>
            <a:avLst/>
            <a:gdLst/>
            <a:ahLst/>
            <a:cxnLst/>
            <a:rect l="l" t="t" r="r" b="b"/>
            <a:pathLst>
              <a:path w="2539" h="1270">
                <a:moveTo>
                  <a:pt x="0" y="1162"/>
                </a:moveTo>
                <a:lnTo>
                  <a:pt x="0" y="581"/>
                </a:lnTo>
                <a:lnTo>
                  <a:pt x="1162" y="0"/>
                </a:lnTo>
                <a:lnTo>
                  <a:pt x="2325" y="0"/>
                </a:lnTo>
                <a:lnTo>
                  <a:pt x="1162" y="0"/>
                </a:lnTo>
                <a:lnTo>
                  <a:pt x="0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2" name="bg object 122"/>
          <p:cNvSpPr/>
          <p:nvPr/>
        </p:nvSpPr>
        <p:spPr>
          <a:xfrm>
            <a:off x="5599576" y="452618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4">
                <a:moveTo>
                  <a:pt x="0" y="581"/>
                </a:moveTo>
                <a:lnTo>
                  <a:pt x="581" y="0"/>
                </a:lnTo>
                <a:lnTo>
                  <a:pt x="0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3" name="bg object 123"/>
          <p:cNvSpPr/>
          <p:nvPr/>
        </p:nvSpPr>
        <p:spPr>
          <a:xfrm>
            <a:off x="5642019" y="543318"/>
            <a:ext cx="6985" cy="1905"/>
          </a:xfrm>
          <a:custGeom>
            <a:avLst/>
            <a:gdLst/>
            <a:ahLst/>
            <a:cxnLst/>
            <a:rect l="l" t="t" r="r" b="b"/>
            <a:pathLst>
              <a:path w="6985" h="1904">
                <a:moveTo>
                  <a:pt x="0" y="1744"/>
                </a:moveTo>
                <a:lnTo>
                  <a:pt x="581" y="1162"/>
                </a:lnTo>
                <a:lnTo>
                  <a:pt x="1162" y="0"/>
                </a:lnTo>
                <a:lnTo>
                  <a:pt x="2325" y="0"/>
                </a:lnTo>
                <a:lnTo>
                  <a:pt x="4651" y="581"/>
                </a:lnTo>
                <a:lnTo>
                  <a:pt x="6395" y="581"/>
                </a:lnTo>
                <a:lnTo>
                  <a:pt x="0" y="174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4" name="bg object 124"/>
          <p:cNvSpPr/>
          <p:nvPr/>
        </p:nvSpPr>
        <p:spPr>
          <a:xfrm>
            <a:off x="6117031" y="220064"/>
            <a:ext cx="6350" cy="2540"/>
          </a:xfrm>
          <a:custGeom>
            <a:avLst/>
            <a:gdLst/>
            <a:ahLst/>
            <a:cxnLst/>
            <a:rect l="l" t="t" r="r" b="b"/>
            <a:pathLst>
              <a:path w="6350" h="2539">
                <a:moveTo>
                  <a:pt x="4064" y="1155"/>
                </a:moveTo>
                <a:lnTo>
                  <a:pt x="1155" y="1155"/>
                </a:lnTo>
                <a:lnTo>
                  <a:pt x="0" y="1739"/>
                </a:lnTo>
                <a:lnTo>
                  <a:pt x="4064" y="1739"/>
                </a:lnTo>
                <a:lnTo>
                  <a:pt x="4064" y="1155"/>
                </a:lnTo>
                <a:close/>
              </a:path>
              <a:path w="6350" h="2539">
                <a:moveTo>
                  <a:pt x="4648" y="1739"/>
                </a:moveTo>
                <a:lnTo>
                  <a:pt x="4064" y="1739"/>
                </a:lnTo>
                <a:lnTo>
                  <a:pt x="4648" y="2324"/>
                </a:lnTo>
                <a:lnTo>
                  <a:pt x="4648" y="1739"/>
                </a:lnTo>
                <a:close/>
              </a:path>
              <a:path w="6350" h="2539">
                <a:moveTo>
                  <a:pt x="5803" y="1155"/>
                </a:moveTo>
                <a:lnTo>
                  <a:pt x="5232" y="571"/>
                </a:lnTo>
                <a:lnTo>
                  <a:pt x="4064" y="571"/>
                </a:lnTo>
                <a:lnTo>
                  <a:pt x="2324" y="0"/>
                </a:lnTo>
                <a:lnTo>
                  <a:pt x="2895" y="571"/>
                </a:lnTo>
                <a:lnTo>
                  <a:pt x="3479" y="571"/>
                </a:lnTo>
                <a:lnTo>
                  <a:pt x="4064" y="1155"/>
                </a:lnTo>
                <a:lnTo>
                  <a:pt x="5803" y="115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5" name="bg object 125"/>
          <p:cNvSpPr/>
          <p:nvPr/>
        </p:nvSpPr>
        <p:spPr>
          <a:xfrm>
            <a:off x="5685044" y="686926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4">
                <a:moveTo>
                  <a:pt x="0" y="581"/>
                </a:moveTo>
                <a:lnTo>
                  <a:pt x="581" y="0"/>
                </a:lnTo>
                <a:lnTo>
                  <a:pt x="0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6" name="bg object 126"/>
          <p:cNvSpPr/>
          <p:nvPr/>
        </p:nvSpPr>
        <p:spPr>
          <a:xfrm>
            <a:off x="6215290" y="509596"/>
            <a:ext cx="3810" cy="635"/>
          </a:xfrm>
          <a:custGeom>
            <a:avLst/>
            <a:gdLst/>
            <a:ahLst/>
            <a:cxnLst/>
            <a:rect l="l" t="t" r="r" b="b"/>
            <a:pathLst>
              <a:path w="3810" h="634">
                <a:moveTo>
                  <a:pt x="3488" y="581"/>
                </a:moveTo>
                <a:lnTo>
                  <a:pt x="581" y="581"/>
                </a:lnTo>
                <a:lnTo>
                  <a:pt x="581" y="0"/>
                </a:lnTo>
                <a:lnTo>
                  <a:pt x="0" y="0"/>
                </a:lnTo>
                <a:lnTo>
                  <a:pt x="2325" y="0"/>
                </a:lnTo>
                <a:lnTo>
                  <a:pt x="3488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7" name="bg object 127"/>
          <p:cNvSpPr/>
          <p:nvPr/>
        </p:nvSpPr>
        <p:spPr>
          <a:xfrm>
            <a:off x="6126334" y="311916"/>
            <a:ext cx="2540" cy="1270"/>
          </a:xfrm>
          <a:custGeom>
            <a:avLst/>
            <a:gdLst/>
            <a:ahLst/>
            <a:cxnLst/>
            <a:rect l="l" t="t" r="r" b="b"/>
            <a:pathLst>
              <a:path w="2539" h="1270">
                <a:moveTo>
                  <a:pt x="1162" y="1162"/>
                </a:moveTo>
                <a:lnTo>
                  <a:pt x="0" y="1162"/>
                </a:lnTo>
                <a:lnTo>
                  <a:pt x="581" y="581"/>
                </a:lnTo>
                <a:lnTo>
                  <a:pt x="1744" y="0"/>
                </a:lnTo>
                <a:lnTo>
                  <a:pt x="2325" y="0"/>
                </a:lnTo>
                <a:lnTo>
                  <a:pt x="1162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8" name="bg object 128"/>
          <p:cNvSpPr/>
          <p:nvPr/>
        </p:nvSpPr>
        <p:spPr>
          <a:xfrm>
            <a:off x="6167033" y="451455"/>
            <a:ext cx="4445" cy="3810"/>
          </a:xfrm>
          <a:custGeom>
            <a:avLst/>
            <a:gdLst/>
            <a:ahLst/>
            <a:cxnLst/>
            <a:rect l="l" t="t" r="r" b="b"/>
            <a:pathLst>
              <a:path w="4445" h="3809">
                <a:moveTo>
                  <a:pt x="2325" y="3488"/>
                </a:moveTo>
                <a:lnTo>
                  <a:pt x="0" y="3488"/>
                </a:lnTo>
                <a:lnTo>
                  <a:pt x="1162" y="0"/>
                </a:lnTo>
                <a:lnTo>
                  <a:pt x="2907" y="581"/>
                </a:lnTo>
                <a:lnTo>
                  <a:pt x="4069" y="1744"/>
                </a:lnTo>
                <a:lnTo>
                  <a:pt x="2325" y="34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9" name="bg object 129"/>
          <p:cNvSpPr/>
          <p:nvPr/>
        </p:nvSpPr>
        <p:spPr>
          <a:xfrm>
            <a:off x="6121683" y="275287"/>
            <a:ext cx="5080" cy="635"/>
          </a:xfrm>
          <a:custGeom>
            <a:avLst/>
            <a:gdLst/>
            <a:ahLst/>
            <a:cxnLst/>
            <a:rect l="l" t="t" r="r" b="b"/>
            <a:pathLst>
              <a:path w="5079" h="635">
                <a:moveTo>
                  <a:pt x="1162" y="581"/>
                </a:moveTo>
                <a:lnTo>
                  <a:pt x="2907" y="0"/>
                </a:lnTo>
                <a:lnTo>
                  <a:pt x="4651" y="0"/>
                </a:lnTo>
                <a:lnTo>
                  <a:pt x="0" y="581"/>
                </a:lnTo>
                <a:lnTo>
                  <a:pt x="1162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0" name="bg object 130"/>
          <p:cNvSpPr/>
          <p:nvPr/>
        </p:nvSpPr>
        <p:spPr>
          <a:xfrm>
            <a:off x="6162382" y="449129"/>
            <a:ext cx="6350" cy="3175"/>
          </a:xfrm>
          <a:custGeom>
            <a:avLst/>
            <a:gdLst/>
            <a:ahLst/>
            <a:cxnLst/>
            <a:rect l="l" t="t" r="r" b="b"/>
            <a:pathLst>
              <a:path w="6350" h="3175">
                <a:moveTo>
                  <a:pt x="5814" y="2907"/>
                </a:moveTo>
                <a:lnTo>
                  <a:pt x="4069" y="2325"/>
                </a:lnTo>
                <a:lnTo>
                  <a:pt x="0" y="2325"/>
                </a:lnTo>
                <a:lnTo>
                  <a:pt x="5814" y="0"/>
                </a:lnTo>
                <a:lnTo>
                  <a:pt x="5814" y="290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1" name="bg object 131"/>
          <p:cNvSpPr/>
          <p:nvPr/>
        </p:nvSpPr>
        <p:spPr>
          <a:xfrm>
            <a:off x="6840888" y="50281"/>
            <a:ext cx="12700" cy="8890"/>
          </a:xfrm>
          <a:custGeom>
            <a:avLst/>
            <a:gdLst/>
            <a:ahLst/>
            <a:cxnLst/>
            <a:rect l="l" t="t" r="r" b="b"/>
            <a:pathLst>
              <a:path w="12700" h="8890">
                <a:moveTo>
                  <a:pt x="5814" y="8721"/>
                </a:moveTo>
                <a:lnTo>
                  <a:pt x="0" y="3488"/>
                </a:lnTo>
                <a:lnTo>
                  <a:pt x="12209" y="4069"/>
                </a:lnTo>
                <a:lnTo>
                  <a:pt x="11628" y="5232"/>
                </a:lnTo>
                <a:lnTo>
                  <a:pt x="11628" y="6976"/>
                </a:lnTo>
                <a:lnTo>
                  <a:pt x="6395" y="0"/>
                </a:lnTo>
                <a:lnTo>
                  <a:pt x="5814" y="872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2" name="bg object 132"/>
          <p:cNvSpPr/>
          <p:nvPr/>
        </p:nvSpPr>
        <p:spPr>
          <a:xfrm>
            <a:off x="6272850" y="106097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5">
                <a:moveTo>
                  <a:pt x="0" y="1744"/>
                </a:moveTo>
                <a:lnTo>
                  <a:pt x="4069" y="0"/>
                </a:lnTo>
                <a:lnTo>
                  <a:pt x="1744" y="1162"/>
                </a:lnTo>
                <a:lnTo>
                  <a:pt x="0" y="174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3" name="bg object 133"/>
          <p:cNvSpPr/>
          <p:nvPr/>
        </p:nvSpPr>
        <p:spPr>
          <a:xfrm>
            <a:off x="6150172" y="939840"/>
            <a:ext cx="4445" cy="7620"/>
          </a:xfrm>
          <a:custGeom>
            <a:avLst/>
            <a:gdLst/>
            <a:ahLst/>
            <a:cxnLst/>
            <a:rect l="l" t="t" r="r" b="b"/>
            <a:pathLst>
              <a:path w="4445" h="7619">
                <a:moveTo>
                  <a:pt x="3488" y="7558"/>
                </a:moveTo>
                <a:lnTo>
                  <a:pt x="2325" y="5814"/>
                </a:lnTo>
                <a:lnTo>
                  <a:pt x="1162" y="3488"/>
                </a:lnTo>
                <a:lnTo>
                  <a:pt x="0" y="0"/>
                </a:lnTo>
                <a:lnTo>
                  <a:pt x="4069" y="4651"/>
                </a:lnTo>
                <a:lnTo>
                  <a:pt x="4069" y="5814"/>
                </a:lnTo>
                <a:lnTo>
                  <a:pt x="3488" y="6976"/>
                </a:lnTo>
                <a:lnTo>
                  <a:pt x="3488" y="755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4" name="bg object 134"/>
          <p:cNvSpPr/>
          <p:nvPr/>
        </p:nvSpPr>
        <p:spPr>
          <a:xfrm>
            <a:off x="6284478" y="196215"/>
            <a:ext cx="1905" cy="635"/>
          </a:xfrm>
          <a:custGeom>
            <a:avLst/>
            <a:gdLst/>
            <a:ahLst/>
            <a:cxnLst/>
            <a:rect l="l" t="t" r="r" b="b"/>
            <a:pathLst>
              <a:path w="1904" h="635">
                <a:moveTo>
                  <a:pt x="1744" y="0"/>
                </a:moveTo>
                <a:lnTo>
                  <a:pt x="581" y="0"/>
                </a:lnTo>
                <a:lnTo>
                  <a:pt x="0" y="581"/>
                </a:lnTo>
                <a:lnTo>
                  <a:pt x="581" y="581"/>
                </a:lnTo>
                <a:lnTo>
                  <a:pt x="1744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5" name="bg object 135"/>
          <p:cNvSpPr/>
          <p:nvPr/>
        </p:nvSpPr>
        <p:spPr>
          <a:xfrm>
            <a:off x="6342619" y="485177"/>
            <a:ext cx="1905" cy="1270"/>
          </a:xfrm>
          <a:custGeom>
            <a:avLst/>
            <a:gdLst/>
            <a:ahLst/>
            <a:cxnLst/>
            <a:rect l="l" t="t" r="r" b="b"/>
            <a:pathLst>
              <a:path w="1904" h="1270">
                <a:moveTo>
                  <a:pt x="1744" y="1162"/>
                </a:moveTo>
                <a:lnTo>
                  <a:pt x="581" y="1162"/>
                </a:lnTo>
                <a:lnTo>
                  <a:pt x="0" y="581"/>
                </a:lnTo>
                <a:lnTo>
                  <a:pt x="581" y="0"/>
                </a:lnTo>
                <a:lnTo>
                  <a:pt x="1744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6" name="bg object 136"/>
          <p:cNvSpPr/>
          <p:nvPr/>
        </p:nvSpPr>
        <p:spPr>
          <a:xfrm>
            <a:off x="5957144" y="759603"/>
            <a:ext cx="8890" cy="6350"/>
          </a:xfrm>
          <a:custGeom>
            <a:avLst/>
            <a:gdLst/>
            <a:ahLst/>
            <a:cxnLst/>
            <a:rect l="l" t="t" r="r" b="b"/>
            <a:pathLst>
              <a:path w="8889" h="6350">
                <a:moveTo>
                  <a:pt x="4651" y="5814"/>
                </a:moveTo>
                <a:lnTo>
                  <a:pt x="0" y="2907"/>
                </a:lnTo>
                <a:lnTo>
                  <a:pt x="8721" y="0"/>
                </a:lnTo>
                <a:lnTo>
                  <a:pt x="4651" y="581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7" name="bg object 137"/>
          <p:cNvSpPr/>
          <p:nvPr/>
        </p:nvSpPr>
        <p:spPr>
          <a:xfrm>
            <a:off x="6339131" y="500293"/>
            <a:ext cx="1905" cy="1270"/>
          </a:xfrm>
          <a:custGeom>
            <a:avLst/>
            <a:gdLst/>
            <a:ahLst/>
            <a:cxnLst/>
            <a:rect l="l" t="t" r="r" b="b"/>
            <a:pathLst>
              <a:path w="1904" h="1270">
                <a:moveTo>
                  <a:pt x="1744" y="1162"/>
                </a:moveTo>
                <a:lnTo>
                  <a:pt x="1162" y="1162"/>
                </a:lnTo>
                <a:lnTo>
                  <a:pt x="0" y="0"/>
                </a:lnTo>
                <a:lnTo>
                  <a:pt x="581" y="581"/>
                </a:lnTo>
                <a:lnTo>
                  <a:pt x="1162" y="581"/>
                </a:lnTo>
                <a:lnTo>
                  <a:pt x="1744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8" name="bg object 138"/>
          <p:cNvSpPr/>
          <p:nvPr/>
        </p:nvSpPr>
        <p:spPr>
          <a:xfrm>
            <a:off x="6551345" y="464827"/>
            <a:ext cx="1905" cy="1270"/>
          </a:xfrm>
          <a:custGeom>
            <a:avLst/>
            <a:gdLst/>
            <a:ahLst/>
            <a:cxnLst/>
            <a:rect l="l" t="t" r="r" b="b"/>
            <a:pathLst>
              <a:path w="1904" h="1270">
                <a:moveTo>
                  <a:pt x="1162" y="1162"/>
                </a:moveTo>
                <a:lnTo>
                  <a:pt x="0" y="0"/>
                </a:lnTo>
                <a:lnTo>
                  <a:pt x="1162" y="581"/>
                </a:lnTo>
                <a:lnTo>
                  <a:pt x="1744" y="581"/>
                </a:lnTo>
                <a:lnTo>
                  <a:pt x="1162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9" name="bg object 139"/>
          <p:cNvSpPr/>
          <p:nvPr/>
        </p:nvSpPr>
        <p:spPr>
          <a:xfrm>
            <a:off x="6057146" y="884024"/>
            <a:ext cx="3810" cy="635"/>
          </a:xfrm>
          <a:custGeom>
            <a:avLst/>
            <a:gdLst/>
            <a:ahLst/>
            <a:cxnLst/>
            <a:rect l="l" t="t" r="r" b="b"/>
            <a:pathLst>
              <a:path w="3810" h="634">
                <a:moveTo>
                  <a:pt x="1162" y="581"/>
                </a:moveTo>
                <a:lnTo>
                  <a:pt x="581" y="581"/>
                </a:lnTo>
                <a:lnTo>
                  <a:pt x="0" y="0"/>
                </a:lnTo>
                <a:lnTo>
                  <a:pt x="3488" y="0"/>
                </a:lnTo>
                <a:lnTo>
                  <a:pt x="1162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0" name="bg object 140"/>
          <p:cNvSpPr/>
          <p:nvPr/>
        </p:nvSpPr>
        <p:spPr>
          <a:xfrm>
            <a:off x="6271687" y="97957"/>
            <a:ext cx="3175" cy="3175"/>
          </a:xfrm>
          <a:custGeom>
            <a:avLst/>
            <a:gdLst/>
            <a:ahLst/>
            <a:cxnLst/>
            <a:rect l="l" t="t" r="r" b="b"/>
            <a:pathLst>
              <a:path w="3175" h="3175">
                <a:moveTo>
                  <a:pt x="0" y="2907"/>
                </a:moveTo>
                <a:lnTo>
                  <a:pt x="2907" y="0"/>
                </a:lnTo>
                <a:lnTo>
                  <a:pt x="2907" y="581"/>
                </a:lnTo>
                <a:lnTo>
                  <a:pt x="1744" y="1744"/>
                </a:lnTo>
                <a:lnTo>
                  <a:pt x="0" y="290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1" name="bg object 141"/>
          <p:cNvSpPr/>
          <p:nvPr/>
        </p:nvSpPr>
        <p:spPr>
          <a:xfrm>
            <a:off x="6240291" y="17722"/>
            <a:ext cx="6350" cy="3175"/>
          </a:xfrm>
          <a:custGeom>
            <a:avLst/>
            <a:gdLst/>
            <a:ahLst/>
            <a:cxnLst/>
            <a:rect l="l" t="t" r="r" b="b"/>
            <a:pathLst>
              <a:path w="6350" h="3175">
                <a:moveTo>
                  <a:pt x="581" y="2907"/>
                </a:moveTo>
                <a:lnTo>
                  <a:pt x="0" y="2325"/>
                </a:lnTo>
                <a:lnTo>
                  <a:pt x="581" y="1162"/>
                </a:lnTo>
                <a:lnTo>
                  <a:pt x="1744" y="1162"/>
                </a:lnTo>
                <a:lnTo>
                  <a:pt x="4069" y="581"/>
                </a:lnTo>
                <a:lnTo>
                  <a:pt x="5814" y="0"/>
                </a:lnTo>
                <a:lnTo>
                  <a:pt x="581" y="290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2" name="bg object 142"/>
          <p:cNvSpPr/>
          <p:nvPr/>
        </p:nvSpPr>
        <p:spPr>
          <a:xfrm>
            <a:off x="5981563" y="811929"/>
            <a:ext cx="3175" cy="5080"/>
          </a:xfrm>
          <a:custGeom>
            <a:avLst/>
            <a:gdLst/>
            <a:ahLst/>
            <a:cxnLst/>
            <a:rect l="l" t="t" r="r" b="b"/>
            <a:pathLst>
              <a:path w="3175" h="5080">
                <a:moveTo>
                  <a:pt x="2325" y="4651"/>
                </a:moveTo>
                <a:lnTo>
                  <a:pt x="0" y="4069"/>
                </a:lnTo>
                <a:lnTo>
                  <a:pt x="0" y="0"/>
                </a:lnTo>
                <a:lnTo>
                  <a:pt x="1744" y="581"/>
                </a:lnTo>
                <a:lnTo>
                  <a:pt x="2907" y="1744"/>
                </a:lnTo>
                <a:lnTo>
                  <a:pt x="2325" y="465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3" name="bg object 143"/>
          <p:cNvSpPr/>
          <p:nvPr/>
        </p:nvSpPr>
        <p:spPr>
          <a:xfrm>
            <a:off x="6238547" y="17141"/>
            <a:ext cx="3810" cy="1905"/>
          </a:xfrm>
          <a:custGeom>
            <a:avLst/>
            <a:gdLst/>
            <a:ahLst/>
            <a:cxnLst/>
            <a:rect l="l" t="t" r="r" b="b"/>
            <a:pathLst>
              <a:path w="3810" h="1904">
                <a:moveTo>
                  <a:pt x="2325" y="1744"/>
                </a:moveTo>
                <a:lnTo>
                  <a:pt x="0" y="1744"/>
                </a:lnTo>
                <a:lnTo>
                  <a:pt x="1744" y="0"/>
                </a:lnTo>
                <a:lnTo>
                  <a:pt x="3488" y="0"/>
                </a:lnTo>
                <a:lnTo>
                  <a:pt x="2907" y="1162"/>
                </a:lnTo>
                <a:lnTo>
                  <a:pt x="2325" y="174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4" name="bg object 144"/>
          <p:cNvSpPr/>
          <p:nvPr/>
        </p:nvSpPr>
        <p:spPr>
          <a:xfrm>
            <a:off x="5590845" y="11"/>
            <a:ext cx="7620" cy="21590"/>
          </a:xfrm>
          <a:custGeom>
            <a:avLst/>
            <a:gdLst/>
            <a:ahLst/>
            <a:cxnLst/>
            <a:rect l="l" t="t" r="r" b="b"/>
            <a:pathLst>
              <a:path w="7620" h="21590">
                <a:moveTo>
                  <a:pt x="1752" y="21209"/>
                </a:moveTo>
                <a:lnTo>
                  <a:pt x="1168" y="20624"/>
                </a:lnTo>
                <a:lnTo>
                  <a:pt x="0" y="20624"/>
                </a:lnTo>
                <a:lnTo>
                  <a:pt x="1752" y="21209"/>
                </a:lnTo>
                <a:close/>
              </a:path>
              <a:path w="7620" h="21590">
                <a:moveTo>
                  <a:pt x="6400" y="2019"/>
                </a:moveTo>
                <a:lnTo>
                  <a:pt x="3225" y="0"/>
                </a:lnTo>
                <a:lnTo>
                  <a:pt x="114" y="0"/>
                </a:lnTo>
                <a:lnTo>
                  <a:pt x="6400" y="2019"/>
                </a:lnTo>
                <a:close/>
              </a:path>
              <a:path w="7620" h="21590">
                <a:moveTo>
                  <a:pt x="7556" y="4927"/>
                </a:moveTo>
                <a:lnTo>
                  <a:pt x="6400" y="3759"/>
                </a:lnTo>
                <a:lnTo>
                  <a:pt x="6985" y="3175"/>
                </a:lnTo>
                <a:lnTo>
                  <a:pt x="4076" y="2019"/>
                </a:lnTo>
                <a:lnTo>
                  <a:pt x="6400" y="4343"/>
                </a:lnTo>
                <a:lnTo>
                  <a:pt x="7556" y="492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5" name="bg object 145"/>
          <p:cNvSpPr/>
          <p:nvPr/>
        </p:nvSpPr>
        <p:spPr>
          <a:xfrm>
            <a:off x="5562631" y="739253"/>
            <a:ext cx="7620" cy="3810"/>
          </a:xfrm>
          <a:custGeom>
            <a:avLst/>
            <a:gdLst/>
            <a:ahLst/>
            <a:cxnLst/>
            <a:rect l="l" t="t" r="r" b="b"/>
            <a:pathLst>
              <a:path w="7620" h="3809">
                <a:moveTo>
                  <a:pt x="0" y="3329"/>
                </a:moveTo>
                <a:lnTo>
                  <a:pt x="5549" y="0"/>
                </a:lnTo>
                <a:lnTo>
                  <a:pt x="6421" y="1744"/>
                </a:lnTo>
                <a:lnTo>
                  <a:pt x="3804" y="1744"/>
                </a:lnTo>
                <a:lnTo>
                  <a:pt x="0" y="3329"/>
                </a:lnTo>
                <a:close/>
              </a:path>
              <a:path w="7620" h="3809">
                <a:moveTo>
                  <a:pt x="7293" y="3488"/>
                </a:moveTo>
                <a:lnTo>
                  <a:pt x="3804" y="1744"/>
                </a:lnTo>
                <a:lnTo>
                  <a:pt x="6421" y="1744"/>
                </a:lnTo>
                <a:lnTo>
                  <a:pt x="7214" y="3329"/>
                </a:lnTo>
                <a:lnTo>
                  <a:pt x="7293" y="34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6" name="bg object 146"/>
          <p:cNvSpPr/>
          <p:nvPr/>
        </p:nvSpPr>
        <p:spPr>
          <a:xfrm>
            <a:off x="6517043" y="58421"/>
            <a:ext cx="3810" cy="2540"/>
          </a:xfrm>
          <a:custGeom>
            <a:avLst/>
            <a:gdLst/>
            <a:ahLst/>
            <a:cxnLst/>
            <a:rect l="l" t="t" r="r" b="b"/>
            <a:pathLst>
              <a:path w="3809" h="2540">
                <a:moveTo>
                  <a:pt x="1744" y="2325"/>
                </a:moveTo>
                <a:lnTo>
                  <a:pt x="0" y="1744"/>
                </a:lnTo>
                <a:lnTo>
                  <a:pt x="581" y="581"/>
                </a:lnTo>
                <a:lnTo>
                  <a:pt x="1162" y="0"/>
                </a:lnTo>
                <a:lnTo>
                  <a:pt x="2907" y="0"/>
                </a:lnTo>
                <a:lnTo>
                  <a:pt x="3488" y="581"/>
                </a:lnTo>
                <a:lnTo>
                  <a:pt x="1744" y="232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7" name="bg object 147"/>
          <p:cNvSpPr/>
          <p:nvPr/>
        </p:nvSpPr>
        <p:spPr>
          <a:xfrm>
            <a:off x="5587441" y="4939"/>
            <a:ext cx="12700" cy="20320"/>
          </a:xfrm>
          <a:custGeom>
            <a:avLst/>
            <a:gdLst/>
            <a:ahLst/>
            <a:cxnLst/>
            <a:rect l="l" t="t" r="r" b="b"/>
            <a:pathLst>
              <a:path w="12700" h="20320">
                <a:moveTo>
                  <a:pt x="9804" y="19761"/>
                </a:moveTo>
                <a:lnTo>
                  <a:pt x="8064" y="17437"/>
                </a:lnTo>
                <a:lnTo>
                  <a:pt x="5156" y="16281"/>
                </a:lnTo>
                <a:lnTo>
                  <a:pt x="5905" y="17399"/>
                </a:lnTo>
                <a:lnTo>
                  <a:pt x="2895" y="17805"/>
                </a:lnTo>
                <a:lnTo>
                  <a:pt x="0" y="18326"/>
                </a:lnTo>
                <a:lnTo>
                  <a:pt x="1079" y="19761"/>
                </a:lnTo>
                <a:lnTo>
                  <a:pt x="2247" y="19189"/>
                </a:lnTo>
                <a:lnTo>
                  <a:pt x="9804" y="19761"/>
                </a:lnTo>
                <a:close/>
              </a:path>
              <a:path w="12700" h="20320">
                <a:moveTo>
                  <a:pt x="12128" y="584"/>
                </a:moveTo>
                <a:lnTo>
                  <a:pt x="11544" y="584"/>
                </a:lnTo>
                <a:lnTo>
                  <a:pt x="10960" y="0"/>
                </a:lnTo>
                <a:lnTo>
                  <a:pt x="10388" y="0"/>
                </a:lnTo>
                <a:lnTo>
                  <a:pt x="11544" y="1155"/>
                </a:lnTo>
                <a:lnTo>
                  <a:pt x="12128" y="58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8" name="bg object 148"/>
          <p:cNvSpPr/>
          <p:nvPr/>
        </p:nvSpPr>
        <p:spPr>
          <a:xfrm>
            <a:off x="5541435" y="157842"/>
            <a:ext cx="8890" cy="3175"/>
          </a:xfrm>
          <a:custGeom>
            <a:avLst/>
            <a:gdLst/>
            <a:ahLst/>
            <a:cxnLst/>
            <a:rect l="l" t="t" r="r" b="b"/>
            <a:pathLst>
              <a:path w="8889" h="3175">
                <a:moveTo>
                  <a:pt x="8721" y="2907"/>
                </a:moveTo>
                <a:lnTo>
                  <a:pt x="2325" y="2907"/>
                </a:lnTo>
                <a:lnTo>
                  <a:pt x="0" y="0"/>
                </a:lnTo>
                <a:lnTo>
                  <a:pt x="8721" y="290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9" name="bg object 149"/>
          <p:cNvSpPr/>
          <p:nvPr/>
        </p:nvSpPr>
        <p:spPr>
          <a:xfrm>
            <a:off x="5653647" y="-301"/>
            <a:ext cx="27305" cy="15240"/>
          </a:xfrm>
          <a:custGeom>
            <a:avLst/>
            <a:gdLst/>
            <a:ahLst/>
            <a:cxnLst/>
            <a:rect l="l" t="t" r="r" b="b"/>
            <a:pathLst>
              <a:path w="27304" h="15240">
                <a:moveTo>
                  <a:pt x="26163" y="12209"/>
                </a:moveTo>
                <a:lnTo>
                  <a:pt x="15116" y="12209"/>
                </a:lnTo>
                <a:lnTo>
                  <a:pt x="20930" y="11628"/>
                </a:lnTo>
                <a:lnTo>
                  <a:pt x="19768" y="9884"/>
                </a:lnTo>
                <a:lnTo>
                  <a:pt x="12345" y="6868"/>
                </a:lnTo>
                <a:lnTo>
                  <a:pt x="8793" y="4942"/>
                </a:lnTo>
                <a:lnTo>
                  <a:pt x="5786" y="3016"/>
                </a:lnTo>
                <a:lnTo>
                  <a:pt x="0" y="0"/>
                </a:lnTo>
                <a:lnTo>
                  <a:pt x="8348" y="1453"/>
                </a:lnTo>
                <a:lnTo>
                  <a:pt x="15770" y="3779"/>
                </a:lnTo>
                <a:lnTo>
                  <a:pt x="21993" y="6540"/>
                </a:lnTo>
                <a:lnTo>
                  <a:pt x="23744" y="7558"/>
                </a:lnTo>
                <a:lnTo>
                  <a:pt x="18605" y="7558"/>
                </a:lnTo>
                <a:lnTo>
                  <a:pt x="26163" y="12209"/>
                </a:lnTo>
                <a:close/>
              </a:path>
              <a:path w="27304" h="15240">
                <a:moveTo>
                  <a:pt x="26744" y="9302"/>
                </a:moveTo>
                <a:lnTo>
                  <a:pt x="24419" y="8721"/>
                </a:lnTo>
                <a:lnTo>
                  <a:pt x="21512" y="7558"/>
                </a:lnTo>
                <a:lnTo>
                  <a:pt x="23744" y="7558"/>
                </a:lnTo>
                <a:lnTo>
                  <a:pt x="26744" y="9302"/>
                </a:lnTo>
                <a:close/>
              </a:path>
              <a:path w="27304" h="15240">
                <a:moveTo>
                  <a:pt x="13953" y="11628"/>
                </a:moveTo>
                <a:lnTo>
                  <a:pt x="13759" y="11628"/>
                </a:lnTo>
                <a:lnTo>
                  <a:pt x="11046" y="10465"/>
                </a:lnTo>
                <a:lnTo>
                  <a:pt x="13953" y="11628"/>
                </a:lnTo>
                <a:close/>
              </a:path>
              <a:path w="27304" h="15240">
                <a:moveTo>
                  <a:pt x="25000" y="15116"/>
                </a:moveTo>
                <a:lnTo>
                  <a:pt x="15116" y="15116"/>
                </a:lnTo>
                <a:lnTo>
                  <a:pt x="7558" y="12791"/>
                </a:lnTo>
                <a:lnTo>
                  <a:pt x="13954" y="11628"/>
                </a:lnTo>
                <a:lnTo>
                  <a:pt x="13759" y="11628"/>
                </a:lnTo>
                <a:lnTo>
                  <a:pt x="15116" y="12209"/>
                </a:lnTo>
                <a:lnTo>
                  <a:pt x="26163" y="12209"/>
                </a:lnTo>
                <a:lnTo>
                  <a:pt x="25000" y="1511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0" name="bg object 150"/>
          <p:cNvSpPr/>
          <p:nvPr/>
        </p:nvSpPr>
        <p:spPr>
          <a:xfrm>
            <a:off x="6099008" y="207843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5">
                <a:moveTo>
                  <a:pt x="0" y="581"/>
                </a:moveTo>
                <a:lnTo>
                  <a:pt x="0" y="0"/>
                </a:lnTo>
                <a:lnTo>
                  <a:pt x="581" y="0"/>
                </a:lnTo>
                <a:lnTo>
                  <a:pt x="0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1" name="bg object 151"/>
          <p:cNvSpPr/>
          <p:nvPr/>
        </p:nvSpPr>
        <p:spPr>
          <a:xfrm>
            <a:off x="5660624" y="678786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581" y="1162"/>
                </a:moveTo>
                <a:lnTo>
                  <a:pt x="0" y="1162"/>
                </a:lnTo>
                <a:lnTo>
                  <a:pt x="3488" y="0"/>
                </a:lnTo>
                <a:lnTo>
                  <a:pt x="1744" y="581"/>
                </a:lnTo>
                <a:lnTo>
                  <a:pt x="581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2" name="bg object 152"/>
          <p:cNvSpPr/>
          <p:nvPr/>
        </p:nvSpPr>
        <p:spPr>
          <a:xfrm>
            <a:off x="6136800" y="13652"/>
            <a:ext cx="1905" cy="635"/>
          </a:xfrm>
          <a:custGeom>
            <a:avLst/>
            <a:gdLst/>
            <a:ahLst/>
            <a:cxnLst/>
            <a:rect l="l" t="t" r="r" b="b"/>
            <a:pathLst>
              <a:path w="1904" h="635">
                <a:moveTo>
                  <a:pt x="0" y="0"/>
                </a:moveTo>
                <a:lnTo>
                  <a:pt x="1162" y="581"/>
                </a:lnTo>
                <a:lnTo>
                  <a:pt x="1744" y="581"/>
                </a:lnTo>
                <a:lnTo>
                  <a:pt x="1162" y="581"/>
                </a:lnTo>
                <a:lnTo>
                  <a:pt x="0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3" name="bg object 153"/>
          <p:cNvSpPr/>
          <p:nvPr/>
        </p:nvSpPr>
        <p:spPr>
          <a:xfrm>
            <a:off x="5621668" y="861935"/>
            <a:ext cx="8890" cy="8255"/>
          </a:xfrm>
          <a:custGeom>
            <a:avLst/>
            <a:gdLst/>
            <a:ahLst/>
            <a:cxnLst/>
            <a:rect l="l" t="t" r="r" b="b"/>
            <a:pathLst>
              <a:path w="8889" h="8255">
                <a:moveTo>
                  <a:pt x="1943" y="2514"/>
                </a:moveTo>
                <a:lnTo>
                  <a:pt x="1155" y="2908"/>
                </a:lnTo>
                <a:lnTo>
                  <a:pt x="0" y="4076"/>
                </a:lnTo>
                <a:lnTo>
                  <a:pt x="1943" y="2514"/>
                </a:lnTo>
                <a:close/>
              </a:path>
              <a:path w="8889" h="8255">
                <a:moveTo>
                  <a:pt x="8712" y="0"/>
                </a:moveTo>
                <a:lnTo>
                  <a:pt x="5232" y="0"/>
                </a:lnTo>
                <a:lnTo>
                  <a:pt x="2908" y="1739"/>
                </a:lnTo>
                <a:lnTo>
                  <a:pt x="4483" y="1930"/>
                </a:lnTo>
                <a:lnTo>
                  <a:pt x="3340" y="4940"/>
                </a:lnTo>
                <a:lnTo>
                  <a:pt x="2413" y="7962"/>
                </a:lnTo>
                <a:lnTo>
                  <a:pt x="4648" y="8140"/>
                </a:lnTo>
                <a:lnTo>
                  <a:pt x="4064" y="6400"/>
                </a:lnTo>
                <a:lnTo>
                  <a:pt x="8712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4" name="bg object 154"/>
          <p:cNvSpPr/>
          <p:nvPr/>
        </p:nvSpPr>
        <p:spPr>
          <a:xfrm>
            <a:off x="6138544" y="18885"/>
            <a:ext cx="3175" cy="635"/>
          </a:xfrm>
          <a:custGeom>
            <a:avLst/>
            <a:gdLst/>
            <a:ahLst/>
            <a:cxnLst/>
            <a:rect l="l" t="t" r="r" b="b"/>
            <a:pathLst>
              <a:path w="3175" h="635">
                <a:moveTo>
                  <a:pt x="2907" y="581"/>
                </a:moveTo>
                <a:lnTo>
                  <a:pt x="2325" y="581"/>
                </a:lnTo>
                <a:lnTo>
                  <a:pt x="0" y="0"/>
                </a:lnTo>
                <a:lnTo>
                  <a:pt x="2907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5" name="bg object 155"/>
          <p:cNvSpPr/>
          <p:nvPr/>
        </p:nvSpPr>
        <p:spPr>
          <a:xfrm>
            <a:off x="5756557" y="985771"/>
            <a:ext cx="5715" cy="6985"/>
          </a:xfrm>
          <a:custGeom>
            <a:avLst/>
            <a:gdLst/>
            <a:ahLst/>
            <a:cxnLst/>
            <a:rect l="l" t="t" r="r" b="b"/>
            <a:pathLst>
              <a:path w="5714" h="6984">
                <a:moveTo>
                  <a:pt x="0" y="6976"/>
                </a:moveTo>
                <a:lnTo>
                  <a:pt x="5232" y="0"/>
                </a:lnTo>
                <a:lnTo>
                  <a:pt x="4069" y="6395"/>
                </a:lnTo>
                <a:lnTo>
                  <a:pt x="0" y="697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6" name="bg object 156"/>
          <p:cNvSpPr/>
          <p:nvPr/>
        </p:nvSpPr>
        <p:spPr>
          <a:xfrm>
            <a:off x="5975167" y="808441"/>
            <a:ext cx="6350" cy="3810"/>
          </a:xfrm>
          <a:custGeom>
            <a:avLst/>
            <a:gdLst/>
            <a:ahLst/>
            <a:cxnLst/>
            <a:rect l="l" t="t" r="r" b="b"/>
            <a:pathLst>
              <a:path w="6350" h="3809">
                <a:moveTo>
                  <a:pt x="5814" y="3488"/>
                </a:moveTo>
                <a:lnTo>
                  <a:pt x="4651" y="2907"/>
                </a:lnTo>
                <a:lnTo>
                  <a:pt x="0" y="2907"/>
                </a:lnTo>
                <a:lnTo>
                  <a:pt x="5232" y="0"/>
                </a:lnTo>
                <a:lnTo>
                  <a:pt x="5814" y="1744"/>
                </a:lnTo>
                <a:lnTo>
                  <a:pt x="5814" y="34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7" name="bg object 157"/>
          <p:cNvSpPr/>
          <p:nvPr/>
        </p:nvSpPr>
        <p:spPr>
          <a:xfrm>
            <a:off x="5654810" y="675879"/>
            <a:ext cx="9525" cy="5715"/>
          </a:xfrm>
          <a:custGeom>
            <a:avLst/>
            <a:gdLst/>
            <a:ahLst/>
            <a:cxnLst/>
            <a:rect l="l" t="t" r="r" b="b"/>
            <a:pathLst>
              <a:path w="9525" h="5715">
                <a:moveTo>
                  <a:pt x="2907" y="5232"/>
                </a:moveTo>
                <a:lnTo>
                  <a:pt x="0" y="4651"/>
                </a:lnTo>
                <a:lnTo>
                  <a:pt x="6976" y="1162"/>
                </a:lnTo>
                <a:lnTo>
                  <a:pt x="7558" y="0"/>
                </a:lnTo>
                <a:lnTo>
                  <a:pt x="9166" y="308"/>
                </a:lnTo>
                <a:lnTo>
                  <a:pt x="6904" y="2035"/>
                </a:lnTo>
                <a:lnTo>
                  <a:pt x="4533" y="3761"/>
                </a:lnTo>
                <a:lnTo>
                  <a:pt x="5814" y="4069"/>
                </a:lnTo>
                <a:lnTo>
                  <a:pt x="2907" y="523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8" name="bg object 158"/>
          <p:cNvSpPr/>
          <p:nvPr/>
        </p:nvSpPr>
        <p:spPr>
          <a:xfrm>
            <a:off x="6126334" y="859024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40">
                <a:moveTo>
                  <a:pt x="1162" y="2325"/>
                </a:moveTo>
                <a:lnTo>
                  <a:pt x="0" y="1744"/>
                </a:lnTo>
                <a:lnTo>
                  <a:pt x="2325" y="0"/>
                </a:lnTo>
                <a:lnTo>
                  <a:pt x="1162" y="232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9" name="bg object 159"/>
          <p:cNvSpPr/>
          <p:nvPr/>
        </p:nvSpPr>
        <p:spPr>
          <a:xfrm>
            <a:off x="6554253" y="473548"/>
            <a:ext cx="3175" cy="635"/>
          </a:xfrm>
          <a:custGeom>
            <a:avLst/>
            <a:gdLst/>
            <a:ahLst/>
            <a:cxnLst/>
            <a:rect l="l" t="t" r="r" b="b"/>
            <a:pathLst>
              <a:path w="3175" h="634">
                <a:moveTo>
                  <a:pt x="2907" y="581"/>
                </a:moveTo>
                <a:lnTo>
                  <a:pt x="0" y="0"/>
                </a:lnTo>
                <a:lnTo>
                  <a:pt x="2907" y="0"/>
                </a:lnTo>
                <a:lnTo>
                  <a:pt x="2907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0" name="bg object 160"/>
          <p:cNvSpPr/>
          <p:nvPr/>
        </p:nvSpPr>
        <p:spPr>
          <a:xfrm>
            <a:off x="5579808" y="834605"/>
            <a:ext cx="34290" cy="22860"/>
          </a:xfrm>
          <a:custGeom>
            <a:avLst/>
            <a:gdLst/>
            <a:ahLst/>
            <a:cxnLst/>
            <a:rect l="l" t="t" r="r" b="b"/>
            <a:pathLst>
              <a:path w="34289" h="22859">
                <a:moveTo>
                  <a:pt x="20345" y="584"/>
                </a:moveTo>
                <a:lnTo>
                  <a:pt x="16268" y="0"/>
                </a:lnTo>
                <a:lnTo>
                  <a:pt x="13360" y="1168"/>
                </a:lnTo>
                <a:lnTo>
                  <a:pt x="6972" y="5816"/>
                </a:lnTo>
                <a:lnTo>
                  <a:pt x="9296" y="6400"/>
                </a:lnTo>
                <a:lnTo>
                  <a:pt x="20345" y="584"/>
                </a:lnTo>
                <a:close/>
              </a:path>
              <a:path w="34289" h="22859">
                <a:moveTo>
                  <a:pt x="27901" y="9309"/>
                </a:moveTo>
                <a:lnTo>
                  <a:pt x="21945" y="11887"/>
                </a:lnTo>
                <a:lnTo>
                  <a:pt x="18592" y="12941"/>
                </a:lnTo>
                <a:lnTo>
                  <a:pt x="14820" y="14211"/>
                </a:lnTo>
                <a:lnTo>
                  <a:pt x="7556" y="17449"/>
                </a:lnTo>
                <a:lnTo>
                  <a:pt x="5232" y="16865"/>
                </a:lnTo>
                <a:lnTo>
                  <a:pt x="9296" y="12801"/>
                </a:lnTo>
                <a:lnTo>
                  <a:pt x="13360" y="10464"/>
                </a:lnTo>
                <a:lnTo>
                  <a:pt x="10464" y="11633"/>
                </a:lnTo>
                <a:lnTo>
                  <a:pt x="13944" y="6985"/>
                </a:lnTo>
                <a:lnTo>
                  <a:pt x="6972" y="10464"/>
                </a:lnTo>
                <a:lnTo>
                  <a:pt x="0" y="17449"/>
                </a:lnTo>
                <a:lnTo>
                  <a:pt x="1155" y="20358"/>
                </a:lnTo>
                <a:lnTo>
                  <a:pt x="9880" y="18034"/>
                </a:lnTo>
                <a:lnTo>
                  <a:pt x="8128" y="20358"/>
                </a:lnTo>
                <a:lnTo>
                  <a:pt x="4648" y="21513"/>
                </a:lnTo>
                <a:lnTo>
                  <a:pt x="2895" y="22682"/>
                </a:lnTo>
                <a:lnTo>
                  <a:pt x="8280" y="20916"/>
                </a:lnTo>
                <a:lnTo>
                  <a:pt x="14528" y="18173"/>
                </a:lnTo>
                <a:lnTo>
                  <a:pt x="21209" y="14338"/>
                </a:lnTo>
                <a:lnTo>
                  <a:pt x="27901" y="9309"/>
                </a:lnTo>
                <a:close/>
              </a:path>
              <a:path w="34289" h="22859">
                <a:moveTo>
                  <a:pt x="30226" y="11633"/>
                </a:moveTo>
                <a:lnTo>
                  <a:pt x="29641" y="11049"/>
                </a:lnTo>
                <a:lnTo>
                  <a:pt x="29641" y="10464"/>
                </a:lnTo>
                <a:lnTo>
                  <a:pt x="26733" y="11633"/>
                </a:lnTo>
                <a:lnTo>
                  <a:pt x="30226" y="11633"/>
                </a:lnTo>
                <a:close/>
              </a:path>
              <a:path w="34289" h="22859">
                <a:moveTo>
                  <a:pt x="31965" y="11633"/>
                </a:moveTo>
                <a:lnTo>
                  <a:pt x="30226" y="11633"/>
                </a:lnTo>
                <a:lnTo>
                  <a:pt x="30226" y="12217"/>
                </a:lnTo>
                <a:lnTo>
                  <a:pt x="30810" y="12217"/>
                </a:lnTo>
                <a:lnTo>
                  <a:pt x="31965" y="11633"/>
                </a:lnTo>
                <a:close/>
              </a:path>
              <a:path w="34289" h="22859">
                <a:moveTo>
                  <a:pt x="33718" y="11049"/>
                </a:moveTo>
                <a:lnTo>
                  <a:pt x="32550" y="11049"/>
                </a:lnTo>
                <a:lnTo>
                  <a:pt x="31965" y="11633"/>
                </a:lnTo>
                <a:lnTo>
                  <a:pt x="33718" y="11633"/>
                </a:lnTo>
                <a:lnTo>
                  <a:pt x="33718" y="1104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1" name="bg object 161"/>
          <p:cNvSpPr/>
          <p:nvPr/>
        </p:nvSpPr>
        <p:spPr>
          <a:xfrm>
            <a:off x="6512391" y="56095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5">
                <a:moveTo>
                  <a:pt x="5232" y="1744"/>
                </a:moveTo>
                <a:lnTo>
                  <a:pt x="0" y="1744"/>
                </a:lnTo>
                <a:lnTo>
                  <a:pt x="5814" y="0"/>
                </a:lnTo>
                <a:lnTo>
                  <a:pt x="5814" y="581"/>
                </a:lnTo>
                <a:lnTo>
                  <a:pt x="5232" y="174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2" name="bg object 162"/>
          <p:cNvSpPr/>
          <p:nvPr/>
        </p:nvSpPr>
        <p:spPr>
          <a:xfrm>
            <a:off x="5636786" y="565411"/>
            <a:ext cx="8255" cy="1905"/>
          </a:xfrm>
          <a:custGeom>
            <a:avLst/>
            <a:gdLst/>
            <a:ahLst/>
            <a:cxnLst/>
            <a:rect l="l" t="t" r="r" b="b"/>
            <a:pathLst>
              <a:path w="8254" h="1904">
                <a:moveTo>
                  <a:pt x="0" y="1744"/>
                </a:moveTo>
                <a:lnTo>
                  <a:pt x="5232" y="0"/>
                </a:lnTo>
                <a:lnTo>
                  <a:pt x="8139" y="1162"/>
                </a:lnTo>
                <a:lnTo>
                  <a:pt x="0" y="174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3" name="bg object 163"/>
          <p:cNvSpPr/>
          <p:nvPr/>
        </p:nvSpPr>
        <p:spPr>
          <a:xfrm>
            <a:off x="6142614" y="864256"/>
            <a:ext cx="2540" cy="1270"/>
          </a:xfrm>
          <a:custGeom>
            <a:avLst/>
            <a:gdLst/>
            <a:ahLst/>
            <a:cxnLst/>
            <a:rect l="l" t="t" r="r" b="b"/>
            <a:pathLst>
              <a:path w="2539" h="1269">
                <a:moveTo>
                  <a:pt x="1162" y="1162"/>
                </a:moveTo>
                <a:lnTo>
                  <a:pt x="581" y="1162"/>
                </a:lnTo>
                <a:lnTo>
                  <a:pt x="0" y="581"/>
                </a:lnTo>
                <a:lnTo>
                  <a:pt x="2325" y="0"/>
                </a:lnTo>
                <a:lnTo>
                  <a:pt x="1162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4" name="bg object 164"/>
          <p:cNvSpPr/>
          <p:nvPr/>
        </p:nvSpPr>
        <p:spPr>
          <a:xfrm>
            <a:off x="6338549" y="476455"/>
            <a:ext cx="3175" cy="635"/>
          </a:xfrm>
          <a:custGeom>
            <a:avLst/>
            <a:gdLst/>
            <a:ahLst/>
            <a:cxnLst/>
            <a:rect l="l" t="t" r="r" b="b"/>
            <a:pathLst>
              <a:path w="3175" h="634">
                <a:moveTo>
                  <a:pt x="2907" y="581"/>
                </a:moveTo>
                <a:lnTo>
                  <a:pt x="0" y="581"/>
                </a:lnTo>
                <a:lnTo>
                  <a:pt x="581" y="0"/>
                </a:lnTo>
                <a:lnTo>
                  <a:pt x="2907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5" name="bg object 165"/>
          <p:cNvSpPr/>
          <p:nvPr/>
        </p:nvSpPr>
        <p:spPr>
          <a:xfrm>
            <a:off x="5066411" y="258431"/>
            <a:ext cx="44450" cy="45085"/>
          </a:xfrm>
          <a:custGeom>
            <a:avLst/>
            <a:gdLst/>
            <a:ahLst/>
            <a:cxnLst/>
            <a:rect l="l" t="t" r="r" b="b"/>
            <a:pathLst>
              <a:path w="44450" h="45085">
                <a:moveTo>
                  <a:pt x="24422" y="1739"/>
                </a:moveTo>
                <a:lnTo>
                  <a:pt x="20358" y="0"/>
                </a:lnTo>
                <a:lnTo>
                  <a:pt x="16865" y="0"/>
                </a:lnTo>
                <a:lnTo>
                  <a:pt x="9893" y="2324"/>
                </a:lnTo>
                <a:lnTo>
                  <a:pt x="11633" y="3492"/>
                </a:lnTo>
                <a:lnTo>
                  <a:pt x="24422" y="1739"/>
                </a:lnTo>
                <a:close/>
              </a:path>
              <a:path w="44450" h="45085">
                <a:moveTo>
                  <a:pt x="28498" y="12204"/>
                </a:moveTo>
                <a:lnTo>
                  <a:pt x="22275" y="12966"/>
                </a:lnTo>
                <a:lnTo>
                  <a:pt x="18834" y="13004"/>
                </a:lnTo>
                <a:lnTo>
                  <a:pt x="14846" y="12941"/>
                </a:lnTo>
                <a:lnTo>
                  <a:pt x="6985" y="13373"/>
                </a:lnTo>
                <a:lnTo>
                  <a:pt x="5232" y="12204"/>
                </a:lnTo>
                <a:lnTo>
                  <a:pt x="9893" y="9309"/>
                </a:lnTo>
                <a:lnTo>
                  <a:pt x="14541" y="8724"/>
                </a:lnTo>
                <a:lnTo>
                  <a:pt x="11049" y="8724"/>
                </a:lnTo>
                <a:lnTo>
                  <a:pt x="16281" y="5232"/>
                </a:lnTo>
                <a:lnTo>
                  <a:pt x="8724" y="6400"/>
                </a:lnTo>
                <a:lnTo>
                  <a:pt x="0" y="11049"/>
                </a:lnTo>
                <a:lnTo>
                  <a:pt x="0" y="13957"/>
                </a:lnTo>
                <a:lnTo>
                  <a:pt x="8724" y="14541"/>
                </a:lnTo>
                <a:lnTo>
                  <a:pt x="6400" y="15697"/>
                </a:lnTo>
                <a:lnTo>
                  <a:pt x="2908" y="16281"/>
                </a:lnTo>
                <a:lnTo>
                  <a:pt x="584" y="16865"/>
                </a:lnTo>
                <a:lnTo>
                  <a:pt x="6172" y="17030"/>
                </a:lnTo>
                <a:lnTo>
                  <a:pt x="13017" y="16497"/>
                </a:lnTo>
                <a:lnTo>
                  <a:pt x="20612" y="14986"/>
                </a:lnTo>
                <a:lnTo>
                  <a:pt x="28498" y="12204"/>
                </a:lnTo>
                <a:close/>
              </a:path>
              <a:path w="44450" h="45085">
                <a:moveTo>
                  <a:pt x="33147" y="16281"/>
                </a:moveTo>
                <a:lnTo>
                  <a:pt x="32562" y="16281"/>
                </a:lnTo>
                <a:lnTo>
                  <a:pt x="31978" y="16865"/>
                </a:lnTo>
                <a:lnTo>
                  <a:pt x="33147" y="16865"/>
                </a:lnTo>
                <a:lnTo>
                  <a:pt x="33147" y="16281"/>
                </a:lnTo>
                <a:close/>
              </a:path>
              <a:path w="44450" h="45085">
                <a:moveTo>
                  <a:pt x="44196" y="38950"/>
                </a:moveTo>
                <a:lnTo>
                  <a:pt x="41287" y="37211"/>
                </a:lnTo>
                <a:lnTo>
                  <a:pt x="37795" y="37795"/>
                </a:lnTo>
                <a:lnTo>
                  <a:pt x="39179" y="38633"/>
                </a:lnTo>
                <a:lnTo>
                  <a:pt x="37071" y="41059"/>
                </a:lnTo>
                <a:lnTo>
                  <a:pt x="35179" y="43599"/>
                </a:lnTo>
                <a:lnTo>
                  <a:pt x="37211" y="44767"/>
                </a:lnTo>
                <a:lnTo>
                  <a:pt x="37795" y="43027"/>
                </a:lnTo>
                <a:lnTo>
                  <a:pt x="44196" y="3895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6" name="bg object 166"/>
          <p:cNvSpPr/>
          <p:nvPr/>
        </p:nvSpPr>
        <p:spPr>
          <a:xfrm>
            <a:off x="5903073" y="617738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581" y="581"/>
                </a:moveTo>
                <a:lnTo>
                  <a:pt x="0" y="1162"/>
                </a:lnTo>
                <a:lnTo>
                  <a:pt x="1162" y="0"/>
                </a:lnTo>
                <a:lnTo>
                  <a:pt x="581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7" name="bg object 167"/>
          <p:cNvSpPr/>
          <p:nvPr/>
        </p:nvSpPr>
        <p:spPr>
          <a:xfrm>
            <a:off x="4944326" y="412508"/>
            <a:ext cx="9525" cy="3810"/>
          </a:xfrm>
          <a:custGeom>
            <a:avLst/>
            <a:gdLst/>
            <a:ahLst/>
            <a:cxnLst/>
            <a:rect l="l" t="t" r="r" b="b"/>
            <a:pathLst>
              <a:path w="9525" h="3809">
                <a:moveTo>
                  <a:pt x="8128" y="2324"/>
                </a:moveTo>
                <a:lnTo>
                  <a:pt x="4648" y="2324"/>
                </a:lnTo>
                <a:lnTo>
                  <a:pt x="0" y="2908"/>
                </a:lnTo>
                <a:lnTo>
                  <a:pt x="3479" y="2908"/>
                </a:lnTo>
                <a:lnTo>
                  <a:pt x="7556" y="3492"/>
                </a:lnTo>
                <a:lnTo>
                  <a:pt x="7556" y="2908"/>
                </a:lnTo>
                <a:lnTo>
                  <a:pt x="8128" y="2324"/>
                </a:lnTo>
                <a:close/>
              </a:path>
              <a:path w="9525" h="3809">
                <a:moveTo>
                  <a:pt x="9296" y="0"/>
                </a:moveTo>
                <a:lnTo>
                  <a:pt x="4648" y="584"/>
                </a:lnTo>
                <a:lnTo>
                  <a:pt x="6388" y="1155"/>
                </a:lnTo>
                <a:lnTo>
                  <a:pt x="8712" y="1155"/>
                </a:lnTo>
                <a:lnTo>
                  <a:pt x="8712" y="584"/>
                </a:lnTo>
                <a:lnTo>
                  <a:pt x="9296" y="584"/>
                </a:lnTo>
                <a:lnTo>
                  <a:pt x="9296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8" name="bg object 168"/>
          <p:cNvSpPr/>
          <p:nvPr/>
        </p:nvSpPr>
        <p:spPr>
          <a:xfrm>
            <a:off x="4897232" y="195634"/>
            <a:ext cx="1905" cy="635"/>
          </a:xfrm>
          <a:custGeom>
            <a:avLst/>
            <a:gdLst/>
            <a:ahLst/>
            <a:cxnLst/>
            <a:rect l="l" t="t" r="r" b="b"/>
            <a:pathLst>
              <a:path w="1904" h="635">
                <a:moveTo>
                  <a:pt x="0" y="581"/>
                </a:moveTo>
                <a:lnTo>
                  <a:pt x="1744" y="581"/>
                </a:lnTo>
                <a:lnTo>
                  <a:pt x="1744" y="0"/>
                </a:lnTo>
                <a:lnTo>
                  <a:pt x="1162" y="581"/>
                </a:lnTo>
                <a:lnTo>
                  <a:pt x="0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9" name="bg object 169"/>
          <p:cNvSpPr/>
          <p:nvPr/>
        </p:nvSpPr>
        <p:spPr>
          <a:xfrm>
            <a:off x="4936768" y="368313"/>
            <a:ext cx="3810" cy="635"/>
          </a:xfrm>
          <a:custGeom>
            <a:avLst/>
            <a:gdLst/>
            <a:ahLst/>
            <a:cxnLst/>
            <a:rect l="l" t="t" r="r" b="b"/>
            <a:pathLst>
              <a:path w="3810" h="635">
                <a:moveTo>
                  <a:pt x="3488" y="581"/>
                </a:moveTo>
                <a:lnTo>
                  <a:pt x="0" y="0"/>
                </a:lnTo>
                <a:lnTo>
                  <a:pt x="1744" y="0"/>
                </a:lnTo>
                <a:lnTo>
                  <a:pt x="3488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0" name="bg object 170"/>
          <p:cNvSpPr/>
          <p:nvPr/>
        </p:nvSpPr>
        <p:spPr>
          <a:xfrm>
            <a:off x="5662369" y="1133450"/>
            <a:ext cx="5715" cy="6985"/>
          </a:xfrm>
          <a:custGeom>
            <a:avLst/>
            <a:gdLst/>
            <a:ahLst/>
            <a:cxnLst/>
            <a:rect l="l" t="t" r="r" b="b"/>
            <a:pathLst>
              <a:path w="5714" h="6984">
                <a:moveTo>
                  <a:pt x="0" y="6977"/>
                </a:moveTo>
                <a:lnTo>
                  <a:pt x="1162" y="581"/>
                </a:lnTo>
                <a:lnTo>
                  <a:pt x="5232" y="0"/>
                </a:lnTo>
                <a:lnTo>
                  <a:pt x="0" y="697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1" name="bg object 171"/>
          <p:cNvSpPr/>
          <p:nvPr/>
        </p:nvSpPr>
        <p:spPr>
          <a:xfrm>
            <a:off x="5029212" y="632855"/>
            <a:ext cx="8255" cy="5080"/>
          </a:xfrm>
          <a:custGeom>
            <a:avLst/>
            <a:gdLst/>
            <a:ahLst/>
            <a:cxnLst/>
            <a:rect l="l" t="t" r="r" b="b"/>
            <a:pathLst>
              <a:path w="8254" h="5079">
                <a:moveTo>
                  <a:pt x="3488" y="4651"/>
                </a:moveTo>
                <a:lnTo>
                  <a:pt x="0" y="0"/>
                </a:lnTo>
                <a:lnTo>
                  <a:pt x="5231" y="2906"/>
                </a:lnTo>
                <a:lnTo>
                  <a:pt x="3488" y="4651"/>
                </a:lnTo>
                <a:close/>
              </a:path>
              <a:path w="8254" h="5079">
                <a:moveTo>
                  <a:pt x="5233" y="2906"/>
                </a:moveTo>
                <a:lnTo>
                  <a:pt x="5814" y="2325"/>
                </a:lnTo>
                <a:lnTo>
                  <a:pt x="8139" y="581"/>
                </a:lnTo>
                <a:lnTo>
                  <a:pt x="5233" y="290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2" name="bg object 172"/>
          <p:cNvSpPr/>
          <p:nvPr/>
        </p:nvSpPr>
        <p:spPr>
          <a:xfrm>
            <a:off x="4948396" y="422965"/>
            <a:ext cx="2540" cy="635"/>
          </a:xfrm>
          <a:custGeom>
            <a:avLst/>
            <a:gdLst/>
            <a:ahLst/>
            <a:cxnLst/>
            <a:rect l="l" t="t" r="r" b="b"/>
            <a:pathLst>
              <a:path w="2539" h="634">
                <a:moveTo>
                  <a:pt x="2325" y="581"/>
                </a:moveTo>
                <a:lnTo>
                  <a:pt x="2325" y="0"/>
                </a:lnTo>
                <a:lnTo>
                  <a:pt x="0" y="0"/>
                </a:lnTo>
                <a:lnTo>
                  <a:pt x="1162" y="0"/>
                </a:lnTo>
                <a:lnTo>
                  <a:pt x="2325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3" name="bg object 173"/>
          <p:cNvSpPr/>
          <p:nvPr/>
        </p:nvSpPr>
        <p:spPr>
          <a:xfrm>
            <a:off x="4937349" y="477618"/>
            <a:ext cx="4445" cy="635"/>
          </a:xfrm>
          <a:custGeom>
            <a:avLst/>
            <a:gdLst/>
            <a:ahLst/>
            <a:cxnLst/>
            <a:rect l="l" t="t" r="r" b="b"/>
            <a:pathLst>
              <a:path w="4445" h="634">
                <a:moveTo>
                  <a:pt x="2907" y="581"/>
                </a:moveTo>
                <a:lnTo>
                  <a:pt x="0" y="0"/>
                </a:lnTo>
                <a:lnTo>
                  <a:pt x="4069" y="0"/>
                </a:lnTo>
                <a:lnTo>
                  <a:pt x="2907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4" name="bg object 174"/>
          <p:cNvSpPr/>
          <p:nvPr/>
        </p:nvSpPr>
        <p:spPr>
          <a:xfrm>
            <a:off x="5338522" y="20048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39">
                <a:moveTo>
                  <a:pt x="2907" y="2325"/>
                </a:moveTo>
                <a:lnTo>
                  <a:pt x="0" y="0"/>
                </a:lnTo>
                <a:lnTo>
                  <a:pt x="4069" y="1744"/>
                </a:lnTo>
                <a:lnTo>
                  <a:pt x="2907" y="232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5" name="bg object 175"/>
          <p:cNvSpPr/>
          <p:nvPr/>
        </p:nvSpPr>
        <p:spPr>
          <a:xfrm>
            <a:off x="5327476" y="260171"/>
            <a:ext cx="10160" cy="6350"/>
          </a:xfrm>
          <a:custGeom>
            <a:avLst/>
            <a:gdLst/>
            <a:ahLst/>
            <a:cxnLst/>
            <a:rect l="l" t="t" r="r" b="b"/>
            <a:pathLst>
              <a:path w="10160" h="6350">
                <a:moveTo>
                  <a:pt x="9883" y="5814"/>
                </a:moveTo>
                <a:lnTo>
                  <a:pt x="6395" y="5814"/>
                </a:lnTo>
                <a:lnTo>
                  <a:pt x="3488" y="5232"/>
                </a:lnTo>
                <a:lnTo>
                  <a:pt x="58" y="5232"/>
                </a:lnTo>
                <a:lnTo>
                  <a:pt x="581" y="0"/>
                </a:lnTo>
                <a:lnTo>
                  <a:pt x="2325" y="5232"/>
                </a:lnTo>
                <a:lnTo>
                  <a:pt x="3488" y="5232"/>
                </a:lnTo>
                <a:lnTo>
                  <a:pt x="0" y="5814"/>
                </a:lnTo>
                <a:lnTo>
                  <a:pt x="9883" y="581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6" name="bg object 176"/>
          <p:cNvSpPr/>
          <p:nvPr/>
        </p:nvSpPr>
        <p:spPr>
          <a:xfrm>
            <a:off x="5163518" y="475293"/>
            <a:ext cx="8255" cy="5080"/>
          </a:xfrm>
          <a:custGeom>
            <a:avLst/>
            <a:gdLst/>
            <a:ahLst/>
            <a:cxnLst/>
            <a:rect l="l" t="t" r="r" b="b"/>
            <a:pathLst>
              <a:path w="8254" h="5079">
                <a:moveTo>
                  <a:pt x="4069" y="4651"/>
                </a:moveTo>
                <a:lnTo>
                  <a:pt x="0" y="2907"/>
                </a:lnTo>
                <a:lnTo>
                  <a:pt x="8139" y="0"/>
                </a:lnTo>
                <a:lnTo>
                  <a:pt x="4069" y="465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7" name="bg object 177"/>
          <p:cNvSpPr/>
          <p:nvPr/>
        </p:nvSpPr>
        <p:spPr>
          <a:xfrm>
            <a:off x="4894897" y="200290"/>
            <a:ext cx="9525" cy="20955"/>
          </a:xfrm>
          <a:custGeom>
            <a:avLst/>
            <a:gdLst/>
            <a:ahLst/>
            <a:cxnLst/>
            <a:rect l="l" t="t" r="r" b="b"/>
            <a:pathLst>
              <a:path w="9525" h="20954">
                <a:moveTo>
                  <a:pt x="6400" y="2324"/>
                </a:moveTo>
                <a:lnTo>
                  <a:pt x="5232" y="1168"/>
                </a:lnTo>
                <a:lnTo>
                  <a:pt x="4648" y="0"/>
                </a:lnTo>
                <a:lnTo>
                  <a:pt x="2908" y="0"/>
                </a:lnTo>
                <a:lnTo>
                  <a:pt x="2324" y="584"/>
                </a:lnTo>
                <a:lnTo>
                  <a:pt x="2324" y="2324"/>
                </a:lnTo>
                <a:lnTo>
                  <a:pt x="4076" y="2908"/>
                </a:lnTo>
                <a:lnTo>
                  <a:pt x="6400" y="2324"/>
                </a:lnTo>
                <a:close/>
              </a:path>
              <a:path w="9525" h="20954">
                <a:moveTo>
                  <a:pt x="9309" y="19773"/>
                </a:moveTo>
                <a:lnTo>
                  <a:pt x="5232" y="16281"/>
                </a:lnTo>
                <a:lnTo>
                  <a:pt x="0" y="20345"/>
                </a:lnTo>
                <a:lnTo>
                  <a:pt x="9309" y="1977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8" name="bg object 178"/>
          <p:cNvSpPr/>
          <p:nvPr/>
        </p:nvSpPr>
        <p:spPr>
          <a:xfrm>
            <a:off x="4847806" y="-2045"/>
            <a:ext cx="2706370" cy="1272540"/>
          </a:xfrm>
          <a:custGeom>
            <a:avLst/>
            <a:gdLst/>
            <a:ahLst/>
            <a:cxnLst/>
            <a:rect l="l" t="t" r="r" b="b"/>
            <a:pathLst>
              <a:path w="2706370" h="1272540">
                <a:moveTo>
                  <a:pt x="14732" y="52857"/>
                </a:moveTo>
                <a:lnTo>
                  <a:pt x="11049" y="40157"/>
                </a:lnTo>
                <a:lnTo>
                  <a:pt x="13957" y="52857"/>
                </a:lnTo>
                <a:lnTo>
                  <a:pt x="14732" y="52857"/>
                </a:lnTo>
                <a:close/>
              </a:path>
              <a:path w="2706370" h="1272540">
                <a:moveTo>
                  <a:pt x="25006" y="103657"/>
                </a:moveTo>
                <a:lnTo>
                  <a:pt x="18592" y="90919"/>
                </a:lnTo>
                <a:lnTo>
                  <a:pt x="23837" y="103657"/>
                </a:lnTo>
                <a:lnTo>
                  <a:pt x="25006" y="103657"/>
                </a:lnTo>
                <a:close/>
              </a:path>
              <a:path w="2706370" h="1272540">
                <a:moveTo>
                  <a:pt x="33909" y="116357"/>
                </a:moveTo>
                <a:lnTo>
                  <a:pt x="29654" y="103657"/>
                </a:lnTo>
                <a:lnTo>
                  <a:pt x="29654" y="116357"/>
                </a:lnTo>
                <a:lnTo>
                  <a:pt x="33909" y="116357"/>
                </a:lnTo>
                <a:close/>
              </a:path>
              <a:path w="2706370" h="1272540">
                <a:moveTo>
                  <a:pt x="167233" y="586257"/>
                </a:moveTo>
                <a:lnTo>
                  <a:pt x="164820" y="586257"/>
                </a:lnTo>
                <a:lnTo>
                  <a:pt x="159486" y="598678"/>
                </a:lnTo>
                <a:lnTo>
                  <a:pt x="167233" y="586257"/>
                </a:lnTo>
                <a:close/>
              </a:path>
              <a:path w="2706370" h="1272540">
                <a:moveTo>
                  <a:pt x="212217" y="624357"/>
                </a:moveTo>
                <a:lnTo>
                  <a:pt x="212115" y="622236"/>
                </a:lnTo>
                <a:lnTo>
                  <a:pt x="212001" y="619594"/>
                </a:lnTo>
                <a:lnTo>
                  <a:pt x="211899" y="617537"/>
                </a:lnTo>
                <a:lnTo>
                  <a:pt x="211823" y="615886"/>
                </a:lnTo>
                <a:lnTo>
                  <a:pt x="211645" y="611606"/>
                </a:lnTo>
                <a:lnTo>
                  <a:pt x="208724" y="624357"/>
                </a:lnTo>
                <a:lnTo>
                  <a:pt x="212217" y="624357"/>
                </a:lnTo>
                <a:close/>
              </a:path>
              <a:path w="2706370" h="1272540">
                <a:moveTo>
                  <a:pt x="219100" y="675157"/>
                </a:moveTo>
                <a:lnTo>
                  <a:pt x="218859" y="673328"/>
                </a:lnTo>
                <a:lnTo>
                  <a:pt x="218833" y="673100"/>
                </a:lnTo>
                <a:lnTo>
                  <a:pt x="217449" y="662457"/>
                </a:lnTo>
                <a:lnTo>
                  <a:pt x="216865" y="662457"/>
                </a:lnTo>
                <a:lnTo>
                  <a:pt x="215315" y="675157"/>
                </a:lnTo>
                <a:lnTo>
                  <a:pt x="217449" y="675157"/>
                </a:lnTo>
                <a:lnTo>
                  <a:pt x="219100" y="675157"/>
                </a:lnTo>
                <a:close/>
              </a:path>
              <a:path w="2706370" h="1272540">
                <a:moveTo>
                  <a:pt x="236054" y="281457"/>
                </a:moveTo>
                <a:lnTo>
                  <a:pt x="233197" y="268757"/>
                </a:lnTo>
                <a:lnTo>
                  <a:pt x="225475" y="281457"/>
                </a:lnTo>
                <a:lnTo>
                  <a:pt x="236054" y="281457"/>
                </a:lnTo>
                <a:close/>
              </a:path>
              <a:path w="2706370" h="1272540">
                <a:moveTo>
                  <a:pt x="244805" y="268757"/>
                </a:moveTo>
                <a:lnTo>
                  <a:pt x="239560" y="268757"/>
                </a:lnTo>
                <a:lnTo>
                  <a:pt x="236054" y="281457"/>
                </a:lnTo>
                <a:lnTo>
                  <a:pt x="238963" y="281457"/>
                </a:lnTo>
                <a:lnTo>
                  <a:pt x="244805" y="268757"/>
                </a:lnTo>
                <a:close/>
              </a:path>
              <a:path w="2706370" h="1272540">
                <a:moveTo>
                  <a:pt x="248843" y="275018"/>
                </a:moveTo>
                <a:lnTo>
                  <a:pt x="245935" y="275590"/>
                </a:lnTo>
                <a:lnTo>
                  <a:pt x="248843" y="276758"/>
                </a:lnTo>
                <a:lnTo>
                  <a:pt x="248843" y="275018"/>
                </a:lnTo>
                <a:close/>
              </a:path>
              <a:path w="2706370" h="1272540">
                <a:moveTo>
                  <a:pt x="250583" y="276758"/>
                </a:moveTo>
                <a:lnTo>
                  <a:pt x="249428" y="276174"/>
                </a:lnTo>
                <a:lnTo>
                  <a:pt x="248843" y="276758"/>
                </a:lnTo>
                <a:lnTo>
                  <a:pt x="249428" y="277342"/>
                </a:lnTo>
                <a:lnTo>
                  <a:pt x="250583" y="276758"/>
                </a:lnTo>
                <a:close/>
              </a:path>
              <a:path w="2706370" h="1272540">
                <a:moveTo>
                  <a:pt x="255524" y="298424"/>
                </a:moveTo>
                <a:lnTo>
                  <a:pt x="252907" y="298856"/>
                </a:lnTo>
                <a:lnTo>
                  <a:pt x="254660" y="298856"/>
                </a:lnTo>
                <a:lnTo>
                  <a:pt x="255524" y="298424"/>
                </a:lnTo>
                <a:close/>
              </a:path>
              <a:path w="2706370" h="1272540">
                <a:moveTo>
                  <a:pt x="265125" y="230657"/>
                </a:moveTo>
                <a:lnTo>
                  <a:pt x="256400" y="230657"/>
                </a:lnTo>
                <a:lnTo>
                  <a:pt x="257568" y="243357"/>
                </a:lnTo>
                <a:lnTo>
                  <a:pt x="265125" y="230657"/>
                </a:lnTo>
                <a:close/>
              </a:path>
              <a:path w="2706370" h="1272540">
                <a:moveTo>
                  <a:pt x="286639" y="383057"/>
                </a:moveTo>
                <a:lnTo>
                  <a:pt x="286054" y="370357"/>
                </a:lnTo>
                <a:lnTo>
                  <a:pt x="281406" y="370357"/>
                </a:lnTo>
                <a:lnTo>
                  <a:pt x="281990" y="383057"/>
                </a:lnTo>
                <a:lnTo>
                  <a:pt x="286639" y="383057"/>
                </a:lnTo>
                <a:close/>
              </a:path>
              <a:path w="2706370" h="1272540">
                <a:moveTo>
                  <a:pt x="399948" y="827557"/>
                </a:moveTo>
                <a:lnTo>
                  <a:pt x="395935" y="840257"/>
                </a:lnTo>
                <a:lnTo>
                  <a:pt x="398551" y="840257"/>
                </a:lnTo>
                <a:lnTo>
                  <a:pt x="399948" y="827557"/>
                </a:lnTo>
                <a:close/>
              </a:path>
              <a:path w="2706370" h="1272540">
                <a:moveTo>
                  <a:pt x="455256" y="611606"/>
                </a:moveTo>
                <a:lnTo>
                  <a:pt x="454672" y="611606"/>
                </a:lnTo>
                <a:lnTo>
                  <a:pt x="454583" y="612482"/>
                </a:lnTo>
                <a:lnTo>
                  <a:pt x="454279" y="615886"/>
                </a:lnTo>
                <a:lnTo>
                  <a:pt x="455256" y="611606"/>
                </a:lnTo>
                <a:close/>
              </a:path>
              <a:path w="2706370" h="1272540">
                <a:moveTo>
                  <a:pt x="460756" y="611606"/>
                </a:moveTo>
                <a:lnTo>
                  <a:pt x="458444" y="598957"/>
                </a:lnTo>
                <a:lnTo>
                  <a:pt x="456984" y="598957"/>
                </a:lnTo>
                <a:lnTo>
                  <a:pt x="459092" y="611606"/>
                </a:lnTo>
                <a:lnTo>
                  <a:pt x="460756" y="611606"/>
                </a:lnTo>
                <a:close/>
              </a:path>
              <a:path w="2706370" h="1272540">
                <a:moveTo>
                  <a:pt x="462800" y="471957"/>
                </a:moveTo>
                <a:lnTo>
                  <a:pt x="459320" y="471957"/>
                </a:lnTo>
                <a:lnTo>
                  <a:pt x="462216" y="484657"/>
                </a:lnTo>
                <a:lnTo>
                  <a:pt x="462800" y="471957"/>
                </a:lnTo>
                <a:close/>
              </a:path>
              <a:path w="2706370" h="1272540">
                <a:moveTo>
                  <a:pt x="475018" y="230657"/>
                </a:moveTo>
                <a:lnTo>
                  <a:pt x="469201" y="217957"/>
                </a:lnTo>
                <a:lnTo>
                  <a:pt x="468033" y="230657"/>
                </a:lnTo>
                <a:lnTo>
                  <a:pt x="475018" y="230657"/>
                </a:lnTo>
                <a:close/>
              </a:path>
              <a:path w="2706370" h="1272540">
                <a:moveTo>
                  <a:pt x="492023" y="179844"/>
                </a:moveTo>
                <a:lnTo>
                  <a:pt x="481990" y="167157"/>
                </a:lnTo>
                <a:lnTo>
                  <a:pt x="490054" y="179844"/>
                </a:lnTo>
                <a:lnTo>
                  <a:pt x="492023" y="179844"/>
                </a:lnTo>
                <a:close/>
              </a:path>
              <a:path w="2706370" h="1272540">
                <a:moveTo>
                  <a:pt x="493039" y="52857"/>
                </a:moveTo>
                <a:lnTo>
                  <a:pt x="486054" y="40157"/>
                </a:lnTo>
                <a:lnTo>
                  <a:pt x="483755" y="40157"/>
                </a:lnTo>
                <a:lnTo>
                  <a:pt x="482130" y="52857"/>
                </a:lnTo>
                <a:lnTo>
                  <a:pt x="488962" y="52857"/>
                </a:lnTo>
                <a:lnTo>
                  <a:pt x="493039" y="52857"/>
                </a:lnTo>
                <a:close/>
              </a:path>
              <a:path w="2706370" h="1272540">
                <a:moveTo>
                  <a:pt x="497916" y="65557"/>
                </a:moveTo>
                <a:lnTo>
                  <a:pt x="497141" y="62776"/>
                </a:lnTo>
                <a:lnTo>
                  <a:pt x="488962" y="52857"/>
                </a:lnTo>
                <a:lnTo>
                  <a:pt x="497916" y="65557"/>
                </a:lnTo>
                <a:close/>
              </a:path>
              <a:path w="2706370" h="1272540">
                <a:moveTo>
                  <a:pt x="562229" y="899515"/>
                </a:moveTo>
                <a:lnTo>
                  <a:pt x="561060" y="903757"/>
                </a:lnTo>
                <a:lnTo>
                  <a:pt x="561644" y="903757"/>
                </a:lnTo>
                <a:lnTo>
                  <a:pt x="562229" y="899515"/>
                </a:lnTo>
                <a:close/>
              </a:path>
              <a:path w="2706370" h="1272540">
                <a:moveTo>
                  <a:pt x="695947" y="230657"/>
                </a:moveTo>
                <a:lnTo>
                  <a:pt x="688441" y="217957"/>
                </a:lnTo>
                <a:lnTo>
                  <a:pt x="691299" y="230657"/>
                </a:lnTo>
                <a:lnTo>
                  <a:pt x="695947" y="230657"/>
                </a:lnTo>
                <a:close/>
              </a:path>
              <a:path w="2706370" h="1272540">
                <a:moveTo>
                  <a:pt x="696531" y="230657"/>
                </a:moveTo>
                <a:lnTo>
                  <a:pt x="693039" y="217957"/>
                </a:lnTo>
                <a:lnTo>
                  <a:pt x="690714" y="217957"/>
                </a:lnTo>
                <a:lnTo>
                  <a:pt x="696531" y="230657"/>
                </a:lnTo>
                <a:close/>
              </a:path>
              <a:path w="2706370" h="1272540">
                <a:moveTo>
                  <a:pt x="697115" y="268757"/>
                </a:moveTo>
                <a:lnTo>
                  <a:pt x="691743" y="256057"/>
                </a:lnTo>
                <a:lnTo>
                  <a:pt x="687666" y="256057"/>
                </a:lnTo>
                <a:lnTo>
                  <a:pt x="689063" y="268757"/>
                </a:lnTo>
                <a:lnTo>
                  <a:pt x="697115" y="268757"/>
                </a:lnTo>
                <a:close/>
              </a:path>
              <a:path w="2706370" h="1272540">
                <a:moveTo>
                  <a:pt x="705827" y="154444"/>
                </a:moveTo>
                <a:lnTo>
                  <a:pt x="703338" y="141757"/>
                </a:lnTo>
                <a:lnTo>
                  <a:pt x="700379" y="141757"/>
                </a:lnTo>
                <a:lnTo>
                  <a:pt x="705827" y="154444"/>
                </a:lnTo>
                <a:close/>
              </a:path>
              <a:path w="2706370" h="1272540">
                <a:moveTo>
                  <a:pt x="707237" y="28816"/>
                </a:moveTo>
                <a:lnTo>
                  <a:pt x="706412" y="27457"/>
                </a:lnTo>
                <a:lnTo>
                  <a:pt x="707174" y="29121"/>
                </a:lnTo>
                <a:lnTo>
                  <a:pt x="707237" y="28816"/>
                </a:lnTo>
                <a:close/>
              </a:path>
              <a:path w="2706370" h="1272540">
                <a:moveTo>
                  <a:pt x="716292" y="78257"/>
                </a:moveTo>
                <a:lnTo>
                  <a:pt x="707580" y="65557"/>
                </a:lnTo>
                <a:lnTo>
                  <a:pt x="711060" y="78257"/>
                </a:lnTo>
                <a:lnTo>
                  <a:pt x="716292" y="78257"/>
                </a:lnTo>
                <a:close/>
              </a:path>
              <a:path w="2706370" h="1272540">
                <a:moveTo>
                  <a:pt x="731418" y="2057"/>
                </a:moveTo>
                <a:lnTo>
                  <a:pt x="720369" y="2057"/>
                </a:lnTo>
                <a:lnTo>
                  <a:pt x="725601" y="14757"/>
                </a:lnTo>
                <a:lnTo>
                  <a:pt x="731418" y="2057"/>
                </a:lnTo>
                <a:close/>
              </a:path>
              <a:path w="2706370" h="1272540">
                <a:moveTo>
                  <a:pt x="731608" y="1068857"/>
                </a:moveTo>
                <a:lnTo>
                  <a:pt x="728510" y="1068857"/>
                </a:lnTo>
                <a:lnTo>
                  <a:pt x="726770" y="1081557"/>
                </a:lnTo>
                <a:lnTo>
                  <a:pt x="731608" y="1068857"/>
                </a:lnTo>
                <a:close/>
              </a:path>
              <a:path w="2706370" h="1272540">
                <a:moveTo>
                  <a:pt x="736358" y="751827"/>
                </a:moveTo>
                <a:lnTo>
                  <a:pt x="728814" y="764057"/>
                </a:lnTo>
                <a:lnTo>
                  <a:pt x="730783" y="764057"/>
                </a:lnTo>
                <a:lnTo>
                  <a:pt x="736358" y="751827"/>
                </a:lnTo>
                <a:close/>
              </a:path>
              <a:path w="2706370" h="1272540">
                <a:moveTo>
                  <a:pt x="737704" y="40157"/>
                </a:moveTo>
                <a:lnTo>
                  <a:pt x="733158" y="27457"/>
                </a:lnTo>
                <a:lnTo>
                  <a:pt x="735457" y="40157"/>
                </a:lnTo>
                <a:lnTo>
                  <a:pt x="737704" y="40157"/>
                </a:lnTo>
                <a:close/>
              </a:path>
              <a:path w="2706370" h="1272540">
                <a:moveTo>
                  <a:pt x="741832" y="40157"/>
                </a:moveTo>
                <a:lnTo>
                  <a:pt x="740130" y="27457"/>
                </a:lnTo>
                <a:lnTo>
                  <a:pt x="737704" y="40157"/>
                </a:lnTo>
                <a:lnTo>
                  <a:pt x="741832" y="40157"/>
                </a:lnTo>
                <a:close/>
              </a:path>
              <a:path w="2706370" h="1272540">
                <a:moveTo>
                  <a:pt x="742467" y="751357"/>
                </a:moveTo>
                <a:lnTo>
                  <a:pt x="741299" y="738657"/>
                </a:lnTo>
                <a:lnTo>
                  <a:pt x="732536" y="751357"/>
                </a:lnTo>
                <a:lnTo>
                  <a:pt x="742467" y="751357"/>
                </a:lnTo>
                <a:close/>
              </a:path>
              <a:path w="2706370" h="1272540">
                <a:moveTo>
                  <a:pt x="754989" y="802157"/>
                </a:moveTo>
                <a:lnTo>
                  <a:pt x="754672" y="802157"/>
                </a:lnTo>
                <a:lnTo>
                  <a:pt x="751179" y="814857"/>
                </a:lnTo>
                <a:lnTo>
                  <a:pt x="754989" y="802157"/>
                </a:lnTo>
                <a:close/>
              </a:path>
              <a:path w="2706370" h="1272540">
                <a:moveTo>
                  <a:pt x="757339" y="840257"/>
                </a:moveTo>
                <a:lnTo>
                  <a:pt x="754672" y="840257"/>
                </a:lnTo>
                <a:lnTo>
                  <a:pt x="745947" y="852957"/>
                </a:lnTo>
                <a:lnTo>
                  <a:pt x="740956" y="852957"/>
                </a:lnTo>
                <a:lnTo>
                  <a:pt x="744359" y="864666"/>
                </a:lnTo>
                <a:lnTo>
                  <a:pt x="744728" y="865505"/>
                </a:lnTo>
                <a:lnTo>
                  <a:pt x="751598" y="852957"/>
                </a:lnTo>
                <a:lnTo>
                  <a:pt x="753427" y="864666"/>
                </a:lnTo>
                <a:lnTo>
                  <a:pt x="753592" y="865505"/>
                </a:lnTo>
                <a:lnTo>
                  <a:pt x="753668" y="864666"/>
                </a:lnTo>
                <a:lnTo>
                  <a:pt x="754672" y="852957"/>
                </a:lnTo>
                <a:lnTo>
                  <a:pt x="752932" y="852957"/>
                </a:lnTo>
                <a:lnTo>
                  <a:pt x="757339" y="840257"/>
                </a:lnTo>
                <a:close/>
              </a:path>
              <a:path w="2706370" h="1272540">
                <a:moveTo>
                  <a:pt x="760488" y="852957"/>
                </a:moveTo>
                <a:lnTo>
                  <a:pt x="758329" y="840257"/>
                </a:lnTo>
                <a:lnTo>
                  <a:pt x="756704" y="852957"/>
                </a:lnTo>
                <a:lnTo>
                  <a:pt x="760488" y="852957"/>
                </a:lnTo>
                <a:close/>
              </a:path>
              <a:path w="2706370" h="1272540">
                <a:moveTo>
                  <a:pt x="761644" y="852957"/>
                </a:moveTo>
                <a:lnTo>
                  <a:pt x="761072" y="852957"/>
                </a:lnTo>
                <a:lnTo>
                  <a:pt x="760984" y="864666"/>
                </a:lnTo>
                <a:lnTo>
                  <a:pt x="761644" y="852957"/>
                </a:lnTo>
                <a:close/>
              </a:path>
              <a:path w="2706370" h="1272540">
                <a:moveTo>
                  <a:pt x="762228" y="802157"/>
                </a:moveTo>
                <a:lnTo>
                  <a:pt x="754989" y="802157"/>
                </a:lnTo>
                <a:lnTo>
                  <a:pt x="756412" y="814857"/>
                </a:lnTo>
                <a:lnTo>
                  <a:pt x="762228" y="802157"/>
                </a:lnTo>
                <a:close/>
              </a:path>
              <a:path w="2706370" h="1272540">
                <a:moveTo>
                  <a:pt x="773277" y="65557"/>
                </a:moveTo>
                <a:lnTo>
                  <a:pt x="765136" y="52857"/>
                </a:lnTo>
                <a:lnTo>
                  <a:pt x="770369" y="65557"/>
                </a:lnTo>
                <a:lnTo>
                  <a:pt x="771537" y="65557"/>
                </a:lnTo>
                <a:lnTo>
                  <a:pt x="773277" y="65557"/>
                </a:lnTo>
                <a:close/>
              </a:path>
              <a:path w="2706370" h="1272540">
                <a:moveTo>
                  <a:pt x="775093" y="90919"/>
                </a:moveTo>
                <a:lnTo>
                  <a:pt x="774293" y="78257"/>
                </a:lnTo>
                <a:lnTo>
                  <a:pt x="763968" y="78257"/>
                </a:lnTo>
                <a:lnTo>
                  <a:pt x="759917" y="90919"/>
                </a:lnTo>
                <a:lnTo>
                  <a:pt x="775093" y="90919"/>
                </a:lnTo>
                <a:close/>
              </a:path>
              <a:path w="2706370" h="1272540">
                <a:moveTo>
                  <a:pt x="776071" y="78257"/>
                </a:moveTo>
                <a:lnTo>
                  <a:pt x="771537" y="65557"/>
                </a:lnTo>
                <a:lnTo>
                  <a:pt x="774446" y="78257"/>
                </a:lnTo>
                <a:lnTo>
                  <a:pt x="776071" y="78257"/>
                </a:lnTo>
                <a:close/>
              </a:path>
              <a:path w="2706370" h="1272540">
                <a:moveTo>
                  <a:pt x="779678" y="497357"/>
                </a:moveTo>
                <a:lnTo>
                  <a:pt x="771499" y="497357"/>
                </a:lnTo>
                <a:lnTo>
                  <a:pt x="766876" y="497357"/>
                </a:lnTo>
                <a:lnTo>
                  <a:pt x="771537" y="510057"/>
                </a:lnTo>
                <a:lnTo>
                  <a:pt x="779678" y="497357"/>
                </a:lnTo>
                <a:close/>
              </a:path>
              <a:path w="2706370" h="1272540">
                <a:moveTo>
                  <a:pt x="812812" y="1106957"/>
                </a:moveTo>
                <a:lnTo>
                  <a:pt x="808012" y="1119657"/>
                </a:lnTo>
                <a:lnTo>
                  <a:pt x="812228" y="1119657"/>
                </a:lnTo>
                <a:lnTo>
                  <a:pt x="812812" y="1106957"/>
                </a:lnTo>
                <a:close/>
              </a:path>
              <a:path w="2706370" h="1272540">
                <a:moveTo>
                  <a:pt x="831418" y="675157"/>
                </a:moveTo>
                <a:lnTo>
                  <a:pt x="831113" y="675157"/>
                </a:lnTo>
                <a:lnTo>
                  <a:pt x="824001" y="675157"/>
                </a:lnTo>
                <a:lnTo>
                  <a:pt x="818045" y="675157"/>
                </a:lnTo>
                <a:lnTo>
                  <a:pt x="818095" y="675322"/>
                </a:lnTo>
                <a:lnTo>
                  <a:pt x="821474" y="687654"/>
                </a:lnTo>
                <a:lnTo>
                  <a:pt x="821550" y="687832"/>
                </a:lnTo>
                <a:lnTo>
                  <a:pt x="831418" y="675157"/>
                </a:lnTo>
                <a:close/>
              </a:path>
              <a:path w="2706370" h="1272540">
                <a:moveTo>
                  <a:pt x="862812" y="840257"/>
                </a:moveTo>
                <a:lnTo>
                  <a:pt x="853516" y="840257"/>
                </a:lnTo>
                <a:lnTo>
                  <a:pt x="853516" y="852957"/>
                </a:lnTo>
                <a:lnTo>
                  <a:pt x="862812" y="840257"/>
                </a:lnTo>
                <a:close/>
              </a:path>
              <a:path w="2706370" h="1272540">
                <a:moveTo>
                  <a:pt x="1062824" y="90919"/>
                </a:moveTo>
                <a:lnTo>
                  <a:pt x="1062342" y="90919"/>
                </a:lnTo>
                <a:lnTo>
                  <a:pt x="1057579" y="90919"/>
                </a:lnTo>
                <a:lnTo>
                  <a:pt x="1059916" y="103657"/>
                </a:lnTo>
                <a:lnTo>
                  <a:pt x="1062329" y="90982"/>
                </a:lnTo>
                <a:lnTo>
                  <a:pt x="1062824" y="103657"/>
                </a:lnTo>
                <a:lnTo>
                  <a:pt x="1062824" y="90919"/>
                </a:lnTo>
                <a:close/>
              </a:path>
              <a:path w="2706370" h="1272540">
                <a:moveTo>
                  <a:pt x="1074445" y="1246657"/>
                </a:moveTo>
                <a:lnTo>
                  <a:pt x="1071702" y="1234122"/>
                </a:lnTo>
                <a:lnTo>
                  <a:pt x="1067473" y="1246657"/>
                </a:lnTo>
                <a:lnTo>
                  <a:pt x="1074445" y="1246657"/>
                </a:lnTo>
                <a:close/>
              </a:path>
              <a:path w="2706370" h="1272540">
                <a:moveTo>
                  <a:pt x="1137742" y="1264970"/>
                </a:moveTo>
                <a:lnTo>
                  <a:pt x="1136904" y="1272057"/>
                </a:lnTo>
                <a:lnTo>
                  <a:pt x="1137348" y="1272057"/>
                </a:lnTo>
                <a:lnTo>
                  <a:pt x="1137437" y="1270609"/>
                </a:lnTo>
                <a:lnTo>
                  <a:pt x="1137742" y="1264970"/>
                </a:lnTo>
                <a:close/>
              </a:path>
              <a:path w="2706370" h="1272540">
                <a:moveTo>
                  <a:pt x="1138402" y="1259357"/>
                </a:moveTo>
                <a:lnTo>
                  <a:pt x="1138047" y="1259357"/>
                </a:lnTo>
                <a:lnTo>
                  <a:pt x="1137958" y="1261021"/>
                </a:lnTo>
                <a:lnTo>
                  <a:pt x="1137742" y="1264970"/>
                </a:lnTo>
                <a:lnTo>
                  <a:pt x="1138402" y="1259357"/>
                </a:lnTo>
                <a:close/>
              </a:path>
              <a:path w="2706370" h="1272540">
                <a:moveTo>
                  <a:pt x="1259332" y="217957"/>
                </a:moveTo>
                <a:lnTo>
                  <a:pt x="1250353" y="217957"/>
                </a:lnTo>
                <a:lnTo>
                  <a:pt x="1247711" y="217957"/>
                </a:lnTo>
                <a:lnTo>
                  <a:pt x="1254099" y="230657"/>
                </a:lnTo>
                <a:lnTo>
                  <a:pt x="1259332" y="217957"/>
                </a:lnTo>
                <a:close/>
              </a:path>
              <a:path w="2706370" h="1272540">
                <a:moveTo>
                  <a:pt x="1270965" y="204076"/>
                </a:moveTo>
                <a:lnTo>
                  <a:pt x="1264742" y="203301"/>
                </a:lnTo>
                <a:lnTo>
                  <a:pt x="1262824" y="192557"/>
                </a:lnTo>
                <a:lnTo>
                  <a:pt x="1259916" y="192557"/>
                </a:lnTo>
                <a:lnTo>
                  <a:pt x="1264170" y="203200"/>
                </a:lnTo>
                <a:lnTo>
                  <a:pt x="1261300" y="202628"/>
                </a:lnTo>
                <a:lnTo>
                  <a:pt x="1257312" y="201955"/>
                </a:lnTo>
                <a:lnTo>
                  <a:pt x="1249451" y="201168"/>
                </a:lnTo>
                <a:lnTo>
                  <a:pt x="1247711" y="199428"/>
                </a:lnTo>
                <a:lnTo>
                  <a:pt x="1253528" y="197688"/>
                </a:lnTo>
                <a:lnTo>
                  <a:pt x="1257592" y="197688"/>
                </a:lnTo>
                <a:lnTo>
                  <a:pt x="1254099" y="197104"/>
                </a:lnTo>
                <a:lnTo>
                  <a:pt x="1259916" y="194779"/>
                </a:lnTo>
                <a:lnTo>
                  <a:pt x="1252359" y="194779"/>
                </a:lnTo>
                <a:lnTo>
                  <a:pt x="1243050" y="197688"/>
                </a:lnTo>
                <a:lnTo>
                  <a:pt x="1242479" y="200596"/>
                </a:lnTo>
                <a:lnTo>
                  <a:pt x="1250619" y="202920"/>
                </a:lnTo>
                <a:lnTo>
                  <a:pt x="1247711" y="203504"/>
                </a:lnTo>
                <a:lnTo>
                  <a:pt x="1242479" y="203504"/>
                </a:lnTo>
                <a:lnTo>
                  <a:pt x="1247990" y="204647"/>
                </a:lnTo>
                <a:lnTo>
                  <a:pt x="1254112" y="205257"/>
                </a:lnTo>
                <a:lnTo>
                  <a:pt x="1244511" y="205257"/>
                </a:lnTo>
                <a:lnTo>
                  <a:pt x="1250353" y="217957"/>
                </a:lnTo>
                <a:lnTo>
                  <a:pt x="1254658" y="205320"/>
                </a:lnTo>
                <a:lnTo>
                  <a:pt x="1262507" y="205219"/>
                </a:lnTo>
                <a:lnTo>
                  <a:pt x="1264856" y="204901"/>
                </a:lnTo>
                <a:lnTo>
                  <a:pt x="1265008" y="205257"/>
                </a:lnTo>
                <a:lnTo>
                  <a:pt x="1264945" y="204901"/>
                </a:lnTo>
                <a:lnTo>
                  <a:pt x="1270965" y="204076"/>
                </a:lnTo>
                <a:close/>
              </a:path>
              <a:path w="2706370" h="1272540">
                <a:moveTo>
                  <a:pt x="1272120" y="206413"/>
                </a:moveTo>
                <a:lnTo>
                  <a:pt x="1269225" y="205828"/>
                </a:lnTo>
                <a:lnTo>
                  <a:pt x="1272120" y="207568"/>
                </a:lnTo>
                <a:lnTo>
                  <a:pt x="1272120" y="206413"/>
                </a:lnTo>
                <a:close/>
              </a:path>
              <a:path w="2706370" h="1272540">
                <a:moveTo>
                  <a:pt x="1273289" y="208153"/>
                </a:moveTo>
                <a:lnTo>
                  <a:pt x="1272120" y="207568"/>
                </a:lnTo>
                <a:lnTo>
                  <a:pt x="1272120" y="208153"/>
                </a:lnTo>
                <a:lnTo>
                  <a:pt x="1273289" y="208153"/>
                </a:lnTo>
                <a:close/>
              </a:path>
              <a:path w="2706370" h="1272540">
                <a:moveTo>
                  <a:pt x="1275029" y="208153"/>
                </a:moveTo>
                <a:lnTo>
                  <a:pt x="1273289" y="208153"/>
                </a:lnTo>
                <a:lnTo>
                  <a:pt x="1274457" y="208737"/>
                </a:lnTo>
                <a:lnTo>
                  <a:pt x="1275029" y="208153"/>
                </a:lnTo>
                <a:close/>
              </a:path>
              <a:path w="2706370" h="1272540">
                <a:moveTo>
                  <a:pt x="1281430" y="231990"/>
                </a:moveTo>
                <a:lnTo>
                  <a:pt x="1279105" y="230251"/>
                </a:lnTo>
                <a:lnTo>
                  <a:pt x="1275613" y="230251"/>
                </a:lnTo>
                <a:lnTo>
                  <a:pt x="1276819" y="231406"/>
                </a:lnTo>
                <a:lnTo>
                  <a:pt x="1274305" y="233438"/>
                </a:lnTo>
                <a:lnTo>
                  <a:pt x="1272019" y="235483"/>
                </a:lnTo>
                <a:lnTo>
                  <a:pt x="1273873" y="236639"/>
                </a:lnTo>
                <a:lnTo>
                  <a:pt x="1274457" y="234899"/>
                </a:lnTo>
                <a:lnTo>
                  <a:pt x="1281430" y="231990"/>
                </a:lnTo>
                <a:close/>
              </a:path>
              <a:path w="2706370" h="1272540">
                <a:moveTo>
                  <a:pt x="1283754" y="243357"/>
                </a:moveTo>
                <a:lnTo>
                  <a:pt x="1280261" y="243357"/>
                </a:lnTo>
                <a:lnTo>
                  <a:pt x="1278686" y="256057"/>
                </a:lnTo>
                <a:lnTo>
                  <a:pt x="1283754" y="243357"/>
                </a:lnTo>
                <a:close/>
              </a:path>
              <a:path w="2706370" h="1272540">
                <a:moveTo>
                  <a:pt x="1287246" y="319557"/>
                </a:moveTo>
                <a:lnTo>
                  <a:pt x="1286662" y="306857"/>
                </a:lnTo>
                <a:lnTo>
                  <a:pt x="1282014" y="306857"/>
                </a:lnTo>
                <a:lnTo>
                  <a:pt x="1282585" y="319557"/>
                </a:lnTo>
                <a:lnTo>
                  <a:pt x="1287246" y="319557"/>
                </a:lnTo>
                <a:close/>
              </a:path>
              <a:path w="2706370" h="1272540">
                <a:moveTo>
                  <a:pt x="1292923" y="129057"/>
                </a:moveTo>
                <a:lnTo>
                  <a:pt x="1290726" y="116357"/>
                </a:lnTo>
                <a:lnTo>
                  <a:pt x="1285748" y="129057"/>
                </a:lnTo>
                <a:lnTo>
                  <a:pt x="1292923" y="129057"/>
                </a:lnTo>
                <a:close/>
              </a:path>
              <a:path w="2706370" h="1272540">
                <a:moveTo>
                  <a:pt x="1297711" y="116357"/>
                </a:moveTo>
                <a:lnTo>
                  <a:pt x="1292923" y="129057"/>
                </a:lnTo>
                <a:lnTo>
                  <a:pt x="1297127" y="129057"/>
                </a:lnTo>
                <a:lnTo>
                  <a:pt x="1297711" y="116357"/>
                </a:lnTo>
                <a:close/>
              </a:path>
              <a:path w="2706370" h="1272540">
                <a:moveTo>
                  <a:pt x="1317472" y="1272057"/>
                </a:moveTo>
                <a:lnTo>
                  <a:pt x="1317371" y="1259357"/>
                </a:lnTo>
                <a:lnTo>
                  <a:pt x="1316431" y="1270609"/>
                </a:lnTo>
                <a:lnTo>
                  <a:pt x="1312824" y="1259357"/>
                </a:lnTo>
                <a:lnTo>
                  <a:pt x="1312900" y="1261021"/>
                </a:lnTo>
                <a:lnTo>
                  <a:pt x="1313408" y="1272057"/>
                </a:lnTo>
                <a:lnTo>
                  <a:pt x="1316316" y="1272057"/>
                </a:lnTo>
                <a:lnTo>
                  <a:pt x="1316901" y="1272057"/>
                </a:lnTo>
                <a:lnTo>
                  <a:pt x="1317472" y="1272057"/>
                </a:lnTo>
                <a:close/>
              </a:path>
              <a:path w="2706370" h="1272540">
                <a:moveTo>
                  <a:pt x="1317472" y="415137"/>
                </a:moveTo>
                <a:lnTo>
                  <a:pt x="1308760" y="416877"/>
                </a:lnTo>
                <a:lnTo>
                  <a:pt x="1312240" y="419201"/>
                </a:lnTo>
                <a:lnTo>
                  <a:pt x="1317472" y="415137"/>
                </a:lnTo>
                <a:close/>
              </a:path>
              <a:path w="2706370" h="1272540">
                <a:moveTo>
                  <a:pt x="1343063" y="459257"/>
                </a:moveTo>
                <a:lnTo>
                  <a:pt x="1337830" y="446557"/>
                </a:lnTo>
                <a:lnTo>
                  <a:pt x="1332014" y="459257"/>
                </a:lnTo>
                <a:lnTo>
                  <a:pt x="1343063" y="459257"/>
                </a:lnTo>
                <a:close/>
              </a:path>
              <a:path w="2706370" h="1272540">
                <a:moveTo>
                  <a:pt x="1350619" y="929157"/>
                </a:moveTo>
                <a:lnTo>
                  <a:pt x="1345971" y="929157"/>
                </a:lnTo>
                <a:lnTo>
                  <a:pt x="1350543" y="941857"/>
                </a:lnTo>
                <a:lnTo>
                  <a:pt x="1350619" y="929157"/>
                </a:lnTo>
                <a:close/>
              </a:path>
              <a:path w="2706370" h="1272540">
                <a:moveTo>
                  <a:pt x="1359344" y="484657"/>
                </a:moveTo>
                <a:lnTo>
                  <a:pt x="1353527" y="484657"/>
                </a:lnTo>
                <a:lnTo>
                  <a:pt x="1346542" y="497357"/>
                </a:lnTo>
                <a:lnTo>
                  <a:pt x="1353527" y="497357"/>
                </a:lnTo>
                <a:lnTo>
                  <a:pt x="1359344" y="484657"/>
                </a:lnTo>
                <a:close/>
              </a:path>
              <a:path w="2706370" h="1272540">
                <a:moveTo>
                  <a:pt x="1368056" y="0"/>
                </a:moveTo>
                <a:lnTo>
                  <a:pt x="1359916" y="4076"/>
                </a:lnTo>
                <a:lnTo>
                  <a:pt x="1361668" y="4076"/>
                </a:lnTo>
                <a:lnTo>
                  <a:pt x="1364576" y="2908"/>
                </a:lnTo>
                <a:lnTo>
                  <a:pt x="1368056" y="0"/>
                </a:lnTo>
                <a:close/>
              </a:path>
              <a:path w="2706370" h="1272540">
                <a:moveTo>
                  <a:pt x="1368640" y="0"/>
                </a:moveTo>
                <a:lnTo>
                  <a:pt x="1368056" y="0"/>
                </a:lnTo>
                <a:lnTo>
                  <a:pt x="1368640" y="584"/>
                </a:lnTo>
                <a:lnTo>
                  <a:pt x="1368640" y="0"/>
                </a:lnTo>
                <a:close/>
              </a:path>
              <a:path w="2706370" h="1272540">
                <a:moveTo>
                  <a:pt x="1371549" y="2336"/>
                </a:moveTo>
                <a:lnTo>
                  <a:pt x="1370380" y="1752"/>
                </a:lnTo>
                <a:lnTo>
                  <a:pt x="1369225" y="584"/>
                </a:lnTo>
                <a:lnTo>
                  <a:pt x="1368056" y="1752"/>
                </a:lnTo>
                <a:lnTo>
                  <a:pt x="1365732" y="3492"/>
                </a:lnTo>
                <a:lnTo>
                  <a:pt x="1361084" y="5232"/>
                </a:lnTo>
                <a:lnTo>
                  <a:pt x="1364576" y="5232"/>
                </a:lnTo>
                <a:lnTo>
                  <a:pt x="1369225" y="2908"/>
                </a:lnTo>
                <a:lnTo>
                  <a:pt x="1371549" y="2336"/>
                </a:lnTo>
                <a:close/>
              </a:path>
              <a:path w="2706370" h="1272540">
                <a:moveTo>
                  <a:pt x="1391310" y="878357"/>
                </a:moveTo>
                <a:lnTo>
                  <a:pt x="1387830" y="878357"/>
                </a:lnTo>
                <a:lnTo>
                  <a:pt x="1387830" y="891057"/>
                </a:lnTo>
                <a:lnTo>
                  <a:pt x="1391310" y="878357"/>
                </a:lnTo>
                <a:close/>
              </a:path>
              <a:path w="2706370" h="1272540">
                <a:moveTo>
                  <a:pt x="1396555" y="14757"/>
                </a:moveTo>
                <a:lnTo>
                  <a:pt x="1395387" y="14757"/>
                </a:lnTo>
                <a:lnTo>
                  <a:pt x="1389570" y="27457"/>
                </a:lnTo>
                <a:lnTo>
                  <a:pt x="1391704" y="27457"/>
                </a:lnTo>
                <a:lnTo>
                  <a:pt x="1396555" y="14757"/>
                </a:lnTo>
                <a:close/>
              </a:path>
              <a:path w="2706370" h="1272540">
                <a:moveTo>
                  <a:pt x="1426197" y="65557"/>
                </a:moveTo>
                <a:lnTo>
                  <a:pt x="1421549" y="65557"/>
                </a:lnTo>
                <a:lnTo>
                  <a:pt x="1417485" y="78257"/>
                </a:lnTo>
                <a:lnTo>
                  <a:pt x="1418640" y="78257"/>
                </a:lnTo>
                <a:lnTo>
                  <a:pt x="1426197" y="65557"/>
                </a:lnTo>
                <a:close/>
              </a:path>
              <a:path w="2706370" h="1272540">
                <a:moveTo>
                  <a:pt x="1427949" y="134315"/>
                </a:moveTo>
                <a:lnTo>
                  <a:pt x="1427365" y="134899"/>
                </a:lnTo>
                <a:lnTo>
                  <a:pt x="1427949" y="134899"/>
                </a:lnTo>
                <a:lnTo>
                  <a:pt x="1427949" y="134315"/>
                </a:lnTo>
                <a:close/>
              </a:path>
              <a:path w="2706370" h="1272540">
                <a:moveTo>
                  <a:pt x="1429105" y="65557"/>
                </a:moveTo>
                <a:lnTo>
                  <a:pt x="1426197" y="65557"/>
                </a:lnTo>
                <a:lnTo>
                  <a:pt x="1423289" y="78257"/>
                </a:lnTo>
                <a:lnTo>
                  <a:pt x="1429105" y="65557"/>
                </a:lnTo>
                <a:close/>
              </a:path>
              <a:path w="2706370" h="1272540">
                <a:moveTo>
                  <a:pt x="1474457" y="624357"/>
                </a:moveTo>
                <a:lnTo>
                  <a:pt x="1473873" y="624357"/>
                </a:lnTo>
                <a:lnTo>
                  <a:pt x="1474457" y="625144"/>
                </a:lnTo>
                <a:lnTo>
                  <a:pt x="1474457" y="624357"/>
                </a:lnTo>
                <a:close/>
              </a:path>
              <a:path w="2706370" h="1272540">
                <a:moveTo>
                  <a:pt x="1494802" y="1221257"/>
                </a:moveTo>
                <a:lnTo>
                  <a:pt x="1492097" y="1233957"/>
                </a:lnTo>
                <a:lnTo>
                  <a:pt x="1494802" y="1233957"/>
                </a:lnTo>
                <a:lnTo>
                  <a:pt x="1494802" y="1221257"/>
                </a:lnTo>
                <a:close/>
              </a:path>
              <a:path w="2706370" h="1272540">
                <a:moveTo>
                  <a:pt x="1681441" y="1183157"/>
                </a:moveTo>
                <a:lnTo>
                  <a:pt x="1679117" y="1170457"/>
                </a:lnTo>
                <a:lnTo>
                  <a:pt x="1679117" y="1183157"/>
                </a:lnTo>
                <a:lnTo>
                  <a:pt x="1681441" y="1183157"/>
                </a:lnTo>
                <a:close/>
              </a:path>
              <a:path w="2706370" h="1272540">
                <a:moveTo>
                  <a:pt x="1703552" y="535457"/>
                </a:moveTo>
                <a:lnTo>
                  <a:pt x="1703019" y="522719"/>
                </a:lnTo>
                <a:lnTo>
                  <a:pt x="1701279" y="522719"/>
                </a:lnTo>
                <a:lnTo>
                  <a:pt x="1701355" y="523100"/>
                </a:lnTo>
                <a:lnTo>
                  <a:pt x="1703552" y="535457"/>
                </a:lnTo>
                <a:close/>
              </a:path>
              <a:path w="2706370" h="1272540">
                <a:moveTo>
                  <a:pt x="1706435" y="471957"/>
                </a:moveTo>
                <a:lnTo>
                  <a:pt x="1704695" y="459257"/>
                </a:lnTo>
                <a:lnTo>
                  <a:pt x="1702955" y="459257"/>
                </a:lnTo>
                <a:lnTo>
                  <a:pt x="1706435" y="471957"/>
                </a:lnTo>
                <a:close/>
              </a:path>
              <a:path w="2706370" h="1272540">
                <a:moveTo>
                  <a:pt x="1779701" y="1119657"/>
                </a:moveTo>
                <a:lnTo>
                  <a:pt x="1559928" y="1119657"/>
                </a:lnTo>
                <a:lnTo>
                  <a:pt x="1559928" y="1170457"/>
                </a:lnTo>
                <a:lnTo>
                  <a:pt x="1559928" y="1183157"/>
                </a:lnTo>
                <a:lnTo>
                  <a:pt x="1552943" y="1183157"/>
                </a:lnTo>
                <a:lnTo>
                  <a:pt x="1550047" y="1170457"/>
                </a:lnTo>
                <a:lnTo>
                  <a:pt x="1559928" y="1170457"/>
                </a:lnTo>
                <a:lnTo>
                  <a:pt x="1559928" y="1119657"/>
                </a:lnTo>
                <a:lnTo>
                  <a:pt x="1537246" y="1119657"/>
                </a:lnTo>
                <a:lnTo>
                  <a:pt x="1537246" y="1132357"/>
                </a:lnTo>
                <a:lnTo>
                  <a:pt x="1526209" y="1132357"/>
                </a:lnTo>
                <a:lnTo>
                  <a:pt x="1529689" y="1119657"/>
                </a:lnTo>
                <a:lnTo>
                  <a:pt x="1198867" y="1119657"/>
                </a:lnTo>
                <a:lnTo>
                  <a:pt x="1198867" y="1221257"/>
                </a:lnTo>
                <a:lnTo>
                  <a:pt x="1198829" y="1233957"/>
                </a:lnTo>
                <a:lnTo>
                  <a:pt x="1197711" y="1233957"/>
                </a:lnTo>
                <a:lnTo>
                  <a:pt x="1198867" y="1221257"/>
                </a:lnTo>
                <a:lnTo>
                  <a:pt x="1198867" y="1119657"/>
                </a:lnTo>
                <a:lnTo>
                  <a:pt x="1133754" y="1119657"/>
                </a:lnTo>
                <a:lnTo>
                  <a:pt x="1133754" y="1208557"/>
                </a:lnTo>
                <a:lnTo>
                  <a:pt x="1125029" y="1208557"/>
                </a:lnTo>
                <a:lnTo>
                  <a:pt x="1125613" y="1195857"/>
                </a:lnTo>
                <a:lnTo>
                  <a:pt x="1133754" y="1208557"/>
                </a:lnTo>
                <a:lnTo>
                  <a:pt x="1133754" y="1119657"/>
                </a:lnTo>
                <a:lnTo>
                  <a:pt x="991311" y="1119657"/>
                </a:lnTo>
                <a:lnTo>
                  <a:pt x="991311" y="1183157"/>
                </a:lnTo>
                <a:lnTo>
                  <a:pt x="988974" y="1195857"/>
                </a:lnTo>
                <a:lnTo>
                  <a:pt x="990727" y="1183157"/>
                </a:lnTo>
                <a:lnTo>
                  <a:pt x="991311" y="1183157"/>
                </a:lnTo>
                <a:lnTo>
                  <a:pt x="991311" y="1119657"/>
                </a:lnTo>
                <a:lnTo>
                  <a:pt x="831418" y="1119657"/>
                </a:lnTo>
                <a:lnTo>
                  <a:pt x="827887" y="1132357"/>
                </a:lnTo>
                <a:lnTo>
                  <a:pt x="856424" y="1132357"/>
                </a:lnTo>
                <a:lnTo>
                  <a:pt x="853643" y="1145057"/>
                </a:lnTo>
                <a:lnTo>
                  <a:pt x="872693" y="1145057"/>
                </a:lnTo>
                <a:lnTo>
                  <a:pt x="873861" y="1157757"/>
                </a:lnTo>
                <a:lnTo>
                  <a:pt x="886066" y="1157757"/>
                </a:lnTo>
                <a:lnTo>
                  <a:pt x="888390" y="1145057"/>
                </a:lnTo>
                <a:lnTo>
                  <a:pt x="886650" y="1170457"/>
                </a:lnTo>
                <a:lnTo>
                  <a:pt x="893622" y="1170457"/>
                </a:lnTo>
                <a:lnTo>
                  <a:pt x="900023" y="1157757"/>
                </a:lnTo>
                <a:lnTo>
                  <a:pt x="905256" y="1157757"/>
                </a:lnTo>
                <a:lnTo>
                  <a:pt x="907580" y="1145057"/>
                </a:lnTo>
                <a:lnTo>
                  <a:pt x="908164" y="1145057"/>
                </a:lnTo>
                <a:lnTo>
                  <a:pt x="906424" y="1157757"/>
                </a:lnTo>
                <a:lnTo>
                  <a:pt x="913396" y="1157757"/>
                </a:lnTo>
                <a:lnTo>
                  <a:pt x="912812" y="1170457"/>
                </a:lnTo>
                <a:lnTo>
                  <a:pt x="920369" y="1170457"/>
                </a:lnTo>
                <a:lnTo>
                  <a:pt x="921537" y="1157757"/>
                </a:lnTo>
                <a:lnTo>
                  <a:pt x="924445" y="1157757"/>
                </a:lnTo>
                <a:lnTo>
                  <a:pt x="924445" y="1170457"/>
                </a:lnTo>
                <a:lnTo>
                  <a:pt x="930986" y="1170457"/>
                </a:lnTo>
                <a:lnTo>
                  <a:pt x="934478" y="1157757"/>
                </a:lnTo>
                <a:lnTo>
                  <a:pt x="936650" y="1157757"/>
                </a:lnTo>
                <a:lnTo>
                  <a:pt x="934326" y="1170457"/>
                </a:lnTo>
                <a:lnTo>
                  <a:pt x="937234" y="1170457"/>
                </a:lnTo>
                <a:lnTo>
                  <a:pt x="941298" y="1157757"/>
                </a:lnTo>
                <a:lnTo>
                  <a:pt x="943051" y="1157757"/>
                </a:lnTo>
                <a:lnTo>
                  <a:pt x="940701" y="1170457"/>
                </a:lnTo>
                <a:lnTo>
                  <a:pt x="941298" y="1170457"/>
                </a:lnTo>
                <a:lnTo>
                  <a:pt x="940142" y="1183157"/>
                </a:lnTo>
                <a:lnTo>
                  <a:pt x="943051" y="1183157"/>
                </a:lnTo>
                <a:lnTo>
                  <a:pt x="946531" y="1195857"/>
                </a:lnTo>
                <a:lnTo>
                  <a:pt x="946531" y="1183157"/>
                </a:lnTo>
                <a:lnTo>
                  <a:pt x="953909" y="1183157"/>
                </a:lnTo>
                <a:lnTo>
                  <a:pt x="957948" y="1170457"/>
                </a:lnTo>
                <a:lnTo>
                  <a:pt x="968044" y="1170457"/>
                </a:lnTo>
                <a:lnTo>
                  <a:pt x="962685" y="1183157"/>
                </a:lnTo>
                <a:lnTo>
                  <a:pt x="961097" y="1183157"/>
                </a:lnTo>
                <a:lnTo>
                  <a:pt x="959332" y="1195857"/>
                </a:lnTo>
                <a:lnTo>
                  <a:pt x="960488" y="1195857"/>
                </a:lnTo>
                <a:lnTo>
                  <a:pt x="958748" y="1208557"/>
                </a:lnTo>
                <a:lnTo>
                  <a:pt x="961593" y="1195857"/>
                </a:lnTo>
                <a:lnTo>
                  <a:pt x="962812" y="1208557"/>
                </a:lnTo>
                <a:lnTo>
                  <a:pt x="964476" y="1208557"/>
                </a:lnTo>
                <a:lnTo>
                  <a:pt x="968629" y="1195857"/>
                </a:lnTo>
                <a:lnTo>
                  <a:pt x="967473" y="1208557"/>
                </a:lnTo>
                <a:lnTo>
                  <a:pt x="969505" y="1195857"/>
                </a:lnTo>
                <a:lnTo>
                  <a:pt x="968629" y="1208557"/>
                </a:lnTo>
                <a:lnTo>
                  <a:pt x="969149" y="1208557"/>
                </a:lnTo>
                <a:lnTo>
                  <a:pt x="971537" y="1195857"/>
                </a:lnTo>
                <a:lnTo>
                  <a:pt x="976769" y="1195857"/>
                </a:lnTo>
                <a:lnTo>
                  <a:pt x="981417" y="1208557"/>
                </a:lnTo>
                <a:lnTo>
                  <a:pt x="990727" y="1208557"/>
                </a:lnTo>
                <a:lnTo>
                  <a:pt x="996251" y="1195857"/>
                </a:lnTo>
                <a:lnTo>
                  <a:pt x="1000975" y="1195857"/>
                </a:lnTo>
                <a:lnTo>
                  <a:pt x="1005357" y="1183157"/>
                </a:lnTo>
                <a:lnTo>
                  <a:pt x="1011656" y="1183157"/>
                </a:lnTo>
                <a:lnTo>
                  <a:pt x="1011072" y="1195857"/>
                </a:lnTo>
                <a:lnTo>
                  <a:pt x="1006424" y="1195857"/>
                </a:lnTo>
                <a:lnTo>
                  <a:pt x="1008164" y="1208557"/>
                </a:lnTo>
                <a:lnTo>
                  <a:pt x="1011072" y="1208557"/>
                </a:lnTo>
                <a:lnTo>
                  <a:pt x="1015149" y="1195857"/>
                </a:lnTo>
                <a:lnTo>
                  <a:pt x="1013396" y="1208557"/>
                </a:lnTo>
                <a:lnTo>
                  <a:pt x="1016304" y="1208557"/>
                </a:lnTo>
                <a:lnTo>
                  <a:pt x="1018628" y="1195857"/>
                </a:lnTo>
                <a:lnTo>
                  <a:pt x="1020381" y="1208557"/>
                </a:lnTo>
                <a:lnTo>
                  <a:pt x="1029677" y="1208557"/>
                </a:lnTo>
                <a:lnTo>
                  <a:pt x="1029639" y="1195857"/>
                </a:lnTo>
                <a:lnTo>
                  <a:pt x="1018921" y="1195857"/>
                </a:lnTo>
                <a:lnTo>
                  <a:pt x="1021537" y="1183157"/>
                </a:lnTo>
                <a:lnTo>
                  <a:pt x="1031138" y="1195857"/>
                </a:lnTo>
                <a:lnTo>
                  <a:pt x="1059916" y="1195857"/>
                </a:lnTo>
                <a:lnTo>
                  <a:pt x="1056386" y="1208557"/>
                </a:lnTo>
                <a:lnTo>
                  <a:pt x="1053515" y="1221257"/>
                </a:lnTo>
                <a:lnTo>
                  <a:pt x="1052385" y="1233957"/>
                </a:lnTo>
                <a:lnTo>
                  <a:pt x="1052410" y="1234122"/>
                </a:lnTo>
                <a:lnTo>
                  <a:pt x="1054100" y="1246657"/>
                </a:lnTo>
                <a:lnTo>
                  <a:pt x="1061656" y="1233957"/>
                </a:lnTo>
                <a:lnTo>
                  <a:pt x="1061656" y="1246657"/>
                </a:lnTo>
                <a:lnTo>
                  <a:pt x="1063980" y="1233957"/>
                </a:lnTo>
                <a:lnTo>
                  <a:pt x="1063967" y="1234122"/>
                </a:lnTo>
                <a:lnTo>
                  <a:pt x="1063396" y="1246657"/>
                </a:lnTo>
                <a:lnTo>
                  <a:pt x="1063980" y="1246657"/>
                </a:lnTo>
                <a:lnTo>
                  <a:pt x="1069797" y="1233957"/>
                </a:lnTo>
                <a:lnTo>
                  <a:pt x="1076769" y="1233957"/>
                </a:lnTo>
                <a:lnTo>
                  <a:pt x="1076744" y="1234122"/>
                </a:lnTo>
                <a:lnTo>
                  <a:pt x="1075029" y="1246657"/>
                </a:lnTo>
                <a:lnTo>
                  <a:pt x="1079093" y="1233957"/>
                </a:lnTo>
                <a:lnTo>
                  <a:pt x="1079093" y="1234122"/>
                </a:lnTo>
                <a:lnTo>
                  <a:pt x="1078522" y="1246657"/>
                </a:lnTo>
                <a:lnTo>
                  <a:pt x="1084618" y="1246657"/>
                </a:lnTo>
                <a:lnTo>
                  <a:pt x="1086078" y="1233957"/>
                </a:lnTo>
                <a:lnTo>
                  <a:pt x="1086104" y="1234122"/>
                </a:lnTo>
                <a:lnTo>
                  <a:pt x="1087716" y="1246657"/>
                </a:lnTo>
                <a:lnTo>
                  <a:pt x="1092530" y="1246657"/>
                </a:lnTo>
                <a:lnTo>
                  <a:pt x="1091895" y="1259357"/>
                </a:lnTo>
                <a:lnTo>
                  <a:pt x="1093635" y="1246657"/>
                </a:lnTo>
                <a:lnTo>
                  <a:pt x="1099629" y="1246657"/>
                </a:lnTo>
                <a:lnTo>
                  <a:pt x="1102499" y="1259357"/>
                </a:lnTo>
                <a:lnTo>
                  <a:pt x="1106030" y="1259357"/>
                </a:lnTo>
                <a:lnTo>
                  <a:pt x="1105941" y="1264970"/>
                </a:lnTo>
                <a:lnTo>
                  <a:pt x="1105839" y="1272057"/>
                </a:lnTo>
                <a:lnTo>
                  <a:pt x="1110754" y="1259357"/>
                </a:lnTo>
                <a:lnTo>
                  <a:pt x="1121219" y="1259357"/>
                </a:lnTo>
                <a:lnTo>
                  <a:pt x="1126769" y="1246657"/>
                </a:lnTo>
                <a:lnTo>
                  <a:pt x="1126197" y="1259357"/>
                </a:lnTo>
                <a:lnTo>
                  <a:pt x="1127937" y="1259357"/>
                </a:lnTo>
                <a:lnTo>
                  <a:pt x="1129677" y="1272057"/>
                </a:lnTo>
                <a:lnTo>
                  <a:pt x="1132001" y="1259357"/>
                </a:lnTo>
                <a:lnTo>
                  <a:pt x="1135126" y="1246657"/>
                </a:lnTo>
                <a:lnTo>
                  <a:pt x="1138593" y="1246657"/>
                </a:lnTo>
                <a:lnTo>
                  <a:pt x="1141895" y="1233957"/>
                </a:lnTo>
                <a:lnTo>
                  <a:pt x="1141895" y="1234122"/>
                </a:lnTo>
                <a:lnTo>
                  <a:pt x="1142136" y="1246657"/>
                </a:lnTo>
                <a:lnTo>
                  <a:pt x="1140371" y="1259357"/>
                </a:lnTo>
                <a:lnTo>
                  <a:pt x="1145374" y="1259357"/>
                </a:lnTo>
                <a:lnTo>
                  <a:pt x="1145374" y="1246657"/>
                </a:lnTo>
                <a:lnTo>
                  <a:pt x="1146479" y="1259357"/>
                </a:lnTo>
                <a:lnTo>
                  <a:pt x="1147584" y="1259357"/>
                </a:lnTo>
                <a:lnTo>
                  <a:pt x="1147699" y="1272057"/>
                </a:lnTo>
                <a:lnTo>
                  <a:pt x="1149540" y="1259357"/>
                </a:lnTo>
                <a:lnTo>
                  <a:pt x="1156639" y="1259357"/>
                </a:lnTo>
                <a:lnTo>
                  <a:pt x="1156716" y="1272057"/>
                </a:lnTo>
                <a:lnTo>
                  <a:pt x="1161161" y="1272057"/>
                </a:lnTo>
                <a:lnTo>
                  <a:pt x="1161084" y="1270609"/>
                </a:lnTo>
                <a:lnTo>
                  <a:pt x="1160500" y="1259357"/>
                </a:lnTo>
                <a:lnTo>
                  <a:pt x="1165656" y="1259357"/>
                </a:lnTo>
                <a:lnTo>
                  <a:pt x="1165580" y="1261021"/>
                </a:lnTo>
                <a:lnTo>
                  <a:pt x="1165098" y="1272057"/>
                </a:lnTo>
                <a:lnTo>
                  <a:pt x="1169212" y="1272057"/>
                </a:lnTo>
                <a:lnTo>
                  <a:pt x="1173289" y="1259357"/>
                </a:lnTo>
                <a:lnTo>
                  <a:pt x="1176782" y="1259357"/>
                </a:lnTo>
                <a:lnTo>
                  <a:pt x="1175613" y="1272057"/>
                </a:lnTo>
                <a:lnTo>
                  <a:pt x="1179804" y="1259357"/>
                </a:lnTo>
                <a:lnTo>
                  <a:pt x="1188859" y="1259357"/>
                </a:lnTo>
                <a:lnTo>
                  <a:pt x="1193050" y="1246657"/>
                </a:lnTo>
                <a:lnTo>
                  <a:pt x="1193050" y="1259357"/>
                </a:lnTo>
                <a:lnTo>
                  <a:pt x="1193634" y="1259357"/>
                </a:lnTo>
                <a:lnTo>
                  <a:pt x="1193634" y="1246657"/>
                </a:lnTo>
                <a:lnTo>
                  <a:pt x="1194219" y="1233957"/>
                </a:lnTo>
                <a:lnTo>
                  <a:pt x="1197127" y="1233957"/>
                </a:lnTo>
                <a:lnTo>
                  <a:pt x="1197114" y="1234122"/>
                </a:lnTo>
                <a:lnTo>
                  <a:pt x="1196543" y="1246657"/>
                </a:lnTo>
                <a:lnTo>
                  <a:pt x="1198829" y="1234160"/>
                </a:lnTo>
                <a:lnTo>
                  <a:pt x="1198803" y="1246657"/>
                </a:lnTo>
                <a:lnTo>
                  <a:pt x="1196543" y="1246657"/>
                </a:lnTo>
                <a:lnTo>
                  <a:pt x="1195844" y="1246657"/>
                </a:lnTo>
                <a:lnTo>
                  <a:pt x="1194803" y="1259357"/>
                </a:lnTo>
                <a:lnTo>
                  <a:pt x="1200035" y="1246657"/>
                </a:lnTo>
                <a:lnTo>
                  <a:pt x="1205852" y="1233957"/>
                </a:lnTo>
                <a:lnTo>
                  <a:pt x="1205890" y="1234122"/>
                </a:lnTo>
                <a:lnTo>
                  <a:pt x="1208747" y="1246657"/>
                </a:lnTo>
                <a:lnTo>
                  <a:pt x="1203109" y="1246657"/>
                </a:lnTo>
                <a:lnTo>
                  <a:pt x="1204099" y="1259357"/>
                </a:lnTo>
                <a:lnTo>
                  <a:pt x="1197317" y="1259357"/>
                </a:lnTo>
                <a:lnTo>
                  <a:pt x="1197368" y="1261021"/>
                </a:lnTo>
                <a:lnTo>
                  <a:pt x="1197483" y="1264970"/>
                </a:lnTo>
                <a:lnTo>
                  <a:pt x="1197711" y="1272057"/>
                </a:lnTo>
                <a:lnTo>
                  <a:pt x="1215148" y="1272057"/>
                </a:lnTo>
                <a:lnTo>
                  <a:pt x="1213408" y="1259357"/>
                </a:lnTo>
                <a:lnTo>
                  <a:pt x="1223581" y="1259357"/>
                </a:lnTo>
                <a:lnTo>
                  <a:pt x="1225943" y="1272057"/>
                </a:lnTo>
                <a:lnTo>
                  <a:pt x="1230261" y="1272057"/>
                </a:lnTo>
                <a:lnTo>
                  <a:pt x="1231874" y="1259357"/>
                </a:lnTo>
                <a:lnTo>
                  <a:pt x="1233538" y="1259357"/>
                </a:lnTo>
                <a:lnTo>
                  <a:pt x="1235748" y="1246657"/>
                </a:lnTo>
                <a:lnTo>
                  <a:pt x="1238986" y="1259357"/>
                </a:lnTo>
                <a:lnTo>
                  <a:pt x="1236662" y="1272057"/>
                </a:lnTo>
                <a:lnTo>
                  <a:pt x="1240434" y="1272057"/>
                </a:lnTo>
                <a:lnTo>
                  <a:pt x="1243977" y="1261021"/>
                </a:lnTo>
                <a:lnTo>
                  <a:pt x="1246200" y="1272057"/>
                </a:lnTo>
                <a:lnTo>
                  <a:pt x="1247559" y="1259357"/>
                </a:lnTo>
                <a:lnTo>
                  <a:pt x="1250619" y="1259357"/>
                </a:lnTo>
                <a:lnTo>
                  <a:pt x="1250696" y="1261021"/>
                </a:lnTo>
                <a:lnTo>
                  <a:pt x="1251191" y="1272057"/>
                </a:lnTo>
                <a:lnTo>
                  <a:pt x="1256969" y="1272057"/>
                </a:lnTo>
                <a:lnTo>
                  <a:pt x="1262900" y="1259357"/>
                </a:lnTo>
                <a:lnTo>
                  <a:pt x="1273289" y="1259357"/>
                </a:lnTo>
                <a:lnTo>
                  <a:pt x="1275029" y="1272057"/>
                </a:lnTo>
                <a:lnTo>
                  <a:pt x="1283068" y="1259357"/>
                </a:lnTo>
                <a:lnTo>
                  <a:pt x="1291386" y="1272057"/>
                </a:lnTo>
                <a:lnTo>
                  <a:pt x="1308176" y="1272057"/>
                </a:lnTo>
                <a:lnTo>
                  <a:pt x="1311668" y="1259357"/>
                </a:lnTo>
                <a:lnTo>
                  <a:pt x="1312824" y="1259357"/>
                </a:lnTo>
                <a:lnTo>
                  <a:pt x="1317371" y="1259357"/>
                </a:lnTo>
                <a:lnTo>
                  <a:pt x="1328737" y="1259357"/>
                </a:lnTo>
                <a:lnTo>
                  <a:pt x="1335849" y="1246657"/>
                </a:lnTo>
                <a:lnTo>
                  <a:pt x="1342478" y="1259357"/>
                </a:lnTo>
                <a:lnTo>
                  <a:pt x="1344752" y="1259357"/>
                </a:lnTo>
                <a:lnTo>
                  <a:pt x="1346542" y="1246657"/>
                </a:lnTo>
                <a:lnTo>
                  <a:pt x="1381429" y="1246657"/>
                </a:lnTo>
                <a:lnTo>
                  <a:pt x="1387246" y="1259357"/>
                </a:lnTo>
                <a:lnTo>
                  <a:pt x="1388960" y="1246657"/>
                </a:lnTo>
                <a:lnTo>
                  <a:pt x="1397342" y="1246657"/>
                </a:lnTo>
                <a:lnTo>
                  <a:pt x="1397711" y="1233957"/>
                </a:lnTo>
                <a:lnTo>
                  <a:pt x="1397774" y="1234122"/>
                </a:lnTo>
                <a:lnTo>
                  <a:pt x="1402651" y="1246657"/>
                </a:lnTo>
                <a:lnTo>
                  <a:pt x="1405851" y="1246657"/>
                </a:lnTo>
                <a:lnTo>
                  <a:pt x="1409484" y="1259357"/>
                </a:lnTo>
                <a:lnTo>
                  <a:pt x="1418640" y="1259357"/>
                </a:lnTo>
                <a:lnTo>
                  <a:pt x="1417485" y="1246657"/>
                </a:lnTo>
                <a:lnTo>
                  <a:pt x="1420393" y="1246657"/>
                </a:lnTo>
                <a:lnTo>
                  <a:pt x="1422717" y="1259357"/>
                </a:lnTo>
                <a:lnTo>
                  <a:pt x="1425041" y="1246657"/>
                </a:lnTo>
                <a:lnTo>
                  <a:pt x="1429689" y="1259357"/>
                </a:lnTo>
                <a:lnTo>
                  <a:pt x="1432013" y="1246657"/>
                </a:lnTo>
                <a:lnTo>
                  <a:pt x="1439722" y="1246657"/>
                </a:lnTo>
                <a:lnTo>
                  <a:pt x="1441894" y="1259357"/>
                </a:lnTo>
                <a:lnTo>
                  <a:pt x="1451203" y="1246657"/>
                </a:lnTo>
                <a:lnTo>
                  <a:pt x="1452943" y="1246657"/>
                </a:lnTo>
                <a:lnTo>
                  <a:pt x="1454124" y="1259357"/>
                </a:lnTo>
                <a:lnTo>
                  <a:pt x="1455851" y="1246657"/>
                </a:lnTo>
                <a:lnTo>
                  <a:pt x="1495386" y="1246657"/>
                </a:lnTo>
                <a:lnTo>
                  <a:pt x="1491322" y="1233957"/>
                </a:lnTo>
                <a:lnTo>
                  <a:pt x="1492097" y="1233957"/>
                </a:lnTo>
                <a:lnTo>
                  <a:pt x="1491195" y="1221257"/>
                </a:lnTo>
                <a:lnTo>
                  <a:pt x="1490738" y="1233957"/>
                </a:lnTo>
                <a:lnTo>
                  <a:pt x="1489862" y="1233957"/>
                </a:lnTo>
                <a:lnTo>
                  <a:pt x="1488414" y="1221257"/>
                </a:lnTo>
                <a:lnTo>
                  <a:pt x="1491195" y="1221257"/>
                </a:lnTo>
                <a:lnTo>
                  <a:pt x="1494802" y="1221257"/>
                </a:lnTo>
                <a:lnTo>
                  <a:pt x="1495386" y="1221257"/>
                </a:lnTo>
                <a:lnTo>
                  <a:pt x="1497711" y="1233957"/>
                </a:lnTo>
                <a:lnTo>
                  <a:pt x="1500035" y="1233957"/>
                </a:lnTo>
                <a:lnTo>
                  <a:pt x="1500060" y="1234122"/>
                </a:lnTo>
                <a:lnTo>
                  <a:pt x="1501203" y="1246657"/>
                </a:lnTo>
                <a:lnTo>
                  <a:pt x="1509547" y="1246657"/>
                </a:lnTo>
                <a:lnTo>
                  <a:pt x="1510499" y="1234351"/>
                </a:lnTo>
                <a:lnTo>
                  <a:pt x="1511668" y="1246657"/>
                </a:lnTo>
                <a:lnTo>
                  <a:pt x="1520977" y="1246657"/>
                </a:lnTo>
                <a:lnTo>
                  <a:pt x="1523873" y="1233957"/>
                </a:lnTo>
                <a:lnTo>
                  <a:pt x="1531442" y="1233957"/>
                </a:lnTo>
                <a:lnTo>
                  <a:pt x="1528533" y="1221257"/>
                </a:lnTo>
                <a:lnTo>
                  <a:pt x="1532013" y="1221257"/>
                </a:lnTo>
                <a:lnTo>
                  <a:pt x="1532013" y="1208557"/>
                </a:lnTo>
                <a:lnTo>
                  <a:pt x="1538414" y="1221257"/>
                </a:lnTo>
                <a:lnTo>
                  <a:pt x="1552943" y="1221257"/>
                </a:lnTo>
                <a:lnTo>
                  <a:pt x="1555851" y="1208557"/>
                </a:lnTo>
                <a:lnTo>
                  <a:pt x="1561084" y="1208557"/>
                </a:lnTo>
                <a:lnTo>
                  <a:pt x="1559928" y="1221257"/>
                </a:lnTo>
                <a:lnTo>
                  <a:pt x="1566900" y="1208557"/>
                </a:lnTo>
                <a:lnTo>
                  <a:pt x="1574457" y="1208557"/>
                </a:lnTo>
                <a:lnTo>
                  <a:pt x="1572717" y="1195857"/>
                </a:lnTo>
                <a:lnTo>
                  <a:pt x="1577365" y="1195857"/>
                </a:lnTo>
                <a:lnTo>
                  <a:pt x="1578533" y="1208557"/>
                </a:lnTo>
                <a:lnTo>
                  <a:pt x="1581696" y="1195857"/>
                </a:lnTo>
                <a:lnTo>
                  <a:pt x="1586458" y="1195857"/>
                </a:lnTo>
                <a:lnTo>
                  <a:pt x="1592186" y="1208557"/>
                </a:lnTo>
                <a:lnTo>
                  <a:pt x="1614576" y="1208557"/>
                </a:lnTo>
                <a:lnTo>
                  <a:pt x="1616316" y="1195857"/>
                </a:lnTo>
                <a:lnTo>
                  <a:pt x="1619808" y="1183157"/>
                </a:lnTo>
                <a:lnTo>
                  <a:pt x="1624457" y="1183157"/>
                </a:lnTo>
                <a:lnTo>
                  <a:pt x="1619808" y="1195857"/>
                </a:lnTo>
                <a:lnTo>
                  <a:pt x="1640827" y="1195857"/>
                </a:lnTo>
                <a:lnTo>
                  <a:pt x="1644815" y="1183157"/>
                </a:lnTo>
                <a:lnTo>
                  <a:pt x="1655343" y="1195857"/>
                </a:lnTo>
                <a:lnTo>
                  <a:pt x="1663204" y="1195857"/>
                </a:lnTo>
                <a:lnTo>
                  <a:pt x="1670735" y="1183157"/>
                </a:lnTo>
                <a:lnTo>
                  <a:pt x="1677365" y="1183157"/>
                </a:lnTo>
                <a:lnTo>
                  <a:pt x="1676793" y="1170457"/>
                </a:lnTo>
                <a:lnTo>
                  <a:pt x="1679117" y="1170457"/>
                </a:lnTo>
                <a:lnTo>
                  <a:pt x="1699221" y="1170457"/>
                </a:lnTo>
                <a:lnTo>
                  <a:pt x="1707019" y="1157757"/>
                </a:lnTo>
                <a:lnTo>
                  <a:pt x="1741195" y="1157757"/>
                </a:lnTo>
                <a:lnTo>
                  <a:pt x="1739836" y="1145057"/>
                </a:lnTo>
                <a:lnTo>
                  <a:pt x="1738490" y="1145057"/>
                </a:lnTo>
                <a:lnTo>
                  <a:pt x="1737207" y="1132357"/>
                </a:lnTo>
                <a:lnTo>
                  <a:pt x="1743075" y="1132357"/>
                </a:lnTo>
                <a:lnTo>
                  <a:pt x="1746554" y="1145057"/>
                </a:lnTo>
                <a:lnTo>
                  <a:pt x="1750631" y="1145057"/>
                </a:lnTo>
                <a:lnTo>
                  <a:pt x="1756448" y="1132357"/>
                </a:lnTo>
                <a:lnTo>
                  <a:pt x="1776209" y="1132357"/>
                </a:lnTo>
                <a:lnTo>
                  <a:pt x="1779701" y="1119657"/>
                </a:lnTo>
                <a:close/>
              </a:path>
              <a:path w="2706370" h="1272540">
                <a:moveTo>
                  <a:pt x="1788706" y="1119657"/>
                </a:moveTo>
                <a:lnTo>
                  <a:pt x="1779701" y="1119657"/>
                </a:lnTo>
                <a:lnTo>
                  <a:pt x="1780286" y="1132357"/>
                </a:lnTo>
                <a:lnTo>
                  <a:pt x="1787982" y="1132357"/>
                </a:lnTo>
                <a:lnTo>
                  <a:pt x="1788706" y="1119657"/>
                </a:lnTo>
                <a:close/>
              </a:path>
              <a:path w="2706370" h="1272540">
                <a:moveTo>
                  <a:pt x="1796923" y="1119657"/>
                </a:moveTo>
                <a:lnTo>
                  <a:pt x="1790750" y="1119657"/>
                </a:lnTo>
                <a:lnTo>
                  <a:pt x="1793659" y="1132357"/>
                </a:lnTo>
                <a:lnTo>
                  <a:pt x="1796135" y="1132357"/>
                </a:lnTo>
                <a:lnTo>
                  <a:pt x="1796923" y="1119657"/>
                </a:lnTo>
                <a:close/>
              </a:path>
              <a:path w="2706370" h="1272540">
                <a:moveTo>
                  <a:pt x="1809927" y="1119657"/>
                </a:moveTo>
                <a:lnTo>
                  <a:pt x="1802955" y="1106957"/>
                </a:lnTo>
                <a:lnTo>
                  <a:pt x="1809356" y="1119657"/>
                </a:lnTo>
                <a:lnTo>
                  <a:pt x="1809927" y="1119657"/>
                </a:lnTo>
                <a:close/>
              </a:path>
              <a:path w="2706370" h="1272540">
                <a:moveTo>
                  <a:pt x="1820976" y="840257"/>
                </a:moveTo>
                <a:lnTo>
                  <a:pt x="1818652" y="827557"/>
                </a:lnTo>
                <a:lnTo>
                  <a:pt x="1815160" y="840257"/>
                </a:lnTo>
                <a:lnTo>
                  <a:pt x="1820976" y="840257"/>
                </a:lnTo>
                <a:close/>
              </a:path>
              <a:path w="2706370" h="1272540">
                <a:moveTo>
                  <a:pt x="1899119" y="27457"/>
                </a:moveTo>
                <a:lnTo>
                  <a:pt x="1896567" y="27457"/>
                </a:lnTo>
                <a:lnTo>
                  <a:pt x="1896668" y="29121"/>
                </a:lnTo>
                <a:lnTo>
                  <a:pt x="1897341" y="40157"/>
                </a:lnTo>
                <a:lnTo>
                  <a:pt x="1897748" y="40157"/>
                </a:lnTo>
                <a:lnTo>
                  <a:pt x="1899119" y="27457"/>
                </a:lnTo>
                <a:close/>
              </a:path>
              <a:path w="2706370" h="1272540">
                <a:moveTo>
                  <a:pt x="1914931" y="1030757"/>
                </a:moveTo>
                <a:lnTo>
                  <a:pt x="1914004" y="1030757"/>
                </a:lnTo>
                <a:lnTo>
                  <a:pt x="1914004" y="1043457"/>
                </a:lnTo>
                <a:lnTo>
                  <a:pt x="1914931" y="1030757"/>
                </a:lnTo>
                <a:close/>
              </a:path>
              <a:path w="2706370" h="1272540">
                <a:moveTo>
                  <a:pt x="1918652" y="1043457"/>
                </a:moveTo>
                <a:lnTo>
                  <a:pt x="1915172" y="1030757"/>
                </a:lnTo>
                <a:lnTo>
                  <a:pt x="1914931" y="1030757"/>
                </a:lnTo>
                <a:lnTo>
                  <a:pt x="1918652" y="1043457"/>
                </a:lnTo>
                <a:close/>
              </a:path>
              <a:path w="2706370" h="1272540">
                <a:moveTo>
                  <a:pt x="1925053" y="1030757"/>
                </a:moveTo>
                <a:lnTo>
                  <a:pt x="1923910" y="1028725"/>
                </a:lnTo>
                <a:lnTo>
                  <a:pt x="1924469" y="1030757"/>
                </a:lnTo>
                <a:lnTo>
                  <a:pt x="1925053" y="1030757"/>
                </a:lnTo>
                <a:close/>
              </a:path>
              <a:path w="2706370" h="1272540">
                <a:moveTo>
                  <a:pt x="1967496" y="979957"/>
                </a:moveTo>
                <a:lnTo>
                  <a:pt x="1961680" y="979957"/>
                </a:lnTo>
                <a:lnTo>
                  <a:pt x="1962848" y="992657"/>
                </a:lnTo>
                <a:lnTo>
                  <a:pt x="1967496" y="979957"/>
                </a:lnTo>
                <a:close/>
              </a:path>
              <a:path w="2706370" h="1272540">
                <a:moveTo>
                  <a:pt x="1989010" y="27457"/>
                </a:moveTo>
                <a:lnTo>
                  <a:pt x="1988426" y="27457"/>
                </a:lnTo>
                <a:lnTo>
                  <a:pt x="1988350" y="29121"/>
                </a:lnTo>
                <a:lnTo>
                  <a:pt x="1987880" y="40157"/>
                </a:lnTo>
                <a:lnTo>
                  <a:pt x="1989010" y="27457"/>
                </a:lnTo>
                <a:close/>
              </a:path>
              <a:path w="2706370" h="1272540">
                <a:moveTo>
                  <a:pt x="2143087" y="852957"/>
                </a:moveTo>
                <a:lnTo>
                  <a:pt x="2137270" y="840257"/>
                </a:lnTo>
                <a:lnTo>
                  <a:pt x="2137854" y="852957"/>
                </a:lnTo>
                <a:lnTo>
                  <a:pt x="2143087" y="852957"/>
                </a:lnTo>
                <a:close/>
              </a:path>
              <a:path w="2706370" h="1272540">
                <a:moveTo>
                  <a:pt x="2158784" y="802157"/>
                </a:moveTo>
                <a:lnTo>
                  <a:pt x="2154999" y="789457"/>
                </a:lnTo>
                <a:lnTo>
                  <a:pt x="2151799" y="789457"/>
                </a:lnTo>
                <a:lnTo>
                  <a:pt x="2155875" y="802157"/>
                </a:lnTo>
                <a:lnTo>
                  <a:pt x="2158784" y="802157"/>
                </a:lnTo>
                <a:close/>
              </a:path>
              <a:path w="2706370" h="1272540">
                <a:moveTo>
                  <a:pt x="2159304" y="802157"/>
                </a:moveTo>
                <a:lnTo>
                  <a:pt x="2156460" y="789457"/>
                </a:lnTo>
                <a:lnTo>
                  <a:pt x="2159177" y="802157"/>
                </a:lnTo>
                <a:lnTo>
                  <a:pt x="2159304" y="802157"/>
                </a:lnTo>
                <a:close/>
              </a:path>
              <a:path w="2706370" h="1272540">
                <a:moveTo>
                  <a:pt x="2168664" y="789457"/>
                </a:moveTo>
                <a:lnTo>
                  <a:pt x="2159736" y="789457"/>
                </a:lnTo>
                <a:lnTo>
                  <a:pt x="2159304" y="802157"/>
                </a:lnTo>
                <a:lnTo>
                  <a:pt x="2168080" y="802157"/>
                </a:lnTo>
                <a:lnTo>
                  <a:pt x="2168664" y="789457"/>
                </a:lnTo>
                <a:close/>
              </a:path>
              <a:path w="2706370" h="1272540">
                <a:moveTo>
                  <a:pt x="2170988" y="802157"/>
                </a:moveTo>
                <a:lnTo>
                  <a:pt x="2169249" y="802157"/>
                </a:lnTo>
                <a:lnTo>
                  <a:pt x="2170988" y="814857"/>
                </a:lnTo>
                <a:lnTo>
                  <a:pt x="2170988" y="802157"/>
                </a:lnTo>
                <a:close/>
              </a:path>
              <a:path w="2706370" h="1272540">
                <a:moveTo>
                  <a:pt x="2177389" y="802157"/>
                </a:moveTo>
                <a:lnTo>
                  <a:pt x="2170404" y="789457"/>
                </a:lnTo>
                <a:lnTo>
                  <a:pt x="2168664" y="789457"/>
                </a:lnTo>
                <a:lnTo>
                  <a:pt x="2173897" y="802157"/>
                </a:lnTo>
                <a:lnTo>
                  <a:pt x="2177389" y="802157"/>
                </a:lnTo>
                <a:close/>
              </a:path>
              <a:path w="2706370" h="1272540">
                <a:moveTo>
                  <a:pt x="2179129" y="789457"/>
                </a:moveTo>
                <a:lnTo>
                  <a:pt x="2176221" y="789457"/>
                </a:lnTo>
                <a:lnTo>
                  <a:pt x="2177961" y="802157"/>
                </a:lnTo>
                <a:lnTo>
                  <a:pt x="2179129" y="789457"/>
                </a:lnTo>
                <a:close/>
              </a:path>
              <a:path w="2706370" h="1272540">
                <a:moveTo>
                  <a:pt x="2225065" y="789457"/>
                </a:moveTo>
                <a:lnTo>
                  <a:pt x="2222157" y="776757"/>
                </a:lnTo>
                <a:lnTo>
                  <a:pt x="2221573" y="776757"/>
                </a:lnTo>
                <a:lnTo>
                  <a:pt x="2216340" y="764057"/>
                </a:lnTo>
                <a:lnTo>
                  <a:pt x="2219248" y="776757"/>
                </a:lnTo>
                <a:lnTo>
                  <a:pt x="2216924" y="776757"/>
                </a:lnTo>
                <a:lnTo>
                  <a:pt x="2220404" y="789457"/>
                </a:lnTo>
                <a:lnTo>
                  <a:pt x="2225065" y="789457"/>
                </a:lnTo>
                <a:close/>
              </a:path>
              <a:path w="2706370" h="1272540">
                <a:moveTo>
                  <a:pt x="2230869" y="776757"/>
                </a:moveTo>
                <a:lnTo>
                  <a:pt x="2228545" y="764057"/>
                </a:lnTo>
                <a:lnTo>
                  <a:pt x="2230297" y="776757"/>
                </a:lnTo>
                <a:lnTo>
                  <a:pt x="2230869" y="776757"/>
                </a:lnTo>
                <a:close/>
              </a:path>
              <a:path w="2706370" h="1272540">
                <a:moveTo>
                  <a:pt x="2294826" y="725957"/>
                </a:moveTo>
                <a:lnTo>
                  <a:pt x="2289518" y="714336"/>
                </a:lnTo>
                <a:lnTo>
                  <a:pt x="2292870" y="725957"/>
                </a:lnTo>
                <a:lnTo>
                  <a:pt x="2294826" y="725957"/>
                </a:lnTo>
                <a:close/>
              </a:path>
              <a:path w="2706370" h="1272540">
                <a:moveTo>
                  <a:pt x="2299665" y="687832"/>
                </a:moveTo>
                <a:lnTo>
                  <a:pt x="2299614" y="687438"/>
                </a:lnTo>
                <a:lnTo>
                  <a:pt x="2297747" y="675322"/>
                </a:lnTo>
                <a:lnTo>
                  <a:pt x="2298458" y="687438"/>
                </a:lnTo>
                <a:lnTo>
                  <a:pt x="2298395" y="687832"/>
                </a:lnTo>
                <a:lnTo>
                  <a:pt x="2299665" y="687832"/>
                </a:lnTo>
                <a:close/>
              </a:path>
              <a:path w="2706370" h="1272540">
                <a:moveTo>
                  <a:pt x="2386673" y="598678"/>
                </a:moveTo>
                <a:lnTo>
                  <a:pt x="2385707" y="586257"/>
                </a:lnTo>
                <a:lnTo>
                  <a:pt x="2384945" y="586257"/>
                </a:lnTo>
                <a:lnTo>
                  <a:pt x="2386673" y="598678"/>
                </a:lnTo>
                <a:close/>
              </a:path>
              <a:path w="2706370" h="1272540">
                <a:moveTo>
                  <a:pt x="2703563" y="14757"/>
                </a:moveTo>
                <a:lnTo>
                  <a:pt x="2702115" y="2057"/>
                </a:lnTo>
                <a:lnTo>
                  <a:pt x="2627401" y="2057"/>
                </a:lnTo>
                <a:lnTo>
                  <a:pt x="2627401" y="27457"/>
                </a:lnTo>
                <a:lnTo>
                  <a:pt x="2619832" y="27457"/>
                </a:lnTo>
                <a:lnTo>
                  <a:pt x="2623909" y="14757"/>
                </a:lnTo>
                <a:lnTo>
                  <a:pt x="2627401" y="27457"/>
                </a:lnTo>
                <a:lnTo>
                  <a:pt x="2627401" y="2057"/>
                </a:lnTo>
                <a:lnTo>
                  <a:pt x="2590762" y="2057"/>
                </a:lnTo>
                <a:lnTo>
                  <a:pt x="2590762" y="65557"/>
                </a:lnTo>
                <a:lnTo>
                  <a:pt x="2590762" y="78257"/>
                </a:lnTo>
                <a:lnTo>
                  <a:pt x="2586698" y="78257"/>
                </a:lnTo>
                <a:lnTo>
                  <a:pt x="2586698" y="65557"/>
                </a:lnTo>
                <a:lnTo>
                  <a:pt x="2590762" y="65557"/>
                </a:lnTo>
                <a:lnTo>
                  <a:pt x="2590762" y="2057"/>
                </a:lnTo>
                <a:lnTo>
                  <a:pt x="2578557" y="2057"/>
                </a:lnTo>
                <a:lnTo>
                  <a:pt x="2578557" y="179844"/>
                </a:lnTo>
                <a:lnTo>
                  <a:pt x="2568270" y="179844"/>
                </a:lnTo>
                <a:lnTo>
                  <a:pt x="2568257" y="179501"/>
                </a:lnTo>
                <a:lnTo>
                  <a:pt x="2567800" y="167157"/>
                </a:lnTo>
                <a:lnTo>
                  <a:pt x="2573909" y="167157"/>
                </a:lnTo>
                <a:lnTo>
                  <a:pt x="2578557" y="179844"/>
                </a:lnTo>
                <a:lnTo>
                  <a:pt x="2578557" y="2057"/>
                </a:lnTo>
                <a:lnTo>
                  <a:pt x="2526233" y="2057"/>
                </a:lnTo>
                <a:lnTo>
                  <a:pt x="2526233" y="141757"/>
                </a:lnTo>
                <a:lnTo>
                  <a:pt x="2524480" y="154444"/>
                </a:lnTo>
                <a:lnTo>
                  <a:pt x="2523909" y="154444"/>
                </a:lnTo>
                <a:lnTo>
                  <a:pt x="2520429" y="167157"/>
                </a:lnTo>
                <a:lnTo>
                  <a:pt x="2517876" y="154444"/>
                </a:lnTo>
                <a:lnTo>
                  <a:pt x="2516301" y="154444"/>
                </a:lnTo>
                <a:lnTo>
                  <a:pt x="2516225" y="152539"/>
                </a:lnTo>
                <a:lnTo>
                  <a:pt x="2515768" y="141757"/>
                </a:lnTo>
                <a:lnTo>
                  <a:pt x="2526233" y="141757"/>
                </a:lnTo>
                <a:lnTo>
                  <a:pt x="2526233" y="2057"/>
                </a:lnTo>
                <a:lnTo>
                  <a:pt x="2523909" y="2057"/>
                </a:lnTo>
                <a:lnTo>
                  <a:pt x="2523909" y="116357"/>
                </a:lnTo>
                <a:lnTo>
                  <a:pt x="2519832" y="116357"/>
                </a:lnTo>
                <a:lnTo>
                  <a:pt x="2518676" y="103657"/>
                </a:lnTo>
                <a:lnTo>
                  <a:pt x="2521585" y="103657"/>
                </a:lnTo>
                <a:lnTo>
                  <a:pt x="2523909" y="116357"/>
                </a:lnTo>
                <a:lnTo>
                  <a:pt x="2523909" y="2057"/>
                </a:lnTo>
                <a:lnTo>
                  <a:pt x="2468676" y="2057"/>
                </a:lnTo>
                <a:lnTo>
                  <a:pt x="2468676" y="116357"/>
                </a:lnTo>
                <a:lnTo>
                  <a:pt x="2468676" y="129057"/>
                </a:lnTo>
                <a:lnTo>
                  <a:pt x="2453551" y="129057"/>
                </a:lnTo>
                <a:lnTo>
                  <a:pt x="2458783" y="116357"/>
                </a:lnTo>
                <a:lnTo>
                  <a:pt x="2468676" y="116357"/>
                </a:lnTo>
                <a:lnTo>
                  <a:pt x="2468676" y="2057"/>
                </a:lnTo>
                <a:lnTo>
                  <a:pt x="2464600" y="2057"/>
                </a:lnTo>
                <a:lnTo>
                  <a:pt x="2462276" y="14757"/>
                </a:lnTo>
                <a:lnTo>
                  <a:pt x="2458199" y="14757"/>
                </a:lnTo>
                <a:lnTo>
                  <a:pt x="2458199" y="2057"/>
                </a:lnTo>
                <a:lnTo>
                  <a:pt x="2436114" y="2057"/>
                </a:lnTo>
                <a:lnTo>
                  <a:pt x="2436114" y="192557"/>
                </a:lnTo>
                <a:lnTo>
                  <a:pt x="2427973" y="192557"/>
                </a:lnTo>
                <a:lnTo>
                  <a:pt x="2427973" y="179844"/>
                </a:lnTo>
                <a:lnTo>
                  <a:pt x="2436114" y="192557"/>
                </a:lnTo>
                <a:lnTo>
                  <a:pt x="2436114" y="2057"/>
                </a:lnTo>
                <a:lnTo>
                  <a:pt x="2425649" y="2057"/>
                </a:lnTo>
                <a:lnTo>
                  <a:pt x="2425649" y="256057"/>
                </a:lnTo>
                <a:lnTo>
                  <a:pt x="2425649" y="268757"/>
                </a:lnTo>
                <a:lnTo>
                  <a:pt x="2420251" y="268757"/>
                </a:lnTo>
                <a:lnTo>
                  <a:pt x="2418232" y="256057"/>
                </a:lnTo>
                <a:lnTo>
                  <a:pt x="2425649" y="256057"/>
                </a:lnTo>
                <a:lnTo>
                  <a:pt x="2425649" y="2057"/>
                </a:lnTo>
                <a:lnTo>
                  <a:pt x="2408199" y="2057"/>
                </a:lnTo>
                <a:lnTo>
                  <a:pt x="2408199" y="344957"/>
                </a:lnTo>
                <a:lnTo>
                  <a:pt x="2402395" y="344957"/>
                </a:lnTo>
                <a:lnTo>
                  <a:pt x="2398903" y="332257"/>
                </a:lnTo>
                <a:lnTo>
                  <a:pt x="2407043" y="332257"/>
                </a:lnTo>
                <a:lnTo>
                  <a:pt x="2408199" y="344957"/>
                </a:lnTo>
                <a:lnTo>
                  <a:pt x="2408199" y="2057"/>
                </a:lnTo>
                <a:lnTo>
                  <a:pt x="2394826" y="2057"/>
                </a:lnTo>
                <a:lnTo>
                  <a:pt x="2394826" y="256057"/>
                </a:lnTo>
                <a:lnTo>
                  <a:pt x="2394826" y="268757"/>
                </a:lnTo>
                <a:lnTo>
                  <a:pt x="2390762" y="268757"/>
                </a:lnTo>
                <a:lnTo>
                  <a:pt x="2390762" y="256057"/>
                </a:lnTo>
                <a:lnTo>
                  <a:pt x="2394826" y="256057"/>
                </a:lnTo>
                <a:lnTo>
                  <a:pt x="2394826" y="2057"/>
                </a:lnTo>
                <a:lnTo>
                  <a:pt x="2362847" y="2057"/>
                </a:lnTo>
                <a:lnTo>
                  <a:pt x="2362847" y="192557"/>
                </a:lnTo>
                <a:lnTo>
                  <a:pt x="2353551" y="179844"/>
                </a:lnTo>
                <a:lnTo>
                  <a:pt x="2356459" y="192557"/>
                </a:lnTo>
                <a:lnTo>
                  <a:pt x="2344826" y="192557"/>
                </a:lnTo>
                <a:lnTo>
                  <a:pt x="2345994" y="179844"/>
                </a:lnTo>
                <a:lnTo>
                  <a:pt x="2353551" y="179844"/>
                </a:lnTo>
                <a:lnTo>
                  <a:pt x="2360523" y="179844"/>
                </a:lnTo>
                <a:lnTo>
                  <a:pt x="2362847" y="192557"/>
                </a:lnTo>
                <a:lnTo>
                  <a:pt x="2362847" y="2057"/>
                </a:lnTo>
                <a:lnTo>
                  <a:pt x="2354707" y="2057"/>
                </a:lnTo>
                <a:lnTo>
                  <a:pt x="2354707" y="40157"/>
                </a:lnTo>
                <a:lnTo>
                  <a:pt x="2353551" y="40157"/>
                </a:lnTo>
                <a:lnTo>
                  <a:pt x="2353551" y="28816"/>
                </a:lnTo>
                <a:lnTo>
                  <a:pt x="2353703" y="29121"/>
                </a:lnTo>
                <a:lnTo>
                  <a:pt x="2354707" y="40157"/>
                </a:lnTo>
                <a:lnTo>
                  <a:pt x="2354707" y="2057"/>
                </a:lnTo>
                <a:lnTo>
                  <a:pt x="2343086" y="2057"/>
                </a:lnTo>
                <a:lnTo>
                  <a:pt x="2343086" y="65557"/>
                </a:lnTo>
                <a:lnTo>
                  <a:pt x="2340762" y="65557"/>
                </a:lnTo>
                <a:lnTo>
                  <a:pt x="2341346" y="52857"/>
                </a:lnTo>
                <a:lnTo>
                  <a:pt x="2342502" y="52857"/>
                </a:lnTo>
                <a:lnTo>
                  <a:pt x="2343086" y="65557"/>
                </a:lnTo>
                <a:lnTo>
                  <a:pt x="2343086" y="2057"/>
                </a:lnTo>
                <a:lnTo>
                  <a:pt x="2339009" y="2057"/>
                </a:lnTo>
                <a:lnTo>
                  <a:pt x="2339009" y="383057"/>
                </a:lnTo>
                <a:lnTo>
                  <a:pt x="2337854" y="395757"/>
                </a:lnTo>
                <a:lnTo>
                  <a:pt x="2331453" y="395757"/>
                </a:lnTo>
                <a:lnTo>
                  <a:pt x="2331453" y="383057"/>
                </a:lnTo>
                <a:lnTo>
                  <a:pt x="2339009" y="383057"/>
                </a:lnTo>
                <a:lnTo>
                  <a:pt x="2339009" y="2057"/>
                </a:lnTo>
                <a:lnTo>
                  <a:pt x="2333777" y="2057"/>
                </a:lnTo>
                <a:lnTo>
                  <a:pt x="2333777" y="52857"/>
                </a:lnTo>
                <a:lnTo>
                  <a:pt x="2333777" y="65557"/>
                </a:lnTo>
                <a:lnTo>
                  <a:pt x="2333206" y="65557"/>
                </a:lnTo>
                <a:lnTo>
                  <a:pt x="2333206" y="52857"/>
                </a:lnTo>
                <a:lnTo>
                  <a:pt x="2333777" y="52857"/>
                </a:lnTo>
                <a:lnTo>
                  <a:pt x="2333777" y="2057"/>
                </a:lnTo>
                <a:lnTo>
                  <a:pt x="2327389" y="2057"/>
                </a:lnTo>
                <a:lnTo>
                  <a:pt x="2327389" y="446557"/>
                </a:lnTo>
                <a:lnTo>
                  <a:pt x="2327389" y="459257"/>
                </a:lnTo>
                <a:lnTo>
                  <a:pt x="2321572" y="459257"/>
                </a:lnTo>
                <a:lnTo>
                  <a:pt x="2321572" y="446557"/>
                </a:lnTo>
                <a:lnTo>
                  <a:pt x="2327389" y="446557"/>
                </a:lnTo>
                <a:lnTo>
                  <a:pt x="2327389" y="2057"/>
                </a:lnTo>
                <a:lnTo>
                  <a:pt x="2290762" y="2057"/>
                </a:lnTo>
                <a:lnTo>
                  <a:pt x="2290762" y="446557"/>
                </a:lnTo>
                <a:lnTo>
                  <a:pt x="2285530" y="446557"/>
                </a:lnTo>
                <a:lnTo>
                  <a:pt x="2288438" y="433857"/>
                </a:lnTo>
                <a:lnTo>
                  <a:pt x="2290762" y="446557"/>
                </a:lnTo>
                <a:lnTo>
                  <a:pt x="2290762" y="2057"/>
                </a:lnTo>
                <a:lnTo>
                  <a:pt x="2276805" y="2057"/>
                </a:lnTo>
                <a:lnTo>
                  <a:pt x="2276805" y="141757"/>
                </a:lnTo>
                <a:lnTo>
                  <a:pt x="2276221" y="141757"/>
                </a:lnTo>
                <a:lnTo>
                  <a:pt x="2276221" y="167157"/>
                </a:lnTo>
                <a:lnTo>
                  <a:pt x="2270417" y="179844"/>
                </a:lnTo>
                <a:lnTo>
                  <a:pt x="2270341" y="179501"/>
                </a:lnTo>
                <a:lnTo>
                  <a:pt x="2268080" y="167157"/>
                </a:lnTo>
                <a:lnTo>
                  <a:pt x="2268080" y="459257"/>
                </a:lnTo>
                <a:lnTo>
                  <a:pt x="2266327" y="454469"/>
                </a:lnTo>
                <a:lnTo>
                  <a:pt x="2266327" y="725957"/>
                </a:lnTo>
                <a:lnTo>
                  <a:pt x="2261539" y="725957"/>
                </a:lnTo>
                <a:lnTo>
                  <a:pt x="2258784" y="713257"/>
                </a:lnTo>
                <a:lnTo>
                  <a:pt x="2266327" y="725957"/>
                </a:lnTo>
                <a:lnTo>
                  <a:pt x="2266327" y="454469"/>
                </a:lnTo>
                <a:lnTo>
                  <a:pt x="2265172" y="451319"/>
                </a:lnTo>
                <a:lnTo>
                  <a:pt x="2265172" y="459257"/>
                </a:lnTo>
                <a:lnTo>
                  <a:pt x="2261692" y="459257"/>
                </a:lnTo>
                <a:lnTo>
                  <a:pt x="2261108" y="446557"/>
                </a:lnTo>
                <a:lnTo>
                  <a:pt x="2265172" y="459257"/>
                </a:lnTo>
                <a:lnTo>
                  <a:pt x="2265172" y="451319"/>
                </a:lnTo>
                <a:lnTo>
                  <a:pt x="2263432" y="446557"/>
                </a:lnTo>
                <a:lnTo>
                  <a:pt x="2264600" y="446557"/>
                </a:lnTo>
                <a:lnTo>
                  <a:pt x="2268080" y="459257"/>
                </a:lnTo>
                <a:lnTo>
                  <a:pt x="2268080" y="167157"/>
                </a:lnTo>
                <a:lnTo>
                  <a:pt x="2276221" y="167157"/>
                </a:lnTo>
                <a:lnTo>
                  <a:pt x="2276221" y="141757"/>
                </a:lnTo>
                <a:lnTo>
                  <a:pt x="2258199" y="141757"/>
                </a:lnTo>
                <a:lnTo>
                  <a:pt x="2256739" y="154444"/>
                </a:lnTo>
                <a:lnTo>
                  <a:pt x="2258276" y="154444"/>
                </a:lnTo>
                <a:lnTo>
                  <a:pt x="2263838" y="167157"/>
                </a:lnTo>
                <a:lnTo>
                  <a:pt x="2262263" y="167157"/>
                </a:lnTo>
                <a:lnTo>
                  <a:pt x="2255875" y="162864"/>
                </a:lnTo>
                <a:lnTo>
                  <a:pt x="2255875" y="319557"/>
                </a:lnTo>
                <a:lnTo>
                  <a:pt x="2255291" y="319557"/>
                </a:lnTo>
                <a:lnTo>
                  <a:pt x="2255291" y="459257"/>
                </a:lnTo>
                <a:lnTo>
                  <a:pt x="2252967" y="471957"/>
                </a:lnTo>
                <a:lnTo>
                  <a:pt x="2244826" y="471957"/>
                </a:lnTo>
                <a:lnTo>
                  <a:pt x="2249474" y="459257"/>
                </a:lnTo>
                <a:lnTo>
                  <a:pt x="2255291" y="459257"/>
                </a:lnTo>
                <a:lnTo>
                  <a:pt x="2255291" y="319557"/>
                </a:lnTo>
                <a:lnTo>
                  <a:pt x="2252383" y="319557"/>
                </a:lnTo>
                <a:lnTo>
                  <a:pt x="2244826" y="332257"/>
                </a:lnTo>
                <a:lnTo>
                  <a:pt x="2245118" y="319557"/>
                </a:lnTo>
                <a:lnTo>
                  <a:pt x="2245410" y="319557"/>
                </a:lnTo>
                <a:lnTo>
                  <a:pt x="2248319" y="306857"/>
                </a:lnTo>
                <a:lnTo>
                  <a:pt x="2254707" y="306857"/>
                </a:lnTo>
                <a:lnTo>
                  <a:pt x="2255875" y="319557"/>
                </a:lnTo>
                <a:lnTo>
                  <a:pt x="2255875" y="162864"/>
                </a:lnTo>
                <a:lnTo>
                  <a:pt x="2243366" y="154444"/>
                </a:lnTo>
                <a:lnTo>
                  <a:pt x="2243480" y="152539"/>
                </a:lnTo>
                <a:lnTo>
                  <a:pt x="2244102" y="141757"/>
                </a:lnTo>
                <a:lnTo>
                  <a:pt x="2244458" y="141757"/>
                </a:lnTo>
                <a:lnTo>
                  <a:pt x="2251278" y="129057"/>
                </a:lnTo>
                <a:lnTo>
                  <a:pt x="2258098" y="129057"/>
                </a:lnTo>
                <a:lnTo>
                  <a:pt x="2276805" y="141757"/>
                </a:lnTo>
                <a:lnTo>
                  <a:pt x="2276805" y="2057"/>
                </a:lnTo>
                <a:lnTo>
                  <a:pt x="2234946" y="2057"/>
                </a:lnTo>
                <a:lnTo>
                  <a:pt x="2234946" y="484657"/>
                </a:lnTo>
                <a:lnTo>
                  <a:pt x="2234946" y="497357"/>
                </a:lnTo>
                <a:lnTo>
                  <a:pt x="2234361" y="484657"/>
                </a:lnTo>
                <a:lnTo>
                  <a:pt x="2234946" y="484657"/>
                </a:lnTo>
                <a:lnTo>
                  <a:pt x="2234946" y="2057"/>
                </a:lnTo>
                <a:lnTo>
                  <a:pt x="2227491" y="2057"/>
                </a:lnTo>
                <a:lnTo>
                  <a:pt x="2227491" y="497357"/>
                </a:lnTo>
                <a:lnTo>
                  <a:pt x="2226221" y="510057"/>
                </a:lnTo>
                <a:lnTo>
                  <a:pt x="2225637" y="510057"/>
                </a:lnTo>
                <a:lnTo>
                  <a:pt x="2223897" y="506895"/>
                </a:lnTo>
                <a:lnTo>
                  <a:pt x="2223897" y="649757"/>
                </a:lnTo>
                <a:lnTo>
                  <a:pt x="2211819" y="649757"/>
                </a:lnTo>
                <a:lnTo>
                  <a:pt x="2209647" y="637057"/>
                </a:lnTo>
                <a:lnTo>
                  <a:pt x="2216213" y="624357"/>
                </a:lnTo>
                <a:lnTo>
                  <a:pt x="2217356" y="624357"/>
                </a:lnTo>
                <a:lnTo>
                  <a:pt x="2217267" y="625144"/>
                </a:lnTo>
                <a:lnTo>
                  <a:pt x="2217191" y="625767"/>
                </a:lnTo>
                <a:lnTo>
                  <a:pt x="2215896" y="637057"/>
                </a:lnTo>
                <a:lnTo>
                  <a:pt x="2216848" y="637057"/>
                </a:lnTo>
                <a:lnTo>
                  <a:pt x="2223897" y="649757"/>
                </a:lnTo>
                <a:lnTo>
                  <a:pt x="2223897" y="506895"/>
                </a:lnTo>
                <a:lnTo>
                  <a:pt x="2218664" y="497357"/>
                </a:lnTo>
                <a:lnTo>
                  <a:pt x="2227491" y="497357"/>
                </a:lnTo>
                <a:lnTo>
                  <a:pt x="2227491" y="2057"/>
                </a:lnTo>
                <a:lnTo>
                  <a:pt x="2216924" y="2057"/>
                </a:lnTo>
                <a:lnTo>
                  <a:pt x="2216924" y="497357"/>
                </a:lnTo>
                <a:lnTo>
                  <a:pt x="2215172" y="497357"/>
                </a:lnTo>
                <a:lnTo>
                  <a:pt x="2215172" y="510057"/>
                </a:lnTo>
                <a:lnTo>
                  <a:pt x="2215172" y="522719"/>
                </a:lnTo>
                <a:lnTo>
                  <a:pt x="2212848" y="510057"/>
                </a:lnTo>
                <a:lnTo>
                  <a:pt x="2215172" y="510057"/>
                </a:lnTo>
                <a:lnTo>
                  <a:pt x="2215172" y="497357"/>
                </a:lnTo>
                <a:lnTo>
                  <a:pt x="2214016" y="497357"/>
                </a:lnTo>
                <a:lnTo>
                  <a:pt x="2213432" y="484657"/>
                </a:lnTo>
                <a:lnTo>
                  <a:pt x="2216924" y="497357"/>
                </a:lnTo>
                <a:lnTo>
                  <a:pt x="2216924" y="2057"/>
                </a:lnTo>
                <a:lnTo>
                  <a:pt x="2202383" y="2057"/>
                </a:lnTo>
                <a:lnTo>
                  <a:pt x="2202383" y="560857"/>
                </a:lnTo>
                <a:lnTo>
                  <a:pt x="2186686" y="560857"/>
                </a:lnTo>
                <a:lnTo>
                  <a:pt x="2186101" y="560857"/>
                </a:lnTo>
                <a:lnTo>
                  <a:pt x="2189010" y="573557"/>
                </a:lnTo>
                <a:lnTo>
                  <a:pt x="2187270" y="573557"/>
                </a:lnTo>
                <a:lnTo>
                  <a:pt x="2187270" y="586257"/>
                </a:lnTo>
                <a:lnTo>
                  <a:pt x="2184946" y="598957"/>
                </a:lnTo>
                <a:lnTo>
                  <a:pt x="2184362" y="611606"/>
                </a:lnTo>
                <a:lnTo>
                  <a:pt x="2174456" y="611606"/>
                </a:lnTo>
                <a:lnTo>
                  <a:pt x="2169820" y="598957"/>
                </a:lnTo>
                <a:lnTo>
                  <a:pt x="2175052" y="598957"/>
                </a:lnTo>
                <a:lnTo>
                  <a:pt x="2175091" y="598678"/>
                </a:lnTo>
                <a:lnTo>
                  <a:pt x="2176805" y="586257"/>
                </a:lnTo>
                <a:lnTo>
                  <a:pt x="2182622" y="586257"/>
                </a:lnTo>
                <a:lnTo>
                  <a:pt x="2182152" y="598678"/>
                </a:lnTo>
                <a:lnTo>
                  <a:pt x="2187270" y="586257"/>
                </a:lnTo>
                <a:lnTo>
                  <a:pt x="2187270" y="573557"/>
                </a:lnTo>
                <a:lnTo>
                  <a:pt x="2186101" y="573557"/>
                </a:lnTo>
                <a:lnTo>
                  <a:pt x="2182622" y="560857"/>
                </a:lnTo>
                <a:lnTo>
                  <a:pt x="2179713" y="548157"/>
                </a:lnTo>
                <a:lnTo>
                  <a:pt x="2184362" y="548157"/>
                </a:lnTo>
                <a:lnTo>
                  <a:pt x="2186686" y="560857"/>
                </a:lnTo>
                <a:lnTo>
                  <a:pt x="2187270" y="548157"/>
                </a:lnTo>
                <a:lnTo>
                  <a:pt x="2200643" y="548157"/>
                </a:lnTo>
                <a:lnTo>
                  <a:pt x="2202383" y="560857"/>
                </a:lnTo>
                <a:lnTo>
                  <a:pt x="2202383" y="2057"/>
                </a:lnTo>
                <a:lnTo>
                  <a:pt x="2189010" y="2057"/>
                </a:lnTo>
                <a:lnTo>
                  <a:pt x="2189010" y="52857"/>
                </a:lnTo>
                <a:lnTo>
                  <a:pt x="2181453" y="52857"/>
                </a:lnTo>
                <a:lnTo>
                  <a:pt x="2182622" y="40157"/>
                </a:lnTo>
                <a:lnTo>
                  <a:pt x="2187270" y="40157"/>
                </a:lnTo>
                <a:lnTo>
                  <a:pt x="2189010" y="52857"/>
                </a:lnTo>
                <a:lnTo>
                  <a:pt x="2189010" y="2057"/>
                </a:lnTo>
                <a:lnTo>
                  <a:pt x="2180869" y="2057"/>
                </a:lnTo>
                <a:lnTo>
                  <a:pt x="2180869" y="522719"/>
                </a:lnTo>
                <a:lnTo>
                  <a:pt x="2180869" y="535457"/>
                </a:lnTo>
                <a:lnTo>
                  <a:pt x="2176805" y="535457"/>
                </a:lnTo>
                <a:lnTo>
                  <a:pt x="2176805" y="522719"/>
                </a:lnTo>
                <a:lnTo>
                  <a:pt x="2180869" y="522719"/>
                </a:lnTo>
                <a:lnTo>
                  <a:pt x="2180869" y="2057"/>
                </a:lnTo>
                <a:lnTo>
                  <a:pt x="2174481" y="2057"/>
                </a:lnTo>
                <a:lnTo>
                  <a:pt x="2174481" y="52857"/>
                </a:lnTo>
                <a:lnTo>
                  <a:pt x="2172728" y="52857"/>
                </a:lnTo>
                <a:lnTo>
                  <a:pt x="2172728" y="65557"/>
                </a:lnTo>
                <a:lnTo>
                  <a:pt x="2170404" y="65557"/>
                </a:lnTo>
                <a:lnTo>
                  <a:pt x="2170404" y="548157"/>
                </a:lnTo>
                <a:lnTo>
                  <a:pt x="2169820" y="560857"/>
                </a:lnTo>
                <a:lnTo>
                  <a:pt x="2168664" y="560857"/>
                </a:lnTo>
                <a:lnTo>
                  <a:pt x="2161679" y="548157"/>
                </a:lnTo>
                <a:lnTo>
                  <a:pt x="2170404" y="548157"/>
                </a:lnTo>
                <a:lnTo>
                  <a:pt x="2170404" y="65557"/>
                </a:lnTo>
                <a:lnTo>
                  <a:pt x="2162264" y="65557"/>
                </a:lnTo>
                <a:lnTo>
                  <a:pt x="2162213" y="52857"/>
                </a:lnTo>
                <a:lnTo>
                  <a:pt x="2164880" y="52857"/>
                </a:lnTo>
                <a:lnTo>
                  <a:pt x="2169299" y="40157"/>
                </a:lnTo>
                <a:lnTo>
                  <a:pt x="2174481" y="52857"/>
                </a:lnTo>
                <a:lnTo>
                  <a:pt x="2174481" y="2057"/>
                </a:lnTo>
                <a:lnTo>
                  <a:pt x="2156447" y="2057"/>
                </a:lnTo>
                <a:lnTo>
                  <a:pt x="2156447" y="370357"/>
                </a:lnTo>
                <a:lnTo>
                  <a:pt x="2147735" y="370357"/>
                </a:lnTo>
                <a:lnTo>
                  <a:pt x="2147735" y="598957"/>
                </a:lnTo>
                <a:lnTo>
                  <a:pt x="2135873" y="611606"/>
                </a:lnTo>
                <a:lnTo>
                  <a:pt x="2131022" y="598957"/>
                </a:lnTo>
                <a:lnTo>
                  <a:pt x="2131110" y="598678"/>
                </a:lnTo>
                <a:lnTo>
                  <a:pt x="2135136" y="586257"/>
                </a:lnTo>
                <a:lnTo>
                  <a:pt x="2139518" y="586257"/>
                </a:lnTo>
                <a:lnTo>
                  <a:pt x="2139188" y="598957"/>
                </a:lnTo>
                <a:lnTo>
                  <a:pt x="2147735" y="598957"/>
                </a:lnTo>
                <a:lnTo>
                  <a:pt x="2147735" y="370357"/>
                </a:lnTo>
                <a:lnTo>
                  <a:pt x="2148319" y="357657"/>
                </a:lnTo>
                <a:lnTo>
                  <a:pt x="2156447" y="370357"/>
                </a:lnTo>
                <a:lnTo>
                  <a:pt x="2156447" y="2057"/>
                </a:lnTo>
                <a:lnTo>
                  <a:pt x="2135517" y="2057"/>
                </a:lnTo>
                <a:lnTo>
                  <a:pt x="2135517" y="306857"/>
                </a:lnTo>
                <a:lnTo>
                  <a:pt x="2129129" y="306857"/>
                </a:lnTo>
                <a:lnTo>
                  <a:pt x="2128545" y="294157"/>
                </a:lnTo>
                <a:lnTo>
                  <a:pt x="2134362" y="294157"/>
                </a:lnTo>
                <a:lnTo>
                  <a:pt x="2135517" y="306857"/>
                </a:lnTo>
                <a:lnTo>
                  <a:pt x="2135517" y="2057"/>
                </a:lnTo>
                <a:lnTo>
                  <a:pt x="2101799" y="2057"/>
                </a:lnTo>
                <a:lnTo>
                  <a:pt x="2101799" y="738657"/>
                </a:lnTo>
                <a:lnTo>
                  <a:pt x="2094826" y="738657"/>
                </a:lnTo>
                <a:lnTo>
                  <a:pt x="2096566" y="725957"/>
                </a:lnTo>
                <a:lnTo>
                  <a:pt x="2101799" y="738657"/>
                </a:lnTo>
                <a:lnTo>
                  <a:pt x="2101799" y="2057"/>
                </a:lnTo>
                <a:lnTo>
                  <a:pt x="2078545" y="2057"/>
                </a:lnTo>
                <a:lnTo>
                  <a:pt x="2078545" y="116357"/>
                </a:lnTo>
                <a:lnTo>
                  <a:pt x="2076818" y="116357"/>
                </a:lnTo>
                <a:lnTo>
                  <a:pt x="2076818" y="865505"/>
                </a:lnTo>
                <a:lnTo>
                  <a:pt x="2075078" y="865505"/>
                </a:lnTo>
                <a:lnTo>
                  <a:pt x="2075192" y="864666"/>
                </a:lnTo>
                <a:lnTo>
                  <a:pt x="2076805" y="852957"/>
                </a:lnTo>
                <a:lnTo>
                  <a:pt x="2076818" y="865505"/>
                </a:lnTo>
                <a:lnTo>
                  <a:pt x="2076818" y="116357"/>
                </a:lnTo>
                <a:lnTo>
                  <a:pt x="2072005" y="116357"/>
                </a:lnTo>
                <a:lnTo>
                  <a:pt x="2072005" y="522719"/>
                </a:lnTo>
                <a:lnTo>
                  <a:pt x="2071954" y="523100"/>
                </a:lnTo>
                <a:lnTo>
                  <a:pt x="2070315" y="535457"/>
                </a:lnTo>
                <a:lnTo>
                  <a:pt x="2064588" y="535457"/>
                </a:lnTo>
                <a:lnTo>
                  <a:pt x="2064588" y="522719"/>
                </a:lnTo>
                <a:lnTo>
                  <a:pt x="2072005" y="522719"/>
                </a:lnTo>
                <a:lnTo>
                  <a:pt x="2072005" y="116357"/>
                </a:lnTo>
                <a:lnTo>
                  <a:pt x="2066912" y="116357"/>
                </a:lnTo>
                <a:lnTo>
                  <a:pt x="2066912" y="408457"/>
                </a:lnTo>
                <a:lnTo>
                  <a:pt x="2066328" y="421157"/>
                </a:lnTo>
                <a:lnTo>
                  <a:pt x="2061679" y="421157"/>
                </a:lnTo>
                <a:lnTo>
                  <a:pt x="2061679" y="548157"/>
                </a:lnTo>
                <a:lnTo>
                  <a:pt x="2059940" y="560857"/>
                </a:lnTo>
                <a:lnTo>
                  <a:pt x="2050059" y="548157"/>
                </a:lnTo>
                <a:lnTo>
                  <a:pt x="2052383" y="560857"/>
                </a:lnTo>
                <a:lnTo>
                  <a:pt x="2050630" y="560857"/>
                </a:lnTo>
                <a:lnTo>
                  <a:pt x="2050059" y="573557"/>
                </a:lnTo>
                <a:lnTo>
                  <a:pt x="2040750" y="560857"/>
                </a:lnTo>
                <a:lnTo>
                  <a:pt x="2038426" y="573557"/>
                </a:lnTo>
                <a:lnTo>
                  <a:pt x="2033778" y="573557"/>
                </a:lnTo>
                <a:lnTo>
                  <a:pt x="2035517" y="560857"/>
                </a:lnTo>
                <a:lnTo>
                  <a:pt x="2034070" y="560857"/>
                </a:lnTo>
                <a:lnTo>
                  <a:pt x="2033778" y="548157"/>
                </a:lnTo>
                <a:lnTo>
                  <a:pt x="2050059" y="548157"/>
                </a:lnTo>
                <a:lnTo>
                  <a:pt x="2061679" y="548157"/>
                </a:lnTo>
                <a:lnTo>
                  <a:pt x="2061679" y="421157"/>
                </a:lnTo>
                <a:lnTo>
                  <a:pt x="2059940" y="408457"/>
                </a:lnTo>
                <a:lnTo>
                  <a:pt x="2066912" y="408457"/>
                </a:lnTo>
                <a:lnTo>
                  <a:pt x="2066912" y="116357"/>
                </a:lnTo>
                <a:lnTo>
                  <a:pt x="2062264" y="116357"/>
                </a:lnTo>
                <a:lnTo>
                  <a:pt x="2062264" y="103657"/>
                </a:lnTo>
                <a:lnTo>
                  <a:pt x="2074468" y="103657"/>
                </a:lnTo>
                <a:lnTo>
                  <a:pt x="2078545" y="116357"/>
                </a:lnTo>
                <a:lnTo>
                  <a:pt x="2078545" y="2057"/>
                </a:lnTo>
                <a:lnTo>
                  <a:pt x="1976221" y="2057"/>
                </a:lnTo>
                <a:lnTo>
                  <a:pt x="1979117" y="14757"/>
                </a:lnTo>
                <a:lnTo>
                  <a:pt x="1984349" y="14757"/>
                </a:lnTo>
                <a:lnTo>
                  <a:pt x="1990166" y="27457"/>
                </a:lnTo>
                <a:lnTo>
                  <a:pt x="1994230" y="27457"/>
                </a:lnTo>
                <a:lnTo>
                  <a:pt x="1998891" y="40157"/>
                </a:lnTo>
                <a:lnTo>
                  <a:pt x="1996567" y="27457"/>
                </a:lnTo>
                <a:lnTo>
                  <a:pt x="1998891" y="27457"/>
                </a:lnTo>
                <a:lnTo>
                  <a:pt x="1998891" y="40157"/>
                </a:lnTo>
                <a:lnTo>
                  <a:pt x="2005888" y="40157"/>
                </a:lnTo>
                <a:lnTo>
                  <a:pt x="2009495" y="27457"/>
                </a:lnTo>
                <a:lnTo>
                  <a:pt x="2013419" y="27457"/>
                </a:lnTo>
                <a:lnTo>
                  <a:pt x="2015172" y="14757"/>
                </a:lnTo>
                <a:lnTo>
                  <a:pt x="2019236" y="14757"/>
                </a:lnTo>
                <a:lnTo>
                  <a:pt x="2019820" y="27457"/>
                </a:lnTo>
                <a:lnTo>
                  <a:pt x="2033778" y="27457"/>
                </a:lnTo>
                <a:lnTo>
                  <a:pt x="2031619" y="40157"/>
                </a:lnTo>
                <a:lnTo>
                  <a:pt x="2027885" y="52857"/>
                </a:lnTo>
                <a:lnTo>
                  <a:pt x="2023313" y="52857"/>
                </a:lnTo>
                <a:lnTo>
                  <a:pt x="2023313" y="243357"/>
                </a:lnTo>
                <a:lnTo>
                  <a:pt x="2022144" y="243357"/>
                </a:lnTo>
                <a:lnTo>
                  <a:pt x="2018880" y="243357"/>
                </a:lnTo>
                <a:lnTo>
                  <a:pt x="2018880" y="484657"/>
                </a:lnTo>
                <a:lnTo>
                  <a:pt x="2015172" y="484657"/>
                </a:lnTo>
                <a:lnTo>
                  <a:pt x="2017547" y="471957"/>
                </a:lnTo>
                <a:lnTo>
                  <a:pt x="2018880" y="484657"/>
                </a:lnTo>
                <a:lnTo>
                  <a:pt x="2018880" y="243357"/>
                </a:lnTo>
                <a:lnTo>
                  <a:pt x="2014004" y="243357"/>
                </a:lnTo>
                <a:lnTo>
                  <a:pt x="2015172" y="230657"/>
                </a:lnTo>
                <a:lnTo>
                  <a:pt x="2022144" y="230657"/>
                </a:lnTo>
                <a:lnTo>
                  <a:pt x="2022144" y="243357"/>
                </a:lnTo>
                <a:lnTo>
                  <a:pt x="2022436" y="230657"/>
                </a:lnTo>
                <a:lnTo>
                  <a:pt x="2023313" y="243357"/>
                </a:lnTo>
                <a:lnTo>
                  <a:pt x="2023313" y="52857"/>
                </a:lnTo>
                <a:lnTo>
                  <a:pt x="2021560" y="52857"/>
                </a:lnTo>
                <a:lnTo>
                  <a:pt x="2019820" y="65557"/>
                </a:lnTo>
                <a:lnTo>
                  <a:pt x="2013585" y="65557"/>
                </a:lnTo>
                <a:lnTo>
                  <a:pt x="2013585" y="789457"/>
                </a:lnTo>
                <a:lnTo>
                  <a:pt x="2010371" y="802157"/>
                </a:lnTo>
                <a:lnTo>
                  <a:pt x="2006498" y="802157"/>
                </a:lnTo>
                <a:lnTo>
                  <a:pt x="2002955" y="814857"/>
                </a:lnTo>
                <a:lnTo>
                  <a:pt x="2004123" y="814857"/>
                </a:lnTo>
                <a:lnTo>
                  <a:pt x="2009940" y="827557"/>
                </a:lnTo>
                <a:lnTo>
                  <a:pt x="2004707" y="827557"/>
                </a:lnTo>
                <a:lnTo>
                  <a:pt x="2004707" y="929157"/>
                </a:lnTo>
                <a:lnTo>
                  <a:pt x="2000059" y="929157"/>
                </a:lnTo>
                <a:lnTo>
                  <a:pt x="2000631" y="916457"/>
                </a:lnTo>
                <a:lnTo>
                  <a:pt x="2004123" y="916457"/>
                </a:lnTo>
                <a:lnTo>
                  <a:pt x="2004707" y="929157"/>
                </a:lnTo>
                <a:lnTo>
                  <a:pt x="2004707" y="827557"/>
                </a:lnTo>
                <a:lnTo>
                  <a:pt x="1999716" y="827557"/>
                </a:lnTo>
                <a:lnTo>
                  <a:pt x="1994890" y="802157"/>
                </a:lnTo>
                <a:lnTo>
                  <a:pt x="1998433" y="789457"/>
                </a:lnTo>
                <a:lnTo>
                  <a:pt x="2013585" y="789457"/>
                </a:lnTo>
                <a:lnTo>
                  <a:pt x="2013585" y="65557"/>
                </a:lnTo>
                <a:lnTo>
                  <a:pt x="2013419" y="65557"/>
                </a:lnTo>
                <a:lnTo>
                  <a:pt x="2013419" y="129057"/>
                </a:lnTo>
                <a:lnTo>
                  <a:pt x="2012848" y="141757"/>
                </a:lnTo>
                <a:lnTo>
                  <a:pt x="2002955" y="141757"/>
                </a:lnTo>
                <a:lnTo>
                  <a:pt x="2002955" y="129057"/>
                </a:lnTo>
                <a:lnTo>
                  <a:pt x="2013419" y="129057"/>
                </a:lnTo>
                <a:lnTo>
                  <a:pt x="2013419" y="65557"/>
                </a:lnTo>
                <a:lnTo>
                  <a:pt x="2006866" y="65557"/>
                </a:lnTo>
                <a:lnTo>
                  <a:pt x="2005291" y="52857"/>
                </a:lnTo>
                <a:lnTo>
                  <a:pt x="2000846" y="52857"/>
                </a:lnTo>
                <a:lnTo>
                  <a:pt x="2000846" y="370357"/>
                </a:lnTo>
                <a:lnTo>
                  <a:pt x="2000338" y="383057"/>
                </a:lnTo>
                <a:lnTo>
                  <a:pt x="1997151" y="370357"/>
                </a:lnTo>
                <a:lnTo>
                  <a:pt x="2000846" y="370357"/>
                </a:lnTo>
                <a:lnTo>
                  <a:pt x="2000846" y="52857"/>
                </a:lnTo>
                <a:lnTo>
                  <a:pt x="1989010" y="52857"/>
                </a:lnTo>
                <a:lnTo>
                  <a:pt x="1989010" y="217957"/>
                </a:lnTo>
                <a:lnTo>
                  <a:pt x="1972144" y="217957"/>
                </a:lnTo>
                <a:lnTo>
                  <a:pt x="1971395" y="226174"/>
                </a:lnTo>
                <a:lnTo>
                  <a:pt x="1958263" y="217957"/>
                </a:lnTo>
                <a:lnTo>
                  <a:pt x="1960664" y="205257"/>
                </a:lnTo>
                <a:lnTo>
                  <a:pt x="1974621" y="192557"/>
                </a:lnTo>
                <a:lnTo>
                  <a:pt x="1989010" y="217957"/>
                </a:lnTo>
                <a:lnTo>
                  <a:pt x="1989010" y="52857"/>
                </a:lnTo>
                <a:lnTo>
                  <a:pt x="1981784" y="52857"/>
                </a:lnTo>
                <a:lnTo>
                  <a:pt x="1977161" y="65557"/>
                </a:lnTo>
                <a:lnTo>
                  <a:pt x="1973516" y="65557"/>
                </a:lnTo>
                <a:lnTo>
                  <a:pt x="1976793" y="78257"/>
                </a:lnTo>
                <a:lnTo>
                  <a:pt x="1976221" y="78257"/>
                </a:lnTo>
                <a:lnTo>
                  <a:pt x="1976221" y="103657"/>
                </a:lnTo>
                <a:lnTo>
                  <a:pt x="1969236" y="103657"/>
                </a:lnTo>
                <a:lnTo>
                  <a:pt x="1972729" y="90970"/>
                </a:lnTo>
                <a:lnTo>
                  <a:pt x="1976221" y="103657"/>
                </a:lnTo>
                <a:lnTo>
                  <a:pt x="1976221" y="78257"/>
                </a:lnTo>
                <a:lnTo>
                  <a:pt x="1973313" y="78257"/>
                </a:lnTo>
                <a:lnTo>
                  <a:pt x="1970151" y="90919"/>
                </a:lnTo>
                <a:lnTo>
                  <a:pt x="1968512" y="103657"/>
                </a:lnTo>
                <a:lnTo>
                  <a:pt x="1967090" y="103657"/>
                </a:lnTo>
                <a:lnTo>
                  <a:pt x="1964588" y="116357"/>
                </a:lnTo>
                <a:lnTo>
                  <a:pt x="1969770" y="129057"/>
                </a:lnTo>
                <a:lnTo>
                  <a:pt x="1973821" y="129057"/>
                </a:lnTo>
                <a:lnTo>
                  <a:pt x="1977377" y="141757"/>
                </a:lnTo>
                <a:lnTo>
                  <a:pt x="1973605" y="141757"/>
                </a:lnTo>
                <a:lnTo>
                  <a:pt x="1969452" y="154444"/>
                </a:lnTo>
                <a:lnTo>
                  <a:pt x="1965198" y="154444"/>
                </a:lnTo>
                <a:lnTo>
                  <a:pt x="1961095" y="167157"/>
                </a:lnTo>
                <a:lnTo>
                  <a:pt x="1962848" y="179844"/>
                </a:lnTo>
                <a:lnTo>
                  <a:pt x="1960841" y="179844"/>
                </a:lnTo>
                <a:lnTo>
                  <a:pt x="1956231" y="192557"/>
                </a:lnTo>
                <a:lnTo>
                  <a:pt x="1954123" y="192557"/>
                </a:lnTo>
                <a:lnTo>
                  <a:pt x="1954123" y="243357"/>
                </a:lnTo>
                <a:lnTo>
                  <a:pt x="1948891" y="243357"/>
                </a:lnTo>
                <a:lnTo>
                  <a:pt x="1951215" y="230657"/>
                </a:lnTo>
                <a:lnTo>
                  <a:pt x="1954123" y="243357"/>
                </a:lnTo>
                <a:lnTo>
                  <a:pt x="1954123" y="192557"/>
                </a:lnTo>
                <a:lnTo>
                  <a:pt x="1949475" y="192557"/>
                </a:lnTo>
                <a:lnTo>
                  <a:pt x="1946935" y="205257"/>
                </a:lnTo>
                <a:lnTo>
                  <a:pt x="1945322" y="205257"/>
                </a:lnTo>
                <a:lnTo>
                  <a:pt x="1944484" y="217957"/>
                </a:lnTo>
                <a:lnTo>
                  <a:pt x="1944382" y="230657"/>
                </a:lnTo>
                <a:lnTo>
                  <a:pt x="1944243" y="243357"/>
                </a:lnTo>
                <a:lnTo>
                  <a:pt x="1942490" y="243357"/>
                </a:lnTo>
                <a:lnTo>
                  <a:pt x="1939302" y="256057"/>
                </a:lnTo>
                <a:lnTo>
                  <a:pt x="1933994" y="268757"/>
                </a:lnTo>
                <a:lnTo>
                  <a:pt x="1927377" y="268757"/>
                </a:lnTo>
                <a:lnTo>
                  <a:pt x="1927669" y="256057"/>
                </a:lnTo>
                <a:lnTo>
                  <a:pt x="1928393" y="256057"/>
                </a:lnTo>
                <a:lnTo>
                  <a:pt x="1930285" y="230657"/>
                </a:lnTo>
                <a:lnTo>
                  <a:pt x="1932546" y="217957"/>
                </a:lnTo>
                <a:lnTo>
                  <a:pt x="1934502" y="192557"/>
                </a:lnTo>
                <a:lnTo>
                  <a:pt x="1935848" y="179844"/>
                </a:lnTo>
                <a:lnTo>
                  <a:pt x="1935848" y="179501"/>
                </a:lnTo>
                <a:lnTo>
                  <a:pt x="1936102" y="167157"/>
                </a:lnTo>
                <a:lnTo>
                  <a:pt x="1930171" y="154444"/>
                </a:lnTo>
                <a:lnTo>
                  <a:pt x="1919236" y="154444"/>
                </a:lnTo>
                <a:lnTo>
                  <a:pt x="1918068" y="152666"/>
                </a:lnTo>
                <a:lnTo>
                  <a:pt x="1918068" y="319557"/>
                </a:lnTo>
                <a:lnTo>
                  <a:pt x="1915172" y="332257"/>
                </a:lnTo>
                <a:lnTo>
                  <a:pt x="1914144" y="332257"/>
                </a:lnTo>
                <a:lnTo>
                  <a:pt x="1914144" y="459257"/>
                </a:lnTo>
                <a:lnTo>
                  <a:pt x="1911096" y="459257"/>
                </a:lnTo>
                <a:lnTo>
                  <a:pt x="1913064" y="446557"/>
                </a:lnTo>
                <a:lnTo>
                  <a:pt x="1914144" y="459257"/>
                </a:lnTo>
                <a:lnTo>
                  <a:pt x="1914144" y="332257"/>
                </a:lnTo>
                <a:lnTo>
                  <a:pt x="1908771" y="332257"/>
                </a:lnTo>
                <a:lnTo>
                  <a:pt x="1904707" y="319557"/>
                </a:lnTo>
                <a:lnTo>
                  <a:pt x="1918068" y="319557"/>
                </a:lnTo>
                <a:lnTo>
                  <a:pt x="1918068" y="152666"/>
                </a:lnTo>
                <a:lnTo>
                  <a:pt x="1910918" y="141757"/>
                </a:lnTo>
                <a:lnTo>
                  <a:pt x="1911883" y="141757"/>
                </a:lnTo>
                <a:lnTo>
                  <a:pt x="1912848" y="129057"/>
                </a:lnTo>
                <a:lnTo>
                  <a:pt x="1926209" y="141757"/>
                </a:lnTo>
                <a:lnTo>
                  <a:pt x="1922856" y="129057"/>
                </a:lnTo>
                <a:lnTo>
                  <a:pt x="1919820" y="129057"/>
                </a:lnTo>
                <a:lnTo>
                  <a:pt x="1918525" y="116357"/>
                </a:lnTo>
                <a:lnTo>
                  <a:pt x="1917217" y="116357"/>
                </a:lnTo>
                <a:lnTo>
                  <a:pt x="1915172" y="103657"/>
                </a:lnTo>
                <a:lnTo>
                  <a:pt x="1911756" y="103657"/>
                </a:lnTo>
                <a:lnTo>
                  <a:pt x="1910346" y="90919"/>
                </a:lnTo>
                <a:lnTo>
                  <a:pt x="1908771" y="90919"/>
                </a:lnTo>
                <a:lnTo>
                  <a:pt x="1907349" y="78257"/>
                </a:lnTo>
                <a:lnTo>
                  <a:pt x="1905723" y="78257"/>
                </a:lnTo>
                <a:lnTo>
                  <a:pt x="1903869" y="65557"/>
                </a:lnTo>
                <a:lnTo>
                  <a:pt x="1901799" y="52857"/>
                </a:lnTo>
                <a:lnTo>
                  <a:pt x="1899399" y="52857"/>
                </a:lnTo>
                <a:lnTo>
                  <a:pt x="1896567" y="40157"/>
                </a:lnTo>
                <a:lnTo>
                  <a:pt x="1893265" y="40157"/>
                </a:lnTo>
                <a:lnTo>
                  <a:pt x="1889582" y="27457"/>
                </a:lnTo>
                <a:lnTo>
                  <a:pt x="1895398" y="27457"/>
                </a:lnTo>
                <a:lnTo>
                  <a:pt x="1889061" y="14757"/>
                </a:lnTo>
                <a:lnTo>
                  <a:pt x="1888426" y="14757"/>
                </a:lnTo>
                <a:lnTo>
                  <a:pt x="1890750" y="2057"/>
                </a:lnTo>
                <a:lnTo>
                  <a:pt x="1880870" y="2057"/>
                </a:lnTo>
                <a:lnTo>
                  <a:pt x="1880870" y="471957"/>
                </a:lnTo>
                <a:lnTo>
                  <a:pt x="1872729" y="471957"/>
                </a:lnTo>
                <a:lnTo>
                  <a:pt x="1864588" y="471957"/>
                </a:lnTo>
                <a:lnTo>
                  <a:pt x="1864004" y="459257"/>
                </a:lnTo>
                <a:lnTo>
                  <a:pt x="1869236" y="459257"/>
                </a:lnTo>
                <a:lnTo>
                  <a:pt x="1872729" y="471957"/>
                </a:lnTo>
                <a:lnTo>
                  <a:pt x="1880285" y="459257"/>
                </a:lnTo>
                <a:lnTo>
                  <a:pt x="1880870" y="471957"/>
                </a:lnTo>
                <a:lnTo>
                  <a:pt x="1880870" y="2057"/>
                </a:lnTo>
                <a:lnTo>
                  <a:pt x="1864245" y="2057"/>
                </a:lnTo>
                <a:lnTo>
                  <a:pt x="1863788" y="14757"/>
                </a:lnTo>
                <a:lnTo>
                  <a:pt x="1863432" y="14757"/>
                </a:lnTo>
                <a:lnTo>
                  <a:pt x="1864004" y="2057"/>
                </a:lnTo>
                <a:lnTo>
                  <a:pt x="1852371" y="2057"/>
                </a:lnTo>
                <a:lnTo>
                  <a:pt x="1852371" y="65557"/>
                </a:lnTo>
                <a:lnTo>
                  <a:pt x="1846567" y="65557"/>
                </a:lnTo>
                <a:lnTo>
                  <a:pt x="1846567" y="78257"/>
                </a:lnTo>
                <a:lnTo>
                  <a:pt x="1843074" y="82740"/>
                </a:lnTo>
                <a:lnTo>
                  <a:pt x="1843074" y="802157"/>
                </a:lnTo>
                <a:lnTo>
                  <a:pt x="1843074" y="814857"/>
                </a:lnTo>
                <a:lnTo>
                  <a:pt x="1838998" y="814857"/>
                </a:lnTo>
                <a:lnTo>
                  <a:pt x="1843074" y="802157"/>
                </a:lnTo>
                <a:lnTo>
                  <a:pt x="1843074" y="82740"/>
                </a:lnTo>
                <a:lnTo>
                  <a:pt x="1837258" y="90208"/>
                </a:lnTo>
                <a:lnTo>
                  <a:pt x="1837258" y="852957"/>
                </a:lnTo>
                <a:lnTo>
                  <a:pt x="1817484" y="852957"/>
                </a:lnTo>
                <a:lnTo>
                  <a:pt x="1817484" y="852360"/>
                </a:lnTo>
                <a:lnTo>
                  <a:pt x="1815744" y="852932"/>
                </a:lnTo>
                <a:lnTo>
                  <a:pt x="1806448" y="852957"/>
                </a:lnTo>
                <a:lnTo>
                  <a:pt x="1803869" y="852957"/>
                </a:lnTo>
                <a:lnTo>
                  <a:pt x="1806409" y="865505"/>
                </a:lnTo>
                <a:lnTo>
                  <a:pt x="1804644" y="865505"/>
                </a:lnTo>
                <a:lnTo>
                  <a:pt x="1799463" y="852957"/>
                </a:lnTo>
                <a:lnTo>
                  <a:pt x="1798307" y="852957"/>
                </a:lnTo>
                <a:lnTo>
                  <a:pt x="1804047" y="865505"/>
                </a:lnTo>
                <a:lnTo>
                  <a:pt x="1798840" y="865505"/>
                </a:lnTo>
                <a:lnTo>
                  <a:pt x="1794814" y="852957"/>
                </a:lnTo>
                <a:lnTo>
                  <a:pt x="1794789" y="865505"/>
                </a:lnTo>
                <a:lnTo>
                  <a:pt x="1788401" y="865505"/>
                </a:lnTo>
                <a:lnTo>
                  <a:pt x="1790166" y="878357"/>
                </a:lnTo>
                <a:lnTo>
                  <a:pt x="1782025" y="891057"/>
                </a:lnTo>
                <a:lnTo>
                  <a:pt x="1778330" y="881075"/>
                </a:lnTo>
                <a:lnTo>
                  <a:pt x="1782610" y="887234"/>
                </a:lnTo>
                <a:lnTo>
                  <a:pt x="1783181" y="882002"/>
                </a:lnTo>
                <a:lnTo>
                  <a:pt x="1777898" y="879894"/>
                </a:lnTo>
                <a:lnTo>
                  <a:pt x="1777339" y="878357"/>
                </a:lnTo>
                <a:lnTo>
                  <a:pt x="1777771" y="878357"/>
                </a:lnTo>
                <a:lnTo>
                  <a:pt x="1775053" y="865505"/>
                </a:lnTo>
                <a:lnTo>
                  <a:pt x="1775053" y="852957"/>
                </a:lnTo>
                <a:lnTo>
                  <a:pt x="1777377" y="852957"/>
                </a:lnTo>
                <a:lnTo>
                  <a:pt x="1781124" y="864666"/>
                </a:lnTo>
                <a:lnTo>
                  <a:pt x="1781479" y="865505"/>
                </a:lnTo>
                <a:lnTo>
                  <a:pt x="1784527" y="852957"/>
                </a:lnTo>
                <a:lnTo>
                  <a:pt x="1789506" y="852957"/>
                </a:lnTo>
                <a:lnTo>
                  <a:pt x="1796567" y="840257"/>
                </a:lnTo>
                <a:lnTo>
                  <a:pt x="1805863" y="840257"/>
                </a:lnTo>
                <a:lnTo>
                  <a:pt x="1806448" y="852957"/>
                </a:lnTo>
                <a:lnTo>
                  <a:pt x="1809292" y="840257"/>
                </a:lnTo>
                <a:lnTo>
                  <a:pt x="1807895" y="840257"/>
                </a:lnTo>
                <a:lnTo>
                  <a:pt x="1806930" y="827557"/>
                </a:lnTo>
                <a:lnTo>
                  <a:pt x="1816328" y="827557"/>
                </a:lnTo>
                <a:lnTo>
                  <a:pt x="1824469" y="814857"/>
                </a:lnTo>
                <a:lnTo>
                  <a:pt x="1825053" y="814857"/>
                </a:lnTo>
                <a:lnTo>
                  <a:pt x="1822145" y="827557"/>
                </a:lnTo>
                <a:lnTo>
                  <a:pt x="1826793" y="840257"/>
                </a:lnTo>
                <a:lnTo>
                  <a:pt x="1825625" y="840257"/>
                </a:lnTo>
                <a:lnTo>
                  <a:pt x="1837258" y="852957"/>
                </a:lnTo>
                <a:lnTo>
                  <a:pt x="1837258" y="90208"/>
                </a:lnTo>
                <a:lnTo>
                  <a:pt x="1836699" y="90919"/>
                </a:lnTo>
                <a:lnTo>
                  <a:pt x="1837842" y="78257"/>
                </a:lnTo>
                <a:lnTo>
                  <a:pt x="1846567" y="78257"/>
                </a:lnTo>
                <a:lnTo>
                  <a:pt x="1846567" y="65557"/>
                </a:lnTo>
                <a:lnTo>
                  <a:pt x="1843659" y="65557"/>
                </a:lnTo>
                <a:lnTo>
                  <a:pt x="1844230" y="52857"/>
                </a:lnTo>
                <a:lnTo>
                  <a:pt x="1851799" y="52857"/>
                </a:lnTo>
                <a:lnTo>
                  <a:pt x="1852371" y="65557"/>
                </a:lnTo>
                <a:lnTo>
                  <a:pt x="1852371" y="2057"/>
                </a:lnTo>
                <a:lnTo>
                  <a:pt x="1829701" y="2057"/>
                </a:lnTo>
                <a:lnTo>
                  <a:pt x="1829701" y="497357"/>
                </a:lnTo>
                <a:lnTo>
                  <a:pt x="1823300" y="497357"/>
                </a:lnTo>
                <a:lnTo>
                  <a:pt x="1824469" y="484657"/>
                </a:lnTo>
                <a:lnTo>
                  <a:pt x="1827961" y="484657"/>
                </a:lnTo>
                <a:lnTo>
                  <a:pt x="1829701" y="497357"/>
                </a:lnTo>
                <a:lnTo>
                  <a:pt x="1829701" y="2057"/>
                </a:lnTo>
                <a:lnTo>
                  <a:pt x="1812721" y="2057"/>
                </a:lnTo>
                <a:lnTo>
                  <a:pt x="1812721" y="243357"/>
                </a:lnTo>
                <a:lnTo>
                  <a:pt x="1805279" y="243357"/>
                </a:lnTo>
                <a:lnTo>
                  <a:pt x="1807324" y="230657"/>
                </a:lnTo>
                <a:lnTo>
                  <a:pt x="1811604" y="230657"/>
                </a:lnTo>
                <a:lnTo>
                  <a:pt x="1812721" y="243357"/>
                </a:lnTo>
                <a:lnTo>
                  <a:pt x="1812721" y="2057"/>
                </a:lnTo>
                <a:lnTo>
                  <a:pt x="1811680" y="2057"/>
                </a:lnTo>
                <a:lnTo>
                  <a:pt x="1811680" y="116357"/>
                </a:lnTo>
                <a:lnTo>
                  <a:pt x="1805901" y="116357"/>
                </a:lnTo>
                <a:lnTo>
                  <a:pt x="1802155" y="129057"/>
                </a:lnTo>
                <a:lnTo>
                  <a:pt x="1797367" y="129057"/>
                </a:lnTo>
                <a:lnTo>
                  <a:pt x="1799971" y="116357"/>
                </a:lnTo>
                <a:lnTo>
                  <a:pt x="1801164" y="103657"/>
                </a:lnTo>
                <a:lnTo>
                  <a:pt x="1802841" y="103657"/>
                </a:lnTo>
                <a:lnTo>
                  <a:pt x="1809356" y="103657"/>
                </a:lnTo>
                <a:lnTo>
                  <a:pt x="1811680" y="116357"/>
                </a:lnTo>
                <a:lnTo>
                  <a:pt x="1811680" y="2057"/>
                </a:lnTo>
                <a:lnTo>
                  <a:pt x="1802955" y="2057"/>
                </a:lnTo>
                <a:lnTo>
                  <a:pt x="1802955" y="14757"/>
                </a:lnTo>
                <a:lnTo>
                  <a:pt x="1798891" y="14757"/>
                </a:lnTo>
                <a:lnTo>
                  <a:pt x="1798891" y="2057"/>
                </a:lnTo>
                <a:lnTo>
                  <a:pt x="1795983" y="2057"/>
                </a:lnTo>
                <a:lnTo>
                  <a:pt x="1795983" y="256057"/>
                </a:lnTo>
                <a:lnTo>
                  <a:pt x="1794814" y="268757"/>
                </a:lnTo>
                <a:lnTo>
                  <a:pt x="1785518" y="268757"/>
                </a:lnTo>
                <a:lnTo>
                  <a:pt x="1786674" y="256057"/>
                </a:lnTo>
                <a:lnTo>
                  <a:pt x="1795983" y="256057"/>
                </a:lnTo>
                <a:lnTo>
                  <a:pt x="1795983" y="2057"/>
                </a:lnTo>
                <a:lnTo>
                  <a:pt x="1794230" y="2057"/>
                </a:lnTo>
                <a:lnTo>
                  <a:pt x="1794230" y="52857"/>
                </a:lnTo>
                <a:lnTo>
                  <a:pt x="1791906" y="40157"/>
                </a:lnTo>
                <a:lnTo>
                  <a:pt x="1793074" y="40157"/>
                </a:lnTo>
                <a:lnTo>
                  <a:pt x="1794230" y="52857"/>
                </a:lnTo>
                <a:lnTo>
                  <a:pt x="1794230" y="2057"/>
                </a:lnTo>
                <a:lnTo>
                  <a:pt x="1784362" y="2057"/>
                </a:lnTo>
                <a:lnTo>
                  <a:pt x="1784362" y="687832"/>
                </a:lnTo>
                <a:lnTo>
                  <a:pt x="1777377" y="700557"/>
                </a:lnTo>
                <a:lnTo>
                  <a:pt x="1777377" y="687832"/>
                </a:lnTo>
                <a:lnTo>
                  <a:pt x="1784362" y="687832"/>
                </a:lnTo>
                <a:lnTo>
                  <a:pt x="1784362" y="2057"/>
                </a:lnTo>
                <a:lnTo>
                  <a:pt x="1774469" y="2057"/>
                </a:lnTo>
                <a:lnTo>
                  <a:pt x="1774469" y="141757"/>
                </a:lnTo>
                <a:lnTo>
                  <a:pt x="1774469" y="154444"/>
                </a:lnTo>
                <a:lnTo>
                  <a:pt x="1770976" y="154444"/>
                </a:lnTo>
                <a:lnTo>
                  <a:pt x="1770976" y="878357"/>
                </a:lnTo>
                <a:lnTo>
                  <a:pt x="1769808" y="878357"/>
                </a:lnTo>
                <a:lnTo>
                  <a:pt x="1765160" y="903757"/>
                </a:lnTo>
                <a:lnTo>
                  <a:pt x="1762836" y="903757"/>
                </a:lnTo>
                <a:lnTo>
                  <a:pt x="1766112" y="916457"/>
                </a:lnTo>
                <a:lnTo>
                  <a:pt x="1761604" y="916457"/>
                </a:lnTo>
                <a:lnTo>
                  <a:pt x="1755228" y="903757"/>
                </a:lnTo>
                <a:lnTo>
                  <a:pt x="1752955" y="916457"/>
                </a:lnTo>
                <a:lnTo>
                  <a:pt x="1747342" y="903757"/>
                </a:lnTo>
                <a:lnTo>
                  <a:pt x="1747774" y="903757"/>
                </a:lnTo>
                <a:lnTo>
                  <a:pt x="1749412" y="878357"/>
                </a:lnTo>
                <a:lnTo>
                  <a:pt x="1751203" y="865644"/>
                </a:lnTo>
                <a:lnTo>
                  <a:pt x="1754111" y="878357"/>
                </a:lnTo>
                <a:lnTo>
                  <a:pt x="1762252" y="878357"/>
                </a:lnTo>
                <a:lnTo>
                  <a:pt x="1762848" y="865505"/>
                </a:lnTo>
                <a:lnTo>
                  <a:pt x="1769211" y="865505"/>
                </a:lnTo>
                <a:lnTo>
                  <a:pt x="1770976" y="878357"/>
                </a:lnTo>
                <a:lnTo>
                  <a:pt x="1770976" y="154444"/>
                </a:lnTo>
                <a:lnTo>
                  <a:pt x="1770392" y="154444"/>
                </a:lnTo>
                <a:lnTo>
                  <a:pt x="1770392" y="141757"/>
                </a:lnTo>
                <a:lnTo>
                  <a:pt x="1774469" y="141757"/>
                </a:lnTo>
                <a:lnTo>
                  <a:pt x="1774469" y="2057"/>
                </a:lnTo>
                <a:lnTo>
                  <a:pt x="1747139" y="2057"/>
                </a:lnTo>
                <a:lnTo>
                  <a:pt x="1747139" y="865505"/>
                </a:lnTo>
                <a:lnTo>
                  <a:pt x="1747139" y="878357"/>
                </a:lnTo>
                <a:lnTo>
                  <a:pt x="1746554" y="878357"/>
                </a:lnTo>
                <a:lnTo>
                  <a:pt x="1746554" y="865505"/>
                </a:lnTo>
                <a:lnTo>
                  <a:pt x="1747139" y="865505"/>
                </a:lnTo>
                <a:lnTo>
                  <a:pt x="1747139" y="2057"/>
                </a:lnTo>
                <a:lnTo>
                  <a:pt x="1745957" y="2057"/>
                </a:lnTo>
                <a:lnTo>
                  <a:pt x="1745957" y="865505"/>
                </a:lnTo>
                <a:lnTo>
                  <a:pt x="1744192" y="865505"/>
                </a:lnTo>
                <a:lnTo>
                  <a:pt x="1744192" y="903757"/>
                </a:lnTo>
                <a:lnTo>
                  <a:pt x="1741614" y="916457"/>
                </a:lnTo>
                <a:lnTo>
                  <a:pt x="1741474" y="916457"/>
                </a:lnTo>
                <a:lnTo>
                  <a:pt x="1739722" y="903757"/>
                </a:lnTo>
                <a:lnTo>
                  <a:pt x="1744192" y="903757"/>
                </a:lnTo>
                <a:lnTo>
                  <a:pt x="1744192" y="865505"/>
                </a:lnTo>
                <a:lnTo>
                  <a:pt x="1743659" y="865505"/>
                </a:lnTo>
                <a:lnTo>
                  <a:pt x="1743697" y="864666"/>
                </a:lnTo>
                <a:lnTo>
                  <a:pt x="1744230" y="852957"/>
                </a:lnTo>
                <a:lnTo>
                  <a:pt x="1745957" y="865505"/>
                </a:lnTo>
                <a:lnTo>
                  <a:pt x="1745957" y="2057"/>
                </a:lnTo>
                <a:lnTo>
                  <a:pt x="1739468" y="2057"/>
                </a:lnTo>
                <a:lnTo>
                  <a:pt x="1739468" y="916457"/>
                </a:lnTo>
                <a:lnTo>
                  <a:pt x="1736674" y="929157"/>
                </a:lnTo>
                <a:lnTo>
                  <a:pt x="1729117" y="929157"/>
                </a:lnTo>
                <a:lnTo>
                  <a:pt x="1725625" y="919467"/>
                </a:lnTo>
                <a:lnTo>
                  <a:pt x="1725625" y="941857"/>
                </a:lnTo>
                <a:lnTo>
                  <a:pt x="1718652" y="929157"/>
                </a:lnTo>
                <a:lnTo>
                  <a:pt x="1719808" y="929157"/>
                </a:lnTo>
                <a:lnTo>
                  <a:pt x="1725625" y="941857"/>
                </a:lnTo>
                <a:lnTo>
                  <a:pt x="1725625" y="919467"/>
                </a:lnTo>
                <a:lnTo>
                  <a:pt x="1724545" y="916457"/>
                </a:lnTo>
                <a:lnTo>
                  <a:pt x="1732026" y="916457"/>
                </a:lnTo>
                <a:lnTo>
                  <a:pt x="1729701" y="903757"/>
                </a:lnTo>
                <a:lnTo>
                  <a:pt x="1737842" y="903757"/>
                </a:lnTo>
                <a:lnTo>
                  <a:pt x="1734350" y="916457"/>
                </a:lnTo>
                <a:lnTo>
                  <a:pt x="1739468" y="916457"/>
                </a:lnTo>
                <a:lnTo>
                  <a:pt x="1739468" y="2057"/>
                </a:lnTo>
                <a:lnTo>
                  <a:pt x="1735505" y="2057"/>
                </a:lnTo>
                <a:lnTo>
                  <a:pt x="1735505" y="167157"/>
                </a:lnTo>
                <a:lnTo>
                  <a:pt x="1731441" y="179844"/>
                </a:lnTo>
                <a:lnTo>
                  <a:pt x="1729701" y="179844"/>
                </a:lnTo>
                <a:lnTo>
                  <a:pt x="1729117" y="192557"/>
                </a:lnTo>
                <a:lnTo>
                  <a:pt x="1723250" y="192557"/>
                </a:lnTo>
                <a:lnTo>
                  <a:pt x="1722285" y="179844"/>
                </a:lnTo>
                <a:lnTo>
                  <a:pt x="1723720" y="179844"/>
                </a:lnTo>
                <a:lnTo>
                  <a:pt x="1723758" y="179501"/>
                </a:lnTo>
                <a:lnTo>
                  <a:pt x="1725041" y="167157"/>
                </a:lnTo>
                <a:lnTo>
                  <a:pt x="1735505" y="167157"/>
                </a:lnTo>
                <a:lnTo>
                  <a:pt x="1735505" y="2057"/>
                </a:lnTo>
                <a:lnTo>
                  <a:pt x="1719808" y="2057"/>
                </a:lnTo>
                <a:lnTo>
                  <a:pt x="1719808" y="243357"/>
                </a:lnTo>
                <a:lnTo>
                  <a:pt x="1719237" y="244614"/>
                </a:lnTo>
                <a:lnTo>
                  <a:pt x="1719237" y="675157"/>
                </a:lnTo>
                <a:lnTo>
                  <a:pt x="1717484" y="675157"/>
                </a:lnTo>
                <a:lnTo>
                  <a:pt x="1717484" y="827557"/>
                </a:lnTo>
                <a:lnTo>
                  <a:pt x="1712836" y="827557"/>
                </a:lnTo>
                <a:lnTo>
                  <a:pt x="1712836" y="967257"/>
                </a:lnTo>
                <a:lnTo>
                  <a:pt x="1709928" y="967257"/>
                </a:lnTo>
                <a:lnTo>
                  <a:pt x="1709343" y="954557"/>
                </a:lnTo>
                <a:lnTo>
                  <a:pt x="1709928" y="954557"/>
                </a:lnTo>
                <a:lnTo>
                  <a:pt x="1709928" y="967257"/>
                </a:lnTo>
                <a:lnTo>
                  <a:pt x="1710512" y="954557"/>
                </a:lnTo>
                <a:lnTo>
                  <a:pt x="1711667" y="954557"/>
                </a:lnTo>
                <a:lnTo>
                  <a:pt x="1712836" y="967257"/>
                </a:lnTo>
                <a:lnTo>
                  <a:pt x="1712836" y="827557"/>
                </a:lnTo>
                <a:lnTo>
                  <a:pt x="1709343" y="827557"/>
                </a:lnTo>
                <a:lnTo>
                  <a:pt x="1709343" y="814857"/>
                </a:lnTo>
                <a:lnTo>
                  <a:pt x="1717484" y="827557"/>
                </a:lnTo>
                <a:lnTo>
                  <a:pt x="1717484" y="675157"/>
                </a:lnTo>
                <a:lnTo>
                  <a:pt x="1714220" y="675157"/>
                </a:lnTo>
                <a:lnTo>
                  <a:pt x="1716366" y="662457"/>
                </a:lnTo>
                <a:lnTo>
                  <a:pt x="1719237" y="675157"/>
                </a:lnTo>
                <a:lnTo>
                  <a:pt x="1719237" y="244614"/>
                </a:lnTo>
                <a:lnTo>
                  <a:pt x="1716468" y="250672"/>
                </a:lnTo>
                <a:lnTo>
                  <a:pt x="1716468" y="510057"/>
                </a:lnTo>
                <a:lnTo>
                  <a:pt x="1711096" y="510057"/>
                </a:lnTo>
                <a:lnTo>
                  <a:pt x="1711096" y="713257"/>
                </a:lnTo>
                <a:lnTo>
                  <a:pt x="1711045" y="714336"/>
                </a:lnTo>
                <a:lnTo>
                  <a:pt x="1710512" y="725957"/>
                </a:lnTo>
                <a:lnTo>
                  <a:pt x="1701203" y="725957"/>
                </a:lnTo>
                <a:lnTo>
                  <a:pt x="1701203" y="954557"/>
                </a:lnTo>
                <a:lnTo>
                  <a:pt x="1694230" y="954557"/>
                </a:lnTo>
                <a:lnTo>
                  <a:pt x="1694230" y="967257"/>
                </a:lnTo>
                <a:lnTo>
                  <a:pt x="1693646" y="979957"/>
                </a:lnTo>
                <a:lnTo>
                  <a:pt x="1691906" y="979957"/>
                </a:lnTo>
                <a:lnTo>
                  <a:pt x="1689582" y="967257"/>
                </a:lnTo>
                <a:lnTo>
                  <a:pt x="1694230" y="967257"/>
                </a:lnTo>
                <a:lnTo>
                  <a:pt x="1694230" y="954557"/>
                </a:lnTo>
                <a:lnTo>
                  <a:pt x="1691322" y="954557"/>
                </a:lnTo>
                <a:lnTo>
                  <a:pt x="1691906" y="941857"/>
                </a:lnTo>
                <a:lnTo>
                  <a:pt x="1687830" y="929157"/>
                </a:lnTo>
                <a:lnTo>
                  <a:pt x="1687830" y="954557"/>
                </a:lnTo>
                <a:lnTo>
                  <a:pt x="1683181" y="954557"/>
                </a:lnTo>
                <a:lnTo>
                  <a:pt x="1679702" y="941857"/>
                </a:lnTo>
                <a:lnTo>
                  <a:pt x="1678533" y="941857"/>
                </a:lnTo>
                <a:lnTo>
                  <a:pt x="1673301" y="929157"/>
                </a:lnTo>
                <a:lnTo>
                  <a:pt x="1680857" y="941857"/>
                </a:lnTo>
                <a:lnTo>
                  <a:pt x="1687258" y="941857"/>
                </a:lnTo>
                <a:lnTo>
                  <a:pt x="1687830" y="954557"/>
                </a:lnTo>
                <a:lnTo>
                  <a:pt x="1687830" y="929157"/>
                </a:lnTo>
                <a:lnTo>
                  <a:pt x="1697215" y="929157"/>
                </a:lnTo>
                <a:lnTo>
                  <a:pt x="1697240" y="941857"/>
                </a:lnTo>
                <a:lnTo>
                  <a:pt x="1694230" y="941857"/>
                </a:lnTo>
                <a:lnTo>
                  <a:pt x="1701203" y="954557"/>
                </a:lnTo>
                <a:lnTo>
                  <a:pt x="1701203" y="725957"/>
                </a:lnTo>
                <a:lnTo>
                  <a:pt x="1702955" y="713257"/>
                </a:lnTo>
                <a:lnTo>
                  <a:pt x="1711096" y="713257"/>
                </a:lnTo>
                <a:lnTo>
                  <a:pt x="1711096" y="510057"/>
                </a:lnTo>
                <a:lnTo>
                  <a:pt x="1701203" y="510057"/>
                </a:lnTo>
                <a:lnTo>
                  <a:pt x="1707591" y="522719"/>
                </a:lnTo>
                <a:lnTo>
                  <a:pt x="1703019" y="522719"/>
                </a:lnTo>
                <a:lnTo>
                  <a:pt x="1703044" y="523100"/>
                </a:lnTo>
                <a:lnTo>
                  <a:pt x="1703552" y="535457"/>
                </a:lnTo>
                <a:lnTo>
                  <a:pt x="1701279" y="522719"/>
                </a:lnTo>
                <a:lnTo>
                  <a:pt x="1696554" y="522719"/>
                </a:lnTo>
                <a:lnTo>
                  <a:pt x="1696554" y="586257"/>
                </a:lnTo>
                <a:lnTo>
                  <a:pt x="1695399" y="598957"/>
                </a:lnTo>
                <a:lnTo>
                  <a:pt x="1695348" y="598678"/>
                </a:lnTo>
                <a:lnTo>
                  <a:pt x="1693062" y="586257"/>
                </a:lnTo>
                <a:lnTo>
                  <a:pt x="1696554" y="586257"/>
                </a:lnTo>
                <a:lnTo>
                  <a:pt x="1696554" y="522719"/>
                </a:lnTo>
                <a:lnTo>
                  <a:pt x="1695399" y="522719"/>
                </a:lnTo>
                <a:lnTo>
                  <a:pt x="1695399" y="510057"/>
                </a:lnTo>
                <a:lnTo>
                  <a:pt x="1695970" y="510057"/>
                </a:lnTo>
                <a:lnTo>
                  <a:pt x="1697139" y="497357"/>
                </a:lnTo>
                <a:lnTo>
                  <a:pt x="1708988" y="497357"/>
                </a:lnTo>
                <a:lnTo>
                  <a:pt x="1716468" y="510057"/>
                </a:lnTo>
                <a:lnTo>
                  <a:pt x="1716468" y="250672"/>
                </a:lnTo>
                <a:lnTo>
                  <a:pt x="1714004" y="256057"/>
                </a:lnTo>
                <a:lnTo>
                  <a:pt x="1712252" y="246532"/>
                </a:lnTo>
                <a:lnTo>
                  <a:pt x="1712252" y="471957"/>
                </a:lnTo>
                <a:lnTo>
                  <a:pt x="1709928" y="471957"/>
                </a:lnTo>
                <a:lnTo>
                  <a:pt x="1708188" y="484657"/>
                </a:lnTo>
                <a:lnTo>
                  <a:pt x="1703539" y="484657"/>
                </a:lnTo>
                <a:lnTo>
                  <a:pt x="1705279" y="471957"/>
                </a:lnTo>
                <a:lnTo>
                  <a:pt x="1694815" y="471957"/>
                </a:lnTo>
                <a:lnTo>
                  <a:pt x="1702955" y="459257"/>
                </a:lnTo>
                <a:lnTo>
                  <a:pt x="1697139" y="459257"/>
                </a:lnTo>
                <a:lnTo>
                  <a:pt x="1700631" y="446557"/>
                </a:lnTo>
                <a:lnTo>
                  <a:pt x="1705279" y="446557"/>
                </a:lnTo>
                <a:lnTo>
                  <a:pt x="1706435" y="459257"/>
                </a:lnTo>
                <a:lnTo>
                  <a:pt x="1711096" y="459257"/>
                </a:lnTo>
                <a:lnTo>
                  <a:pt x="1712252" y="471957"/>
                </a:lnTo>
                <a:lnTo>
                  <a:pt x="1712252" y="246532"/>
                </a:lnTo>
                <a:lnTo>
                  <a:pt x="1711667" y="243357"/>
                </a:lnTo>
                <a:lnTo>
                  <a:pt x="1719808" y="243357"/>
                </a:lnTo>
                <a:lnTo>
                  <a:pt x="1719808" y="2057"/>
                </a:lnTo>
                <a:lnTo>
                  <a:pt x="1715135" y="2057"/>
                </a:lnTo>
                <a:lnTo>
                  <a:pt x="1715135" y="90919"/>
                </a:lnTo>
                <a:lnTo>
                  <a:pt x="1704327" y="78257"/>
                </a:lnTo>
                <a:lnTo>
                  <a:pt x="1703501" y="78257"/>
                </a:lnTo>
                <a:lnTo>
                  <a:pt x="1702663" y="65557"/>
                </a:lnTo>
                <a:lnTo>
                  <a:pt x="1713420" y="65557"/>
                </a:lnTo>
                <a:lnTo>
                  <a:pt x="1708772" y="78257"/>
                </a:lnTo>
                <a:lnTo>
                  <a:pt x="1711096" y="78257"/>
                </a:lnTo>
                <a:lnTo>
                  <a:pt x="1715135" y="90919"/>
                </a:lnTo>
                <a:lnTo>
                  <a:pt x="1715135" y="2057"/>
                </a:lnTo>
                <a:lnTo>
                  <a:pt x="1701203" y="2057"/>
                </a:lnTo>
                <a:lnTo>
                  <a:pt x="1701203" y="27457"/>
                </a:lnTo>
                <a:lnTo>
                  <a:pt x="1699488" y="27457"/>
                </a:lnTo>
                <a:lnTo>
                  <a:pt x="1699488" y="90919"/>
                </a:lnTo>
                <a:lnTo>
                  <a:pt x="1697723" y="93192"/>
                </a:lnTo>
                <a:lnTo>
                  <a:pt x="1697723" y="357657"/>
                </a:lnTo>
                <a:lnTo>
                  <a:pt x="1694815" y="370357"/>
                </a:lnTo>
                <a:lnTo>
                  <a:pt x="1692490" y="370357"/>
                </a:lnTo>
                <a:lnTo>
                  <a:pt x="1692490" y="624357"/>
                </a:lnTo>
                <a:lnTo>
                  <a:pt x="1682597" y="624357"/>
                </a:lnTo>
                <a:lnTo>
                  <a:pt x="1682597" y="611606"/>
                </a:lnTo>
                <a:lnTo>
                  <a:pt x="1685480" y="611606"/>
                </a:lnTo>
                <a:lnTo>
                  <a:pt x="1692490" y="624357"/>
                </a:lnTo>
                <a:lnTo>
                  <a:pt x="1692490" y="370357"/>
                </a:lnTo>
                <a:lnTo>
                  <a:pt x="1688414" y="370357"/>
                </a:lnTo>
                <a:lnTo>
                  <a:pt x="1687830" y="357657"/>
                </a:lnTo>
                <a:lnTo>
                  <a:pt x="1697723" y="357657"/>
                </a:lnTo>
                <a:lnTo>
                  <a:pt x="1697723" y="93192"/>
                </a:lnTo>
                <a:lnTo>
                  <a:pt x="1690738" y="102171"/>
                </a:lnTo>
                <a:lnTo>
                  <a:pt x="1690738" y="167157"/>
                </a:lnTo>
                <a:lnTo>
                  <a:pt x="1680273" y="167157"/>
                </a:lnTo>
                <a:lnTo>
                  <a:pt x="1680857" y="154444"/>
                </a:lnTo>
                <a:lnTo>
                  <a:pt x="1689582" y="154444"/>
                </a:lnTo>
                <a:lnTo>
                  <a:pt x="1690738" y="167157"/>
                </a:lnTo>
                <a:lnTo>
                  <a:pt x="1690738" y="102171"/>
                </a:lnTo>
                <a:lnTo>
                  <a:pt x="1689582" y="103657"/>
                </a:lnTo>
                <a:lnTo>
                  <a:pt x="1685531" y="103657"/>
                </a:lnTo>
                <a:lnTo>
                  <a:pt x="1688858" y="90919"/>
                </a:lnTo>
                <a:lnTo>
                  <a:pt x="1693062" y="90919"/>
                </a:lnTo>
                <a:lnTo>
                  <a:pt x="1691906" y="78257"/>
                </a:lnTo>
                <a:lnTo>
                  <a:pt x="1695970" y="78257"/>
                </a:lnTo>
                <a:lnTo>
                  <a:pt x="1693075" y="90919"/>
                </a:lnTo>
                <a:lnTo>
                  <a:pt x="1699488" y="90919"/>
                </a:lnTo>
                <a:lnTo>
                  <a:pt x="1699488" y="27457"/>
                </a:lnTo>
                <a:lnTo>
                  <a:pt x="1695399" y="27457"/>
                </a:lnTo>
                <a:lnTo>
                  <a:pt x="1695399" y="14757"/>
                </a:lnTo>
                <a:lnTo>
                  <a:pt x="1701203" y="27457"/>
                </a:lnTo>
                <a:lnTo>
                  <a:pt x="1701203" y="2057"/>
                </a:lnTo>
                <a:lnTo>
                  <a:pt x="1693062" y="2057"/>
                </a:lnTo>
                <a:lnTo>
                  <a:pt x="1693062" y="65557"/>
                </a:lnTo>
                <a:lnTo>
                  <a:pt x="1690166" y="78257"/>
                </a:lnTo>
                <a:lnTo>
                  <a:pt x="1672717" y="78257"/>
                </a:lnTo>
                <a:lnTo>
                  <a:pt x="1675625" y="65557"/>
                </a:lnTo>
                <a:lnTo>
                  <a:pt x="1681441" y="65557"/>
                </a:lnTo>
                <a:lnTo>
                  <a:pt x="1680857" y="52857"/>
                </a:lnTo>
                <a:lnTo>
                  <a:pt x="1664576" y="52857"/>
                </a:lnTo>
                <a:lnTo>
                  <a:pt x="1663636" y="54229"/>
                </a:lnTo>
                <a:lnTo>
                  <a:pt x="1663636" y="65557"/>
                </a:lnTo>
                <a:lnTo>
                  <a:pt x="1663115" y="78257"/>
                </a:lnTo>
                <a:lnTo>
                  <a:pt x="1659928" y="65557"/>
                </a:lnTo>
                <a:lnTo>
                  <a:pt x="1663636" y="65557"/>
                </a:lnTo>
                <a:lnTo>
                  <a:pt x="1663636" y="54229"/>
                </a:lnTo>
                <a:lnTo>
                  <a:pt x="1655864" y="65557"/>
                </a:lnTo>
                <a:lnTo>
                  <a:pt x="1658188" y="52857"/>
                </a:lnTo>
                <a:lnTo>
                  <a:pt x="1657604" y="52857"/>
                </a:lnTo>
                <a:lnTo>
                  <a:pt x="1661668" y="40157"/>
                </a:lnTo>
                <a:lnTo>
                  <a:pt x="1667522" y="40157"/>
                </a:lnTo>
                <a:lnTo>
                  <a:pt x="1668653" y="27457"/>
                </a:lnTo>
                <a:lnTo>
                  <a:pt x="1659407" y="40157"/>
                </a:lnTo>
                <a:lnTo>
                  <a:pt x="1661668" y="27457"/>
                </a:lnTo>
                <a:lnTo>
                  <a:pt x="1668653" y="27457"/>
                </a:lnTo>
                <a:lnTo>
                  <a:pt x="1676755" y="27457"/>
                </a:lnTo>
                <a:lnTo>
                  <a:pt x="1673898" y="40157"/>
                </a:lnTo>
                <a:lnTo>
                  <a:pt x="1684350" y="40157"/>
                </a:lnTo>
                <a:lnTo>
                  <a:pt x="1685505" y="52857"/>
                </a:lnTo>
                <a:lnTo>
                  <a:pt x="1684934" y="52857"/>
                </a:lnTo>
                <a:lnTo>
                  <a:pt x="1681441" y="65557"/>
                </a:lnTo>
                <a:lnTo>
                  <a:pt x="1693062" y="65557"/>
                </a:lnTo>
                <a:lnTo>
                  <a:pt x="1693062" y="2057"/>
                </a:lnTo>
                <a:lnTo>
                  <a:pt x="1655864" y="2057"/>
                </a:lnTo>
                <a:lnTo>
                  <a:pt x="1657019" y="14757"/>
                </a:lnTo>
                <a:lnTo>
                  <a:pt x="1652955" y="14757"/>
                </a:lnTo>
                <a:lnTo>
                  <a:pt x="1652371" y="2057"/>
                </a:lnTo>
                <a:lnTo>
                  <a:pt x="1651203" y="2057"/>
                </a:lnTo>
                <a:lnTo>
                  <a:pt x="1644561" y="14757"/>
                </a:lnTo>
                <a:lnTo>
                  <a:pt x="1647355" y="2057"/>
                </a:lnTo>
                <a:lnTo>
                  <a:pt x="1633054" y="2057"/>
                </a:lnTo>
                <a:lnTo>
                  <a:pt x="1632597" y="14757"/>
                </a:lnTo>
                <a:lnTo>
                  <a:pt x="1629410" y="14757"/>
                </a:lnTo>
                <a:lnTo>
                  <a:pt x="1626793" y="2057"/>
                </a:lnTo>
                <a:lnTo>
                  <a:pt x="1623301" y="14757"/>
                </a:lnTo>
                <a:lnTo>
                  <a:pt x="1626412" y="2057"/>
                </a:lnTo>
                <a:lnTo>
                  <a:pt x="1602371" y="2057"/>
                </a:lnTo>
                <a:lnTo>
                  <a:pt x="1602371" y="776757"/>
                </a:lnTo>
                <a:lnTo>
                  <a:pt x="1601203" y="789457"/>
                </a:lnTo>
                <a:lnTo>
                  <a:pt x="1580591" y="789457"/>
                </a:lnTo>
                <a:lnTo>
                  <a:pt x="1577949" y="776757"/>
                </a:lnTo>
                <a:lnTo>
                  <a:pt x="1602371" y="776757"/>
                </a:lnTo>
                <a:lnTo>
                  <a:pt x="1602371" y="2057"/>
                </a:lnTo>
                <a:lnTo>
                  <a:pt x="1576781" y="2057"/>
                </a:lnTo>
                <a:lnTo>
                  <a:pt x="1576781" y="230657"/>
                </a:lnTo>
                <a:lnTo>
                  <a:pt x="1576781" y="700557"/>
                </a:lnTo>
                <a:lnTo>
                  <a:pt x="1558772" y="700557"/>
                </a:lnTo>
                <a:lnTo>
                  <a:pt x="1546910" y="687832"/>
                </a:lnTo>
                <a:lnTo>
                  <a:pt x="1546834" y="687438"/>
                </a:lnTo>
                <a:lnTo>
                  <a:pt x="1541716" y="662457"/>
                </a:lnTo>
                <a:lnTo>
                  <a:pt x="1542199" y="662457"/>
                </a:lnTo>
                <a:lnTo>
                  <a:pt x="1543646" y="649757"/>
                </a:lnTo>
                <a:lnTo>
                  <a:pt x="1550047" y="637057"/>
                </a:lnTo>
                <a:lnTo>
                  <a:pt x="1551787" y="649757"/>
                </a:lnTo>
                <a:lnTo>
                  <a:pt x="1562252" y="637057"/>
                </a:lnTo>
                <a:lnTo>
                  <a:pt x="1559026" y="649757"/>
                </a:lnTo>
                <a:lnTo>
                  <a:pt x="1560004" y="662457"/>
                </a:lnTo>
                <a:lnTo>
                  <a:pt x="1564132" y="675157"/>
                </a:lnTo>
                <a:lnTo>
                  <a:pt x="1562252" y="675157"/>
                </a:lnTo>
                <a:lnTo>
                  <a:pt x="1562265" y="675322"/>
                </a:lnTo>
                <a:lnTo>
                  <a:pt x="1563052" y="687832"/>
                </a:lnTo>
                <a:lnTo>
                  <a:pt x="1573364" y="687832"/>
                </a:lnTo>
                <a:lnTo>
                  <a:pt x="1573466" y="688225"/>
                </a:lnTo>
                <a:lnTo>
                  <a:pt x="1576781" y="700557"/>
                </a:lnTo>
                <a:lnTo>
                  <a:pt x="1576781" y="230657"/>
                </a:lnTo>
                <a:lnTo>
                  <a:pt x="1568069" y="217957"/>
                </a:lnTo>
                <a:lnTo>
                  <a:pt x="1568640" y="217957"/>
                </a:lnTo>
                <a:lnTo>
                  <a:pt x="1576781" y="230657"/>
                </a:lnTo>
                <a:lnTo>
                  <a:pt x="1576781" y="2057"/>
                </a:lnTo>
                <a:lnTo>
                  <a:pt x="1565160" y="2057"/>
                </a:lnTo>
                <a:lnTo>
                  <a:pt x="1565160" y="141757"/>
                </a:lnTo>
                <a:lnTo>
                  <a:pt x="1562252" y="154444"/>
                </a:lnTo>
                <a:lnTo>
                  <a:pt x="1562252" y="586257"/>
                </a:lnTo>
                <a:lnTo>
                  <a:pt x="1551228" y="611606"/>
                </a:lnTo>
                <a:lnTo>
                  <a:pt x="1538046" y="611606"/>
                </a:lnTo>
                <a:lnTo>
                  <a:pt x="1536992" y="598957"/>
                </a:lnTo>
                <a:lnTo>
                  <a:pt x="1562252" y="586257"/>
                </a:lnTo>
                <a:lnTo>
                  <a:pt x="1562252" y="154444"/>
                </a:lnTo>
                <a:lnTo>
                  <a:pt x="1557604" y="154444"/>
                </a:lnTo>
                <a:lnTo>
                  <a:pt x="1557604" y="319557"/>
                </a:lnTo>
                <a:lnTo>
                  <a:pt x="1550047" y="319557"/>
                </a:lnTo>
                <a:lnTo>
                  <a:pt x="1551787" y="332257"/>
                </a:lnTo>
                <a:lnTo>
                  <a:pt x="1549463" y="332257"/>
                </a:lnTo>
                <a:lnTo>
                  <a:pt x="1546555" y="344957"/>
                </a:lnTo>
                <a:lnTo>
                  <a:pt x="1545386" y="344957"/>
                </a:lnTo>
                <a:lnTo>
                  <a:pt x="1541322" y="357657"/>
                </a:lnTo>
                <a:lnTo>
                  <a:pt x="1537233" y="344957"/>
                </a:lnTo>
                <a:lnTo>
                  <a:pt x="1533156" y="344957"/>
                </a:lnTo>
                <a:lnTo>
                  <a:pt x="1536166" y="332257"/>
                </a:lnTo>
                <a:lnTo>
                  <a:pt x="1545818" y="306857"/>
                </a:lnTo>
                <a:lnTo>
                  <a:pt x="1557604" y="319557"/>
                </a:lnTo>
                <a:lnTo>
                  <a:pt x="1557604" y="154444"/>
                </a:lnTo>
                <a:lnTo>
                  <a:pt x="1555280" y="154444"/>
                </a:lnTo>
                <a:lnTo>
                  <a:pt x="1555191" y="152539"/>
                </a:lnTo>
                <a:lnTo>
                  <a:pt x="1554695" y="141757"/>
                </a:lnTo>
                <a:lnTo>
                  <a:pt x="1565160" y="141757"/>
                </a:lnTo>
                <a:lnTo>
                  <a:pt x="1565160" y="2057"/>
                </a:lnTo>
                <a:lnTo>
                  <a:pt x="1564576" y="2057"/>
                </a:lnTo>
                <a:lnTo>
                  <a:pt x="1564576" y="27457"/>
                </a:lnTo>
                <a:lnTo>
                  <a:pt x="1555851" y="27457"/>
                </a:lnTo>
                <a:lnTo>
                  <a:pt x="1556435" y="14757"/>
                </a:lnTo>
                <a:lnTo>
                  <a:pt x="1564576" y="27457"/>
                </a:lnTo>
                <a:lnTo>
                  <a:pt x="1564576" y="2057"/>
                </a:lnTo>
                <a:lnTo>
                  <a:pt x="1548879" y="2057"/>
                </a:lnTo>
                <a:lnTo>
                  <a:pt x="1548879" y="78257"/>
                </a:lnTo>
                <a:lnTo>
                  <a:pt x="1547710" y="78257"/>
                </a:lnTo>
                <a:lnTo>
                  <a:pt x="1547139" y="65557"/>
                </a:lnTo>
                <a:lnTo>
                  <a:pt x="1548879" y="78257"/>
                </a:lnTo>
                <a:lnTo>
                  <a:pt x="1548879" y="2057"/>
                </a:lnTo>
                <a:lnTo>
                  <a:pt x="1543646" y="2057"/>
                </a:lnTo>
                <a:lnTo>
                  <a:pt x="1543646" y="167157"/>
                </a:lnTo>
                <a:lnTo>
                  <a:pt x="1543062" y="179844"/>
                </a:lnTo>
                <a:lnTo>
                  <a:pt x="1536090" y="179844"/>
                </a:lnTo>
                <a:lnTo>
                  <a:pt x="1536166" y="179501"/>
                </a:lnTo>
                <a:lnTo>
                  <a:pt x="1538998" y="167157"/>
                </a:lnTo>
                <a:lnTo>
                  <a:pt x="1543646" y="167157"/>
                </a:lnTo>
                <a:lnTo>
                  <a:pt x="1543646" y="2057"/>
                </a:lnTo>
                <a:lnTo>
                  <a:pt x="1540154" y="2057"/>
                </a:lnTo>
                <a:lnTo>
                  <a:pt x="1540154" y="52857"/>
                </a:lnTo>
                <a:lnTo>
                  <a:pt x="1540154" y="65557"/>
                </a:lnTo>
                <a:lnTo>
                  <a:pt x="1533182" y="65557"/>
                </a:lnTo>
                <a:lnTo>
                  <a:pt x="1533766" y="52857"/>
                </a:lnTo>
                <a:lnTo>
                  <a:pt x="1540154" y="52857"/>
                </a:lnTo>
                <a:lnTo>
                  <a:pt x="1540154" y="2057"/>
                </a:lnTo>
                <a:lnTo>
                  <a:pt x="1530273" y="2057"/>
                </a:lnTo>
                <a:lnTo>
                  <a:pt x="1530273" y="65557"/>
                </a:lnTo>
                <a:lnTo>
                  <a:pt x="1527365" y="78257"/>
                </a:lnTo>
                <a:lnTo>
                  <a:pt x="1521548" y="78257"/>
                </a:lnTo>
                <a:lnTo>
                  <a:pt x="1520977" y="65557"/>
                </a:lnTo>
                <a:lnTo>
                  <a:pt x="1530273" y="65557"/>
                </a:lnTo>
                <a:lnTo>
                  <a:pt x="1530273" y="2057"/>
                </a:lnTo>
                <a:lnTo>
                  <a:pt x="1511084" y="2057"/>
                </a:lnTo>
                <a:lnTo>
                  <a:pt x="1511084" y="65557"/>
                </a:lnTo>
                <a:lnTo>
                  <a:pt x="1511084" y="78257"/>
                </a:lnTo>
                <a:lnTo>
                  <a:pt x="1504696" y="78257"/>
                </a:lnTo>
                <a:lnTo>
                  <a:pt x="1500619" y="65557"/>
                </a:lnTo>
                <a:lnTo>
                  <a:pt x="1511084" y="65557"/>
                </a:lnTo>
                <a:lnTo>
                  <a:pt x="1511084" y="2057"/>
                </a:lnTo>
                <a:lnTo>
                  <a:pt x="1497139" y="2057"/>
                </a:lnTo>
                <a:lnTo>
                  <a:pt x="1497139" y="256057"/>
                </a:lnTo>
                <a:lnTo>
                  <a:pt x="1495386" y="258610"/>
                </a:lnTo>
                <a:lnTo>
                  <a:pt x="1495386" y="332257"/>
                </a:lnTo>
                <a:lnTo>
                  <a:pt x="1495386" y="344957"/>
                </a:lnTo>
                <a:lnTo>
                  <a:pt x="1494802" y="332257"/>
                </a:lnTo>
                <a:lnTo>
                  <a:pt x="1495386" y="332257"/>
                </a:lnTo>
                <a:lnTo>
                  <a:pt x="1495386" y="258610"/>
                </a:lnTo>
                <a:lnTo>
                  <a:pt x="1488414" y="268757"/>
                </a:lnTo>
                <a:lnTo>
                  <a:pt x="1485506" y="281457"/>
                </a:lnTo>
                <a:lnTo>
                  <a:pt x="1479283" y="281457"/>
                </a:lnTo>
                <a:lnTo>
                  <a:pt x="1476692" y="268757"/>
                </a:lnTo>
                <a:lnTo>
                  <a:pt x="1475625" y="268757"/>
                </a:lnTo>
                <a:lnTo>
                  <a:pt x="1482598" y="256057"/>
                </a:lnTo>
                <a:lnTo>
                  <a:pt x="1497139" y="256057"/>
                </a:lnTo>
                <a:lnTo>
                  <a:pt x="1497139" y="2057"/>
                </a:lnTo>
                <a:lnTo>
                  <a:pt x="1484782" y="2057"/>
                </a:lnTo>
                <a:lnTo>
                  <a:pt x="1484782" y="52857"/>
                </a:lnTo>
                <a:lnTo>
                  <a:pt x="1484337" y="52857"/>
                </a:lnTo>
                <a:lnTo>
                  <a:pt x="1483029" y="40157"/>
                </a:lnTo>
                <a:lnTo>
                  <a:pt x="1484782" y="52857"/>
                </a:lnTo>
                <a:lnTo>
                  <a:pt x="1484782" y="2057"/>
                </a:lnTo>
                <a:lnTo>
                  <a:pt x="1459357" y="2057"/>
                </a:lnTo>
                <a:lnTo>
                  <a:pt x="1454835" y="14757"/>
                </a:lnTo>
                <a:lnTo>
                  <a:pt x="1450530" y="2057"/>
                </a:lnTo>
                <a:lnTo>
                  <a:pt x="1401203" y="2057"/>
                </a:lnTo>
                <a:lnTo>
                  <a:pt x="1397127" y="14757"/>
                </a:lnTo>
                <a:lnTo>
                  <a:pt x="1397711" y="14757"/>
                </a:lnTo>
                <a:lnTo>
                  <a:pt x="1396555" y="27457"/>
                </a:lnTo>
                <a:lnTo>
                  <a:pt x="1406436" y="27457"/>
                </a:lnTo>
                <a:lnTo>
                  <a:pt x="1406309" y="28816"/>
                </a:lnTo>
                <a:lnTo>
                  <a:pt x="1406283" y="29121"/>
                </a:lnTo>
                <a:lnTo>
                  <a:pt x="1405280" y="40157"/>
                </a:lnTo>
                <a:lnTo>
                  <a:pt x="1400035" y="40157"/>
                </a:lnTo>
                <a:lnTo>
                  <a:pt x="1398295" y="52857"/>
                </a:lnTo>
                <a:lnTo>
                  <a:pt x="1407020" y="40157"/>
                </a:lnTo>
                <a:lnTo>
                  <a:pt x="1406474" y="40157"/>
                </a:lnTo>
                <a:lnTo>
                  <a:pt x="1413243" y="27457"/>
                </a:lnTo>
                <a:lnTo>
                  <a:pt x="1410804" y="40157"/>
                </a:lnTo>
                <a:lnTo>
                  <a:pt x="1407020" y="40157"/>
                </a:lnTo>
                <a:lnTo>
                  <a:pt x="1414576" y="52857"/>
                </a:lnTo>
                <a:lnTo>
                  <a:pt x="1419225" y="52857"/>
                </a:lnTo>
                <a:lnTo>
                  <a:pt x="1411516" y="65557"/>
                </a:lnTo>
                <a:lnTo>
                  <a:pt x="1421549" y="65557"/>
                </a:lnTo>
                <a:lnTo>
                  <a:pt x="1421549" y="52857"/>
                </a:lnTo>
                <a:lnTo>
                  <a:pt x="1425041" y="52857"/>
                </a:lnTo>
                <a:lnTo>
                  <a:pt x="1426197" y="40157"/>
                </a:lnTo>
                <a:lnTo>
                  <a:pt x="1423314" y="40157"/>
                </a:lnTo>
                <a:lnTo>
                  <a:pt x="1423873" y="27457"/>
                </a:lnTo>
                <a:lnTo>
                  <a:pt x="1431391" y="40157"/>
                </a:lnTo>
                <a:lnTo>
                  <a:pt x="1447711" y="40157"/>
                </a:lnTo>
                <a:lnTo>
                  <a:pt x="1444421" y="52857"/>
                </a:lnTo>
                <a:lnTo>
                  <a:pt x="1429689" y="52857"/>
                </a:lnTo>
                <a:lnTo>
                  <a:pt x="1429689" y="65557"/>
                </a:lnTo>
                <a:lnTo>
                  <a:pt x="1432598" y="65557"/>
                </a:lnTo>
                <a:lnTo>
                  <a:pt x="1425625" y="78257"/>
                </a:lnTo>
                <a:lnTo>
                  <a:pt x="1431137" y="78257"/>
                </a:lnTo>
                <a:lnTo>
                  <a:pt x="1437284" y="65557"/>
                </a:lnTo>
                <a:lnTo>
                  <a:pt x="1436662" y="78257"/>
                </a:lnTo>
                <a:lnTo>
                  <a:pt x="1431429" y="78257"/>
                </a:lnTo>
                <a:lnTo>
                  <a:pt x="1420990" y="90919"/>
                </a:lnTo>
                <a:lnTo>
                  <a:pt x="1430515" y="90919"/>
                </a:lnTo>
                <a:lnTo>
                  <a:pt x="1425041" y="103657"/>
                </a:lnTo>
                <a:lnTo>
                  <a:pt x="1444231" y="103657"/>
                </a:lnTo>
                <a:lnTo>
                  <a:pt x="1439570" y="116357"/>
                </a:lnTo>
                <a:lnTo>
                  <a:pt x="1442478" y="116357"/>
                </a:lnTo>
                <a:lnTo>
                  <a:pt x="1440738" y="129057"/>
                </a:lnTo>
                <a:lnTo>
                  <a:pt x="1443062" y="116357"/>
                </a:lnTo>
                <a:lnTo>
                  <a:pt x="1459026" y="116357"/>
                </a:lnTo>
                <a:lnTo>
                  <a:pt x="1462836" y="129057"/>
                </a:lnTo>
                <a:lnTo>
                  <a:pt x="1454073" y="129057"/>
                </a:lnTo>
                <a:lnTo>
                  <a:pt x="1443964" y="140703"/>
                </a:lnTo>
                <a:lnTo>
                  <a:pt x="1443647" y="140703"/>
                </a:lnTo>
                <a:lnTo>
                  <a:pt x="1443647" y="140131"/>
                </a:lnTo>
                <a:lnTo>
                  <a:pt x="1441894" y="140131"/>
                </a:lnTo>
                <a:lnTo>
                  <a:pt x="1441894" y="138963"/>
                </a:lnTo>
                <a:lnTo>
                  <a:pt x="1440738" y="138963"/>
                </a:lnTo>
                <a:lnTo>
                  <a:pt x="1439570" y="139547"/>
                </a:lnTo>
                <a:lnTo>
                  <a:pt x="1437830" y="139547"/>
                </a:lnTo>
                <a:lnTo>
                  <a:pt x="1437830" y="140131"/>
                </a:lnTo>
                <a:lnTo>
                  <a:pt x="1440738" y="140703"/>
                </a:lnTo>
                <a:lnTo>
                  <a:pt x="1443609" y="141122"/>
                </a:lnTo>
                <a:lnTo>
                  <a:pt x="1443062" y="141757"/>
                </a:lnTo>
                <a:lnTo>
                  <a:pt x="1433360" y="141757"/>
                </a:lnTo>
                <a:lnTo>
                  <a:pt x="1425625" y="154444"/>
                </a:lnTo>
                <a:lnTo>
                  <a:pt x="1429105" y="154444"/>
                </a:lnTo>
                <a:lnTo>
                  <a:pt x="1426197" y="167157"/>
                </a:lnTo>
                <a:lnTo>
                  <a:pt x="1444231" y="167157"/>
                </a:lnTo>
                <a:lnTo>
                  <a:pt x="1441107" y="179844"/>
                </a:lnTo>
                <a:lnTo>
                  <a:pt x="1448295" y="179844"/>
                </a:lnTo>
                <a:lnTo>
                  <a:pt x="1439570" y="192557"/>
                </a:lnTo>
                <a:lnTo>
                  <a:pt x="1437830" y="192557"/>
                </a:lnTo>
                <a:lnTo>
                  <a:pt x="1429105" y="205257"/>
                </a:lnTo>
                <a:lnTo>
                  <a:pt x="1447126" y="205257"/>
                </a:lnTo>
                <a:lnTo>
                  <a:pt x="1446555" y="217957"/>
                </a:lnTo>
                <a:lnTo>
                  <a:pt x="1452359" y="217957"/>
                </a:lnTo>
                <a:lnTo>
                  <a:pt x="1445564" y="230657"/>
                </a:lnTo>
                <a:lnTo>
                  <a:pt x="1459928" y="230657"/>
                </a:lnTo>
                <a:lnTo>
                  <a:pt x="1452359" y="243357"/>
                </a:lnTo>
                <a:lnTo>
                  <a:pt x="1461084" y="243357"/>
                </a:lnTo>
                <a:lnTo>
                  <a:pt x="1461084" y="256057"/>
                </a:lnTo>
                <a:lnTo>
                  <a:pt x="1465491" y="256057"/>
                </a:lnTo>
                <a:lnTo>
                  <a:pt x="1472717" y="268757"/>
                </a:lnTo>
                <a:lnTo>
                  <a:pt x="1462062" y="268757"/>
                </a:lnTo>
                <a:lnTo>
                  <a:pt x="1452943" y="281457"/>
                </a:lnTo>
                <a:lnTo>
                  <a:pt x="1461084" y="281457"/>
                </a:lnTo>
                <a:lnTo>
                  <a:pt x="1458760" y="294157"/>
                </a:lnTo>
                <a:lnTo>
                  <a:pt x="1466316" y="294157"/>
                </a:lnTo>
                <a:lnTo>
                  <a:pt x="1469224" y="281457"/>
                </a:lnTo>
                <a:lnTo>
                  <a:pt x="1472730" y="268757"/>
                </a:lnTo>
                <a:lnTo>
                  <a:pt x="1474495" y="268757"/>
                </a:lnTo>
                <a:lnTo>
                  <a:pt x="1469224" y="281457"/>
                </a:lnTo>
                <a:lnTo>
                  <a:pt x="1476197" y="281457"/>
                </a:lnTo>
                <a:lnTo>
                  <a:pt x="1477899" y="294157"/>
                </a:lnTo>
                <a:lnTo>
                  <a:pt x="1468793" y="294157"/>
                </a:lnTo>
                <a:lnTo>
                  <a:pt x="1460347" y="306857"/>
                </a:lnTo>
                <a:lnTo>
                  <a:pt x="1478851" y="306857"/>
                </a:lnTo>
                <a:lnTo>
                  <a:pt x="1482013" y="319557"/>
                </a:lnTo>
                <a:lnTo>
                  <a:pt x="1473301" y="319557"/>
                </a:lnTo>
                <a:lnTo>
                  <a:pt x="1483766" y="332257"/>
                </a:lnTo>
                <a:lnTo>
                  <a:pt x="1479105" y="332257"/>
                </a:lnTo>
                <a:lnTo>
                  <a:pt x="1475625" y="344957"/>
                </a:lnTo>
                <a:lnTo>
                  <a:pt x="1479232" y="344957"/>
                </a:lnTo>
                <a:lnTo>
                  <a:pt x="1478749" y="357657"/>
                </a:lnTo>
                <a:lnTo>
                  <a:pt x="1475536" y="357657"/>
                </a:lnTo>
                <a:lnTo>
                  <a:pt x="1470964" y="370357"/>
                </a:lnTo>
                <a:lnTo>
                  <a:pt x="1485493" y="370357"/>
                </a:lnTo>
                <a:lnTo>
                  <a:pt x="1491615" y="383057"/>
                </a:lnTo>
                <a:lnTo>
                  <a:pt x="1493812" y="383057"/>
                </a:lnTo>
                <a:lnTo>
                  <a:pt x="1489570" y="395757"/>
                </a:lnTo>
                <a:lnTo>
                  <a:pt x="1500962" y="395757"/>
                </a:lnTo>
                <a:lnTo>
                  <a:pt x="1499463" y="408457"/>
                </a:lnTo>
                <a:lnTo>
                  <a:pt x="1496593" y="408457"/>
                </a:lnTo>
                <a:lnTo>
                  <a:pt x="1497647" y="421157"/>
                </a:lnTo>
                <a:lnTo>
                  <a:pt x="1496402" y="433857"/>
                </a:lnTo>
                <a:lnTo>
                  <a:pt x="1488998" y="433857"/>
                </a:lnTo>
                <a:lnTo>
                  <a:pt x="1495221" y="446557"/>
                </a:lnTo>
                <a:lnTo>
                  <a:pt x="1493215" y="446557"/>
                </a:lnTo>
                <a:lnTo>
                  <a:pt x="1488592" y="459257"/>
                </a:lnTo>
                <a:lnTo>
                  <a:pt x="1488998" y="459257"/>
                </a:lnTo>
                <a:lnTo>
                  <a:pt x="1501203" y="471957"/>
                </a:lnTo>
                <a:lnTo>
                  <a:pt x="1499819" y="471957"/>
                </a:lnTo>
                <a:lnTo>
                  <a:pt x="1496339" y="484657"/>
                </a:lnTo>
                <a:lnTo>
                  <a:pt x="1485506" y="484657"/>
                </a:lnTo>
                <a:lnTo>
                  <a:pt x="1495971" y="497357"/>
                </a:lnTo>
                <a:lnTo>
                  <a:pt x="1487830" y="497357"/>
                </a:lnTo>
                <a:lnTo>
                  <a:pt x="1487830" y="510057"/>
                </a:lnTo>
                <a:lnTo>
                  <a:pt x="1480858" y="510057"/>
                </a:lnTo>
                <a:lnTo>
                  <a:pt x="1486662" y="522719"/>
                </a:lnTo>
                <a:lnTo>
                  <a:pt x="1493050" y="522719"/>
                </a:lnTo>
                <a:lnTo>
                  <a:pt x="1500619" y="535457"/>
                </a:lnTo>
                <a:lnTo>
                  <a:pt x="1497711" y="522744"/>
                </a:lnTo>
                <a:lnTo>
                  <a:pt x="1507020" y="535457"/>
                </a:lnTo>
                <a:lnTo>
                  <a:pt x="1500619" y="535457"/>
                </a:lnTo>
                <a:lnTo>
                  <a:pt x="1485353" y="535457"/>
                </a:lnTo>
                <a:lnTo>
                  <a:pt x="1483156" y="548157"/>
                </a:lnTo>
                <a:lnTo>
                  <a:pt x="1483766" y="548157"/>
                </a:lnTo>
                <a:lnTo>
                  <a:pt x="1487830" y="560857"/>
                </a:lnTo>
                <a:lnTo>
                  <a:pt x="1498295" y="560857"/>
                </a:lnTo>
                <a:lnTo>
                  <a:pt x="1495971" y="573557"/>
                </a:lnTo>
                <a:lnTo>
                  <a:pt x="1500035" y="573557"/>
                </a:lnTo>
                <a:lnTo>
                  <a:pt x="1491894" y="586257"/>
                </a:lnTo>
                <a:lnTo>
                  <a:pt x="1490738" y="586257"/>
                </a:lnTo>
                <a:lnTo>
                  <a:pt x="1491322" y="598957"/>
                </a:lnTo>
                <a:lnTo>
                  <a:pt x="1503527" y="598957"/>
                </a:lnTo>
                <a:lnTo>
                  <a:pt x="1507007" y="611606"/>
                </a:lnTo>
                <a:lnTo>
                  <a:pt x="1494243" y="611606"/>
                </a:lnTo>
                <a:lnTo>
                  <a:pt x="1490154" y="624357"/>
                </a:lnTo>
                <a:lnTo>
                  <a:pt x="1488414" y="624357"/>
                </a:lnTo>
                <a:lnTo>
                  <a:pt x="1490738" y="637057"/>
                </a:lnTo>
                <a:lnTo>
                  <a:pt x="1489570" y="637057"/>
                </a:lnTo>
                <a:lnTo>
                  <a:pt x="1486090" y="624357"/>
                </a:lnTo>
                <a:lnTo>
                  <a:pt x="1483182" y="624357"/>
                </a:lnTo>
                <a:lnTo>
                  <a:pt x="1477048" y="611606"/>
                </a:lnTo>
                <a:lnTo>
                  <a:pt x="1476298" y="611606"/>
                </a:lnTo>
                <a:lnTo>
                  <a:pt x="1480858" y="624357"/>
                </a:lnTo>
                <a:lnTo>
                  <a:pt x="1480273" y="624357"/>
                </a:lnTo>
                <a:lnTo>
                  <a:pt x="1483182" y="637057"/>
                </a:lnTo>
                <a:lnTo>
                  <a:pt x="1474457" y="625144"/>
                </a:lnTo>
                <a:lnTo>
                  <a:pt x="1474457" y="637057"/>
                </a:lnTo>
                <a:lnTo>
                  <a:pt x="1473860" y="629119"/>
                </a:lnTo>
                <a:lnTo>
                  <a:pt x="1473530" y="625767"/>
                </a:lnTo>
                <a:lnTo>
                  <a:pt x="1473593" y="629119"/>
                </a:lnTo>
                <a:lnTo>
                  <a:pt x="1473746" y="637057"/>
                </a:lnTo>
                <a:lnTo>
                  <a:pt x="1473009" y="637057"/>
                </a:lnTo>
                <a:lnTo>
                  <a:pt x="1472196" y="629119"/>
                </a:lnTo>
                <a:lnTo>
                  <a:pt x="1472717" y="637057"/>
                </a:lnTo>
                <a:lnTo>
                  <a:pt x="1469237" y="637057"/>
                </a:lnTo>
                <a:lnTo>
                  <a:pt x="1469237" y="865505"/>
                </a:lnTo>
                <a:lnTo>
                  <a:pt x="1468640" y="878357"/>
                </a:lnTo>
                <a:lnTo>
                  <a:pt x="1468640" y="865505"/>
                </a:lnTo>
                <a:lnTo>
                  <a:pt x="1469237" y="865505"/>
                </a:lnTo>
                <a:lnTo>
                  <a:pt x="1469237" y="637057"/>
                </a:lnTo>
                <a:lnTo>
                  <a:pt x="1468056" y="637057"/>
                </a:lnTo>
                <a:lnTo>
                  <a:pt x="1468056" y="878357"/>
                </a:lnTo>
                <a:lnTo>
                  <a:pt x="1468056" y="891057"/>
                </a:lnTo>
                <a:lnTo>
                  <a:pt x="1462252" y="891057"/>
                </a:lnTo>
                <a:lnTo>
                  <a:pt x="1462824" y="878357"/>
                </a:lnTo>
                <a:lnTo>
                  <a:pt x="1468056" y="878357"/>
                </a:lnTo>
                <a:lnTo>
                  <a:pt x="1468056" y="637057"/>
                </a:lnTo>
                <a:lnTo>
                  <a:pt x="1467027" y="625767"/>
                </a:lnTo>
                <a:lnTo>
                  <a:pt x="1467129" y="617537"/>
                </a:lnTo>
                <a:lnTo>
                  <a:pt x="1467192" y="615886"/>
                </a:lnTo>
                <a:lnTo>
                  <a:pt x="1467307" y="612482"/>
                </a:lnTo>
                <a:lnTo>
                  <a:pt x="1467345" y="611606"/>
                </a:lnTo>
                <a:lnTo>
                  <a:pt x="1463332" y="624357"/>
                </a:lnTo>
                <a:lnTo>
                  <a:pt x="1463116" y="625144"/>
                </a:lnTo>
                <a:lnTo>
                  <a:pt x="1462900" y="625767"/>
                </a:lnTo>
                <a:lnTo>
                  <a:pt x="1461643" y="629767"/>
                </a:lnTo>
                <a:lnTo>
                  <a:pt x="1461643" y="891057"/>
                </a:lnTo>
                <a:lnTo>
                  <a:pt x="1454835" y="903757"/>
                </a:lnTo>
                <a:lnTo>
                  <a:pt x="1433182" y="903757"/>
                </a:lnTo>
                <a:lnTo>
                  <a:pt x="1437830" y="891057"/>
                </a:lnTo>
                <a:lnTo>
                  <a:pt x="1443647" y="891057"/>
                </a:lnTo>
                <a:lnTo>
                  <a:pt x="1443062" y="878357"/>
                </a:lnTo>
                <a:lnTo>
                  <a:pt x="1447711" y="891057"/>
                </a:lnTo>
                <a:lnTo>
                  <a:pt x="1448879" y="878357"/>
                </a:lnTo>
                <a:lnTo>
                  <a:pt x="1458175" y="878357"/>
                </a:lnTo>
                <a:lnTo>
                  <a:pt x="1458760" y="891057"/>
                </a:lnTo>
                <a:lnTo>
                  <a:pt x="1461643" y="891057"/>
                </a:lnTo>
                <a:lnTo>
                  <a:pt x="1461643" y="629767"/>
                </a:lnTo>
                <a:lnTo>
                  <a:pt x="1459344" y="637057"/>
                </a:lnTo>
                <a:lnTo>
                  <a:pt x="1458760" y="637057"/>
                </a:lnTo>
                <a:lnTo>
                  <a:pt x="1462900" y="625767"/>
                </a:lnTo>
                <a:lnTo>
                  <a:pt x="1463332" y="624357"/>
                </a:lnTo>
                <a:lnTo>
                  <a:pt x="1458760" y="624357"/>
                </a:lnTo>
                <a:lnTo>
                  <a:pt x="1454670" y="611606"/>
                </a:lnTo>
                <a:lnTo>
                  <a:pt x="1448892" y="611606"/>
                </a:lnTo>
                <a:lnTo>
                  <a:pt x="1454111" y="598957"/>
                </a:lnTo>
                <a:lnTo>
                  <a:pt x="1443062" y="598957"/>
                </a:lnTo>
                <a:lnTo>
                  <a:pt x="1437843" y="611606"/>
                </a:lnTo>
                <a:lnTo>
                  <a:pt x="1437246" y="598957"/>
                </a:lnTo>
                <a:lnTo>
                  <a:pt x="1437830" y="598957"/>
                </a:lnTo>
                <a:lnTo>
                  <a:pt x="1437843" y="598678"/>
                </a:lnTo>
                <a:lnTo>
                  <a:pt x="1438414" y="586257"/>
                </a:lnTo>
                <a:lnTo>
                  <a:pt x="1436662" y="586257"/>
                </a:lnTo>
                <a:lnTo>
                  <a:pt x="1430274" y="598957"/>
                </a:lnTo>
                <a:lnTo>
                  <a:pt x="1430299" y="598678"/>
                </a:lnTo>
                <a:lnTo>
                  <a:pt x="1431429" y="586257"/>
                </a:lnTo>
                <a:lnTo>
                  <a:pt x="1416685" y="586257"/>
                </a:lnTo>
                <a:lnTo>
                  <a:pt x="1417332" y="573557"/>
                </a:lnTo>
                <a:lnTo>
                  <a:pt x="1411084" y="573557"/>
                </a:lnTo>
                <a:lnTo>
                  <a:pt x="1417485" y="560857"/>
                </a:lnTo>
                <a:lnTo>
                  <a:pt x="1411084" y="560857"/>
                </a:lnTo>
                <a:lnTo>
                  <a:pt x="1404112" y="560857"/>
                </a:lnTo>
                <a:lnTo>
                  <a:pt x="1404112" y="903757"/>
                </a:lnTo>
                <a:lnTo>
                  <a:pt x="1403527" y="903757"/>
                </a:lnTo>
                <a:lnTo>
                  <a:pt x="1401203" y="916457"/>
                </a:lnTo>
                <a:lnTo>
                  <a:pt x="1402867" y="929157"/>
                </a:lnTo>
                <a:lnTo>
                  <a:pt x="1396555" y="929157"/>
                </a:lnTo>
                <a:lnTo>
                  <a:pt x="1394802" y="916457"/>
                </a:lnTo>
                <a:lnTo>
                  <a:pt x="1392478" y="916457"/>
                </a:lnTo>
                <a:lnTo>
                  <a:pt x="1388986" y="929157"/>
                </a:lnTo>
                <a:lnTo>
                  <a:pt x="1356436" y="929157"/>
                </a:lnTo>
                <a:lnTo>
                  <a:pt x="1351826" y="941857"/>
                </a:lnTo>
                <a:lnTo>
                  <a:pt x="1350543" y="941857"/>
                </a:lnTo>
                <a:lnTo>
                  <a:pt x="1350302" y="941857"/>
                </a:lnTo>
                <a:lnTo>
                  <a:pt x="1345971" y="929157"/>
                </a:lnTo>
                <a:lnTo>
                  <a:pt x="1340650" y="929157"/>
                </a:lnTo>
                <a:lnTo>
                  <a:pt x="1340154" y="941857"/>
                </a:lnTo>
                <a:lnTo>
                  <a:pt x="1337830" y="941857"/>
                </a:lnTo>
                <a:lnTo>
                  <a:pt x="1338402" y="929157"/>
                </a:lnTo>
                <a:lnTo>
                  <a:pt x="1331290" y="929157"/>
                </a:lnTo>
                <a:lnTo>
                  <a:pt x="1328978" y="941857"/>
                </a:lnTo>
                <a:lnTo>
                  <a:pt x="1326781" y="929157"/>
                </a:lnTo>
                <a:lnTo>
                  <a:pt x="1318056" y="929157"/>
                </a:lnTo>
                <a:lnTo>
                  <a:pt x="1320965" y="941857"/>
                </a:lnTo>
                <a:lnTo>
                  <a:pt x="1294218" y="941857"/>
                </a:lnTo>
                <a:lnTo>
                  <a:pt x="1293063" y="954557"/>
                </a:lnTo>
                <a:lnTo>
                  <a:pt x="1293342" y="941857"/>
                </a:lnTo>
                <a:lnTo>
                  <a:pt x="1286662" y="941857"/>
                </a:lnTo>
                <a:lnTo>
                  <a:pt x="1289570" y="929157"/>
                </a:lnTo>
                <a:lnTo>
                  <a:pt x="1286662" y="929157"/>
                </a:lnTo>
                <a:lnTo>
                  <a:pt x="1283944" y="937615"/>
                </a:lnTo>
                <a:lnTo>
                  <a:pt x="1284338" y="929157"/>
                </a:lnTo>
                <a:lnTo>
                  <a:pt x="1282014" y="929157"/>
                </a:lnTo>
                <a:lnTo>
                  <a:pt x="1280845" y="941857"/>
                </a:lnTo>
                <a:lnTo>
                  <a:pt x="1269796" y="941857"/>
                </a:lnTo>
                <a:lnTo>
                  <a:pt x="1275613" y="929157"/>
                </a:lnTo>
                <a:lnTo>
                  <a:pt x="1242910" y="929157"/>
                </a:lnTo>
                <a:lnTo>
                  <a:pt x="1233754" y="916457"/>
                </a:lnTo>
                <a:lnTo>
                  <a:pt x="1225613" y="916457"/>
                </a:lnTo>
                <a:lnTo>
                  <a:pt x="1222705" y="903757"/>
                </a:lnTo>
                <a:lnTo>
                  <a:pt x="1232014" y="903757"/>
                </a:lnTo>
                <a:lnTo>
                  <a:pt x="1218057" y="891057"/>
                </a:lnTo>
                <a:lnTo>
                  <a:pt x="1213980" y="878357"/>
                </a:lnTo>
                <a:lnTo>
                  <a:pt x="1207008" y="878357"/>
                </a:lnTo>
                <a:lnTo>
                  <a:pt x="1207655" y="865505"/>
                </a:lnTo>
                <a:lnTo>
                  <a:pt x="1201775" y="878357"/>
                </a:lnTo>
                <a:lnTo>
                  <a:pt x="1198270" y="878357"/>
                </a:lnTo>
                <a:lnTo>
                  <a:pt x="1190002" y="891057"/>
                </a:lnTo>
                <a:lnTo>
                  <a:pt x="1176197" y="891057"/>
                </a:lnTo>
                <a:lnTo>
                  <a:pt x="1184313" y="878357"/>
                </a:lnTo>
                <a:lnTo>
                  <a:pt x="1185354" y="878357"/>
                </a:lnTo>
                <a:lnTo>
                  <a:pt x="1187500" y="865505"/>
                </a:lnTo>
                <a:lnTo>
                  <a:pt x="1196454" y="865505"/>
                </a:lnTo>
                <a:lnTo>
                  <a:pt x="1188402" y="852957"/>
                </a:lnTo>
                <a:lnTo>
                  <a:pt x="1183805" y="865505"/>
                </a:lnTo>
                <a:lnTo>
                  <a:pt x="1179677" y="852957"/>
                </a:lnTo>
                <a:lnTo>
                  <a:pt x="1161072" y="852957"/>
                </a:lnTo>
                <a:lnTo>
                  <a:pt x="1155268" y="840257"/>
                </a:lnTo>
                <a:lnTo>
                  <a:pt x="1150035" y="840257"/>
                </a:lnTo>
                <a:lnTo>
                  <a:pt x="1156957" y="827557"/>
                </a:lnTo>
                <a:lnTo>
                  <a:pt x="1159027" y="827557"/>
                </a:lnTo>
                <a:lnTo>
                  <a:pt x="1163980" y="814857"/>
                </a:lnTo>
                <a:lnTo>
                  <a:pt x="1157008" y="814857"/>
                </a:lnTo>
                <a:lnTo>
                  <a:pt x="1152359" y="827557"/>
                </a:lnTo>
                <a:lnTo>
                  <a:pt x="1149451" y="814857"/>
                </a:lnTo>
                <a:lnTo>
                  <a:pt x="1147127" y="814857"/>
                </a:lnTo>
                <a:lnTo>
                  <a:pt x="1139571" y="802157"/>
                </a:lnTo>
                <a:lnTo>
                  <a:pt x="1137818" y="814857"/>
                </a:lnTo>
                <a:lnTo>
                  <a:pt x="1128522" y="814857"/>
                </a:lnTo>
                <a:lnTo>
                  <a:pt x="1122705" y="827557"/>
                </a:lnTo>
                <a:lnTo>
                  <a:pt x="1122705" y="814857"/>
                </a:lnTo>
                <a:lnTo>
                  <a:pt x="1119797" y="814857"/>
                </a:lnTo>
                <a:lnTo>
                  <a:pt x="1125613" y="802157"/>
                </a:lnTo>
                <a:lnTo>
                  <a:pt x="1116304" y="802157"/>
                </a:lnTo>
                <a:lnTo>
                  <a:pt x="1119797" y="789457"/>
                </a:lnTo>
                <a:lnTo>
                  <a:pt x="1113980" y="789457"/>
                </a:lnTo>
                <a:lnTo>
                  <a:pt x="1122121" y="776757"/>
                </a:lnTo>
                <a:lnTo>
                  <a:pt x="1112824" y="789457"/>
                </a:lnTo>
                <a:lnTo>
                  <a:pt x="1114564" y="776757"/>
                </a:lnTo>
                <a:lnTo>
                  <a:pt x="1112824" y="776757"/>
                </a:lnTo>
                <a:lnTo>
                  <a:pt x="1110500" y="764057"/>
                </a:lnTo>
                <a:lnTo>
                  <a:pt x="1101940" y="764057"/>
                </a:lnTo>
                <a:lnTo>
                  <a:pt x="1100607" y="751357"/>
                </a:lnTo>
                <a:lnTo>
                  <a:pt x="1116304" y="751357"/>
                </a:lnTo>
                <a:lnTo>
                  <a:pt x="1112824" y="738657"/>
                </a:lnTo>
                <a:lnTo>
                  <a:pt x="1106424" y="738657"/>
                </a:lnTo>
                <a:lnTo>
                  <a:pt x="1094790" y="725957"/>
                </a:lnTo>
                <a:lnTo>
                  <a:pt x="1083310" y="725957"/>
                </a:lnTo>
                <a:lnTo>
                  <a:pt x="1086535" y="713257"/>
                </a:lnTo>
                <a:lnTo>
                  <a:pt x="1092466" y="713257"/>
                </a:lnTo>
                <a:lnTo>
                  <a:pt x="1090676" y="700557"/>
                </a:lnTo>
                <a:lnTo>
                  <a:pt x="1079474" y="700557"/>
                </a:lnTo>
                <a:lnTo>
                  <a:pt x="1072108" y="687832"/>
                </a:lnTo>
                <a:lnTo>
                  <a:pt x="1077353" y="687832"/>
                </a:lnTo>
                <a:lnTo>
                  <a:pt x="1077442" y="687438"/>
                </a:lnTo>
                <a:lnTo>
                  <a:pt x="1080262" y="675157"/>
                </a:lnTo>
                <a:lnTo>
                  <a:pt x="1075613" y="675157"/>
                </a:lnTo>
                <a:lnTo>
                  <a:pt x="1075702" y="673100"/>
                </a:lnTo>
                <a:lnTo>
                  <a:pt x="1075829" y="670394"/>
                </a:lnTo>
                <a:lnTo>
                  <a:pt x="1076198" y="662457"/>
                </a:lnTo>
                <a:lnTo>
                  <a:pt x="1070952" y="662457"/>
                </a:lnTo>
                <a:lnTo>
                  <a:pt x="1063980" y="675157"/>
                </a:lnTo>
                <a:lnTo>
                  <a:pt x="1069365" y="662457"/>
                </a:lnTo>
                <a:lnTo>
                  <a:pt x="1069936" y="649757"/>
                </a:lnTo>
                <a:lnTo>
                  <a:pt x="1078522" y="649757"/>
                </a:lnTo>
                <a:lnTo>
                  <a:pt x="1085494" y="637057"/>
                </a:lnTo>
                <a:lnTo>
                  <a:pt x="1090320" y="649757"/>
                </a:lnTo>
                <a:lnTo>
                  <a:pt x="1084834" y="649757"/>
                </a:lnTo>
                <a:lnTo>
                  <a:pt x="1079690" y="662457"/>
                </a:lnTo>
                <a:lnTo>
                  <a:pt x="1104684" y="662457"/>
                </a:lnTo>
                <a:lnTo>
                  <a:pt x="1091311" y="675157"/>
                </a:lnTo>
                <a:lnTo>
                  <a:pt x="1112824" y="675157"/>
                </a:lnTo>
                <a:lnTo>
                  <a:pt x="1102956" y="687832"/>
                </a:lnTo>
                <a:lnTo>
                  <a:pt x="1109700" y="687832"/>
                </a:lnTo>
                <a:lnTo>
                  <a:pt x="1117904" y="700557"/>
                </a:lnTo>
                <a:lnTo>
                  <a:pt x="1133754" y="700557"/>
                </a:lnTo>
                <a:lnTo>
                  <a:pt x="1130261" y="713257"/>
                </a:lnTo>
                <a:lnTo>
                  <a:pt x="1124445" y="713257"/>
                </a:lnTo>
                <a:lnTo>
                  <a:pt x="1133221" y="725957"/>
                </a:lnTo>
                <a:lnTo>
                  <a:pt x="1139202" y="725957"/>
                </a:lnTo>
                <a:lnTo>
                  <a:pt x="1143330" y="738657"/>
                </a:lnTo>
                <a:lnTo>
                  <a:pt x="1146543" y="751357"/>
                </a:lnTo>
                <a:lnTo>
                  <a:pt x="1153515" y="751357"/>
                </a:lnTo>
                <a:lnTo>
                  <a:pt x="1153541" y="751827"/>
                </a:lnTo>
                <a:lnTo>
                  <a:pt x="1154099" y="764057"/>
                </a:lnTo>
                <a:lnTo>
                  <a:pt x="1158582" y="751827"/>
                </a:lnTo>
                <a:lnTo>
                  <a:pt x="1168984" y="764057"/>
                </a:lnTo>
                <a:lnTo>
                  <a:pt x="1187767" y="764057"/>
                </a:lnTo>
                <a:lnTo>
                  <a:pt x="1190726" y="776757"/>
                </a:lnTo>
                <a:lnTo>
                  <a:pt x="1187246" y="776757"/>
                </a:lnTo>
                <a:lnTo>
                  <a:pt x="1191895" y="789457"/>
                </a:lnTo>
                <a:lnTo>
                  <a:pt x="1199159" y="776757"/>
                </a:lnTo>
                <a:lnTo>
                  <a:pt x="1205560" y="776757"/>
                </a:lnTo>
                <a:lnTo>
                  <a:pt x="1207592" y="789457"/>
                </a:lnTo>
                <a:lnTo>
                  <a:pt x="1219161" y="789457"/>
                </a:lnTo>
                <a:lnTo>
                  <a:pt x="1224457" y="802157"/>
                </a:lnTo>
                <a:lnTo>
                  <a:pt x="1232738" y="802157"/>
                </a:lnTo>
                <a:lnTo>
                  <a:pt x="1235405" y="814857"/>
                </a:lnTo>
                <a:lnTo>
                  <a:pt x="1236662" y="827557"/>
                </a:lnTo>
                <a:lnTo>
                  <a:pt x="1242479" y="814857"/>
                </a:lnTo>
                <a:lnTo>
                  <a:pt x="1244803" y="814857"/>
                </a:lnTo>
                <a:lnTo>
                  <a:pt x="1247711" y="827557"/>
                </a:lnTo>
                <a:lnTo>
                  <a:pt x="1254099" y="827557"/>
                </a:lnTo>
                <a:lnTo>
                  <a:pt x="1260500" y="814857"/>
                </a:lnTo>
                <a:lnTo>
                  <a:pt x="1261656" y="827557"/>
                </a:lnTo>
                <a:lnTo>
                  <a:pt x="1261084" y="827557"/>
                </a:lnTo>
                <a:lnTo>
                  <a:pt x="1261084" y="840257"/>
                </a:lnTo>
                <a:lnTo>
                  <a:pt x="1262240" y="840257"/>
                </a:lnTo>
                <a:lnTo>
                  <a:pt x="1266888" y="852957"/>
                </a:lnTo>
                <a:lnTo>
                  <a:pt x="1269796" y="852957"/>
                </a:lnTo>
                <a:lnTo>
                  <a:pt x="1279105" y="840257"/>
                </a:lnTo>
                <a:lnTo>
                  <a:pt x="1284338" y="840257"/>
                </a:lnTo>
                <a:lnTo>
                  <a:pt x="1279105" y="852957"/>
                </a:lnTo>
                <a:lnTo>
                  <a:pt x="1301927" y="852957"/>
                </a:lnTo>
                <a:lnTo>
                  <a:pt x="1303502" y="865505"/>
                </a:lnTo>
                <a:lnTo>
                  <a:pt x="1319860" y="865505"/>
                </a:lnTo>
                <a:lnTo>
                  <a:pt x="1319225" y="878357"/>
                </a:lnTo>
                <a:lnTo>
                  <a:pt x="1323289" y="878357"/>
                </a:lnTo>
                <a:lnTo>
                  <a:pt x="1326235" y="865505"/>
                </a:lnTo>
                <a:lnTo>
                  <a:pt x="1327340" y="865505"/>
                </a:lnTo>
                <a:lnTo>
                  <a:pt x="1329105" y="878357"/>
                </a:lnTo>
                <a:lnTo>
                  <a:pt x="1345971" y="878357"/>
                </a:lnTo>
                <a:lnTo>
                  <a:pt x="1342478" y="891057"/>
                </a:lnTo>
                <a:lnTo>
                  <a:pt x="1380845" y="891057"/>
                </a:lnTo>
                <a:lnTo>
                  <a:pt x="1383753" y="878357"/>
                </a:lnTo>
                <a:lnTo>
                  <a:pt x="1387538" y="878357"/>
                </a:lnTo>
                <a:lnTo>
                  <a:pt x="1390726" y="865670"/>
                </a:lnTo>
                <a:lnTo>
                  <a:pt x="1395971" y="878357"/>
                </a:lnTo>
                <a:lnTo>
                  <a:pt x="1393063" y="891057"/>
                </a:lnTo>
                <a:lnTo>
                  <a:pt x="1394218" y="891057"/>
                </a:lnTo>
                <a:lnTo>
                  <a:pt x="1393647" y="903757"/>
                </a:lnTo>
                <a:lnTo>
                  <a:pt x="1395387" y="891057"/>
                </a:lnTo>
                <a:lnTo>
                  <a:pt x="1404112" y="903757"/>
                </a:lnTo>
                <a:lnTo>
                  <a:pt x="1404112" y="560857"/>
                </a:lnTo>
                <a:lnTo>
                  <a:pt x="1402943" y="560857"/>
                </a:lnTo>
                <a:lnTo>
                  <a:pt x="1402943" y="764057"/>
                </a:lnTo>
                <a:lnTo>
                  <a:pt x="1394802" y="751357"/>
                </a:lnTo>
                <a:lnTo>
                  <a:pt x="1395387" y="751357"/>
                </a:lnTo>
                <a:lnTo>
                  <a:pt x="1402943" y="764057"/>
                </a:lnTo>
                <a:lnTo>
                  <a:pt x="1402943" y="560857"/>
                </a:lnTo>
                <a:lnTo>
                  <a:pt x="1393647" y="560857"/>
                </a:lnTo>
                <a:lnTo>
                  <a:pt x="1403527" y="548157"/>
                </a:lnTo>
                <a:lnTo>
                  <a:pt x="1386154" y="548157"/>
                </a:lnTo>
                <a:lnTo>
                  <a:pt x="1378915" y="535457"/>
                </a:lnTo>
                <a:lnTo>
                  <a:pt x="1386128" y="535457"/>
                </a:lnTo>
                <a:lnTo>
                  <a:pt x="1378102" y="523100"/>
                </a:lnTo>
                <a:lnTo>
                  <a:pt x="1372349" y="510057"/>
                </a:lnTo>
                <a:lnTo>
                  <a:pt x="1364576" y="510057"/>
                </a:lnTo>
                <a:lnTo>
                  <a:pt x="1363408" y="497357"/>
                </a:lnTo>
                <a:lnTo>
                  <a:pt x="1358176" y="497357"/>
                </a:lnTo>
                <a:lnTo>
                  <a:pt x="1360500" y="510057"/>
                </a:lnTo>
                <a:lnTo>
                  <a:pt x="1340954" y="510057"/>
                </a:lnTo>
                <a:lnTo>
                  <a:pt x="1343494" y="497357"/>
                </a:lnTo>
                <a:lnTo>
                  <a:pt x="1346542" y="497357"/>
                </a:lnTo>
                <a:lnTo>
                  <a:pt x="1344803" y="484657"/>
                </a:lnTo>
                <a:lnTo>
                  <a:pt x="1345387" y="484657"/>
                </a:lnTo>
                <a:lnTo>
                  <a:pt x="1344803" y="471957"/>
                </a:lnTo>
                <a:lnTo>
                  <a:pt x="1343380" y="484657"/>
                </a:lnTo>
                <a:lnTo>
                  <a:pt x="1340180" y="471957"/>
                </a:lnTo>
                <a:lnTo>
                  <a:pt x="1327150" y="471957"/>
                </a:lnTo>
                <a:lnTo>
                  <a:pt x="1326197" y="459257"/>
                </a:lnTo>
                <a:lnTo>
                  <a:pt x="1332014" y="459257"/>
                </a:lnTo>
                <a:lnTo>
                  <a:pt x="1330845" y="446557"/>
                </a:lnTo>
                <a:lnTo>
                  <a:pt x="1312824" y="446557"/>
                </a:lnTo>
                <a:lnTo>
                  <a:pt x="1304683" y="459257"/>
                </a:lnTo>
                <a:lnTo>
                  <a:pt x="1306423" y="446557"/>
                </a:lnTo>
                <a:lnTo>
                  <a:pt x="1304683" y="446557"/>
                </a:lnTo>
                <a:lnTo>
                  <a:pt x="1308760" y="433857"/>
                </a:lnTo>
                <a:lnTo>
                  <a:pt x="1306423" y="433857"/>
                </a:lnTo>
                <a:lnTo>
                  <a:pt x="1309916" y="421157"/>
                </a:lnTo>
                <a:lnTo>
                  <a:pt x="1305267" y="433857"/>
                </a:lnTo>
                <a:lnTo>
                  <a:pt x="1307592" y="421157"/>
                </a:lnTo>
                <a:lnTo>
                  <a:pt x="1309331" y="408457"/>
                </a:lnTo>
                <a:lnTo>
                  <a:pt x="1310995" y="408457"/>
                </a:lnTo>
                <a:lnTo>
                  <a:pt x="1316316" y="395757"/>
                </a:lnTo>
                <a:lnTo>
                  <a:pt x="1306906" y="395757"/>
                </a:lnTo>
                <a:lnTo>
                  <a:pt x="1309116" y="408457"/>
                </a:lnTo>
                <a:lnTo>
                  <a:pt x="1300619" y="408457"/>
                </a:lnTo>
                <a:lnTo>
                  <a:pt x="1306906" y="395757"/>
                </a:lnTo>
                <a:lnTo>
                  <a:pt x="1303743" y="395757"/>
                </a:lnTo>
                <a:lnTo>
                  <a:pt x="1299451" y="386410"/>
                </a:lnTo>
                <a:lnTo>
                  <a:pt x="1299451" y="535457"/>
                </a:lnTo>
                <a:lnTo>
                  <a:pt x="1293634" y="535457"/>
                </a:lnTo>
                <a:lnTo>
                  <a:pt x="1294803" y="522719"/>
                </a:lnTo>
                <a:lnTo>
                  <a:pt x="1298867" y="522719"/>
                </a:lnTo>
                <a:lnTo>
                  <a:pt x="1298892" y="523100"/>
                </a:lnTo>
                <a:lnTo>
                  <a:pt x="1299451" y="535457"/>
                </a:lnTo>
                <a:lnTo>
                  <a:pt x="1299451" y="386410"/>
                </a:lnTo>
                <a:lnTo>
                  <a:pt x="1297914" y="383057"/>
                </a:lnTo>
                <a:lnTo>
                  <a:pt x="1289926" y="383057"/>
                </a:lnTo>
                <a:lnTo>
                  <a:pt x="1294218" y="370357"/>
                </a:lnTo>
                <a:lnTo>
                  <a:pt x="1293634" y="370357"/>
                </a:lnTo>
                <a:lnTo>
                  <a:pt x="1284922" y="357657"/>
                </a:lnTo>
                <a:lnTo>
                  <a:pt x="1293634" y="357657"/>
                </a:lnTo>
                <a:lnTo>
                  <a:pt x="1290154" y="344957"/>
                </a:lnTo>
                <a:lnTo>
                  <a:pt x="1286764" y="344957"/>
                </a:lnTo>
                <a:lnTo>
                  <a:pt x="1288186" y="332257"/>
                </a:lnTo>
                <a:lnTo>
                  <a:pt x="1282585" y="332257"/>
                </a:lnTo>
                <a:lnTo>
                  <a:pt x="1278496" y="319557"/>
                </a:lnTo>
                <a:lnTo>
                  <a:pt x="1276629" y="319557"/>
                </a:lnTo>
                <a:lnTo>
                  <a:pt x="1282014" y="306857"/>
                </a:lnTo>
                <a:lnTo>
                  <a:pt x="1256423" y="306857"/>
                </a:lnTo>
                <a:lnTo>
                  <a:pt x="1257592" y="294157"/>
                </a:lnTo>
                <a:lnTo>
                  <a:pt x="1266317" y="294157"/>
                </a:lnTo>
                <a:lnTo>
                  <a:pt x="1277353" y="281457"/>
                </a:lnTo>
                <a:lnTo>
                  <a:pt x="1260716" y="281457"/>
                </a:lnTo>
                <a:lnTo>
                  <a:pt x="1259382" y="268757"/>
                </a:lnTo>
                <a:lnTo>
                  <a:pt x="1275613" y="268757"/>
                </a:lnTo>
                <a:lnTo>
                  <a:pt x="1278521" y="256057"/>
                </a:lnTo>
                <a:lnTo>
                  <a:pt x="1272705" y="256057"/>
                </a:lnTo>
                <a:lnTo>
                  <a:pt x="1268869" y="243357"/>
                </a:lnTo>
                <a:lnTo>
                  <a:pt x="1268056" y="243357"/>
                </a:lnTo>
                <a:lnTo>
                  <a:pt x="1262176" y="230657"/>
                </a:lnTo>
                <a:lnTo>
                  <a:pt x="1254099" y="230657"/>
                </a:lnTo>
                <a:lnTo>
                  <a:pt x="1242479" y="230657"/>
                </a:lnTo>
                <a:lnTo>
                  <a:pt x="1247711" y="217957"/>
                </a:lnTo>
                <a:lnTo>
                  <a:pt x="1241310" y="217957"/>
                </a:lnTo>
                <a:lnTo>
                  <a:pt x="1240447" y="205257"/>
                </a:lnTo>
                <a:lnTo>
                  <a:pt x="1239647" y="192557"/>
                </a:lnTo>
                <a:lnTo>
                  <a:pt x="1238935" y="179844"/>
                </a:lnTo>
                <a:lnTo>
                  <a:pt x="1247711" y="179844"/>
                </a:lnTo>
                <a:lnTo>
                  <a:pt x="1247609" y="179501"/>
                </a:lnTo>
                <a:lnTo>
                  <a:pt x="1243965" y="167157"/>
                </a:lnTo>
                <a:lnTo>
                  <a:pt x="1240218" y="167157"/>
                </a:lnTo>
                <a:lnTo>
                  <a:pt x="1239278" y="154444"/>
                </a:lnTo>
                <a:lnTo>
                  <a:pt x="1245743" y="141757"/>
                </a:lnTo>
                <a:lnTo>
                  <a:pt x="1260500" y="141757"/>
                </a:lnTo>
                <a:lnTo>
                  <a:pt x="1255483" y="154444"/>
                </a:lnTo>
                <a:lnTo>
                  <a:pt x="1252651" y="154444"/>
                </a:lnTo>
                <a:lnTo>
                  <a:pt x="1251991" y="167157"/>
                </a:lnTo>
                <a:lnTo>
                  <a:pt x="1253515" y="179844"/>
                </a:lnTo>
                <a:lnTo>
                  <a:pt x="1261668" y="179844"/>
                </a:lnTo>
                <a:lnTo>
                  <a:pt x="1269365" y="167157"/>
                </a:lnTo>
                <a:lnTo>
                  <a:pt x="1271549" y="167157"/>
                </a:lnTo>
                <a:lnTo>
                  <a:pt x="1275524" y="154444"/>
                </a:lnTo>
                <a:lnTo>
                  <a:pt x="1294218" y="154444"/>
                </a:lnTo>
                <a:lnTo>
                  <a:pt x="1285189" y="141757"/>
                </a:lnTo>
                <a:lnTo>
                  <a:pt x="1273949" y="141757"/>
                </a:lnTo>
                <a:lnTo>
                  <a:pt x="1268399" y="129057"/>
                </a:lnTo>
                <a:lnTo>
                  <a:pt x="1283754" y="129057"/>
                </a:lnTo>
                <a:lnTo>
                  <a:pt x="1275638" y="116357"/>
                </a:lnTo>
                <a:lnTo>
                  <a:pt x="1276997" y="116357"/>
                </a:lnTo>
                <a:lnTo>
                  <a:pt x="1275245" y="103657"/>
                </a:lnTo>
                <a:lnTo>
                  <a:pt x="1268641" y="103657"/>
                </a:lnTo>
                <a:lnTo>
                  <a:pt x="1278547" y="90919"/>
                </a:lnTo>
                <a:lnTo>
                  <a:pt x="1272705" y="90919"/>
                </a:lnTo>
                <a:lnTo>
                  <a:pt x="1269796" y="78257"/>
                </a:lnTo>
                <a:lnTo>
                  <a:pt x="1271549" y="78257"/>
                </a:lnTo>
                <a:lnTo>
                  <a:pt x="1269225" y="65557"/>
                </a:lnTo>
                <a:lnTo>
                  <a:pt x="1272120" y="52857"/>
                </a:lnTo>
                <a:lnTo>
                  <a:pt x="1275613" y="52857"/>
                </a:lnTo>
                <a:lnTo>
                  <a:pt x="1275613" y="65557"/>
                </a:lnTo>
                <a:lnTo>
                  <a:pt x="1273289" y="65557"/>
                </a:lnTo>
                <a:lnTo>
                  <a:pt x="1276781" y="78257"/>
                </a:lnTo>
                <a:lnTo>
                  <a:pt x="1280845" y="65557"/>
                </a:lnTo>
                <a:lnTo>
                  <a:pt x="1285100" y="65557"/>
                </a:lnTo>
                <a:lnTo>
                  <a:pt x="1290739" y="52857"/>
                </a:lnTo>
                <a:lnTo>
                  <a:pt x="1278674" y="52857"/>
                </a:lnTo>
                <a:lnTo>
                  <a:pt x="1273657" y="40157"/>
                </a:lnTo>
                <a:lnTo>
                  <a:pt x="1267472" y="40157"/>
                </a:lnTo>
                <a:lnTo>
                  <a:pt x="1267472" y="65557"/>
                </a:lnTo>
                <a:lnTo>
                  <a:pt x="1267472" y="78257"/>
                </a:lnTo>
                <a:lnTo>
                  <a:pt x="1262824" y="78257"/>
                </a:lnTo>
                <a:lnTo>
                  <a:pt x="1265148" y="65557"/>
                </a:lnTo>
                <a:lnTo>
                  <a:pt x="1267472" y="65557"/>
                </a:lnTo>
                <a:lnTo>
                  <a:pt x="1267472" y="40157"/>
                </a:lnTo>
                <a:lnTo>
                  <a:pt x="1269225" y="27457"/>
                </a:lnTo>
                <a:lnTo>
                  <a:pt x="1277962" y="27457"/>
                </a:lnTo>
                <a:lnTo>
                  <a:pt x="1278890" y="14757"/>
                </a:lnTo>
                <a:lnTo>
                  <a:pt x="1293634" y="14757"/>
                </a:lnTo>
                <a:lnTo>
                  <a:pt x="1279105" y="2057"/>
                </a:lnTo>
                <a:lnTo>
                  <a:pt x="1255852" y="2057"/>
                </a:lnTo>
                <a:lnTo>
                  <a:pt x="1255852" y="52857"/>
                </a:lnTo>
                <a:lnTo>
                  <a:pt x="1250619" y="65557"/>
                </a:lnTo>
                <a:lnTo>
                  <a:pt x="1247127" y="52857"/>
                </a:lnTo>
                <a:lnTo>
                  <a:pt x="1255852" y="52857"/>
                </a:lnTo>
                <a:lnTo>
                  <a:pt x="1255852" y="2057"/>
                </a:lnTo>
                <a:lnTo>
                  <a:pt x="1239570" y="2057"/>
                </a:lnTo>
                <a:lnTo>
                  <a:pt x="1239570" y="14757"/>
                </a:lnTo>
                <a:lnTo>
                  <a:pt x="1239570" y="27457"/>
                </a:lnTo>
                <a:lnTo>
                  <a:pt x="1232014" y="27457"/>
                </a:lnTo>
                <a:lnTo>
                  <a:pt x="1233170" y="14757"/>
                </a:lnTo>
                <a:lnTo>
                  <a:pt x="1239570" y="14757"/>
                </a:lnTo>
                <a:lnTo>
                  <a:pt x="1239570" y="2057"/>
                </a:lnTo>
                <a:lnTo>
                  <a:pt x="1231430" y="2057"/>
                </a:lnTo>
                <a:lnTo>
                  <a:pt x="1231430" y="205257"/>
                </a:lnTo>
                <a:lnTo>
                  <a:pt x="1226197" y="205257"/>
                </a:lnTo>
                <a:lnTo>
                  <a:pt x="1226197" y="383057"/>
                </a:lnTo>
                <a:lnTo>
                  <a:pt x="1218641" y="383057"/>
                </a:lnTo>
                <a:lnTo>
                  <a:pt x="1218641" y="535457"/>
                </a:lnTo>
                <a:lnTo>
                  <a:pt x="1206423" y="535457"/>
                </a:lnTo>
                <a:lnTo>
                  <a:pt x="1205268" y="522719"/>
                </a:lnTo>
                <a:lnTo>
                  <a:pt x="1212811" y="522719"/>
                </a:lnTo>
                <a:lnTo>
                  <a:pt x="1218641" y="535457"/>
                </a:lnTo>
                <a:lnTo>
                  <a:pt x="1218641" y="383057"/>
                </a:lnTo>
                <a:lnTo>
                  <a:pt x="1212824" y="383057"/>
                </a:lnTo>
                <a:lnTo>
                  <a:pt x="1215148" y="370357"/>
                </a:lnTo>
                <a:lnTo>
                  <a:pt x="1225613" y="370357"/>
                </a:lnTo>
                <a:lnTo>
                  <a:pt x="1226197" y="383057"/>
                </a:lnTo>
                <a:lnTo>
                  <a:pt x="1226197" y="205257"/>
                </a:lnTo>
                <a:lnTo>
                  <a:pt x="1223289" y="205257"/>
                </a:lnTo>
                <a:lnTo>
                  <a:pt x="1223873" y="192557"/>
                </a:lnTo>
                <a:lnTo>
                  <a:pt x="1231430" y="205257"/>
                </a:lnTo>
                <a:lnTo>
                  <a:pt x="1231430" y="2057"/>
                </a:lnTo>
                <a:lnTo>
                  <a:pt x="1216888" y="2057"/>
                </a:lnTo>
                <a:lnTo>
                  <a:pt x="1216888" y="103657"/>
                </a:lnTo>
                <a:lnTo>
                  <a:pt x="1212824" y="116357"/>
                </a:lnTo>
                <a:lnTo>
                  <a:pt x="1212824" y="103657"/>
                </a:lnTo>
                <a:lnTo>
                  <a:pt x="1216888" y="103657"/>
                </a:lnTo>
                <a:lnTo>
                  <a:pt x="1216888" y="2057"/>
                </a:lnTo>
                <a:lnTo>
                  <a:pt x="1209916" y="2057"/>
                </a:lnTo>
                <a:lnTo>
                  <a:pt x="1209916" y="103657"/>
                </a:lnTo>
                <a:lnTo>
                  <a:pt x="1207008" y="116357"/>
                </a:lnTo>
                <a:lnTo>
                  <a:pt x="1200619" y="116357"/>
                </a:lnTo>
                <a:lnTo>
                  <a:pt x="1200035" y="103657"/>
                </a:lnTo>
                <a:lnTo>
                  <a:pt x="1209916" y="103657"/>
                </a:lnTo>
                <a:lnTo>
                  <a:pt x="1209916" y="2057"/>
                </a:lnTo>
                <a:lnTo>
                  <a:pt x="1198867" y="2057"/>
                </a:lnTo>
                <a:lnTo>
                  <a:pt x="1198867" y="103657"/>
                </a:lnTo>
                <a:lnTo>
                  <a:pt x="1198867" y="116357"/>
                </a:lnTo>
                <a:lnTo>
                  <a:pt x="1194803" y="116357"/>
                </a:lnTo>
                <a:lnTo>
                  <a:pt x="1194803" y="103657"/>
                </a:lnTo>
                <a:lnTo>
                  <a:pt x="1198867" y="103657"/>
                </a:lnTo>
                <a:lnTo>
                  <a:pt x="1198867" y="2057"/>
                </a:lnTo>
                <a:lnTo>
                  <a:pt x="1190726" y="2057"/>
                </a:lnTo>
                <a:lnTo>
                  <a:pt x="1190726" y="408457"/>
                </a:lnTo>
                <a:lnTo>
                  <a:pt x="1180846" y="421157"/>
                </a:lnTo>
                <a:lnTo>
                  <a:pt x="1175029" y="421157"/>
                </a:lnTo>
                <a:lnTo>
                  <a:pt x="1170381" y="433857"/>
                </a:lnTo>
                <a:lnTo>
                  <a:pt x="1159916" y="433857"/>
                </a:lnTo>
                <a:lnTo>
                  <a:pt x="1161072" y="408457"/>
                </a:lnTo>
                <a:lnTo>
                  <a:pt x="1170381" y="408457"/>
                </a:lnTo>
                <a:lnTo>
                  <a:pt x="1169797" y="395757"/>
                </a:lnTo>
                <a:lnTo>
                  <a:pt x="1180261" y="395757"/>
                </a:lnTo>
                <a:lnTo>
                  <a:pt x="1178521" y="408457"/>
                </a:lnTo>
                <a:lnTo>
                  <a:pt x="1190726" y="408457"/>
                </a:lnTo>
                <a:lnTo>
                  <a:pt x="1190726" y="2057"/>
                </a:lnTo>
                <a:lnTo>
                  <a:pt x="1184910" y="2057"/>
                </a:lnTo>
                <a:lnTo>
                  <a:pt x="1184910" y="256057"/>
                </a:lnTo>
                <a:lnTo>
                  <a:pt x="1172121" y="256057"/>
                </a:lnTo>
                <a:lnTo>
                  <a:pt x="1176197" y="243357"/>
                </a:lnTo>
                <a:lnTo>
                  <a:pt x="1182585" y="243357"/>
                </a:lnTo>
                <a:lnTo>
                  <a:pt x="1184910" y="256057"/>
                </a:lnTo>
                <a:lnTo>
                  <a:pt x="1184910" y="2057"/>
                </a:lnTo>
                <a:lnTo>
                  <a:pt x="1150035" y="2057"/>
                </a:lnTo>
                <a:lnTo>
                  <a:pt x="1150035" y="700557"/>
                </a:lnTo>
                <a:lnTo>
                  <a:pt x="1147711" y="713257"/>
                </a:lnTo>
                <a:lnTo>
                  <a:pt x="1146543" y="713257"/>
                </a:lnTo>
                <a:lnTo>
                  <a:pt x="1149451" y="700557"/>
                </a:lnTo>
                <a:lnTo>
                  <a:pt x="1150035" y="700557"/>
                </a:lnTo>
                <a:lnTo>
                  <a:pt x="1150035" y="2057"/>
                </a:lnTo>
                <a:lnTo>
                  <a:pt x="1145311" y="2057"/>
                </a:lnTo>
                <a:lnTo>
                  <a:pt x="1145311" y="27457"/>
                </a:lnTo>
                <a:lnTo>
                  <a:pt x="1140371" y="40157"/>
                </a:lnTo>
                <a:lnTo>
                  <a:pt x="1140828" y="40157"/>
                </a:lnTo>
                <a:lnTo>
                  <a:pt x="1141310" y="52857"/>
                </a:lnTo>
                <a:lnTo>
                  <a:pt x="1129195" y="40157"/>
                </a:lnTo>
                <a:lnTo>
                  <a:pt x="1131570" y="27457"/>
                </a:lnTo>
                <a:lnTo>
                  <a:pt x="1145311" y="27457"/>
                </a:lnTo>
                <a:lnTo>
                  <a:pt x="1145311" y="2057"/>
                </a:lnTo>
                <a:lnTo>
                  <a:pt x="1118527" y="2057"/>
                </a:lnTo>
                <a:lnTo>
                  <a:pt x="1118527" y="90919"/>
                </a:lnTo>
                <a:lnTo>
                  <a:pt x="1114933" y="103657"/>
                </a:lnTo>
                <a:lnTo>
                  <a:pt x="1111440" y="90919"/>
                </a:lnTo>
                <a:lnTo>
                  <a:pt x="1118527" y="90919"/>
                </a:lnTo>
                <a:lnTo>
                  <a:pt x="1118527" y="2057"/>
                </a:lnTo>
                <a:lnTo>
                  <a:pt x="1109383" y="2057"/>
                </a:lnTo>
                <a:lnTo>
                  <a:pt x="1109840" y="14757"/>
                </a:lnTo>
                <a:lnTo>
                  <a:pt x="1107008" y="14757"/>
                </a:lnTo>
                <a:lnTo>
                  <a:pt x="1109383" y="2057"/>
                </a:lnTo>
                <a:lnTo>
                  <a:pt x="1098867" y="2057"/>
                </a:lnTo>
                <a:lnTo>
                  <a:pt x="1098867" y="154444"/>
                </a:lnTo>
                <a:lnTo>
                  <a:pt x="1098867" y="167157"/>
                </a:lnTo>
                <a:lnTo>
                  <a:pt x="1093050" y="167157"/>
                </a:lnTo>
                <a:lnTo>
                  <a:pt x="1093050" y="598957"/>
                </a:lnTo>
                <a:lnTo>
                  <a:pt x="1086104" y="611606"/>
                </a:lnTo>
                <a:lnTo>
                  <a:pt x="1084364" y="611606"/>
                </a:lnTo>
                <a:lnTo>
                  <a:pt x="1093050" y="598957"/>
                </a:lnTo>
                <a:lnTo>
                  <a:pt x="1093050" y="167157"/>
                </a:lnTo>
                <a:lnTo>
                  <a:pt x="1092466" y="167157"/>
                </a:lnTo>
                <a:lnTo>
                  <a:pt x="1092466" y="230657"/>
                </a:lnTo>
                <a:lnTo>
                  <a:pt x="1089723" y="230657"/>
                </a:lnTo>
                <a:lnTo>
                  <a:pt x="1088402" y="234924"/>
                </a:lnTo>
                <a:lnTo>
                  <a:pt x="1088402" y="510057"/>
                </a:lnTo>
                <a:lnTo>
                  <a:pt x="1086662" y="522719"/>
                </a:lnTo>
                <a:lnTo>
                  <a:pt x="1084351" y="522719"/>
                </a:lnTo>
                <a:lnTo>
                  <a:pt x="1084351" y="611606"/>
                </a:lnTo>
                <a:lnTo>
                  <a:pt x="1079284" y="624357"/>
                </a:lnTo>
                <a:lnTo>
                  <a:pt x="1077963" y="617867"/>
                </a:lnTo>
                <a:lnTo>
                  <a:pt x="1077963" y="624357"/>
                </a:lnTo>
                <a:lnTo>
                  <a:pt x="1074445" y="637057"/>
                </a:lnTo>
                <a:lnTo>
                  <a:pt x="1074445" y="624357"/>
                </a:lnTo>
                <a:lnTo>
                  <a:pt x="1065720" y="637057"/>
                </a:lnTo>
                <a:lnTo>
                  <a:pt x="1067473" y="624357"/>
                </a:lnTo>
                <a:lnTo>
                  <a:pt x="1061656" y="624357"/>
                </a:lnTo>
                <a:lnTo>
                  <a:pt x="1061542" y="625144"/>
                </a:lnTo>
                <a:lnTo>
                  <a:pt x="1061466" y="625767"/>
                </a:lnTo>
                <a:lnTo>
                  <a:pt x="1059916" y="637057"/>
                </a:lnTo>
                <a:lnTo>
                  <a:pt x="1059256" y="637057"/>
                </a:lnTo>
                <a:lnTo>
                  <a:pt x="1067549" y="649757"/>
                </a:lnTo>
                <a:lnTo>
                  <a:pt x="1058189" y="649757"/>
                </a:lnTo>
                <a:lnTo>
                  <a:pt x="1054976" y="637057"/>
                </a:lnTo>
                <a:lnTo>
                  <a:pt x="1054811" y="637057"/>
                </a:lnTo>
                <a:lnTo>
                  <a:pt x="1059332" y="624357"/>
                </a:lnTo>
                <a:lnTo>
                  <a:pt x="1043635" y="624357"/>
                </a:lnTo>
                <a:lnTo>
                  <a:pt x="1050048" y="611606"/>
                </a:lnTo>
                <a:lnTo>
                  <a:pt x="1041298" y="611606"/>
                </a:lnTo>
                <a:lnTo>
                  <a:pt x="1038402" y="598957"/>
                </a:lnTo>
                <a:lnTo>
                  <a:pt x="1045375" y="598957"/>
                </a:lnTo>
                <a:lnTo>
                  <a:pt x="1052195" y="611606"/>
                </a:lnTo>
                <a:lnTo>
                  <a:pt x="1068057" y="611606"/>
                </a:lnTo>
                <a:lnTo>
                  <a:pt x="1068019" y="612482"/>
                </a:lnTo>
                <a:lnTo>
                  <a:pt x="1067473" y="624357"/>
                </a:lnTo>
                <a:lnTo>
                  <a:pt x="1072718" y="611606"/>
                </a:lnTo>
                <a:lnTo>
                  <a:pt x="1074458" y="611606"/>
                </a:lnTo>
                <a:lnTo>
                  <a:pt x="1070381" y="624357"/>
                </a:lnTo>
                <a:lnTo>
                  <a:pt x="1074445" y="624357"/>
                </a:lnTo>
                <a:lnTo>
                  <a:pt x="1077963" y="624357"/>
                </a:lnTo>
                <a:lnTo>
                  <a:pt x="1077963" y="617867"/>
                </a:lnTo>
                <a:lnTo>
                  <a:pt x="1076693" y="611606"/>
                </a:lnTo>
                <a:lnTo>
                  <a:pt x="1084351" y="611606"/>
                </a:lnTo>
                <a:lnTo>
                  <a:pt x="1084351" y="522719"/>
                </a:lnTo>
                <a:lnTo>
                  <a:pt x="1079677" y="522719"/>
                </a:lnTo>
                <a:lnTo>
                  <a:pt x="1080262" y="510057"/>
                </a:lnTo>
                <a:lnTo>
                  <a:pt x="1088402" y="510057"/>
                </a:lnTo>
                <a:lnTo>
                  <a:pt x="1088402" y="234924"/>
                </a:lnTo>
                <a:lnTo>
                  <a:pt x="1085786" y="243357"/>
                </a:lnTo>
                <a:lnTo>
                  <a:pt x="1068057" y="243357"/>
                </a:lnTo>
                <a:lnTo>
                  <a:pt x="1068679" y="230657"/>
                </a:lnTo>
                <a:lnTo>
                  <a:pt x="1074369" y="230657"/>
                </a:lnTo>
                <a:lnTo>
                  <a:pt x="1083017" y="217957"/>
                </a:lnTo>
                <a:lnTo>
                  <a:pt x="1092466" y="230657"/>
                </a:lnTo>
                <a:lnTo>
                  <a:pt x="1092466" y="167157"/>
                </a:lnTo>
                <a:lnTo>
                  <a:pt x="1091311" y="167157"/>
                </a:lnTo>
                <a:lnTo>
                  <a:pt x="1088986" y="157010"/>
                </a:lnTo>
                <a:lnTo>
                  <a:pt x="1088986" y="179844"/>
                </a:lnTo>
                <a:lnTo>
                  <a:pt x="1084326" y="192557"/>
                </a:lnTo>
                <a:lnTo>
                  <a:pt x="1079677" y="179844"/>
                </a:lnTo>
                <a:lnTo>
                  <a:pt x="1076769" y="179844"/>
                </a:lnTo>
                <a:lnTo>
                  <a:pt x="1076756" y="179501"/>
                </a:lnTo>
                <a:lnTo>
                  <a:pt x="1076198" y="167157"/>
                </a:lnTo>
                <a:lnTo>
                  <a:pt x="1080846" y="167157"/>
                </a:lnTo>
                <a:lnTo>
                  <a:pt x="1086650" y="179844"/>
                </a:lnTo>
                <a:lnTo>
                  <a:pt x="1088986" y="179844"/>
                </a:lnTo>
                <a:lnTo>
                  <a:pt x="1088986" y="157010"/>
                </a:lnTo>
                <a:lnTo>
                  <a:pt x="1088402" y="154444"/>
                </a:lnTo>
                <a:lnTo>
                  <a:pt x="1098867" y="154444"/>
                </a:lnTo>
                <a:lnTo>
                  <a:pt x="1098867" y="2057"/>
                </a:lnTo>
                <a:lnTo>
                  <a:pt x="1087869" y="2057"/>
                </a:lnTo>
                <a:lnTo>
                  <a:pt x="1081862" y="14757"/>
                </a:lnTo>
                <a:lnTo>
                  <a:pt x="1076502" y="14757"/>
                </a:lnTo>
                <a:lnTo>
                  <a:pt x="1070381" y="27457"/>
                </a:lnTo>
                <a:lnTo>
                  <a:pt x="1083754" y="27457"/>
                </a:lnTo>
                <a:lnTo>
                  <a:pt x="1085481" y="40157"/>
                </a:lnTo>
                <a:lnTo>
                  <a:pt x="1073835" y="40157"/>
                </a:lnTo>
                <a:lnTo>
                  <a:pt x="1085494" y="52857"/>
                </a:lnTo>
                <a:lnTo>
                  <a:pt x="1082586" y="52857"/>
                </a:lnTo>
                <a:lnTo>
                  <a:pt x="1083005" y="65557"/>
                </a:lnTo>
                <a:lnTo>
                  <a:pt x="1078953" y="65557"/>
                </a:lnTo>
                <a:lnTo>
                  <a:pt x="1072934" y="78257"/>
                </a:lnTo>
                <a:lnTo>
                  <a:pt x="1068628" y="78257"/>
                </a:lnTo>
                <a:lnTo>
                  <a:pt x="1070368" y="90919"/>
                </a:lnTo>
                <a:lnTo>
                  <a:pt x="1074445" y="90919"/>
                </a:lnTo>
                <a:lnTo>
                  <a:pt x="1075613" y="103657"/>
                </a:lnTo>
                <a:lnTo>
                  <a:pt x="1070381" y="103657"/>
                </a:lnTo>
                <a:lnTo>
                  <a:pt x="1068628" y="116357"/>
                </a:lnTo>
                <a:lnTo>
                  <a:pt x="1065149" y="116357"/>
                </a:lnTo>
                <a:lnTo>
                  <a:pt x="1069797" y="129057"/>
                </a:lnTo>
                <a:lnTo>
                  <a:pt x="1063396" y="129057"/>
                </a:lnTo>
                <a:lnTo>
                  <a:pt x="1062240" y="141757"/>
                </a:lnTo>
                <a:lnTo>
                  <a:pt x="1063396" y="141757"/>
                </a:lnTo>
                <a:lnTo>
                  <a:pt x="1063980" y="154444"/>
                </a:lnTo>
                <a:lnTo>
                  <a:pt x="1056563" y="154444"/>
                </a:lnTo>
                <a:lnTo>
                  <a:pt x="1049540" y="141757"/>
                </a:lnTo>
                <a:lnTo>
                  <a:pt x="1053223" y="129057"/>
                </a:lnTo>
                <a:lnTo>
                  <a:pt x="1062824" y="129057"/>
                </a:lnTo>
                <a:lnTo>
                  <a:pt x="1065149" y="116357"/>
                </a:lnTo>
                <a:lnTo>
                  <a:pt x="1059332" y="116357"/>
                </a:lnTo>
                <a:lnTo>
                  <a:pt x="1059332" y="103657"/>
                </a:lnTo>
                <a:lnTo>
                  <a:pt x="1056868" y="103657"/>
                </a:lnTo>
                <a:lnTo>
                  <a:pt x="1057579" y="90919"/>
                </a:lnTo>
                <a:lnTo>
                  <a:pt x="1048283" y="65557"/>
                </a:lnTo>
                <a:lnTo>
                  <a:pt x="1052347" y="52857"/>
                </a:lnTo>
                <a:lnTo>
                  <a:pt x="1072705" y="52857"/>
                </a:lnTo>
                <a:lnTo>
                  <a:pt x="1070381" y="40157"/>
                </a:lnTo>
                <a:lnTo>
                  <a:pt x="1059865" y="40157"/>
                </a:lnTo>
                <a:lnTo>
                  <a:pt x="1058164" y="27457"/>
                </a:lnTo>
                <a:lnTo>
                  <a:pt x="1043432" y="27457"/>
                </a:lnTo>
                <a:lnTo>
                  <a:pt x="1044790" y="14757"/>
                </a:lnTo>
                <a:lnTo>
                  <a:pt x="1046543" y="14757"/>
                </a:lnTo>
                <a:lnTo>
                  <a:pt x="1055255" y="2057"/>
                </a:lnTo>
                <a:lnTo>
                  <a:pt x="1029677" y="2057"/>
                </a:lnTo>
                <a:lnTo>
                  <a:pt x="1029677" y="52857"/>
                </a:lnTo>
                <a:lnTo>
                  <a:pt x="1019213" y="52857"/>
                </a:lnTo>
                <a:lnTo>
                  <a:pt x="1020953" y="40157"/>
                </a:lnTo>
                <a:lnTo>
                  <a:pt x="1029093" y="40157"/>
                </a:lnTo>
                <a:lnTo>
                  <a:pt x="1029677" y="52857"/>
                </a:lnTo>
                <a:lnTo>
                  <a:pt x="1029677" y="2057"/>
                </a:lnTo>
                <a:lnTo>
                  <a:pt x="1001776" y="2057"/>
                </a:lnTo>
                <a:lnTo>
                  <a:pt x="1001776" y="1030757"/>
                </a:lnTo>
                <a:lnTo>
                  <a:pt x="1001191" y="1043457"/>
                </a:lnTo>
                <a:lnTo>
                  <a:pt x="998283" y="1043457"/>
                </a:lnTo>
                <a:lnTo>
                  <a:pt x="999439" y="1030757"/>
                </a:lnTo>
                <a:lnTo>
                  <a:pt x="1001776" y="1030757"/>
                </a:lnTo>
                <a:lnTo>
                  <a:pt x="1001776" y="2057"/>
                </a:lnTo>
                <a:lnTo>
                  <a:pt x="993635" y="2057"/>
                </a:lnTo>
                <a:lnTo>
                  <a:pt x="993635" y="1005332"/>
                </a:lnTo>
                <a:lnTo>
                  <a:pt x="991311" y="1018057"/>
                </a:lnTo>
                <a:lnTo>
                  <a:pt x="986269" y="1018057"/>
                </a:lnTo>
                <a:lnTo>
                  <a:pt x="975601" y="1018057"/>
                </a:lnTo>
                <a:lnTo>
                  <a:pt x="987247" y="1005332"/>
                </a:lnTo>
                <a:lnTo>
                  <a:pt x="991311" y="1005332"/>
                </a:lnTo>
                <a:lnTo>
                  <a:pt x="986269" y="1018057"/>
                </a:lnTo>
                <a:lnTo>
                  <a:pt x="993635" y="1005332"/>
                </a:lnTo>
                <a:lnTo>
                  <a:pt x="993635" y="2057"/>
                </a:lnTo>
                <a:lnTo>
                  <a:pt x="991450" y="2057"/>
                </a:lnTo>
                <a:lnTo>
                  <a:pt x="991450" y="700557"/>
                </a:lnTo>
                <a:lnTo>
                  <a:pt x="991019" y="713257"/>
                </a:lnTo>
                <a:lnTo>
                  <a:pt x="988402" y="700557"/>
                </a:lnTo>
                <a:lnTo>
                  <a:pt x="991450" y="700557"/>
                </a:lnTo>
                <a:lnTo>
                  <a:pt x="991450" y="2057"/>
                </a:lnTo>
                <a:lnTo>
                  <a:pt x="975893" y="2057"/>
                </a:lnTo>
                <a:lnTo>
                  <a:pt x="975893" y="992657"/>
                </a:lnTo>
                <a:lnTo>
                  <a:pt x="974458" y="1005332"/>
                </a:lnTo>
                <a:lnTo>
                  <a:pt x="974445" y="1018057"/>
                </a:lnTo>
                <a:lnTo>
                  <a:pt x="961656" y="1018057"/>
                </a:lnTo>
                <a:lnTo>
                  <a:pt x="965212" y="1006055"/>
                </a:lnTo>
                <a:lnTo>
                  <a:pt x="965339" y="1005332"/>
                </a:lnTo>
                <a:lnTo>
                  <a:pt x="967473" y="992657"/>
                </a:lnTo>
                <a:lnTo>
                  <a:pt x="975893" y="992657"/>
                </a:lnTo>
                <a:lnTo>
                  <a:pt x="975893" y="2057"/>
                </a:lnTo>
                <a:lnTo>
                  <a:pt x="974445" y="2057"/>
                </a:lnTo>
                <a:lnTo>
                  <a:pt x="974445" y="129057"/>
                </a:lnTo>
                <a:lnTo>
                  <a:pt x="973861" y="141757"/>
                </a:lnTo>
                <a:lnTo>
                  <a:pt x="969213" y="141757"/>
                </a:lnTo>
                <a:lnTo>
                  <a:pt x="966304" y="129057"/>
                </a:lnTo>
                <a:lnTo>
                  <a:pt x="974445" y="129057"/>
                </a:lnTo>
                <a:lnTo>
                  <a:pt x="974445" y="2057"/>
                </a:lnTo>
                <a:lnTo>
                  <a:pt x="961656" y="2057"/>
                </a:lnTo>
                <a:lnTo>
                  <a:pt x="961656" y="192557"/>
                </a:lnTo>
                <a:lnTo>
                  <a:pt x="959332" y="205257"/>
                </a:lnTo>
                <a:lnTo>
                  <a:pt x="956424" y="205257"/>
                </a:lnTo>
                <a:lnTo>
                  <a:pt x="957580" y="217957"/>
                </a:lnTo>
                <a:lnTo>
                  <a:pt x="948004" y="205257"/>
                </a:lnTo>
                <a:lnTo>
                  <a:pt x="946759" y="205257"/>
                </a:lnTo>
                <a:lnTo>
                  <a:pt x="951941" y="192557"/>
                </a:lnTo>
                <a:lnTo>
                  <a:pt x="961656" y="192557"/>
                </a:lnTo>
                <a:lnTo>
                  <a:pt x="961656" y="2057"/>
                </a:lnTo>
                <a:lnTo>
                  <a:pt x="945210" y="2057"/>
                </a:lnTo>
                <a:lnTo>
                  <a:pt x="945210" y="446557"/>
                </a:lnTo>
                <a:lnTo>
                  <a:pt x="943483" y="459257"/>
                </a:lnTo>
                <a:lnTo>
                  <a:pt x="932002" y="459257"/>
                </a:lnTo>
                <a:lnTo>
                  <a:pt x="936066" y="446557"/>
                </a:lnTo>
                <a:lnTo>
                  <a:pt x="945210" y="446557"/>
                </a:lnTo>
                <a:lnTo>
                  <a:pt x="945210" y="2057"/>
                </a:lnTo>
                <a:lnTo>
                  <a:pt x="929093" y="2057"/>
                </a:lnTo>
                <a:lnTo>
                  <a:pt x="929093" y="548157"/>
                </a:lnTo>
                <a:lnTo>
                  <a:pt x="921385" y="548157"/>
                </a:lnTo>
                <a:lnTo>
                  <a:pt x="918413" y="535457"/>
                </a:lnTo>
                <a:lnTo>
                  <a:pt x="917727" y="522719"/>
                </a:lnTo>
                <a:lnTo>
                  <a:pt x="917460" y="518693"/>
                </a:lnTo>
                <a:lnTo>
                  <a:pt x="917460" y="891057"/>
                </a:lnTo>
                <a:lnTo>
                  <a:pt x="916889" y="903757"/>
                </a:lnTo>
                <a:lnTo>
                  <a:pt x="913396" y="903757"/>
                </a:lnTo>
                <a:lnTo>
                  <a:pt x="915720" y="891057"/>
                </a:lnTo>
                <a:lnTo>
                  <a:pt x="917460" y="891057"/>
                </a:lnTo>
                <a:lnTo>
                  <a:pt x="917460" y="518693"/>
                </a:lnTo>
                <a:lnTo>
                  <a:pt x="916889" y="510057"/>
                </a:lnTo>
                <a:lnTo>
                  <a:pt x="925029" y="510057"/>
                </a:lnTo>
                <a:lnTo>
                  <a:pt x="922312" y="522719"/>
                </a:lnTo>
                <a:lnTo>
                  <a:pt x="924217" y="522719"/>
                </a:lnTo>
                <a:lnTo>
                  <a:pt x="924318" y="523100"/>
                </a:lnTo>
                <a:lnTo>
                  <a:pt x="927557" y="535457"/>
                </a:lnTo>
                <a:lnTo>
                  <a:pt x="929093" y="548157"/>
                </a:lnTo>
                <a:lnTo>
                  <a:pt x="929093" y="2057"/>
                </a:lnTo>
                <a:lnTo>
                  <a:pt x="909904" y="2057"/>
                </a:lnTo>
                <a:lnTo>
                  <a:pt x="909904" y="103657"/>
                </a:lnTo>
                <a:lnTo>
                  <a:pt x="906995" y="116357"/>
                </a:lnTo>
                <a:lnTo>
                  <a:pt x="898855" y="116357"/>
                </a:lnTo>
                <a:lnTo>
                  <a:pt x="897699" y="103657"/>
                </a:lnTo>
                <a:lnTo>
                  <a:pt x="909904" y="103657"/>
                </a:lnTo>
                <a:lnTo>
                  <a:pt x="909904" y="2057"/>
                </a:lnTo>
                <a:lnTo>
                  <a:pt x="878509" y="2057"/>
                </a:lnTo>
                <a:lnTo>
                  <a:pt x="878509" y="90919"/>
                </a:lnTo>
                <a:lnTo>
                  <a:pt x="868629" y="90919"/>
                </a:lnTo>
                <a:lnTo>
                  <a:pt x="871537" y="78257"/>
                </a:lnTo>
                <a:lnTo>
                  <a:pt x="877925" y="78257"/>
                </a:lnTo>
                <a:lnTo>
                  <a:pt x="878509" y="90919"/>
                </a:lnTo>
                <a:lnTo>
                  <a:pt x="878509" y="2057"/>
                </a:lnTo>
                <a:lnTo>
                  <a:pt x="858164" y="2057"/>
                </a:lnTo>
                <a:lnTo>
                  <a:pt x="858164" y="510057"/>
                </a:lnTo>
                <a:lnTo>
                  <a:pt x="857580" y="522719"/>
                </a:lnTo>
                <a:lnTo>
                  <a:pt x="851179" y="522719"/>
                </a:lnTo>
                <a:lnTo>
                  <a:pt x="851179" y="510057"/>
                </a:lnTo>
                <a:lnTo>
                  <a:pt x="858164" y="510057"/>
                </a:lnTo>
                <a:lnTo>
                  <a:pt x="858164" y="2057"/>
                </a:lnTo>
                <a:lnTo>
                  <a:pt x="831176" y="2057"/>
                </a:lnTo>
                <a:lnTo>
                  <a:pt x="829094" y="14757"/>
                </a:lnTo>
                <a:lnTo>
                  <a:pt x="823277" y="14757"/>
                </a:lnTo>
                <a:lnTo>
                  <a:pt x="823277" y="78257"/>
                </a:lnTo>
                <a:lnTo>
                  <a:pt x="822134" y="90919"/>
                </a:lnTo>
                <a:lnTo>
                  <a:pt x="814603" y="90919"/>
                </a:lnTo>
                <a:lnTo>
                  <a:pt x="812812" y="78257"/>
                </a:lnTo>
                <a:lnTo>
                  <a:pt x="823277" y="78257"/>
                </a:lnTo>
                <a:lnTo>
                  <a:pt x="823277" y="14757"/>
                </a:lnTo>
                <a:lnTo>
                  <a:pt x="805472" y="14757"/>
                </a:lnTo>
                <a:lnTo>
                  <a:pt x="802932" y="11772"/>
                </a:lnTo>
                <a:lnTo>
                  <a:pt x="802932" y="484657"/>
                </a:lnTo>
                <a:lnTo>
                  <a:pt x="791286" y="484657"/>
                </a:lnTo>
                <a:lnTo>
                  <a:pt x="782218" y="471957"/>
                </a:lnTo>
                <a:lnTo>
                  <a:pt x="780440" y="459257"/>
                </a:lnTo>
                <a:lnTo>
                  <a:pt x="790714" y="446557"/>
                </a:lnTo>
                <a:lnTo>
                  <a:pt x="790905" y="459257"/>
                </a:lnTo>
                <a:lnTo>
                  <a:pt x="791806" y="471957"/>
                </a:lnTo>
                <a:lnTo>
                  <a:pt x="795210" y="471957"/>
                </a:lnTo>
                <a:lnTo>
                  <a:pt x="802932" y="484657"/>
                </a:lnTo>
                <a:lnTo>
                  <a:pt x="802932" y="11772"/>
                </a:lnTo>
                <a:lnTo>
                  <a:pt x="800023" y="8356"/>
                </a:lnTo>
                <a:lnTo>
                  <a:pt x="800023" y="319557"/>
                </a:lnTo>
                <a:lnTo>
                  <a:pt x="798855" y="332257"/>
                </a:lnTo>
                <a:lnTo>
                  <a:pt x="790714" y="332257"/>
                </a:lnTo>
                <a:lnTo>
                  <a:pt x="788390" y="319557"/>
                </a:lnTo>
                <a:lnTo>
                  <a:pt x="800023" y="319557"/>
                </a:lnTo>
                <a:lnTo>
                  <a:pt x="800023" y="8356"/>
                </a:lnTo>
                <a:lnTo>
                  <a:pt x="794677" y="2057"/>
                </a:lnTo>
                <a:lnTo>
                  <a:pt x="784910" y="2057"/>
                </a:lnTo>
                <a:lnTo>
                  <a:pt x="794791" y="14757"/>
                </a:lnTo>
                <a:lnTo>
                  <a:pt x="793623" y="14757"/>
                </a:lnTo>
                <a:lnTo>
                  <a:pt x="798271" y="27457"/>
                </a:lnTo>
                <a:lnTo>
                  <a:pt x="786066" y="27457"/>
                </a:lnTo>
                <a:lnTo>
                  <a:pt x="780834" y="14757"/>
                </a:lnTo>
                <a:lnTo>
                  <a:pt x="783158" y="27457"/>
                </a:lnTo>
                <a:lnTo>
                  <a:pt x="766876" y="27457"/>
                </a:lnTo>
                <a:lnTo>
                  <a:pt x="775335" y="40157"/>
                </a:lnTo>
                <a:lnTo>
                  <a:pt x="768629" y="40157"/>
                </a:lnTo>
                <a:lnTo>
                  <a:pt x="777621" y="52857"/>
                </a:lnTo>
                <a:lnTo>
                  <a:pt x="778217" y="52857"/>
                </a:lnTo>
                <a:lnTo>
                  <a:pt x="778268" y="65557"/>
                </a:lnTo>
                <a:lnTo>
                  <a:pt x="777925" y="65557"/>
                </a:lnTo>
                <a:lnTo>
                  <a:pt x="777341" y="78257"/>
                </a:lnTo>
                <a:lnTo>
                  <a:pt x="783158" y="78257"/>
                </a:lnTo>
                <a:lnTo>
                  <a:pt x="787806" y="78257"/>
                </a:lnTo>
                <a:lnTo>
                  <a:pt x="794766" y="90919"/>
                </a:lnTo>
                <a:lnTo>
                  <a:pt x="787615" y="90919"/>
                </a:lnTo>
                <a:lnTo>
                  <a:pt x="783158" y="78257"/>
                </a:lnTo>
                <a:lnTo>
                  <a:pt x="787222" y="90919"/>
                </a:lnTo>
                <a:lnTo>
                  <a:pt x="783158" y="90919"/>
                </a:lnTo>
                <a:lnTo>
                  <a:pt x="783234" y="103657"/>
                </a:lnTo>
                <a:lnTo>
                  <a:pt x="779094" y="103657"/>
                </a:lnTo>
                <a:lnTo>
                  <a:pt x="779094" y="129057"/>
                </a:lnTo>
                <a:lnTo>
                  <a:pt x="779094" y="306857"/>
                </a:lnTo>
                <a:lnTo>
                  <a:pt x="778510" y="319557"/>
                </a:lnTo>
                <a:lnTo>
                  <a:pt x="775017" y="319557"/>
                </a:lnTo>
                <a:lnTo>
                  <a:pt x="775017" y="471957"/>
                </a:lnTo>
                <a:lnTo>
                  <a:pt x="773277" y="471957"/>
                </a:lnTo>
                <a:lnTo>
                  <a:pt x="770953" y="484657"/>
                </a:lnTo>
                <a:lnTo>
                  <a:pt x="765721" y="471957"/>
                </a:lnTo>
                <a:lnTo>
                  <a:pt x="765276" y="471957"/>
                </a:lnTo>
                <a:lnTo>
                  <a:pt x="763079" y="459257"/>
                </a:lnTo>
                <a:lnTo>
                  <a:pt x="771182" y="459257"/>
                </a:lnTo>
                <a:lnTo>
                  <a:pt x="775017" y="471957"/>
                </a:lnTo>
                <a:lnTo>
                  <a:pt x="775017" y="319557"/>
                </a:lnTo>
                <a:lnTo>
                  <a:pt x="767461" y="319557"/>
                </a:lnTo>
                <a:lnTo>
                  <a:pt x="767461" y="306857"/>
                </a:lnTo>
                <a:lnTo>
                  <a:pt x="779094" y="306857"/>
                </a:lnTo>
                <a:lnTo>
                  <a:pt x="779094" y="129057"/>
                </a:lnTo>
                <a:lnTo>
                  <a:pt x="775601" y="129057"/>
                </a:lnTo>
                <a:lnTo>
                  <a:pt x="771537" y="116357"/>
                </a:lnTo>
                <a:lnTo>
                  <a:pt x="777341" y="116357"/>
                </a:lnTo>
                <a:lnTo>
                  <a:pt x="779094" y="129057"/>
                </a:lnTo>
                <a:lnTo>
                  <a:pt x="779094" y="103657"/>
                </a:lnTo>
                <a:lnTo>
                  <a:pt x="767461" y="103657"/>
                </a:lnTo>
                <a:lnTo>
                  <a:pt x="769200" y="116357"/>
                </a:lnTo>
                <a:lnTo>
                  <a:pt x="767461" y="116357"/>
                </a:lnTo>
                <a:lnTo>
                  <a:pt x="769327" y="129057"/>
                </a:lnTo>
                <a:lnTo>
                  <a:pt x="762393" y="129057"/>
                </a:lnTo>
                <a:lnTo>
                  <a:pt x="756412" y="141757"/>
                </a:lnTo>
                <a:lnTo>
                  <a:pt x="761644" y="141757"/>
                </a:lnTo>
                <a:lnTo>
                  <a:pt x="768134" y="154444"/>
                </a:lnTo>
                <a:lnTo>
                  <a:pt x="765136" y="154444"/>
                </a:lnTo>
                <a:lnTo>
                  <a:pt x="766457" y="167157"/>
                </a:lnTo>
                <a:lnTo>
                  <a:pt x="772909" y="167157"/>
                </a:lnTo>
                <a:lnTo>
                  <a:pt x="770356" y="179844"/>
                </a:lnTo>
                <a:lnTo>
                  <a:pt x="766800" y="179844"/>
                </a:lnTo>
                <a:lnTo>
                  <a:pt x="776185" y="192557"/>
                </a:lnTo>
                <a:lnTo>
                  <a:pt x="766876" y="192557"/>
                </a:lnTo>
                <a:lnTo>
                  <a:pt x="768629" y="205257"/>
                </a:lnTo>
                <a:lnTo>
                  <a:pt x="752348" y="205257"/>
                </a:lnTo>
                <a:lnTo>
                  <a:pt x="761644" y="217957"/>
                </a:lnTo>
                <a:lnTo>
                  <a:pt x="753503" y="217957"/>
                </a:lnTo>
                <a:lnTo>
                  <a:pt x="752932" y="230657"/>
                </a:lnTo>
                <a:lnTo>
                  <a:pt x="751179" y="230657"/>
                </a:lnTo>
                <a:lnTo>
                  <a:pt x="750608" y="243357"/>
                </a:lnTo>
                <a:lnTo>
                  <a:pt x="744207" y="243357"/>
                </a:lnTo>
                <a:lnTo>
                  <a:pt x="743623" y="256057"/>
                </a:lnTo>
                <a:lnTo>
                  <a:pt x="765136" y="256057"/>
                </a:lnTo>
                <a:lnTo>
                  <a:pt x="761644" y="268757"/>
                </a:lnTo>
                <a:lnTo>
                  <a:pt x="759320" y="268757"/>
                </a:lnTo>
                <a:lnTo>
                  <a:pt x="760488" y="281457"/>
                </a:lnTo>
                <a:lnTo>
                  <a:pt x="771537" y="281457"/>
                </a:lnTo>
                <a:lnTo>
                  <a:pt x="773277" y="294157"/>
                </a:lnTo>
                <a:lnTo>
                  <a:pt x="755396" y="294157"/>
                </a:lnTo>
                <a:lnTo>
                  <a:pt x="748245" y="306857"/>
                </a:lnTo>
                <a:lnTo>
                  <a:pt x="749439" y="306857"/>
                </a:lnTo>
                <a:lnTo>
                  <a:pt x="756119" y="319557"/>
                </a:lnTo>
                <a:lnTo>
                  <a:pt x="758164" y="319557"/>
                </a:lnTo>
                <a:lnTo>
                  <a:pt x="746213" y="332257"/>
                </a:lnTo>
                <a:lnTo>
                  <a:pt x="748271" y="332257"/>
                </a:lnTo>
                <a:lnTo>
                  <a:pt x="741883" y="344957"/>
                </a:lnTo>
                <a:lnTo>
                  <a:pt x="753503" y="344957"/>
                </a:lnTo>
                <a:lnTo>
                  <a:pt x="755408" y="357657"/>
                </a:lnTo>
                <a:lnTo>
                  <a:pt x="751255" y="357657"/>
                </a:lnTo>
                <a:lnTo>
                  <a:pt x="744601" y="370357"/>
                </a:lnTo>
                <a:lnTo>
                  <a:pt x="753795" y="370357"/>
                </a:lnTo>
                <a:lnTo>
                  <a:pt x="761542" y="383057"/>
                </a:lnTo>
                <a:lnTo>
                  <a:pt x="752043" y="383057"/>
                </a:lnTo>
                <a:lnTo>
                  <a:pt x="752932" y="395757"/>
                </a:lnTo>
                <a:lnTo>
                  <a:pt x="753376" y="395757"/>
                </a:lnTo>
                <a:lnTo>
                  <a:pt x="758736" y="408457"/>
                </a:lnTo>
                <a:lnTo>
                  <a:pt x="748906" y="408457"/>
                </a:lnTo>
                <a:lnTo>
                  <a:pt x="752195" y="421157"/>
                </a:lnTo>
                <a:lnTo>
                  <a:pt x="763397" y="421157"/>
                </a:lnTo>
                <a:lnTo>
                  <a:pt x="756996" y="433857"/>
                </a:lnTo>
                <a:lnTo>
                  <a:pt x="756056" y="433857"/>
                </a:lnTo>
                <a:lnTo>
                  <a:pt x="757821" y="446557"/>
                </a:lnTo>
                <a:lnTo>
                  <a:pt x="754087" y="446557"/>
                </a:lnTo>
                <a:lnTo>
                  <a:pt x="760882" y="459257"/>
                </a:lnTo>
                <a:lnTo>
                  <a:pt x="754672" y="459257"/>
                </a:lnTo>
                <a:lnTo>
                  <a:pt x="761339" y="471957"/>
                </a:lnTo>
                <a:lnTo>
                  <a:pt x="762812" y="471957"/>
                </a:lnTo>
                <a:lnTo>
                  <a:pt x="766064" y="484657"/>
                </a:lnTo>
                <a:lnTo>
                  <a:pt x="767549" y="484657"/>
                </a:lnTo>
                <a:lnTo>
                  <a:pt x="771499" y="497357"/>
                </a:lnTo>
                <a:lnTo>
                  <a:pt x="778840" y="484657"/>
                </a:lnTo>
                <a:lnTo>
                  <a:pt x="787158" y="484657"/>
                </a:lnTo>
                <a:lnTo>
                  <a:pt x="794486" y="497357"/>
                </a:lnTo>
                <a:lnTo>
                  <a:pt x="779678" y="497357"/>
                </a:lnTo>
                <a:lnTo>
                  <a:pt x="779678" y="510057"/>
                </a:lnTo>
                <a:lnTo>
                  <a:pt x="782815" y="510057"/>
                </a:lnTo>
                <a:lnTo>
                  <a:pt x="780262" y="522719"/>
                </a:lnTo>
                <a:lnTo>
                  <a:pt x="805853" y="522719"/>
                </a:lnTo>
                <a:lnTo>
                  <a:pt x="797699" y="535457"/>
                </a:lnTo>
                <a:lnTo>
                  <a:pt x="795947" y="535457"/>
                </a:lnTo>
                <a:lnTo>
                  <a:pt x="802347" y="548157"/>
                </a:lnTo>
                <a:lnTo>
                  <a:pt x="804672" y="548157"/>
                </a:lnTo>
                <a:lnTo>
                  <a:pt x="800608" y="560857"/>
                </a:lnTo>
                <a:lnTo>
                  <a:pt x="789559" y="560857"/>
                </a:lnTo>
                <a:lnTo>
                  <a:pt x="803516" y="573557"/>
                </a:lnTo>
                <a:lnTo>
                  <a:pt x="794207" y="573557"/>
                </a:lnTo>
                <a:lnTo>
                  <a:pt x="793623" y="586257"/>
                </a:lnTo>
                <a:lnTo>
                  <a:pt x="803516" y="586257"/>
                </a:lnTo>
                <a:lnTo>
                  <a:pt x="803084" y="598678"/>
                </a:lnTo>
                <a:lnTo>
                  <a:pt x="803071" y="598957"/>
                </a:lnTo>
                <a:lnTo>
                  <a:pt x="805840" y="598957"/>
                </a:lnTo>
                <a:lnTo>
                  <a:pt x="811682" y="611606"/>
                </a:lnTo>
                <a:lnTo>
                  <a:pt x="812241" y="611606"/>
                </a:lnTo>
                <a:lnTo>
                  <a:pt x="809904" y="624357"/>
                </a:lnTo>
                <a:lnTo>
                  <a:pt x="813993" y="611606"/>
                </a:lnTo>
                <a:lnTo>
                  <a:pt x="818057" y="611606"/>
                </a:lnTo>
                <a:lnTo>
                  <a:pt x="814489" y="624357"/>
                </a:lnTo>
                <a:lnTo>
                  <a:pt x="820102" y="611606"/>
                </a:lnTo>
                <a:lnTo>
                  <a:pt x="822693" y="611606"/>
                </a:lnTo>
                <a:lnTo>
                  <a:pt x="820369" y="598957"/>
                </a:lnTo>
                <a:lnTo>
                  <a:pt x="829678" y="598957"/>
                </a:lnTo>
                <a:lnTo>
                  <a:pt x="822718" y="611606"/>
                </a:lnTo>
                <a:lnTo>
                  <a:pt x="826554" y="611606"/>
                </a:lnTo>
                <a:lnTo>
                  <a:pt x="826490" y="612482"/>
                </a:lnTo>
                <a:lnTo>
                  <a:pt x="825601" y="624357"/>
                </a:lnTo>
                <a:lnTo>
                  <a:pt x="819213" y="624357"/>
                </a:lnTo>
                <a:lnTo>
                  <a:pt x="808164" y="637057"/>
                </a:lnTo>
                <a:lnTo>
                  <a:pt x="815962" y="637057"/>
                </a:lnTo>
                <a:lnTo>
                  <a:pt x="810488" y="649757"/>
                </a:lnTo>
                <a:lnTo>
                  <a:pt x="808266" y="649757"/>
                </a:lnTo>
                <a:lnTo>
                  <a:pt x="814552" y="662457"/>
                </a:lnTo>
                <a:lnTo>
                  <a:pt x="826185" y="662457"/>
                </a:lnTo>
                <a:lnTo>
                  <a:pt x="824001" y="675157"/>
                </a:lnTo>
                <a:lnTo>
                  <a:pt x="830402" y="662457"/>
                </a:lnTo>
                <a:lnTo>
                  <a:pt x="831113" y="675157"/>
                </a:lnTo>
                <a:lnTo>
                  <a:pt x="833158" y="662457"/>
                </a:lnTo>
                <a:lnTo>
                  <a:pt x="842467" y="662457"/>
                </a:lnTo>
                <a:lnTo>
                  <a:pt x="844791" y="675157"/>
                </a:lnTo>
                <a:lnTo>
                  <a:pt x="846531" y="675157"/>
                </a:lnTo>
                <a:lnTo>
                  <a:pt x="846569" y="675322"/>
                </a:lnTo>
                <a:lnTo>
                  <a:pt x="848855" y="687832"/>
                </a:lnTo>
                <a:lnTo>
                  <a:pt x="836790" y="687832"/>
                </a:lnTo>
                <a:lnTo>
                  <a:pt x="825385" y="700557"/>
                </a:lnTo>
                <a:lnTo>
                  <a:pt x="815416" y="700557"/>
                </a:lnTo>
                <a:lnTo>
                  <a:pt x="807593" y="713257"/>
                </a:lnTo>
                <a:lnTo>
                  <a:pt x="813396" y="713257"/>
                </a:lnTo>
                <a:lnTo>
                  <a:pt x="813295" y="713689"/>
                </a:lnTo>
                <a:lnTo>
                  <a:pt x="810488" y="725957"/>
                </a:lnTo>
                <a:lnTo>
                  <a:pt x="820953" y="725957"/>
                </a:lnTo>
                <a:lnTo>
                  <a:pt x="819213" y="738657"/>
                </a:lnTo>
                <a:lnTo>
                  <a:pt x="828509" y="725957"/>
                </a:lnTo>
                <a:lnTo>
                  <a:pt x="825398" y="738657"/>
                </a:lnTo>
                <a:lnTo>
                  <a:pt x="832002" y="738657"/>
                </a:lnTo>
                <a:lnTo>
                  <a:pt x="833158" y="751357"/>
                </a:lnTo>
                <a:lnTo>
                  <a:pt x="824534" y="751357"/>
                </a:lnTo>
                <a:lnTo>
                  <a:pt x="824484" y="751827"/>
                </a:lnTo>
                <a:lnTo>
                  <a:pt x="823188" y="764057"/>
                </a:lnTo>
                <a:lnTo>
                  <a:pt x="828509" y="764057"/>
                </a:lnTo>
                <a:lnTo>
                  <a:pt x="831557" y="776757"/>
                </a:lnTo>
                <a:lnTo>
                  <a:pt x="829094" y="776757"/>
                </a:lnTo>
                <a:lnTo>
                  <a:pt x="826770" y="789457"/>
                </a:lnTo>
                <a:lnTo>
                  <a:pt x="835710" y="776757"/>
                </a:lnTo>
                <a:lnTo>
                  <a:pt x="855256" y="776757"/>
                </a:lnTo>
                <a:lnTo>
                  <a:pt x="847521" y="789457"/>
                </a:lnTo>
                <a:lnTo>
                  <a:pt x="850607" y="789457"/>
                </a:lnTo>
                <a:lnTo>
                  <a:pt x="843622" y="802157"/>
                </a:lnTo>
                <a:lnTo>
                  <a:pt x="842098" y="802157"/>
                </a:lnTo>
                <a:lnTo>
                  <a:pt x="836650" y="814857"/>
                </a:lnTo>
                <a:lnTo>
                  <a:pt x="858240" y="814857"/>
                </a:lnTo>
                <a:lnTo>
                  <a:pt x="861618" y="827557"/>
                </a:lnTo>
                <a:lnTo>
                  <a:pt x="871537" y="827557"/>
                </a:lnTo>
                <a:lnTo>
                  <a:pt x="872121" y="827557"/>
                </a:lnTo>
                <a:lnTo>
                  <a:pt x="878509" y="814857"/>
                </a:lnTo>
                <a:lnTo>
                  <a:pt x="892467" y="814857"/>
                </a:lnTo>
                <a:lnTo>
                  <a:pt x="884910" y="827557"/>
                </a:lnTo>
                <a:lnTo>
                  <a:pt x="886650" y="827557"/>
                </a:lnTo>
                <a:lnTo>
                  <a:pt x="884910" y="840257"/>
                </a:lnTo>
                <a:lnTo>
                  <a:pt x="869213" y="840257"/>
                </a:lnTo>
                <a:lnTo>
                  <a:pt x="871537" y="827557"/>
                </a:lnTo>
                <a:lnTo>
                  <a:pt x="864387" y="840257"/>
                </a:lnTo>
                <a:lnTo>
                  <a:pt x="862812" y="840257"/>
                </a:lnTo>
                <a:lnTo>
                  <a:pt x="862812" y="852957"/>
                </a:lnTo>
                <a:lnTo>
                  <a:pt x="874585" y="852957"/>
                </a:lnTo>
                <a:lnTo>
                  <a:pt x="867892" y="865505"/>
                </a:lnTo>
                <a:lnTo>
                  <a:pt x="880008" y="865505"/>
                </a:lnTo>
                <a:lnTo>
                  <a:pt x="886942" y="852957"/>
                </a:lnTo>
                <a:lnTo>
                  <a:pt x="891336" y="852957"/>
                </a:lnTo>
                <a:lnTo>
                  <a:pt x="891298" y="865505"/>
                </a:lnTo>
                <a:lnTo>
                  <a:pt x="892556" y="865505"/>
                </a:lnTo>
                <a:lnTo>
                  <a:pt x="892467" y="878357"/>
                </a:lnTo>
                <a:lnTo>
                  <a:pt x="886650" y="878357"/>
                </a:lnTo>
                <a:lnTo>
                  <a:pt x="885469" y="865505"/>
                </a:lnTo>
                <a:lnTo>
                  <a:pt x="884923" y="865505"/>
                </a:lnTo>
                <a:lnTo>
                  <a:pt x="883107" y="878357"/>
                </a:lnTo>
                <a:lnTo>
                  <a:pt x="884326" y="878357"/>
                </a:lnTo>
                <a:lnTo>
                  <a:pt x="889355" y="891057"/>
                </a:lnTo>
                <a:lnTo>
                  <a:pt x="904100" y="891057"/>
                </a:lnTo>
                <a:lnTo>
                  <a:pt x="900023" y="903757"/>
                </a:lnTo>
                <a:lnTo>
                  <a:pt x="903643" y="903757"/>
                </a:lnTo>
                <a:lnTo>
                  <a:pt x="906424" y="916457"/>
                </a:lnTo>
                <a:lnTo>
                  <a:pt x="907021" y="929157"/>
                </a:lnTo>
                <a:lnTo>
                  <a:pt x="911656" y="929157"/>
                </a:lnTo>
                <a:lnTo>
                  <a:pt x="910488" y="941857"/>
                </a:lnTo>
                <a:lnTo>
                  <a:pt x="913980" y="929157"/>
                </a:lnTo>
                <a:lnTo>
                  <a:pt x="924229" y="929157"/>
                </a:lnTo>
                <a:lnTo>
                  <a:pt x="932510" y="941857"/>
                </a:lnTo>
                <a:lnTo>
                  <a:pt x="937628" y="941857"/>
                </a:lnTo>
                <a:lnTo>
                  <a:pt x="937234" y="954557"/>
                </a:lnTo>
                <a:lnTo>
                  <a:pt x="948283" y="954557"/>
                </a:lnTo>
                <a:lnTo>
                  <a:pt x="950023" y="967257"/>
                </a:lnTo>
                <a:lnTo>
                  <a:pt x="958748" y="967257"/>
                </a:lnTo>
                <a:lnTo>
                  <a:pt x="962240" y="979957"/>
                </a:lnTo>
                <a:lnTo>
                  <a:pt x="964565" y="979957"/>
                </a:lnTo>
                <a:lnTo>
                  <a:pt x="961072" y="992657"/>
                </a:lnTo>
                <a:lnTo>
                  <a:pt x="962240" y="992657"/>
                </a:lnTo>
                <a:lnTo>
                  <a:pt x="960488" y="1005332"/>
                </a:lnTo>
                <a:lnTo>
                  <a:pt x="947712" y="1005332"/>
                </a:lnTo>
                <a:lnTo>
                  <a:pt x="941298" y="1018057"/>
                </a:lnTo>
                <a:lnTo>
                  <a:pt x="940142" y="1030757"/>
                </a:lnTo>
                <a:lnTo>
                  <a:pt x="937234" y="1018057"/>
                </a:lnTo>
                <a:lnTo>
                  <a:pt x="933742" y="1018057"/>
                </a:lnTo>
                <a:lnTo>
                  <a:pt x="936078" y="1005332"/>
                </a:lnTo>
                <a:lnTo>
                  <a:pt x="932586" y="1005332"/>
                </a:lnTo>
                <a:lnTo>
                  <a:pt x="928509" y="1018057"/>
                </a:lnTo>
                <a:lnTo>
                  <a:pt x="927354" y="1005332"/>
                </a:lnTo>
                <a:lnTo>
                  <a:pt x="929106" y="1005332"/>
                </a:lnTo>
                <a:lnTo>
                  <a:pt x="935494" y="992657"/>
                </a:lnTo>
                <a:lnTo>
                  <a:pt x="923810" y="992657"/>
                </a:lnTo>
                <a:lnTo>
                  <a:pt x="918629" y="1005332"/>
                </a:lnTo>
                <a:lnTo>
                  <a:pt x="920953" y="992657"/>
                </a:lnTo>
                <a:lnTo>
                  <a:pt x="901192" y="992657"/>
                </a:lnTo>
                <a:lnTo>
                  <a:pt x="904621" y="979957"/>
                </a:lnTo>
                <a:lnTo>
                  <a:pt x="878954" y="979957"/>
                </a:lnTo>
                <a:lnTo>
                  <a:pt x="879424" y="967257"/>
                </a:lnTo>
                <a:lnTo>
                  <a:pt x="882002" y="967257"/>
                </a:lnTo>
                <a:lnTo>
                  <a:pt x="879678" y="954557"/>
                </a:lnTo>
                <a:lnTo>
                  <a:pt x="870369" y="967257"/>
                </a:lnTo>
                <a:lnTo>
                  <a:pt x="859904" y="967257"/>
                </a:lnTo>
                <a:lnTo>
                  <a:pt x="863981" y="954557"/>
                </a:lnTo>
                <a:lnTo>
                  <a:pt x="858748" y="954557"/>
                </a:lnTo>
                <a:lnTo>
                  <a:pt x="857580" y="941857"/>
                </a:lnTo>
                <a:lnTo>
                  <a:pt x="853516" y="954557"/>
                </a:lnTo>
                <a:lnTo>
                  <a:pt x="852347" y="941857"/>
                </a:lnTo>
                <a:lnTo>
                  <a:pt x="832586" y="941857"/>
                </a:lnTo>
                <a:lnTo>
                  <a:pt x="831418" y="954557"/>
                </a:lnTo>
                <a:lnTo>
                  <a:pt x="826770" y="954557"/>
                </a:lnTo>
                <a:lnTo>
                  <a:pt x="829678" y="941857"/>
                </a:lnTo>
                <a:lnTo>
                  <a:pt x="826770" y="941857"/>
                </a:lnTo>
                <a:lnTo>
                  <a:pt x="829094" y="929157"/>
                </a:lnTo>
                <a:lnTo>
                  <a:pt x="820369" y="929157"/>
                </a:lnTo>
                <a:lnTo>
                  <a:pt x="817206" y="941857"/>
                </a:lnTo>
                <a:lnTo>
                  <a:pt x="818337" y="929157"/>
                </a:lnTo>
                <a:lnTo>
                  <a:pt x="806411" y="929157"/>
                </a:lnTo>
                <a:lnTo>
                  <a:pt x="812228" y="916457"/>
                </a:lnTo>
                <a:lnTo>
                  <a:pt x="809904" y="916457"/>
                </a:lnTo>
                <a:lnTo>
                  <a:pt x="810488" y="903757"/>
                </a:lnTo>
                <a:lnTo>
                  <a:pt x="809904" y="903757"/>
                </a:lnTo>
                <a:lnTo>
                  <a:pt x="808748" y="903757"/>
                </a:lnTo>
                <a:lnTo>
                  <a:pt x="797953" y="916457"/>
                </a:lnTo>
                <a:lnTo>
                  <a:pt x="783158" y="916457"/>
                </a:lnTo>
                <a:lnTo>
                  <a:pt x="791095" y="903757"/>
                </a:lnTo>
                <a:lnTo>
                  <a:pt x="799439" y="903757"/>
                </a:lnTo>
                <a:lnTo>
                  <a:pt x="801763" y="891057"/>
                </a:lnTo>
                <a:lnTo>
                  <a:pt x="794791" y="891057"/>
                </a:lnTo>
                <a:lnTo>
                  <a:pt x="797699" y="878357"/>
                </a:lnTo>
                <a:lnTo>
                  <a:pt x="796531" y="878357"/>
                </a:lnTo>
                <a:lnTo>
                  <a:pt x="792467" y="891057"/>
                </a:lnTo>
                <a:lnTo>
                  <a:pt x="786066" y="891057"/>
                </a:lnTo>
                <a:lnTo>
                  <a:pt x="787234" y="878357"/>
                </a:lnTo>
                <a:lnTo>
                  <a:pt x="787806" y="878357"/>
                </a:lnTo>
                <a:lnTo>
                  <a:pt x="787222" y="865505"/>
                </a:lnTo>
                <a:lnTo>
                  <a:pt x="778586" y="865505"/>
                </a:lnTo>
                <a:lnTo>
                  <a:pt x="771880" y="878357"/>
                </a:lnTo>
                <a:lnTo>
                  <a:pt x="769785" y="878357"/>
                </a:lnTo>
                <a:lnTo>
                  <a:pt x="751179" y="878357"/>
                </a:lnTo>
                <a:lnTo>
                  <a:pt x="755294" y="865505"/>
                </a:lnTo>
                <a:lnTo>
                  <a:pt x="753592" y="865505"/>
                </a:lnTo>
                <a:lnTo>
                  <a:pt x="744728" y="865505"/>
                </a:lnTo>
                <a:lnTo>
                  <a:pt x="744601" y="865505"/>
                </a:lnTo>
                <a:lnTo>
                  <a:pt x="744359" y="864666"/>
                </a:lnTo>
                <a:lnTo>
                  <a:pt x="739216" y="852957"/>
                </a:lnTo>
                <a:lnTo>
                  <a:pt x="728522" y="852957"/>
                </a:lnTo>
                <a:lnTo>
                  <a:pt x="723277" y="840257"/>
                </a:lnTo>
                <a:lnTo>
                  <a:pt x="733729" y="827557"/>
                </a:lnTo>
                <a:lnTo>
                  <a:pt x="743699" y="827557"/>
                </a:lnTo>
                <a:lnTo>
                  <a:pt x="752462" y="814857"/>
                </a:lnTo>
                <a:lnTo>
                  <a:pt x="751179" y="814857"/>
                </a:lnTo>
                <a:lnTo>
                  <a:pt x="748271" y="814857"/>
                </a:lnTo>
                <a:lnTo>
                  <a:pt x="754672" y="802157"/>
                </a:lnTo>
                <a:lnTo>
                  <a:pt x="746531" y="802157"/>
                </a:lnTo>
                <a:lnTo>
                  <a:pt x="748271" y="789457"/>
                </a:lnTo>
                <a:lnTo>
                  <a:pt x="739559" y="802157"/>
                </a:lnTo>
                <a:lnTo>
                  <a:pt x="742149" y="789457"/>
                </a:lnTo>
                <a:lnTo>
                  <a:pt x="744143" y="789457"/>
                </a:lnTo>
                <a:lnTo>
                  <a:pt x="752348" y="776757"/>
                </a:lnTo>
                <a:lnTo>
                  <a:pt x="735482" y="776757"/>
                </a:lnTo>
                <a:lnTo>
                  <a:pt x="739559" y="764057"/>
                </a:lnTo>
                <a:lnTo>
                  <a:pt x="733869" y="764057"/>
                </a:lnTo>
                <a:lnTo>
                  <a:pt x="727341" y="776757"/>
                </a:lnTo>
                <a:lnTo>
                  <a:pt x="715721" y="776757"/>
                </a:lnTo>
                <a:lnTo>
                  <a:pt x="723353" y="764057"/>
                </a:lnTo>
                <a:lnTo>
                  <a:pt x="722109" y="764057"/>
                </a:lnTo>
                <a:lnTo>
                  <a:pt x="729094" y="751357"/>
                </a:lnTo>
                <a:lnTo>
                  <a:pt x="732536" y="751357"/>
                </a:lnTo>
                <a:lnTo>
                  <a:pt x="736650" y="738657"/>
                </a:lnTo>
                <a:lnTo>
                  <a:pt x="732574" y="738657"/>
                </a:lnTo>
                <a:lnTo>
                  <a:pt x="719785" y="751357"/>
                </a:lnTo>
                <a:lnTo>
                  <a:pt x="719785" y="738657"/>
                </a:lnTo>
                <a:lnTo>
                  <a:pt x="691883" y="738657"/>
                </a:lnTo>
                <a:lnTo>
                  <a:pt x="694207" y="725957"/>
                </a:lnTo>
                <a:lnTo>
                  <a:pt x="700379" y="725957"/>
                </a:lnTo>
                <a:lnTo>
                  <a:pt x="708888" y="713257"/>
                </a:lnTo>
                <a:lnTo>
                  <a:pt x="709904" y="713257"/>
                </a:lnTo>
                <a:lnTo>
                  <a:pt x="706843" y="700557"/>
                </a:lnTo>
                <a:lnTo>
                  <a:pt x="703503" y="700557"/>
                </a:lnTo>
                <a:lnTo>
                  <a:pt x="702932" y="699871"/>
                </a:lnTo>
                <a:lnTo>
                  <a:pt x="702932" y="700557"/>
                </a:lnTo>
                <a:lnTo>
                  <a:pt x="700684" y="713257"/>
                </a:lnTo>
                <a:lnTo>
                  <a:pt x="695833" y="713257"/>
                </a:lnTo>
                <a:lnTo>
                  <a:pt x="697115" y="700557"/>
                </a:lnTo>
                <a:lnTo>
                  <a:pt x="702932" y="700557"/>
                </a:lnTo>
                <a:lnTo>
                  <a:pt x="702932" y="699871"/>
                </a:lnTo>
                <a:lnTo>
                  <a:pt x="693026" y="687832"/>
                </a:lnTo>
                <a:lnTo>
                  <a:pt x="700595" y="687832"/>
                </a:lnTo>
                <a:lnTo>
                  <a:pt x="700481" y="687438"/>
                </a:lnTo>
                <a:lnTo>
                  <a:pt x="696887" y="675157"/>
                </a:lnTo>
                <a:lnTo>
                  <a:pt x="697039" y="675157"/>
                </a:lnTo>
                <a:lnTo>
                  <a:pt x="699706" y="662457"/>
                </a:lnTo>
                <a:lnTo>
                  <a:pt x="699439" y="662457"/>
                </a:lnTo>
                <a:lnTo>
                  <a:pt x="702932" y="649757"/>
                </a:lnTo>
                <a:lnTo>
                  <a:pt x="692454" y="662457"/>
                </a:lnTo>
                <a:lnTo>
                  <a:pt x="686650" y="662457"/>
                </a:lnTo>
                <a:lnTo>
                  <a:pt x="693623" y="649757"/>
                </a:lnTo>
                <a:lnTo>
                  <a:pt x="673188" y="649757"/>
                </a:lnTo>
                <a:lnTo>
                  <a:pt x="674433" y="637057"/>
                </a:lnTo>
                <a:lnTo>
                  <a:pt x="676757" y="637057"/>
                </a:lnTo>
                <a:lnTo>
                  <a:pt x="675449" y="624357"/>
                </a:lnTo>
                <a:lnTo>
                  <a:pt x="676440" y="624357"/>
                </a:lnTo>
                <a:lnTo>
                  <a:pt x="683768" y="611606"/>
                </a:lnTo>
                <a:lnTo>
                  <a:pt x="667499" y="611606"/>
                </a:lnTo>
                <a:lnTo>
                  <a:pt x="677341" y="598957"/>
                </a:lnTo>
                <a:lnTo>
                  <a:pt x="687806" y="598957"/>
                </a:lnTo>
                <a:lnTo>
                  <a:pt x="687819" y="598678"/>
                </a:lnTo>
                <a:lnTo>
                  <a:pt x="688390" y="586257"/>
                </a:lnTo>
                <a:lnTo>
                  <a:pt x="673862" y="598957"/>
                </a:lnTo>
                <a:lnTo>
                  <a:pt x="673785" y="598678"/>
                </a:lnTo>
                <a:lnTo>
                  <a:pt x="670953" y="586257"/>
                </a:lnTo>
                <a:lnTo>
                  <a:pt x="684898" y="586257"/>
                </a:lnTo>
                <a:lnTo>
                  <a:pt x="674433" y="573557"/>
                </a:lnTo>
                <a:lnTo>
                  <a:pt x="682574" y="573557"/>
                </a:lnTo>
                <a:lnTo>
                  <a:pt x="681990" y="560857"/>
                </a:lnTo>
                <a:lnTo>
                  <a:pt x="687806" y="560857"/>
                </a:lnTo>
                <a:lnTo>
                  <a:pt x="681418" y="548157"/>
                </a:lnTo>
                <a:lnTo>
                  <a:pt x="677926" y="548157"/>
                </a:lnTo>
                <a:lnTo>
                  <a:pt x="659904" y="548157"/>
                </a:lnTo>
                <a:lnTo>
                  <a:pt x="661060" y="535457"/>
                </a:lnTo>
                <a:lnTo>
                  <a:pt x="673277" y="535457"/>
                </a:lnTo>
                <a:lnTo>
                  <a:pt x="677926" y="548157"/>
                </a:lnTo>
                <a:lnTo>
                  <a:pt x="673849" y="535457"/>
                </a:lnTo>
                <a:lnTo>
                  <a:pt x="686066" y="535457"/>
                </a:lnTo>
                <a:lnTo>
                  <a:pt x="685482" y="522719"/>
                </a:lnTo>
                <a:lnTo>
                  <a:pt x="669785" y="522719"/>
                </a:lnTo>
                <a:lnTo>
                  <a:pt x="672109" y="510057"/>
                </a:lnTo>
                <a:lnTo>
                  <a:pt x="673277" y="510057"/>
                </a:lnTo>
                <a:lnTo>
                  <a:pt x="668045" y="497357"/>
                </a:lnTo>
                <a:lnTo>
                  <a:pt x="671525" y="497357"/>
                </a:lnTo>
                <a:lnTo>
                  <a:pt x="663384" y="484657"/>
                </a:lnTo>
                <a:lnTo>
                  <a:pt x="656996" y="484657"/>
                </a:lnTo>
                <a:lnTo>
                  <a:pt x="663968" y="471957"/>
                </a:lnTo>
                <a:lnTo>
                  <a:pt x="670369" y="471957"/>
                </a:lnTo>
                <a:lnTo>
                  <a:pt x="681990" y="459257"/>
                </a:lnTo>
                <a:lnTo>
                  <a:pt x="669785" y="459257"/>
                </a:lnTo>
                <a:lnTo>
                  <a:pt x="662813" y="459257"/>
                </a:lnTo>
                <a:lnTo>
                  <a:pt x="664552" y="446557"/>
                </a:lnTo>
                <a:lnTo>
                  <a:pt x="669785" y="459257"/>
                </a:lnTo>
                <a:lnTo>
                  <a:pt x="676186" y="446557"/>
                </a:lnTo>
                <a:lnTo>
                  <a:pt x="668045" y="446557"/>
                </a:lnTo>
                <a:lnTo>
                  <a:pt x="682574" y="433857"/>
                </a:lnTo>
                <a:lnTo>
                  <a:pt x="681990" y="433857"/>
                </a:lnTo>
                <a:lnTo>
                  <a:pt x="678510" y="421157"/>
                </a:lnTo>
                <a:lnTo>
                  <a:pt x="673849" y="421157"/>
                </a:lnTo>
                <a:lnTo>
                  <a:pt x="672515" y="408457"/>
                </a:lnTo>
                <a:lnTo>
                  <a:pt x="677494" y="395757"/>
                </a:lnTo>
                <a:lnTo>
                  <a:pt x="685304" y="383057"/>
                </a:lnTo>
                <a:lnTo>
                  <a:pt x="688886" y="383057"/>
                </a:lnTo>
                <a:lnTo>
                  <a:pt x="692454" y="370357"/>
                </a:lnTo>
                <a:lnTo>
                  <a:pt x="683793" y="370357"/>
                </a:lnTo>
                <a:lnTo>
                  <a:pt x="680935" y="357657"/>
                </a:lnTo>
                <a:lnTo>
                  <a:pt x="681126" y="357657"/>
                </a:lnTo>
                <a:lnTo>
                  <a:pt x="681736" y="344957"/>
                </a:lnTo>
                <a:lnTo>
                  <a:pt x="687730" y="344957"/>
                </a:lnTo>
                <a:lnTo>
                  <a:pt x="686943" y="332257"/>
                </a:lnTo>
                <a:lnTo>
                  <a:pt x="688975" y="332257"/>
                </a:lnTo>
                <a:lnTo>
                  <a:pt x="686650" y="319557"/>
                </a:lnTo>
                <a:lnTo>
                  <a:pt x="677926" y="306857"/>
                </a:lnTo>
                <a:lnTo>
                  <a:pt x="685888" y="306857"/>
                </a:lnTo>
                <a:lnTo>
                  <a:pt x="681418" y="294157"/>
                </a:lnTo>
                <a:lnTo>
                  <a:pt x="686650" y="306857"/>
                </a:lnTo>
                <a:lnTo>
                  <a:pt x="687222" y="294157"/>
                </a:lnTo>
                <a:lnTo>
                  <a:pt x="694207" y="306857"/>
                </a:lnTo>
                <a:lnTo>
                  <a:pt x="694207" y="294157"/>
                </a:lnTo>
                <a:lnTo>
                  <a:pt x="690130" y="294157"/>
                </a:lnTo>
                <a:lnTo>
                  <a:pt x="687006" y="281457"/>
                </a:lnTo>
                <a:lnTo>
                  <a:pt x="689559" y="281457"/>
                </a:lnTo>
                <a:lnTo>
                  <a:pt x="685190" y="268757"/>
                </a:lnTo>
                <a:lnTo>
                  <a:pt x="681710" y="256057"/>
                </a:lnTo>
                <a:lnTo>
                  <a:pt x="682307" y="256057"/>
                </a:lnTo>
                <a:lnTo>
                  <a:pt x="683158" y="243357"/>
                </a:lnTo>
                <a:lnTo>
                  <a:pt x="692226" y="243357"/>
                </a:lnTo>
                <a:lnTo>
                  <a:pt x="688975" y="230657"/>
                </a:lnTo>
                <a:lnTo>
                  <a:pt x="676910" y="230657"/>
                </a:lnTo>
                <a:lnTo>
                  <a:pt x="682180" y="217957"/>
                </a:lnTo>
                <a:lnTo>
                  <a:pt x="681990" y="217957"/>
                </a:lnTo>
                <a:lnTo>
                  <a:pt x="685482" y="205257"/>
                </a:lnTo>
                <a:lnTo>
                  <a:pt x="676186" y="205257"/>
                </a:lnTo>
                <a:lnTo>
                  <a:pt x="678510" y="192557"/>
                </a:lnTo>
                <a:lnTo>
                  <a:pt x="690130" y="192557"/>
                </a:lnTo>
                <a:lnTo>
                  <a:pt x="690714" y="179844"/>
                </a:lnTo>
                <a:lnTo>
                  <a:pt x="672731" y="179844"/>
                </a:lnTo>
                <a:lnTo>
                  <a:pt x="672731" y="230657"/>
                </a:lnTo>
                <a:lnTo>
                  <a:pt x="667410" y="230657"/>
                </a:lnTo>
                <a:lnTo>
                  <a:pt x="662228" y="217957"/>
                </a:lnTo>
                <a:lnTo>
                  <a:pt x="672731" y="230657"/>
                </a:lnTo>
                <a:lnTo>
                  <a:pt x="672731" y="179844"/>
                </a:lnTo>
                <a:lnTo>
                  <a:pt x="665137" y="179844"/>
                </a:lnTo>
                <a:lnTo>
                  <a:pt x="665187" y="179501"/>
                </a:lnTo>
                <a:lnTo>
                  <a:pt x="666877" y="167157"/>
                </a:lnTo>
                <a:lnTo>
                  <a:pt x="673849" y="167157"/>
                </a:lnTo>
                <a:lnTo>
                  <a:pt x="673277" y="154444"/>
                </a:lnTo>
                <a:lnTo>
                  <a:pt x="681990" y="154444"/>
                </a:lnTo>
                <a:lnTo>
                  <a:pt x="680834" y="167157"/>
                </a:lnTo>
                <a:lnTo>
                  <a:pt x="684898" y="167157"/>
                </a:lnTo>
                <a:lnTo>
                  <a:pt x="687438" y="167157"/>
                </a:lnTo>
                <a:lnTo>
                  <a:pt x="693623" y="167157"/>
                </a:lnTo>
                <a:lnTo>
                  <a:pt x="684898" y="154444"/>
                </a:lnTo>
                <a:lnTo>
                  <a:pt x="689546" y="154444"/>
                </a:lnTo>
                <a:lnTo>
                  <a:pt x="695363" y="167157"/>
                </a:lnTo>
                <a:lnTo>
                  <a:pt x="693991" y="154444"/>
                </a:lnTo>
                <a:lnTo>
                  <a:pt x="694778" y="154444"/>
                </a:lnTo>
                <a:lnTo>
                  <a:pt x="686066" y="141757"/>
                </a:lnTo>
                <a:lnTo>
                  <a:pt x="699363" y="141757"/>
                </a:lnTo>
                <a:lnTo>
                  <a:pt x="696595" y="129057"/>
                </a:lnTo>
                <a:lnTo>
                  <a:pt x="689444" y="129057"/>
                </a:lnTo>
                <a:lnTo>
                  <a:pt x="693191" y="116357"/>
                </a:lnTo>
                <a:lnTo>
                  <a:pt x="699439" y="116357"/>
                </a:lnTo>
                <a:lnTo>
                  <a:pt x="708736" y="129057"/>
                </a:lnTo>
                <a:lnTo>
                  <a:pt x="706412" y="116357"/>
                </a:lnTo>
                <a:lnTo>
                  <a:pt x="704088" y="116357"/>
                </a:lnTo>
                <a:lnTo>
                  <a:pt x="699439" y="103657"/>
                </a:lnTo>
                <a:lnTo>
                  <a:pt x="700024" y="103657"/>
                </a:lnTo>
                <a:lnTo>
                  <a:pt x="711568" y="90919"/>
                </a:lnTo>
                <a:lnTo>
                  <a:pt x="709307" y="90919"/>
                </a:lnTo>
                <a:lnTo>
                  <a:pt x="706234" y="78257"/>
                </a:lnTo>
                <a:lnTo>
                  <a:pt x="711060" y="78257"/>
                </a:lnTo>
                <a:lnTo>
                  <a:pt x="704088" y="65557"/>
                </a:lnTo>
                <a:lnTo>
                  <a:pt x="705827" y="65557"/>
                </a:lnTo>
                <a:lnTo>
                  <a:pt x="704088" y="52857"/>
                </a:lnTo>
                <a:lnTo>
                  <a:pt x="704672" y="52857"/>
                </a:lnTo>
                <a:lnTo>
                  <a:pt x="712228" y="65557"/>
                </a:lnTo>
                <a:lnTo>
                  <a:pt x="709752" y="52857"/>
                </a:lnTo>
                <a:lnTo>
                  <a:pt x="723861" y="52857"/>
                </a:lnTo>
                <a:lnTo>
                  <a:pt x="713206" y="40157"/>
                </a:lnTo>
                <a:lnTo>
                  <a:pt x="712127" y="40157"/>
                </a:lnTo>
                <a:lnTo>
                  <a:pt x="707174" y="29121"/>
                </a:lnTo>
                <a:lnTo>
                  <a:pt x="704900" y="40157"/>
                </a:lnTo>
                <a:lnTo>
                  <a:pt x="702589" y="40157"/>
                </a:lnTo>
                <a:lnTo>
                  <a:pt x="698271" y="52857"/>
                </a:lnTo>
                <a:lnTo>
                  <a:pt x="696518" y="49428"/>
                </a:lnTo>
                <a:lnTo>
                  <a:pt x="696518" y="90919"/>
                </a:lnTo>
                <a:lnTo>
                  <a:pt x="692454" y="90919"/>
                </a:lnTo>
                <a:lnTo>
                  <a:pt x="689559" y="78257"/>
                </a:lnTo>
                <a:lnTo>
                  <a:pt x="693623" y="78257"/>
                </a:lnTo>
                <a:lnTo>
                  <a:pt x="696518" y="90919"/>
                </a:lnTo>
                <a:lnTo>
                  <a:pt x="696518" y="49428"/>
                </a:lnTo>
                <a:lnTo>
                  <a:pt x="691794" y="40157"/>
                </a:lnTo>
                <a:lnTo>
                  <a:pt x="693064" y="40157"/>
                </a:lnTo>
                <a:lnTo>
                  <a:pt x="696480" y="27457"/>
                </a:lnTo>
                <a:lnTo>
                  <a:pt x="706412" y="27457"/>
                </a:lnTo>
                <a:lnTo>
                  <a:pt x="707517" y="27457"/>
                </a:lnTo>
                <a:lnTo>
                  <a:pt x="707237" y="28816"/>
                </a:lnTo>
                <a:lnTo>
                  <a:pt x="714032" y="40157"/>
                </a:lnTo>
                <a:lnTo>
                  <a:pt x="735457" y="40157"/>
                </a:lnTo>
                <a:lnTo>
                  <a:pt x="731418" y="27457"/>
                </a:lnTo>
                <a:lnTo>
                  <a:pt x="733158" y="27457"/>
                </a:lnTo>
                <a:lnTo>
                  <a:pt x="734326" y="27457"/>
                </a:lnTo>
                <a:lnTo>
                  <a:pt x="730008" y="14757"/>
                </a:lnTo>
                <a:lnTo>
                  <a:pt x="725601" y="14757"/>
                </a:lnTo>
                <a:lnTo>
                  <a:pt x="719201" y="14757"/>
                </a:lnTo>
                <a:lnTo>
                  <a:pt x="718045" y="11607"/>
                </a:lnTo>
                <a:lnTo>
                  <a:pt x="718045" y="27457"/>
                </a:lnTo>
                <a:lnTo>
                  <a:pt x="709320" y="14757"/>
                </a:lnTo>
                <a:lnTo>
                  <a:pt x="715137" y="14757"/>
                </a:lnTo>
                <a:lnTo>
                  <a:pt x="718045" y="27457"/>
                </a:lnTo>
                <a:lnTo>
                  <a:pt x="718045" y="11607"/>
                </a:lnTo>
                <a:lnTo>
                  <a:pt x="714552" y="2057"/>
                </a:lnTo>
                <a:lnTo>
                  <a:pt x="568769" y="2057"/>
                </a:lnTo>
                <a:lnTo>
                  <a:pt x="568769" y="65557"/>
                </a:lnTo>
                <a:lnTo>
                  <a:pt x="568325" y="78257"/>
                </a:lnTo>
                <a:lnTo>
                  <a:pt x="566877" y="71234"/>
                </a:lnTo>
                <a:lnTo>
                  <a:pt x="566877" y="90919"/>
                </a:lnTo>
                <a:lnTo>
                  <a:pt x="561644" y="90919"/>
                </a:lnTo>
                <a:lnTo>
                  <a:pt x="561644" y="78257"/>
                </a:lnTo>
                <a:lnTo>
                  <a:pt x="565708" y="78257"/>
                </a:lnTo>
                <a:lnTo>
                  <a:pt x="566877" y="90919"/>
                </a:lnTo>
                <a:lnTo>
                  <a:pt x="566877" y="71234"/>
                </a:lnTo>
                <a:lnTo>
                  <a:pt x="565708" y="65557"/>
                </a:lnTo>
                <a:lnTo>
                  <a:pt x="568769" y="65557"/>
                </a:lnTo>
                <a:lnTo>
                  <a:pt x="568769" y="2057"/>
                </a:lnTo>
                <a:lnTo>
                  <a:pt x="556412" y="2057"/>
                </a:lnTo>
                <a:lnTo>
                  <a:pt x="556412" y="103657"/>
                </a:lnTo>
                <a:lnTo>
                  <a:pt x="555828" y="116357"/>
                </a:lnTo>
                <a:lnTo>
                  <a:pt x="551764" y="103657"/>
                </a:lnTo>
                <a:lnTo>
                  <a:pt x="556412" y="103657"/>
                </a:lnTo>
                <a:lnTo>
                  <a:pt x="556412" y="2057"/>
                </a:lnTo>
                <a:lnTo>
                  <a:pt x="551751" y="2057"/>
                </a:lnTo>
                <a:lnTo>
                  <a:pt x="551751" y="154444"/>
                </a:lnTo>
                <a:lnTo>
                  <a:pt x="548411" y="154444"/>
                </a:lnTo>
                <a:lnTo>
                  <a:pt x="549630" y="167157"/>
                </a:lnTo>
                <a:lnTo>
                  <a:pt x="533692" y="167157"/>
                </a:lnTo>
                <a:lnTo>
                  <a:pt x="533806" y="154444"/>
                </a:lnTo>
                <a:lnTo>
                  <a:pt x="541883" y="141757"/>
                </a:lnTo>
                <a:lnTo>
                  <a:pt x="551751" y="154444"/>
                </a:lnTo>
                <a:lnTo>
                  <a:pt x="551751" y="2057"/>
                </a:lnTo>
                <a:lnTo>
                  <a:pt x="547687" y="2057"/>
                </a:lnTo>
                <a:lnTo>
                  <a:pt x="547687" y="103657"/>
                </a:lnTo>
                <a:lnTo>
                  <a:pt x="547687" y="116357"/>
                </a:lnTo>
                <a:lnTo>
                  <a:pt x="545947" y="103657"/>
                </a:lnTo>
                <a:lnTo>
                  <a:pt x="545947" y="116357"/>
                </a:lnTo>
                <a:lnTo>
                  <a:pt x="538962" y="116357"/>
                </a:lnTo>
                <a:lnTo>
                  <a:pt x="538962" y="103657"/>
                </a:lnTo>
                <a:lnTo>
                  <a:pt x="545947" y="103657"/>
                </a:lnTo>
                <a:lnTo>
                  <a:pt x="547687" y="103657"/>
                </a:lnTo>
                <a:lnTo>
                  <a:pt x="547687" y="2057"/>
                </a:lnTo>
                <a:lnTo>
                  <a:pt x="520941" y="2057"/>
                </a:lnTo>
                <a:lnTo>
                  <a:pt x="520941" y="40157"/>
                </a:lnTo>
                <a:lnTo>
                  <a:pt x="518617" y="52857"/>
                </a:lnTo>
                <a:lnTo>
                  <a:pt x="515708" y="52857"/>
                </a:lnTo>
                <a:lnTo>
                  <a:pt x="515708" y="268757"/>
                </a:lnTo>
                <a:lnTo>
                  <a:pt x="506412" y="256057"/>
                </a:lnTo>
                <a:lnTo>
                  <a:pt x="507568" y="256057"/>
                </a:lnTo>
                <a:lnTo>
                  <a:pt x="515708" y="268757"/>
                </a:lnTo>
                <a:lnTo>
                  <a:pt x="515708" y="52857"/>
                </a:lnTo>
                <a:lnTo>
                  <a:pt x="513384" y="52857"/>
                </a:lnTo>
                <a:lnTo>
                  <a:pt x="514553" y="40157"/>
                </a:lnTo>
                <a:lnTo>
                  <a:pt x="520941" y="40157"/>
                </a:lnTo>
                <a:lnTo>
                  <a:pt x="520941" y="2057"/>
                </a:lnTo>
                <a:lnTo>
                  <a:pt x="494195" y="2057"/>
                </a:lnTo>
                <a:lnTo>
                  <a:pt x="504088" y="14757"/>
                </a:lnTo>
                <a:lnTo>
                  <a:pt x="497344" y="14757"/>
                </a:lnTo>
                <a:lnTo>
                  <a:pt x="498703" y="27457"/>
                </a:lnTo>
                <a:lnTo>
                  <a:pt x="483806" y="27457"/>
                </a:lnTo>
                <a:lnTo>
                  <a:pt x="493991" y="40157"/>
                </a:lnTo>
                <a:lnTo>
                  <a:pt x="487489" y="40157"/>
                </a:lnTo>
                <a:lnTo>
                  <a:pt x="493039" y="52857"/>
                </a:lnTo>
                <a:lnTo>
                  <a:pt x="494385" y="52857"/>
                </a:lnTo>
                <a:lnTo>
                  <a:pt x="497141" y="62776"/>
                </a:lnTo>
                <a:lnTo>
                  <a:pt x="499427" y="65557"/>
                </a:lnTo>
                <a:lnTo>
                  <a:pt x="509892" y="65557"/>
                </a:lnTo>
                <a:lnTo>
                  <a:pt x="513969" y="78257"/>
                </a:lnTo>
                <a:lnTo>
                  <a:pt x="493623" y="78257"/>
                </a:lnTo>
                <a:lnTo>
                  <a:pt x="498843" y="90919"/>
                </a:lnTo>
                <a:lnTo>
                  <a:pt x="493623" y="90919"/>
                </a:lnTo>
                <a:lnTo>
                  <a:pt x="493623" y="78257"/>
                </a:lnTo>
                <a:lnTo>
                  <a:pt x="486054" y="78257"/>
                </a:lnTo>
                <a:lnTo>
                  <a:pt x="479082" y="78257"/>
                </a:lnTo>
                <a:lnTo>
                  <a:pt x="478497" y="90919"/>
                </a:lnTo>
                <a:lnTo>
                  <a:pt x="487222" y="90919"/>
                </a:lnTo>
                <a:lnTo>
                  <a:pt x="487794" y="90919"/>
                </a:lnTo>
                <a:lnTo>
                  <a:pt x="493268" y="103657"/>
                </a:lnTo>
                <a:lnTo>
                  <a:pt x="496163" y="103657"/>
                </a:lnTo>
                <a:lnTo>
                  <a:pt x="504710" y="116357"/>
                </a:lnTo>
                <a:lnTo>
                  <a:pt x="497332" y="116357"/>
                </a:lnTo>
                <a:lnTo>
                  <a:pt x="499071" y="129057"/>
                </a:lnTo>
                <a:lnTo>
                  <a:pt x="499389" y="129057"/>
                </a:lnTo>
                <a:lnTo>
                  <a:pt x="490715" y="141757"/>
                </a:lnTo>
                <a:lnTo>
                  <a:pt x="489254" y="141757"/>
                </a:lnTo>
                <a:lnTo>
                  <a:pt x="487756" y="154444"/>
                </a:lnTo>
                <a:lnTo>
                  <a:pt x="478497" y="154444"/>
                </a:lnTo>
                <a:lnTo>
                  <a:pt x="480822" y="167157"/>
                </a:lnTo>
                <a:lnTo>
                  <a:pt x="481990" y="167157"/>
                </a:lnTo>
                <a:lnTo>
                  <a:pt x="494779" y="167157"/>
                </a:lnTo>
                <a:lnTo>
                  <a:pt x="492010" y="179501"/>
                </a:lnTo>
                <a:lnTo>
                  <a:pt x="492023" y="179844"/>
                </a:lnTo>
                <a:lnTo>
                  <a:pt x="492455" y="192557"/>
                </a:lnTo>
                <a:lnTo>
                  <a:pt x="481406" y="192557"/>
                </a:lnTo>
                <a:lnTo>
                  <a:pt x="490308" y="205257"/>
                </a:lnTo>
                <a:lnTo>
                  <a:pt x="488391" y="205257"/>
                </a:lnTo>
                <a:lnTo>
                  <a:pt x="487222" y="217957"/>
                </a:lnTo>
                <a:lnTo>
                  <a:pt x="479475" y="217957"/>
                </a:lnTo>
                <a:lnTo>
                  <a:pt x="480822" y="230657"/>
                </a:lnTo>
                <a:lnTo>
                  <a:pt x="475018" y="230657"/>
                </a:lnTo>
                <a:lnTo>
                  <a:pt x="487222" y="243357"/>
                </a:lnTo>
                <a:lnTo>
                  <a:pt x="486130" y="243357"/>
                </a:lnTo>
                <a:lnTo>
                  <a:pt x="491871" y="256057"/>
                </a:lnTo>
                <a:lnTo>
                  <a:pt x="494195" y="256057"/>
                </a:lnTo>
                <a:lnTo>
                  <a:pt x="504050" y="268757"/>
                </a:lnTo>
                <a:lnTo>
                  <a:pt x="484898" y="268757"/>
                </a:lnTo>
                <a:lnTo>
                  <a:pt x="490715" y="256057"/>
                </a:lnTo>
                <a:lnTo>
                  <a:pt x="470357" y="256057"/>
                </a:lnTo>
                <a:lnTo>
                  <a:pt x="465709" y="268757"/>
                </a:lnTo>
                <a:lnTo>
                  <a:pt x="470903" y="268757"/>
                </a:lnTo>
                <a:lnTo>
                  <a:pt x="477913" y="281457"/>
                </a:lnTo>
                <a:lnTo>
                  <a:pt x="481406" y="268846"/>
                </a:lnTo>
                <a:lnTo>
                  <a:pt x="488391" y="281457"/>
                </a:lnTo>
                <a:lnTo>
                  <a:pt x="477913" y="281457"/>
                </a:lnTo>
                <a:lnTo>
                  <a:pt x="468922" y="281457"/>
                </a:lnTo>
                <a:lnTo>
                  <a:pt x="471525" y="294157"/>
                </a:lnTo>
                <a:lnTo>
                  <a:pt x="472681" y="294157"/>
                </a:lnTo>
                <a:lnTo>
                  <a:pt x="489343" y="294157"/>
                </a:lnTo>
                <a:lnTo>
                  <a:pt x="486638" y="306857"/>
                </a:lnTo>
                <a:lnTo>
                  <a:pt x="472681" y="294157"/>
                </a:lnTo>
                <a:lnTo>
                  <a:pt x="474713" y="306857"/>
                </a:lnTo>
                <a:lnTo>
                  <a:pt x="472998" y="306857"/>
                </a:lnTo>
                <a:lnTo>
                  <a:pt x="479933" y="319557"/>
                </a:lnTo>
                <a:lnTo>
                  <a:pt x="481990" y="332257"/>
                </a:lnTo>
                <a:lnTo>
                  <a:pt x="470357" y="332257"/>
                </a:lnTo>
                <a:lnTo>
                  <a:pt x="471805" y="344957"/>
                </a:lnTo>
                <a:lnTo>
                  <a:pt x="469277" y="344957"/>
                </a:lnTo>
                <a:lnTo>
                  <a:pt x="464235" y="357657"/>
                </a:lnTo>
                <a:lnTo>
                  <a:pt x="458152" y="357657"/>
                </a:lnTo>
                <a:lnTo>
                  <a:pt x="469201" y="370357"/>
                </a:lnTo>
                <a:lnTo>
                  <a:pt x="469785" y="370357"/>
                </a:lnTo>
                <a:lnTo>
                  <a:pt x="474433" y="383057"/>
                </a:lnTo>
                <a:lnTo>
                  <a:pt x="475157" y="383057"/>
                </a:lnTo>
                <a:lnTo>
                  <a:pt x="469785" y="395757"/>
                </a:lnTo>
                <a:lnTo>
                  <a:pt x="476758" y="395757"/>
                </a:lnTo>
                <a:lnTo>
                  <a:pt x="477342" y="383057"/>
                </a:lnTo>
                <a:lnTo>
                  <a:pt x="487807" y="383057"/>
                </a:lnTo>
                <a:lnTo>
                  <a:pt x="488391" y="395757"/>
                </a:lnTo>
                <a:lnTo>
                  <a:pt x="491286" y="395757"/>
                </a:lnTo>
                <a:lnTo>
                  <a:pt x="490131" y="408457"/>
                </a:lnTo>
                <a:lnTo>
                  <a:pt x="479666" y="408457"/>
                </a:lnTo>
                <a:lnTo>
                  <a:pt x="479666" y="535457"/>
                </a:lnTo>
                <a:lnTo>
                  <a:pt x="478497" y="548157"/>
                </a:lnTo>
                <a:lnTo>
                  <a:pt x="465709" y="535457"/>
                </a:lnTo>
                <a:lnTo>
                  <a:pt x="479666" y="535457"/>
                </a:lnTo>
                <a:lnTo>
                  <a:pt x="479666" y="408457"/>
                </a:lnTo>
                <a:lnTo>
                  <a:pt x="474916" y="408457"/>
                </a:lnTo>
                <a:lnTo>
                  <a:pt x="474726" y="421157"/>
                </a:lnTo>
                <a:lnTo>
                  <a:pt x="472338" y="433857"/>
                </a:lnTo>
                <a:lnTo>
                  <a:pt x="463969" y="433857"/>
                </a:lnTo>
                <a:lnTo>
                  <a:pt x="469760" y="446557"/>
                </a:lnTo>
                <a:lnTo>
                  <a:pt x="466432" y="446557"/>
                </a:lnTo>
                <a:lnTo>
                  <a:pt x="461581" y="459257"/>
                </a:lnTo>
                <a:lnTo>
                  <a:pt x="470357" y="459257"/>
                </a:lnTo>
                <a:lnTo>
                  <a:pt x="472681" y="471957"/>
                </a:lnTo>
                <a:lnTo>
                  <a:pt x="470941" y="471957"/>
                </a:lnTo>
                <a:lnTo>
                  <a:pt x="471792" y="484657"/>
                </a:lnTo>
                <a:lnTo>
                  <a:pt x="462216" y="484657"/>
                </a:lnTo>
                <a:lnTo>
                  <a:pt x="456984" y="484657"/>
                </a:lnTo>
                <a:lnTo>
                  <a:pt x="466877" y="497357"/>
                </a:lnTo>
                <a:lnTo>
                  <a:pt x="465124" y="497357"/>
                </a:lnTo>
                <a:lnTo>
                  <a:pt x="458152" y="510057"/>
                </a:lnTo>
                <a:lnTo>
                  <a:pt x="453504" y="510057"/>
                </a:lnTo>
                <a:lnTo>
                  <a:pt x="455307" y="523100"/>
                </a:lnTo>
                <a:lnTo>
                  <a:pt x="457428" y="535457"/>
                </a:lnTo>
                <a:lnTo>
                  <a:pt x="461645" y="535457"/>
                </a:lnTo>
                <a:lnTo>
                  <a:pt x="466293" y="548157"/>
                </a:lnTo>
                <a:lnTo>
                  <a:pt x="457568" y="548157"/>
                </a:lnTo>
                <a:lnTo>
                  <a:pt x="454088" y="560857"/>
                </a:lnTo>
                <a:lnTo>
                  <a:pt x="454660" y="560857"/>
                </a:lnTo>
                <a:lnTo>
                  <a:pt x="459320" y="573557"/>
                </a:lnTo>
                <a:lnTo>
                  <a:pt x="469201" y="573557"/>
                </a:lnTo>
                <a:lnTo>
                  <a:pt x="477926" y="586257"/>
                </a:lnTo>
                <a:lnTo>
                  <a:pt x="467448" y="586257"/>
                </a:lnTo>
                <a:lnTo>
                  <a:pt x="469201" y="598957"/>
                </a:lnTo>
                <a:lnTo>
                  <a:pt x="476173" y="598957"/>
                </a:lnTo>
                <a:lnTo>
                  <a:pt x="480809" y="611606"/>
                </a:lnTo>
                <a:lnTo>
                  <a:pt x="473697" y="611606"/>
                </a:lnTo>
                <a:lnTo>
                  <a:pt x="469760" y="611606"/>
                </a:lnTo>
                <a:lnTo>
                  <a:pt x="475170" y="624357"/>
                </a:lnTo>
                <a:lnTo>
                  <a:pt x="473697" y="611644"/>
                </a:lnTo>
                <a:lnTo>
                  <a:pt x="480822" y="624357"/>
                </a:lnTo>
                <a:lnTo>
                  <a:pt x="477926" y="624357"/>
                </a:lnTo>
                <a:lnTo>
                  <a:pt x="481406" y="637057"/>
                </a:lnTo>
                <a:lnTo>
                  <a:pt x="477926" y="629069"/>
                </a:lnTo>
                <a:lnTo>
                  <a:pt x="477926" y="637057"/>
                </a:lnTo>
                <a:lnTo>
                  <a:pt x="475018" y="637057"/>
                </a:lnTo>
                <a:lnTo>
                  <a:pt x="472833" y="629119"/>
                </a:lnTo>
                <a:lnTo>
                  <a:pt x="477926" y="637057"/>
                </a:lnTo>
                <a:lnTo>
                  <a:pt x="477926" y="629069"/>
                </a:lnTo>
                <a:lnTo>
                  <a:pt x="475881" y="624357"/>
                </a:lnTo>
                <a:lnTo>
                  <a:pt x="475170" y="624357"/>
                </a:lnTo>
                <a:lnTo>
                  <a:pt x="471525" y="624357"/>
                </a:lnTo>
                <a:lnTo>
                  <a:pt x="470941" y="624357"/>
                </a:lnTo>
                <a:lnTo>
                  <a:pt x="470357" y="620115"/>
                </a:lnTo>
                <a:lnTo>
                  <a:pt x="470357" y="624357"/>
                </a:lnTo>
                <a:lnTo>
                  <a:pt x="469785" y="624357"/>
                </a:lnTo>
                <a:lnTo>
                  <a:pt x="469201" y="624357"/>
                </a:lnTo>
                <a:lnTo>
                  <a:pt x="468922" y="623493"/>
                </a:lnTo>
                <a:lnTo>
                  <a:pt x="468922" y="637057"/>
                </a:lnTo>
                <a:lnTo>
                  <a:pt x="466877" y="637057"/>
                </a:lnTo>
                <a:lnTo>
                  <a:pt x="465124" y="624357"/>
                </a:lnTo>
                <a:lnTo>
                  <a:pt x="466178" y="624357"/>
                </a:lnTo>
                <a:lnTo>
                  <a:pt x="468922" y="637057"/>
                </a:lnTo>
                <a:lnTo>
                  <a:pt x="468922" y="623493"/>
                </a:lnTo>
                <a:lnTo>
                  <a:pt x="467677" y="619594"/>
                </a:lnTo>
                <a:lnTo>
                  <a:pt x="467677" y="624357"/>
                </a:lnTo>
                <a:lnTo>
                  <a:pt x="466801" y="624357"/>
                </a:lnTo>
                <a:lnTo>
                  <a:pt x="462788" y="612482"/>
                </a:lnTo>
                <a:lnTo>
                  <a:pt x="465924" y="617042"/>
                </a:lnTo>
                <a:lnTo>
                  <a:pt x="466039" y="617537"/>
                </a:lnTo>
                <a:lnTo>
                  <a:pt x="467677" y="624357"/>
                </a:lnTo>
                <a:lnTo>
                  <a:pt x="467677" y="619594"/>
                </a:lnTo>
                <a:lnTo>
                  <a:pt x="469493" y="622236"/>
                </a:lnTo>
                <a:lnTo>
                  <a:pt x="470357" y="624357"/>
                </a:lnTo>
                <a:lnTo>
                  <a:pt x="470357" y="620115"/>
                </a:lnTo>
                <a:lnTo>
                  <a:pt x="469188" y="611606"/>
                </a:lnTo>
                <a:lnTo>
                  <a:pt x="466572" y="611606"/>
                </a:lnTo>
                <a:lnTo>
                  <a:pt x="465112" y="611606"/>
                </a:lnTo>
                <a:lnTo>
                  <a:pt x="464616" y="611606"/>
                </a:lnTo>
                <a:lnTo>
                  <a:pt x="462495" y="611606"/>
                </a:lnTo>
                <a:lnTo>
                  <a:pt x="462191" y="611606"/>
                </a:lnTo>
                <a:lnTo>
                  <a:pt x="461899" y="611606"/>
                </a:lnTo>
                <a:lnTo>
                  <a:pt x="462013" y="612482"/>
                </a:lnTo>
                <a:lnTo>
                  <a:pt x="462661" y="617537"/>
                </a:lnTo>
                <a:lnTo>
                  <a:pt x="462051" y="615886"/>
                </a:lnTo>
                <a:lnTo>
                  <a:pt x="460743" y="612482"/>
                </a:lnTo>
                <a:lnTo>
                  <a:pt x="463143" y="621309"/>
                </a:lnTo>
                <a:lnTo>
                  <a:pt x="463257" y="622236"/>
                </a:lnTo>
                <a:lnTo>
                  <a:pt x="463524" y="624357"/>
                </a:lnTo>
                <a:lnTo>
                  <a:pt x="457568" y="624357"/>
                </a:lnTo>
                <a:lnTo>
                  <a:pt x="457479" y="622236"/>
                </a:lnTo>
                <a:lnTo>
                  <a:pt x="457352" y="619594"/>
                </a:lnTo>
                <a:lnTo>
                  <a:pt x="457263" y="617537"/>
                </a:lnTo>
                <a:lnTo>
                  <a:pt x="457187" y="615886"/>
                </a:lnTo>
                <a:lnTo>
                  <a:pt x="456984" y="611606"/>
                </a:lnTo>
                <a:lnTo>
                  <a:pt x="456412" y="611606"/>
                </a:lnTo>
                <a:lnTo>
                  <a:pt x="456336" y="612482"/>
                </a:lnTo>
                <a:lnTo>
                  <a:pt x="455244" y="624357"/>
                </a:lnTo>
                <a:lnTo>
                  <a:pt x="455333" y="622236"/>
                </a:lnTo>
                <a:lnTo>
                  <a:pt x="455447" y="619594"/>
                </a:lnTo>
                <a:lnTo>
                  <a:pt x="455536" y="617537"/>
                </a:lnTo>
                <a:lnTo>
                  <a:pt x="455612" y="615886"/>
                </a:lnTo>
                <a:lnTo>
                  <a:pt x="455726" y="612482"/>
                </a:lnTo>
                <a:lnTo>
                  <a:pt x="454660" y="624357"/>
                </a:lnTo>
                <a:lnTo>
                  <a:pt x="453504" y="624357"/>
                </a:lnTo>
                <a:lnTo>
                  <a:pt x="454279" y="615886"/>
                </a:lnTo>
                <a:lnTo>
                  <a:pt x="452335" y="624357"/>
                </a:lnTo>
                <a:lnTo>
                  <a:pt x="452424" y="622236"/>
                </a:lnTo>
                <a:lnTo>
                  <a:pt x="452551" y="619594"/>
                </a:lnTo>
                <a:lnTo>
                  <a:pt x="452640" y="617537"/>
                </a:lnTo>
                <a:lnTo>
                  <a:pt x="452704" y="615886"/>
                </a:lnTo>
                <a:lnTo>
                  <a:pt x="452818" y="612482"/>
                </a:lnTo>
                <a:lnTo>
                  <a:pt x="451751" y="624357"/>
                </a:lnTo>
                <a:lnTo>
                  <a:pt x="449427" y="624357"/>
                </a:lnTo>
                <a:lnTo>
                  <a:pt x="450113" y="615886"/>
                </a:lnTo>
                <a:lnTo>
                  <a:pt x="450265" y="612482"/>
                </a:lnTo>
                <a:lnTo>
                  <a:pt x="447687" y="624357"/>
                </a:lnTo>
                <a:lnTo>
                  <a:pt x="447700" y="611606"/>
                </a:lnTo>
                <a:lnTo>
                  <a:pt x="443052" y="611606"/>
                </a:lnTo>
                <a:lnTo>
                  <a:pt x="448843" y="598957"/>
                </a:lnTo>
                <a:lnTo>
                  <a:pt x="442455" y="598957"/>
                </a:lnTo>
                <a:lnTo>
                  <a:pt x="436664" y="611606"/>
                </a:lnTo>
                <a:lnTo>
                  <a:pt x="441871" y="598957"/>
                </a:lnTo>
                <a:lnTo>
                  <a:pt x="429082" y="598957"/>
                </a:lnTo>
                <a:lnTo>
                  <a:pt x="429171" y="598678"/>
                </a:lnTo>
                <a:lnTo>
                  <a:pt x="433146" y="586257"/>
                </a:lnTo>
                <a:lnTo>
                  <a:pt x="398805" y="586257"/>
                </a:lnTo>
                <a:lnTo>
                  <a:pt x="395363" y="573557"/>
                </a:lnTo>
                <a:lnTo>
                  <a:pt x="398792" y="573557"/>
                </a:lnTo>
                <a:lnTo>
                  <a:pt x="395211" y="560857"/>
                </a:lnTo>
                <a:lnTo>
                  <a:pt x="389547" y="560857"/>
                </a:lnTo>
                <a:lnTo>
                  <a:pt x="388556" y="548157"/>
                </a:lnTo>
                <a:lnTo>
                  <a:pt x="383146" y="560857"/>
                </a:lnTo>
                <a:lnTo>
                  <a:pt x="368465" y="560857"/>
                </a:lnTo>
                <a:lnTo>
                  <a:pt x="371627" y="548157"/>
                </a:lnTo>
                <a:lnTo>
                  <a:pt x="382574" y="548157"/>
                </a:lnTo>
                <a:lnTo>
                  <a:pt x="376174" y="535457"/>
                </a:lnTo>
                <a:lnTo>
                  <a:pt x="370357" y="548157"/>
                </a:lnTo>
                <a:lnTo>
                  <a:pt x="368033" y="548157"/>
                </a:lnTo>
                <a:lnTo>
                  <a:pt x="370941" y="535457"/>
                </a:lnTo>
                <a:lnTo>
                  <a:pt x="369201" y="535457"/>
                </a:lnTo>
                <a:lnTo>
                  <a:pt x="361632" y="548157"/>
                </a:lnTo>
                <a:lnTo>
                  <a:pt x="362216" y="535457"/>
                </a:lnTo>
                <a:lnTo>
                  <a:pt x="353783" y="535457"/>
                </a:lnTo>
                <a:lnTo>
                  <a:pt x="347560" y="522719"/>
                </a:lnTo>
                <a:lnTo>
                  <a:pt x="354812" y="522719"/>
                </a:lnTo>
                <a:lnTo>
                  <a:pt x="355917" y="510057"/>
                </a:lnTo>
                <a:lnTo>
                  <a:pt x="318033" y="510057"/>
                </a:lnTo>
                <a:lnTo>
                  <a:pt x="319773" y="497357"/>
                </a:lnTo>
                <a:lnTo>
                  <a:pt x="326898" y="497357"/>
                </a:lnTo>
                <a:lnTo>
                  <a:pt x="323469" y="484657"/>
                </a:lnTo>
                <a:lnTo>
                  <a:pt x="320357" y="484657"/>
                </a:lnTo>
                <a:lnTo>
                  <a:pt x="321525" y="471957"/>
                </a:lnTo>
                <a:lnTo>
                  <a:pt x="309308" y="471957"/>
                </a:lnTo>
                <a:lnTo>
                  <a:pt x="311632" y="459257"/>
                </a:lnTo>
                <a:lnTo>
                  <a:pt x="320763" y="459257"/>
                </a:lnTo>
                <a:lnTo>
                  <a:pt x="313232" y="446557"/>
                </a:lnTo>
                <a:lnTo>
                  <a:pt x="301752" y="446557"/>
                </a:lnTo>
                <a:lnTo>
                  <a:pt x="310476" y="433857"/>
                </a:lnTo>
                <a:lnTo>
                  <a:pt x="300012" y="433857"/>
                </a:lnTo>
                <a:lnTo>
                  <a:pt x="290703" y="421157"/>
                </a:lnTo>
                <a:lnTo>
                  <a:pt x="298843" y="421157"/>
                </a:lnTo>
                <a:lnTo>
                  <a:pt x="295351" y="408457"/>
                </a:lnTo>
                <a:lnTo>
                  <a:pt x="290118" y="408457"/>
                </a:lnTo>
                <a:lnTo>
                  <a:pt x="291071" y="395757"/>
                </a:lnTo>
                <a:lnTo>
                  <a:pt x="280009" y="395757"/>
                </a:lnTo>
                <a:lnTo>
                  <a:pt x="276974" y="383057"/>
                </a:lnTo>
                <a:lnTo>
                  <a:pt x="281406" y="370357"/>
                </a:lnTo>
                <a:lnTo>
                  <a:pt x="273850" y="370357"/>
                </a:lnTo>
                <a:lnTo>
                  <a:pt x="268033" y="383057"/>
                </a:lnTo>
                <a:lnTo>
                  <a:pt x="264541" y="383057"/>
                </a:lnTo>
                <a:lnTo>
                  <a:pt x="258152" y="383057"/>
                </a:lnTo>
                <a:lnTo>
                  <a:pt x="257568" y="370357"/>
                </a:lnTo>
                <a:lnTo>
                  <a:pt x="254076" y="370357"/>
                </a:lnTo>
                <a:lnTo>
                  <a:pt x="263385" y="357657"/>
                </a:lnTo>
                <a:lnTo>
                  <a:pt x="259308" y="370357"/>
                </a:lnTo>
                <a:lnTo>
                  <a:pt x="257568" y="370357"/>
                </a:lnTo>
                <a:lnTo>
                  <a:pt x="264541" y="383057"/>
                </a:lnTo>
                <a:lnTo>
                  <a:pt x="270941" y="370357"/>
                </a:lnTo>
                <a:lnTo>
                  <a:pt x="267449" y="370357"/>
                </a:lnTo>
                <a:lnTo>
                  <a:pt x="263664" y="357657"/>
                </a:lnTo>
                <a:lnTo>
                  <a:pt x="270941" y="357657"/>
                </a:lnTo>
                <a:lnTo>
                  <a:pt x="274421" y="344957"/>
                </a:lnTo>
                <a:lnTo>
                  <a:pt x="255498" y="344957"/>
                </a:lnTo>
                <a:lnTo>
                  <a:pt x="259092" y="332257"/>
                </a:lnTo>
                <a:lnTo>
                  <a:pt x="272110" y="332257"/>
                </a:lnTo>
                <a:lnTo>
                  <a:pt x="273050" y="319557"/>
                </a:lnTo>
                <a:lnTo>
                  <a:pt x="261493" y="319557"/>
                </a:lnTo>
                <a:lnTo>
                  <a:pt x="263817" y="306857"/>
                </a:lnTo>
                <a:lnTo>
                  <a:pt x="245351" y="306857"/>
                </a:lnTo>
                <a:lnTo>
                  <a:pt x="245351" y="370357"/>
                </a:lnTo>
                <a:lnTo>
                  <a:pt x="245351" y="383057"/>
                </a:lnTo>
                <a:lnTo>
                  <a:pt x="238963" y="383057"/>
                </a:lnTo>
                <a:lnTo>
                  <a:pt x="238963" y="370357"/>
                </a:lnTo>
                <a:lnTo>
                  <a:pt x="245351" y="370357"/>
                </a:lnTo>
                <a:lnTo>
                  <a:pt x="245351" y="306857"/>
                </a:lnTo>
                <a:lnTo>
                  <a:pt x="240118" y="306857"/>
                </a:lnTo>
                <a:lnTo>
                  <a:pt x="231978" y="319557"/>
                </a:lnTo>
                <a:lnTo>
                  <a:pt x="231406" y="319557"/>
                </a:lnTo>
                <a:lnTo>
                  <a:pt x="230238" y="294157"/>
                </a:lnTo>
                <a:lnTo>
                  <a:pt x="243027" y="294157"/>
                </a:lnTo>
                <a:lnTo>
                  <a:pt x="245351" y="281457"/>
                </a:lnTo>
                <a:lnTo>
                  <a:pt x="238963" y="281457"/>
                </a:lnTo>
                <a:lnTo>
                  <a:pt x="227330" y="293014"/>
                </a:lnTo>
                <a:lnTo>
                  <a:pt x="227330" y="662457"/>
                </a:lnTo>
                <a:lnTo>
                  <a:pt x="221157" y="670394"/>
                </a:lnTo>
                <a:lnTo>
                  <a:pt x="224421" y="662457"/>
                </a:lnTo>
                <a:lnTo>
                  <a:pt x="227330" y="662457"/>
                </a:lnTo>
                <a:lnTo>
                  <a:pt x="227330" y="293014"/>
                </a:lnTo>
                <a:lnTo>
                  <a:pt x="226174" y="294157"/>
                </a:lnTo>
                <a:lnTo>
                  <a:pt x="224866" y="281457"/>
                </a:lnTo>
                <a:lnTo>
                  <a:pt x="223558" y="281457"/>
                </a:lnTo>
                <a:lnTo>
                  <a:pt x="220980" y="268757"/>
                </a:lnTo>
                <a:lnTo>
                  <a:pt x="219786" y="268757"/>
                </a:lnTo>
                <a:lnTo>
                  <a:pt x="218567" y="256057"/>
                </a:lnTo>
                <a:lnTo>
                  <a:pt x="217449" y="256057"/>
                </a:lnTo>
                <a:lnTo>
                  <a:pt x="218605" y="243357"/>
                </a:lnTo>
                <a:lnTo>
                  <a:pt x="209892" y="243357"/>
                </a:lnTo>
                <a:lnTo>
                  <a:pt x="209892" y="256057"/>
                </a:lnTo>
                <a:lnTo>
                  <a:pt x="206400" y="268757"/>
                </a:lnTo>
                <a:lnTo>
                  <a:pt x="204660" y="268757"/>
                </a:lnTo>
                <a:lnTo>
                  <a:pt x="204660" y="294157"/>
                </a:lnTo>
                <a:lnTo>
                  <a:pt x="204660" y="306857"/>
                </a:lnTo>
                <a:lnTo>
                  <a:pt x="191503" y="306857"/>
                </a:lnTo>
                <a:lnTo>
                  <a:pt x="194894" y="294157"/>
                </a:lnTo>
                <a:lnTo>
                  <a:pt x="204660" y="294157"/>
                </a:lnTo>
                <a:lnTo>
                  <a:pt x="204660" y="268757"/>
                </a:lnTo>
                <a:lnTo>
                  <a:pt x="202336" y="268757"/>
                </a:lnTo>
                <a:lnTo>
                  <a:pt x="201168" y="256057"/>
                </a:lnTo>
                <a:lnTo>
                  <a:pt x="209892" y="256057"/>
                </a:lnTo>
                <a:lnTo>
                  <a:pt x="209892" y="243357"/>
                </a:lnTo>
                <a:lnTo>
                  <a:pt x="209308" y="243357"/>
                </a:lnTo>
                <a:lnTo>
                  <a:pt x="210477" y="230657"/>
                </a:lnTo>
                <a:lnTo>
                  <a:pt x="215709" y="230657"/>
                </a:lnTo>
                <a:lnTo>
                  <a:pt x="220941" y="243357"/>
                </a:lnTo>
                <a:lnTo>
                  <a:pt x="248259" y="243357"/>
                </a:lnTo>
                <a:lnTo>
                  <a:pt x="256400" y="230657"/>
                </a:lnTo>
                <a:lnTo>
                  <a:pt x="247103" y="230657"/>
                </a:lnTo>
                <a:lnTo>
                  <a:pt x="251167" y="217957"/>
                </a:lnTo>
                <a:lnTo>
                  <a:pt x="248348" y="217957"/>
                </a:lnTo>
                <a:lnTo>
                  <a:pt x="255816" y="205257"/>
                </a:lnTo>
                <a:lnTo>
                  <a:pt x="252984" y="205257"/>
                </a:lnTo>
                <a:lnTo>
                  <a:pt x="262216" y="192557"/>
                </a:lnTo>
                <a:lnTo>
                  <a:pt x="245351" y="192557"/>
                </a:lnTo>
                <a:lnTo>
                  <a:pt x="246519" y="179844"/>
                </a:lnTo>
                <a:lnTo>
                  <a:pt x="245935" y="179844"/>
                </a:lnTo>
                <a:lnTo>
                  <a:pt x="245910" y="179501"/>
                </a:lnTo>
                <a:lnTo>
                  <a:pt x="244779" y="167157"/>
                </a:lnTo>
                <a:lnTo>
                  <a:pt x="235470" y="179844"/>
                </a:lnTo>
                <a:lnTo>
                  <a:pt x="243611" y="167157"/>
                </a:lnTo>
                <a:lnTo>
                  <a:pt x="244779" y="167157"/>
                </a:lnTo>
                <a:lnTo>
                  <a:pt x="253492" y="167157"/>
                </a:lnTo>
                <a:lnTo>
                  <a:pt x="249428" y="154444"/>
                </a:lnTo>
                <a:lnTo>
                  <a:pt x="232968" y="154444"/>
                </a:lnTo>
                <a:lnTo>
                  <a:pt x="226174" y="141757"/>
                </a:lnTo>
                <a:lnTo>
                  <a:pt x="245935" y="141757"/>
                </a:lnTo>
                <a:lnTo>
                  <a:pt x="248843" y="129057"/>
                </a:lnTo>
                <a:lnTo>
                  <a:pt x="222681" y="129057"/>
                </a:lnTo>
                <a:lnTo>
                  <a:pt x="222681" y="141757"/>
                </a:lnTo>
                <a:lnTo>
                  <a:pt x="215709" y="154444"/>
                </a:lnTo>
                <a:lnTo>
                  <a:pt x="201752" y="154444"/>
                </a:lnTo>
                <a:lnTo>
                  <a:pt x="210477" y="141757"/>
                </a:lnTo>
                <a:lnTo>
                  <a:pt x="222681" y="141757"/>
                </a:lnTo>
                <a:lnTo>
                  <a:pt x="222681" y="129057"/>
                </a:lnTo>
                <a:lnTo>
                  <a:pt x="222504" y="129057"/>
                </a:lnTo>
                <a:lnTo>
                  <a:pt x="231838" y="116357"/>
                </a:lnTo>
                <a:lnTo>
                  <a:pt x="234886" y="116357"/>
                </a:lnTo>
                <a:lnTo>
                  <a:pt x="232003" y="103657"/>
                </a:lnTo>
                <a:lnTo>
                  <a:pt x="230822" y="103657"/>
                </a:lnTo>
                <a:lnTo>
                  <a:pt x="220916" y="90919"/>
                </a:lnTo>
                <a:lnTo>
                  <a:pt x="229654" y="90919"/>
                </a:lnTo>
                <a:lnTo>
                  <a:pt x="226491" y="78257"/>
                </a:lnTo>
                <a:lnTo>
                  <a:pt x="227406" y="78257"/>
                </a:lnTo>
                <a:lnTo>
                  <a:pt x="231051" y="65557"/>
                </a:lnTo>
                <a:lnTo>
                  <a:pt x="231978" y="65557"/>
                </a:lnTo>
                <a:lnTo>
                  <a:pt x="236054" y="52857"/>
                </a:lnTo>
                <a:lnTo>
                  <a:pt x="228536" y="65557"/>
                </a:lnTo>
                <a:lnTo>
                  <a:pt x="226174" y="52857"/>
                </a:lnTo>
                <a:lnTo>
                  <a:pt x="224282" y="52857"/>
                </a:lnTo>
                <a:lnTo>
                  <a:pt x="227799" y="65557"/>
                </a:lnTo>
                <a:lnTo>
                  <a:pt x="219189" y="65557"/>
                </a:lnTo>
                <a:lnTo>
                  <a:pt x="224282" y="52857"/>
                </a:lnTo>
                <a:lnTo>
                  <a:pt x="216573" y="52857"/>
                </a:lnTo>
                <a:lnTo>
                  <a:pt x="214782" y="40157"/>
                </a:lnTo>
                <a:lnTo>
                  <a:pt x="211074" y="40157"/>
                </a:lnTo>
                <a:lnTo>
                  <a:pt x="211937" y="27457"/>
                </a:lnTo>
                <a:lnTo>
                  <a:pt x="211124" y="27457"/>
                </a:lnTo>
                <a:lnTo>
                  <a:pt x="212610" y="14757"/>
                </a:lnTo>
                <a:lnTo>
                  <a:pt x="214680" y="14757"/>
                </a:lnTo>
                <a:lnTo>
                  <a:pt x="214147" y="2057"/>
                </a:lnTo>
                <a:lnTo>
                  <a:pt x="198259" y="2057"/>
                </a:lnTo>
                <a:lnTo>
                  <a:pt x="198259" y="243357"/>
                </a:lnTo>
                <a:lnTo>
                  <a:pt x="194767" y="256057"/>
                </a:lnTo>
                <a:lnTo>
                  <a:pt x="181978" y="256057"/>
                </a:lnTo>
                <a:lnTo>
                  <a:pt x="181978" y="268757"/>
                </a:lnTo>
                <a:lnTo>
                  <a:pt x="187236" y="268757"/>
                </a:lnTo>
                <a:lnTo>
                  <a:pt x="186055" y="272427"/>
                </a:lnTo>
                <a:lnTo>
                  <a:pt x="186055" y="510057"/>
                </a:lnTo>
                <a:lnTo>
                  <a:pt x="183210" y="522719"/>
                </a:lnTo>
                <a:lnTo>
                  <a:pt x="169202" y="522719"/>
                </a:lnTo>
                <a:lnTo>
                  <a:pt x="165696" y="510057"/>
                </a:lnTo>
                <a:lnTo>
                  <a:pt x="186055" y="510057"/>
                </a:lnTo>
                <a:lnTo>
                  <a:pt x="186055" y="272427"/>
                </a:lnTo>
                <a:lnTo>
                  <a:pt x="183146" y="281457"/>
                </a:lnTo>
                <a:lnTo>
                  <a:pt x="171513" y="281457"/>
                </a:lnTo>
                <a:lnTo>
                  <a:pt x="171805" y="268757"/>
                </a:lnTo>
                <a:lnTo>
                  <a:pt x="173621" y="256057"/>
                </a:lnTo>
                <a:lnTo>
                  <a:pt x="176009" y="256057"/>
                </a:lnTo>
                <a:lnTo>
                  <a:pt x="177914" y="243357"/>
                </a:lnTo>
                <a:lnTo>
                  <a:pt x="166865" y="243357"/>
                </a:lnTo>
                <a:lnTo>
                  <a:pt x="166281" y="230657"/>
                </a:lnTo>
                <a:lnTo>
                  <a:pt x="153492" y="243357"/>
                </a:lnTo>
                <a:lnTo>
                  <a:pt x="158267" y="243357"/>
                </a:lnTo>
                <a:lnTo>
                  <a:pt x="153784" y="256057"/>
                </a:lnTo>
                <a:lnTo>
                  <a:pt x="152349" y="268757"/>
                </a:lnTo>
                <a:lnTo>
                  <a:pt x="155816" y="281457"/>
                </a:lnTo>
                <a:lnTo>
                  <a:pt x="138963" y="281457"/>
                </a:lnTo>
                <a:lnTo>
                  <a:pt x="137198" y="268757"/>
                </a:lnTo>
                <a:lnTo>
                  <a:pt x="131978" y="268757"/>
                </a:lnTo>
                <a:lnTo>
                  <a:pt x="133146" y="281457"/>
                </a:lnTo>
                <a:lnTo>
                  <a:pt x="130822" y="281457"/>
                </a:lnTo>
                <a:lnTo>
                  <a:pt x="127177" y="268757"/>
                </a:lnTo>
                <a:lnTo>
                  <a:pt x="128270" y="256057"/>
                </a:lnTo>
                <a:lnTo>
                  <a:pt x="131229" y="243357"/>
                </a:lnTo>
                <a:lnTo>
                  <a:pt x="132181" y="243357"/>
                </a:lnTo>
                <a:lnTo>
                  <a:pt x="133146" y="230657"/>
                </a:lnTo>
                <a:lnTo>
                  <a:pt x="166281" y="230657"/>
                </a:lnTo>
                <a:lnTo>
                  <a:pt x="177914" y="230657"/>
                </a:lnTo>
                <a:lnTo>
                  <a:pt x="180238" y="243357"/>
                </a:lnTo>
                <a:lnTo>
                  <a:pt x="198259" y="243357"/>
                </a:lnTo>
                <a:lnTo>
                  <a:pt x="198259" y="2057"/>
                </a:lnTo>
                <a:lnTo>
                  <a:pt x="190982" y="2057"/>
                </a:lnTo>
                <a:lnTo>
                  <a:pt x="190982" y="205257"/>
                </a:lnTo>
                <a:lnTo>
                  <a:pt x="188379" y="217957"/>
                </a:lnTo>
                <a:lnTo>
                  <a:pt x="179451" y="217957"/>
                </a:lnTo>
                <a:lnTo>
                  <a:pt x="171958" y="205257"/>
                </a:lnTo>
                <a:lnTo>
                  <a:pt x="165976" y="205257"/>
                </a:lnTo>
                <a:lnTo>
                  <a:pt x="161632" y="192557"/>
                </a:lnTo>
                <a:lnTo>
                  <a:pt x="184378" y="192557"/>
                </a:lnTo>
                <a:lnTo>
                  <a:pt x="190982" y="205257"/>
                </a:lnTo>
                <a:lnTo>
                  <a:pt x="190982" y="2057"/>
                </a:lnTo>
                <a:lnTo>
                  <a:pt x="165696" y="2057"/>
                </a:lnTo>
                <a:lnTo>
                  <a:pt x="165696" y="14757"/>
                </a:lnTo>
                <a:lnTo>
                  <a:pt x="165696" y="27457"/>
                </a:lnTo>
                <a:lnTo>
                  <a:pt x="162801" y="27457"/>
                </a:lnTo>
                <a:lnTo>
                  <a:pt x="157568" y="14757"/>
                </a:lnTo>
                <a:lnTo>
                  <a:pt x="165696" y="14757"/>
                </a:lnTo>
                <a:lnTo>
                  <a:pt x="165696" y="2057"/>
                </a:lnTo>
                <a:lnTo>
                  <a:pt x="143611" y="2057"/>
                </a:lnTo>
                <a:lnTo>
                  <a:pt x="143611" y="141757"/>
                </a:lnTo>
                <a:lnTo>
                  <a:pt x="143611" y="154444"/>
                </a:lnTo>
                <a:lnTo>
                  <a:pt x="135102" y="154444"/>
                </a:lnTo>
                <a:lnTo>
                  <a:pt x="135115" y="152539"/>
                </a:lnTo>
                <a:lnTo>
                  <a:pt x="135191" y="141757"/>
                </a:lnTo>
                <a:lnTo>
                  <a:pt x="133146" y="129057"/>
                </a:lnTo>
                <a:lnTo>
                  <a:pt x="139534" y="129057"/>
                </a:lnTo>
                <a:lnTo>
                  <a:pt x="141859" y="141757"/>
                </a:lnTo>
                <a:lnTo>
                  <a:pt x="143611" y="141757"/>
                </a:lnTo>
                <a:lnTo>
                  <a:pt x="143611" y="2057"/>
                </a:lnTo>
                <a:lnTo>
                  <a:pt x="119189" y="2057"/>
                </a:lnTo>
                <a:lnTo>
                  <a:pt x="119189" y="243357"/>
                </a:lnTo>
                <a:lnTo>
                  <a:pt x="119189" y="268757"/>
                </a:lnTo>
                <a:lnTo>
                  <a:pt x="112788" y="268757"/>
                </a:lnTo>
                <a:lnTo>
                  <a:pt x="112788" y="344957"/>
                </a:lnTo>
                <a:lnTo>
                  <a:pt x="103492" y="357657"/>
                </a:lnTo>
                <a:lnTo>
                  <a:pt x="107556" y="344957"/>
                </a:lnTo>
                <a:lnTo>
                  <a:pt x="112788" y="344957"/>
                </a:lnTo>
                <a:lnTo>
                  <a:pt x="112788" y="268757"/>
                </a:lnTo>
                <a:lnTo>
                  <a:pt x="110464" y="268757"/>
                </a:lnTo>
                <a:lnTo>
                  <a:pt x="108724" y="256057"/>
                </a:lnTo>
                <a:lnTo>
                  <a:pt x="108724" y="243357"/>
                </a:lnTo>
                <a:lnTo>
                  <a:pt x="119189" y="243357"/>
                </a:lnTo>
                <a:lnTo>
                  <a:pt x="119189" y="2057"/>
                </a:lnTo>
                <a:lnTo>
                  <a:pt x="0" y="2057"/>
                </a:lnTo>
                <a:lnTo>
                  <a:pt x="6883" y="14757"/>
                </a:lnTo>
                <a:lnTo>
                  <a:pt x="12788" y="14757"/>
                </a:lnTo>
                <a:lnTo>
                  <a:pt x="17818" y="27457"/>
                </a:lnTo>
                <a:lnTo>
                  <a:pt x="15773" y="27457"/>
                </a:lnTo>
                <a:lnTo>
                  <a:pt x="20764" y="40157"/>
                </a:lnTo>
                <a:lnTo>
                  <a:pt x="21158" y="40157"/>
                </a:lnTo>
                <a:lnTo>
                  <a:pt x="21513" y="52857"/>
                </a:lnTo>
                <a:lnTo>
                  <a:pt x="14732" y="52857"/>
                </a:lnTo>
                <a:lnTo>
                  <a:pt x="15697" y="65557"/>
                </a:lnTo>
                <a:lnTo>
                  <a:pt x="17094" y="65557"/>
                </a:lnTo>
                <a:lnTo>
                  <a:pt x="21831" y="78257"/>
                </a:lnTo>
                <a:lnTo>
                  <a:pt x="41859" y="78257"/>
                </a:lnTo>
                <a:lnTo>
                  <a:pt x="37211" y="65557"/>
                </a:lnTo>
                <a:lnTo>
                  <a:pt x="47675" y="65557"/>
                </a:lnTo>
                <a:lnTo>
                  <a:pt x="47091" y="78257"/>
                </a:lnTo>
                <a:lnTo>
                  <a:pt x="51168" y="78257"/>
                </a:lnTo>
                <a:lnTo>
                  <a:pt x="40538" y="90919"/>
                </a:lnTo>
                <a:lnTo>
                  <a:pt x="27914" y="90919"/>
                </a:lnTo>
                <a:lnTo>
                  <a:pt x="25006" y="103657"/>
                </a:lnTo>
                <a:lnTo>
                  <a:pt x="29654" y="103657"/>
                </a:lnTo>
                <a:lnTo>
                  <a:pt x="37211" y="103657"/>
                </a:lnTo>
                <a:lnTo>
                  <a:pt x="34886" y="116357"/>
                </a:lnTo>
                <a:lnTo>
                  <a:pt x="40551" y="116357"/>
                </a:lnTo>
                <a:lnTo>
                  <a:pt x="45681" y="129057"/>
                </a:lnTo>
                <a:lnTo>
                  <a:pt x="45351" y="129057"/>
                </a:lnTo>
                <a:lnTo>
                  <a:pt x="37541" y="141757"/>
                </a:lnTo>
                <a:lnTo>
                  <a:pt x="38379" y="141757"/>
                </a:lnTo>
                <a:lnTo>
                  <a:pt x="38950" y="154444"/>
                </a:lnTo>
                <a:lnTo>
                  <a:pt x="39535" y="154444"/>
                </a:lnTo>
                <a:lnTo>
                  <a:pt x="43611" y="167157"/>
                </a:lnTo>
                <a:lnTo>
                  <a:pt x="48260" y="154444"/>
                </a:lnTo>
                <a:lnTo>
                  <a:pt x="61048" y="154444"/>
                </a:lnTo>
                <a:lnTo>
                  <a:pt x="62788" y="167157"/>
                </a:lnTo>
                <a:lnTo>
                  <a:pt x="62814" y="152539"/>
                </a:lnTo>
                <a:lnTo>
                  <a:pt x="62814" y="154444"/>
                </a:lnTo>
                <a:lnTo>
                  <a:pt x="63373" y="167157"/>
                </a:lnTo>
                <a:lnTo>
                  <a:pt x="62788" y="167157"/>
                </a:lnTo>
                <a:lnTo>
                  <a:pt x="47091" y="167157"/>
                </a:lnTo>
                <a:lnTo>
                  <a:pt x="44183" y="179844"/>
                </a:lnTo>
                <a:lnTo>
                  <a:pt x="56400" y="179844"/>
                </a:lnTo>
                <a:lnTo>
                  <a:pt x="53492" y="192557"/>
                </a:lnTo>
                <a:lnTo>
                  <a:pt x="56984" y="192557"/>
                </a:lnTo>
                <a:lnTo>
                  <a:pt x="57315" y="205257"/>
                </a:lnTo>
                <a:lnTo>
                  <a:pt x="60109" y="205257"/>
                </a:lnTo>
                <a:lnTo>
                  <a:pt x="62788" y="217957"/>
                </a:lnTo>
                <a:lnTo>
                  <a:pt x="47091" y="217957"/>
                </a:lnTo>
                <a:lnTo>
                  <a:pt x="52311" y="230657"/>
                </a:lnTo>
                <a:lnTo>
                  <a:pt x="59156" y="230657"/>
                </a:lnTo>
                <a:lnTo>
                  <a:pt x="64922" y="243357"/>
                </a:lnTo>
                <a:lnTo>
                  <a:pt x="68351" y="243357"/>
                </a:lnTo>
                <a:lnTo>
                  <a:pt x="70345" y="256057"/>
                </a:lnTo>
                <a:lnTo>
                  <a:pt x="62293" y="256057"/>
                </a:lnTo>
                <a:lnTo>
                  <a:pt x="66065" y="268757"/>
                </a:lnTo>
                <a:lnTo>
                  <a:pt x="71653" y="268757"/>
                </a:lnTo>
                <a:lnTo>
                  <a:pt x="77914" y="281457"/>
                </a:lnTo>
                <a:lnTo>
                  <a:pt x="69189" y="281457"/>
                </a:lnTo>
                <a:lnTo>
                  <a:pt x="72682" y="294157"/>
                </a:lnTo>
                <a:lnTo>
                  <a:pt x="77571" y="294157"/>
                </a:lnTo>
                <a:lnTo>
                  <a:pt x="76377" y="306857"/>
                </a:lnTo>
                <a:lnTo>
                  <a:pt x="86842" y="306857"/>
                </a:lnTo>
                <a:lnTo>
                  <a:pt x="89827" y="319557"/>
                </a:lnTo>
                <a:lnTo>
                  <a:pt x="84886" y="332257"/>
                </a:lnTo>
                <a:lnTo>
                  <a:pt x="94767" y="332257"/>
                </a:lnTo>
                <a:lnTo>
                  <a:pt x="90703" y="344957"/>
                </a:lnTo>
                <a:lnTo>
                  <a:pt x="95313" y="344957"/>
                </a:lnTo>
                <a:lnTo>
                  <a:pt x="95935" y="344957"/>
                </a:lnTo>
                <a:lnTo>
                  <a:pt x="99415" y="344957"/>
                </a:lnTo>
                <a:lnTo>
                  <a:pt x="99415" y="357657"/>
                </a:lnTo>
                <a:lnTo>
                  <a:pt x="92443" y="357657"/>
                </a:lnTo>
                <a:lnTo>
                  <a:pt x="89535" y="370357"/>
                </a:lnTo>
                <a:lnTo>
                  <a:pt x="104863" y="370357"/>
                </a:lnTo>
                <a:lnTo>
                  <a:pt x="106400" y="383057"/>
                </a:lnTo>
                <a:lnTo>
                  <a:pt x="94767" y="383057"/>
                </a:lnTo>
                <a:lnTo>
                  <a:pt x="98209" y="395757"/>
                </a:lnTo>
                <a:lnTo>
                  <a:pt x="101168" y="395757"/>
                </a:lnTo>
                <a:lnTo>
                  <a:pt x="100444" y="408457"/>
                </a:lnTo>
                <a:lnTo>
                  <a:pt x="104076" y="395757"/>
                </a:lnTo>
                <a:lnTo>
                  <a:pt x="117449" y="395757"/>
                </a:lnTo>
                <a:lnTo>
                  <a:pt x="122682" y="408457"/>
                </a:lnTo>
                <a:lnTo>
                  <a:pt x="116865" y="408457"/>
                </a:lnTo>
                <a:lnTo>
                  <a:pt x="118605" y="421157"/>
                </a:lnTo>
                <a:lnTo>
                  <a:pt x="112217" y="421157"/>
                </a:lnTo>
                <a:lnTo>
                  <a:pt x="98259" y="433857"/>
                </a:lnTo>
                <a:lnTo>
                  <a:pt x="100596" y="433857"/>
                </a:lnTo>
                <a:lnTo>
                  <a:pt x="88938" y="446557"/>
                </a:lnTo>
                <a:lnTo>
                  <a:pt x="87210" y="446557"/>
                </a:lnTo>
                <a:lnTo>
                  <a:pt x="85471" y="459257"/>
                </a:lnTo>
                <a:lnTo>
                  <a:pt x="101168" y="459257"/>
                </a:lnTo>
                <a:lnTo>
                  <a:pt x="86055" y="471957"/>
                </a:lnTo>
                <a:lnTo>
                  <a:pt x="90119" y="471957"/>
                </a:lnTo>
                <a:lnTo>
                  <a:pt x="93027" y="484657"/>
                </a:lnTo>
                <a:lnTo>
                  <a:pt x="115697" y="484657"/>
                </a:lnTo>
                <a:lnTo>
                  <a:pt x="121513" y="484657"/>
                </a:lnTo>
                <a:lnTo>
                  <a:pt x="120357" y="497357"/>
                </a:lnTo>
                <a:lnTo>
                  <a:pt x="114960" y="497357"/>
                </a:lnTo>
                <a:lnTo>
                  <a:pt x="115697" y="484657"/>
                </a:lnTo>
                <a:lnTo>
                  <a:pt x="113372" y="497357"/>
                </a:lnTo>
                <a:lnTo>
                  <a:pt x="103492" y="497357"/>
                </a:lnTo>
                <a:lnTo>
                  <a:pt x="101752" y="510057"/>
                </a:lnTo>
                <a:lnTo>
                  <a:pt x="122682" y="510057"/>
                </a:lnTo>
                <a:lnTo>
                  <a:pt x="119138" y="522719"/>
                </a:lnTo>
                <a:lnTo>
                  <a:pt x="121742" y="522719"/>
                </a:lnTo>
                <a:lnTo>
                  <a:pt x="115341" y="535457"/>
                </a:lnTo>
                <a:lnTo>
                  <a:pt x="148259" y="535457"/>
                </a:lnTo>
                <a:lnTo>
                  <a:pt x="137795" y="548157"/>
                </a:lnTo>
                <a:lnTo>
                  <a:pt x="144475" y="548157"/>
                </a:lnTo>
                <a:lnTo>
                  <a:pt x="144246" y="560857"/>
                </a:lnTo>
                <a:lnTo>
                  <a:pt x="150152" y="560857"/>
                </a:lnTo>
                <a:lnTo>
                  <a:pt x="153708" y="573557"/>
                </a:lnTo>
                <a:lnTo>
                  <a:pt x="156400" y="573557"/>
                </a:lnTo>
                <a:lnTo>
                  <a:pt x="152323" y="586257"/>
                </a:lnTo>
                <a:lnTo>
                  <a:pt x="158699" y="586257"/>
                </a:lnTo>
                <a:lnTo>
                  <a:pt x="165481" y="573557"/>
                </a:lnTo>
                <a:lnTo>
                  <a:pt x="177914" y="573557"/>
                </a:lnTo>
                <a:lnTo>
                  <a:pt x="170522" y="586257"/>
                </a:lnTo>
                <a:lnTo>
                  <a:pt x="174421" y="586257"/>
                </a:lnTo>
                <a:lnTo>
                  <a:pt x="168605" y="598957"/>
                </a:lnTo>
                <a:lnTo>
                  <a:pt x="166865" y="598957"/>
                </a:lnTo>
                <a:lnTo>
                  <a:pt x="162814" y="611606"/>
                </a:lnTo>
                <a:lnTo>
                  <a:pt x="163499" y="611606"/>
                </a:lnTo>
                <a:lnTo>
                  <a:pt x="171780" y="602932"/>
                </a:lnTo>
                <a:lnTo>
                  <a:pt x="167919" y="611606"/>
                </a:lnTo>
                <a:lnTo>
                  <a:pt x="182283" y="611606"/>
                </a:lnTo>
                <a:lnTo>
                  <a:pt x="185470" y="624357"/>
                </a:lnTo>
                <a:lnTo>
                  <a:pt x="195275" y="624357"/>
                </a:lnTo>
                <a:lnTo>
                  <a:pt x="205270" y="611606"/>
                </a:lnTo>
                <a:lnTo>
                  <a:pt x="211645" y="611606"/>
                </a:lnTo>
                <a:lnTo>
                  <a:pt x="219214" y="611606"/>
                </a:lnTo>
                <a:lnTo>
                  <a:pt x="212217" y="624357"/>
                </a:lnTo>
                <a:lnTo>
                  <a:pt x="212801" y="624357"/>
                </a:lnTo>
                <a:lnTo>
                  <a:pt x="207086" y="637057"/>
                </a:lnTo>
                <a:lnTo>
                  <a:pt x="197675" y="637057"/>
                </a:lnTo>
                <a:lnTo>
                  <a:pt x="199428" y="624357"/>
                </a:lnTo>
                <a:lnTo>
                  <a:pt x="192697" y="637057"/>
                </a:lnTo>
                <a:lnTo>
                  <a:pt x="182562" y="637057"/>
                </a:lnTo>
                <a:lnTo>
                  <a:pt x="183146" y="649757"/>
                </a:lnTo>
                <a:lnTo>
                  <a:pt x="201752" y="649757"/>
                </a:lnTo>
                <a:lnTo>
                  <a:pt x="208724" y="637057"/>
                </a:lnTo>
                <a:lnTo>
                  <a:pt x="212090" y="649757"/>
                </a:lnTo>
                <a:lnTo>
                  <a:pt x="205524" y="649757"/>
                </a:lnTo>
                <a:lnTo>
                  <a:pt x="199402" y="662457"/>
                </a:lnTo>
                <a:lnTo>
                  <a:pt x="210896" y="662457"/>
                </a:lnTo>
                <a:lnTo>
                  <a:pt x="217665" y="649757"/>
                </a:lnTo>
                <a:lnTo>
                  <a:pt x="222148" y="649757"/>
                </a:lnTo>
                <a:lnTo>
                  <a:pt x="222097" y="662457"/>
                </a:lnTo>
                <a:lnTo>
                  <a:pt x="223977" y="662457"/>
                </a:lnTo>
                <a:lnTo>
                  <a:pt x="220827" y="670801"/>
                </a:lnTo>
                <a:lnTo>
                  <a:pt x="218859" y="673328"/>
                </a:lnTo>
                <a:lnTo>
                  <a:pt x="219189" y="675157"/>
                </a:lnTo>
                <a:lnTo>
                  <a:pt x="222821" y="675157"/>
                </a:lnTo>
                <a:lnTo>
                  <a:pt x="222910" y="675322"/>
                </a:lnTo>
                <a:lnTo>
                  <a:pt x="229425" y="687832"/>
                </a:lnTo>
                <a:lnTo>
                  <a:pt x="234315" y="687832"/>
                </a:lnTo>
                <a:lnTo>
                  <a:pt x="234251" y="688225"/>
                </a:lnTo>
                <a:lnTo>
                  <a:pt x="232562" y="700557"/>
                </a:lnTo>
                <a:lnTo>
                  <a:pt x="239064" y="700557"/>
                </a:lnTo>
                <a:lnTo>
                  <a:pt x="242658" y="713257"/>
                </a:lnTo>
                <a:lnTo>
                  <a:pt x="244424" y="713257"/>
                </a:lnTo>
                <a:lnTo>
                  <a:pt x="244500" y="714336"/>
                </a:lnTo>
                <a:lnTo>
                  <a:pt x="245351" y="725957"/>
                </a:lnTo>
                <a:lnTo>
                  <a:pt x="278130" y="725957"/>
                </a:lnTo>
                <a:lnTo>
                  <a:pt x="278498" y="738657"/>
                </a:lnTo>
                <a:lnTo>
                  <a:pt x="289547" y="738657"/>
                </a:lnTo>
                <a:lnTo>
                  <a:pt x="291871" y="751357"/>
                </a:lnTo>
                <a:lnTo>
                  <a:pt x="297688" y="751357"/>
                </a:lnTo>
                <a:lnTo>
                  <a:pt x="305828" y="764057"/>
                </a:lnTo>
                <a:lnTo>
                  <a:pt x="308724" y="764057"/>
                </a:lnTo>
                <a:lnTo>
                  <a:pt x="306400" y="776757"/>
                </a:lnTo>
                <a:lnTo>
                  <a:pt x="324561" y="776757"/>
                </a:lnTo>
                <a:lnTo>
                  <a:pt x="322897" y="789457"/>
                </a:lnTo>
                <a:lnTo>
                  <a:pt x="321995" y="789457"/>
                </a:lnTo>
                <a:lnTo>
                  <a:pt x="322681" y="802157"/>
                </a:lnTo>
                <a:lnTo>
                  <a:pt x="323850" y="802157"/>
                </a:lnTo>
                <a:lnTo>
                  <a:pt x="334314" y="789457"/>
                </a:lnTo>
                <a:lnTo>
                  <a:pt x="338378" y="789457"/>
                </a:lnTo>
                <a:lnTo>
                  <a:pt x="331406" y="802157"/>
                </a:lnTo>
                <a:lnTo>
                  <a:pt x="342455" y="789457"/>
                </a:lnTo>
                <a:lnTo>
                  <a:pt x="336054" y="802157"/>
                </a:lnTo>
                <a:lnTo>
                  <a:pt x="341287" y="802157"/>
                </a:lnTo>
                <a:lnTo>
                  <a:pt x="343611" y="789457"/>
                </a:lnTo>
                <a:lnTo>
                  <a:pt x="350596" y="789457"/>
                </a:lnTo>
                <a:lnTo>
                  <a:pt x="344779" y="814857"/>
                </a:lnTo>
                <a:lnTo>
                  <a:pt x="353644" y="814857"/>
                </a:lnTo>
                <a:lnTo>
                  <a:pt x="352513" y="827557"/>
                </a:lnTo>
                <a:lnTo>
                  <a:pt x="356400" y="827557"/>
                </a:lnTo>
                <a:lnTo>
                  <a:pt x="356984" y="814857"/>
                </a:lnTo>
                <a:lnTo>
                  <a:pt x="362216" y="814857"/>
                </a:lnTo>
                <a:lnTo>
                  <a:pt x="360476" y="827557"/>
                </a:lnTo>
                <a:lnTo>
                  <a:pt x="371525" y="827557"/>
                </a:lnTo>
                <a:lnTo>
                  <a:pt x="366293" y="840257"/>
                </a:lnTo>
                <a:lnTo>
                  <a:pt x="390702" y="840257"/>
                </a:lnTo>
                <a:lnTo>
                  <a:pt x="398272" y="827557"/>
                </a:lnTo>
                <a:lnTo>
                  <a:pt x="399948" y="827557"/>
                </a:lnTo>
                <a:lnTo>
                  <a:pt x="405828" y="827557"/>
                </a:lnTo>
                <a:lnTo>
                  <a:pt x="398843" y="840257"/>
                </a:lnTo>
                <a:lnTo>
                  <a:pt x="401167" y="840257"/>
                </a:lnTo>
                <a:lnTo>
                  <a:pt x="399427" y="852957"/>
                </a:lnTo>
                <a:lnTo>
                  <a:pt x="418033" y="852957"/>
                </a:lnTo>
                <a:lnTo>
                  <a:pt x="424929" y="865505"/>
                </a:lnTo>
                <a:lnTo>
                  <a:pt x="425069" y="865505"/>
                </a:lnTo>
                <a:lnTo>
                  <a:pt x="429666" y="852957"/>
                </a:lnTo>
                <a:lnTo>
                  <a:pt x="440131" y="852957"/>
                </a:lnTo>
                <a:lnTo>
                  <a:pt x="443001" y="865505"/>
                </a:lnTo>
                <a:lnTo>
                  <a:pt x="455498" y="865505"/>
                </a:lnTo>
                <a:lnTo>
                  <a:pt x="455396" y="864666"/>
                </a:lnTo>
                <a:lnTo>
                  <a:pt x="454088" y="852957"/>
                </a:lnTo>
                <a:lnTo>
                  <a:pt x="458152" y="852957"/>
                </a:lnTo>
                <a:lnTo>
                  <a:pt x="455536" y="865505"/>
                </a:lnTo>
                <a:lnTo>
                  <a:pt x="478497" y="865505"/>
                </a:lnTo>
                <a:lnTo>
                  <a:pt x="478459" y="864666"/>
                </a:lnTo>
                <a:lnTo>
                  <a:pt x="477913" y="852957"/>
                </a:lnTo>
                <a:lnTo>
                  <a:pt x="481990" y="852957"/>
                </a:lnTo>
                <a:lnTo>
                  <a:pt x="482028" y="865505"/>
                </a:lnTo>
                <a:lnTo>
                  <a:pt x="493039" y="865505"/>
                </a:lnTo>
                <a:lnTo>
                  <a:pt x="496519" y="878357"/>
                </a:lnTo>
                <a:lnTo>
                  <a:pt x="500049" y="878357"/>
                </a:lnTo>
                <a:lnTo>
                  <a:pt x="503796" y="891057"/>
                </a:lnTo>
                <a:lnTo>
                  <a:pt x="507974" y="891057"/>
                </a:lnTo>
                <a:lnTo>
                  <a:pt x="512800" y="878357"/>
                </a:lnTo>
                <a:lnTo>
                  <a:pt x="512229" y="891057"/>
                </a:lnTo>
                <a:lnTo>
                  <a:pt x="516293" y="878357"/>
                </a:lnTo>
                <a:lnTo>
                  <a:pt x="519785" y="878357"/>
                </a:lnTo>
                <a:lnTo>
                  <a:pt x="522109" y="891057"/>
                </a:lnTo>
                <a:lnTo>
                  <a:pt x="529082" y="878357"/>
                </a:lnTo>
                <a:lnTo>
                  <a:pt x="532574" y="878357"/>
                </a:lnTo>
                <a:lnTo>
                  <a:pt x="536638" y="891057"/>
                </a:lnTo>
                <a:lnTo>
                  <a:pt x="549427" y="891057"/>
                </a:lnTo>
                <a:lnTo>
                  <a:pt x="551180" y="903757"/>
                </a:lnTo>
                <a:lnTo>
                  <a:pt x="560476" y="903757"/>
                </a:lnTo>
                <a:lnTo>
                  <a:pt x="563384" y="891057"/>
                </a:lnTo>
                <a:lnTo>
                  <a:pt x="562229" y="899515"/>
                </a:lnTo>
                <a:lnTo>
                  <a:pt x="564553" y="891057"/>
                </a:lnTo>
                <a:lnTo>
                  <a:pt x="570941" y="891057"/>
                </a:lnTo>
                <a:lnTo>
                  <a:pt x="570369" y="903757"/>
                </a:lnTo>
                <a:lnTo>
                  <a:pt x="568617" y="903757"/>
                </a:lnTo>
                <a:lnTo>
                  <a:pt x="566293" y="916457"/>
                </a:lnTo>
                <a:lnTo>
                  <a:pt x="564553" y="916457"/>
                </a:lnTo>
                <a:lnTo>
                  <a:pt x="565137" y="929157"/>
                </a:lnTo>
                <a:lnTo>
                  <a:pt x="570966" y="929157"/>
                </a:lnTo>
                <a:lnTo>
                  <a:pt x="580834" y="916457"/>
                </a:lnTo>
                <a:lnTo>
                  <a:pt x="588518" y="916457"/>
                </a:lnTo>
                <a:lnTo>
                  <a:pt x="587806" y="929157"/>
                </a:lnTo>
                <a:lnTo>
                  <a:pt x="586638" y="929157"/>
                </a:lnTo>
                <a:lnTo>
                  <a:pt x="593623" y="941857"/>
                </a:lnTo>
                <a:lnTo>
                  <a:pt x="597687" y="941857"/>
                </a:lnTo>
                <a:lnTo>
                  <a:pt x="601179" y="954557"/>
                </a:lnTo>
                <a:lnTo>
                  <a:pt x="604088" y="954557"/>
                </a:lnTo>
                <a:lnTo>
                  <a:pt x="602640" y="967257"/>
                </a:lnTo>
                <a:lnTo>
                  <a:pt x="608736" y="967257"/>
                </a:lnTo>
                <a:lnTo>
                  <a:pt x="609841" y="979957"/>
                </a:lnTo>
                <a:lnTo>
                  <a:pt x="617461" y="979957"/>
                </a:lnTo>
                <a:lnTo>
                  <a:pt x="618045" y="992657"/>
                </a:lnTo>
                <a:lnTo>
                  <a:pt x="624433" y="979957"/>
                </a:lnTo>
                <a:lnTo>
                  <a:pt x="623849" y="992657"/>
                </a:lnTo>
                <a:lnTo>
                  <a:pt x="634314" y="979957"/>
                </a:lnTo>
                <a:lnTo>
                  <a:pt x="631990" y="992657"/>
                </a:lnTo>
                <a:lnTo>
                  <a:pt x="640295" y="992657"/>
                </a:lnTo>
                <a:lnTo>
                  <a:pt x="640283" y="1005332"/>
                </a:lnTo>
                <a:lnTo>
                  <a:pt x="642454" y="1005332"/>
                </a:lnTo>
                <a:lnTo>
                  <a:pt x="645363" y="1018057"/>
                </a:lnTo>
                <a:lnTo>
                  <a:pt x="650011" y="1018057"/>
                </a:lnTo>
                <a:lnTo>
                  <a:pt x="655815" y="1005370"/>
                </a:lnTo>
                <a:lnTo>
                  <a:pt x="655764" y="1006055"/>
                </a:lnTo>
                <a:lnTo>
                  <a:pt x="654519" y="1018057"/>
                </a:lnTo>
                <a:lnTo>
                  <a:pt x="665403" y="1018057"/>
                </a:lnTo>
                <a:lnTo>
                  <a:pt x="660488" y="1030757"/>
                </a:lnTo>
                <a:lnTo>
                  <a:pt x="688771" y="1030757"/>
                </a:lnTo>
                <a:lnTo>
                  <a:pt x="696531" y="1043457"/>
                </a:lnTo>
                <a:lnTo>
                  <a:pt x="699960" y="1043457"/>
                </a:lnTo>
                <a:lnTo>
                  <a:pt x="704672" y="1056157"/>
                </a:lnTo>
                <a:lnTo>
                  <a:pt x="703046" y="1056157"/>
                </a:lnTo>
                <a:lnTo>
                  <a:pt x="708228" y="1068857"/>
                </a:lnTo>
                <a:lnTo>
                  <a:pt x="726401" y="1068857"/>
                </a:lnTo>
                <a:lnTo>
                  <a:pt x="733590" y="1056157"/>
                </a:lnTo>
                <a:lnTo>
                  <a:pt x="738619" y="1056157"/>
                </a:lnTo>
                <a:lnTo>
                  <a:pt x="738022" y="1068857"/>
                </a:lnTo>
                <a:lnTo>
                  <a:pt x="733742" y="1068857"/>
                </a:lnTo>
                <a:lnTo>
                  <a:pt x="728510" y="1081557"/>
                </a:lnTo>
                <a:lnTo>
                  <a:pt x="736066" y="1081557"/>
                </a:lnTo>
                <a:lnTo>
                  <a:pt x="739559" y="1068857"/>
                </a:lnTo>
                <a:lnTo>
                  <a:pt x="743623" y="1068857"/>
                </a:lnTo>
                <a:lnTo>
                  <a:pt x="741299" y="1081557"/>
                </a:lnTo>
                <a:lnTo>
                  <a:pt x="743038" y="1081557"/>
                </a:lnTo>
                <a:lnTo>
                  <a:pt x="749439" y="1068857"/>
                </a:lnTo>
                <a:lnTo>
                  <a:pt x="751179" y="1081557"/>
                </a:lnTo>
                <a:lnTo>
                  <a:pt x="771537" y="1081557"/>
                </a:lnTo>
                <a:lnTo>
                  <a:pt x="766330" y="1094257"/>
                </a:lnTo>
                <a:lnTo>
                  <a:pt x="765644" y="1094257"/>
                </a:lnTo>
                <a:lnTo>
                  <a:pt x="762812" y="1106957"/>
                </a:lnTo>
                <a:lnTo>
                  <a:pt x="769200" y="1106957"/>
                </a:lnTo>
                <a:lnTo>
                  <a:pt x="771537" y="1094257"/>
                </a:lnTo>
                <a:lnTo>
                  <a:pt x="783742" y="1094257"/>
                </a:lnTo>
                <a:lnTo>
                  <a:pt x="777925" y="1106957"/>
                </a:lnTo>
                <a:lnTo>
                  <a:pt x="785482" y="1106957"/>
                </a:lnTo>
                <a:lnTo>
                  <a:pt x="784910" y="1094257"/>
                </a:lnTo>
                <a:lnTo>
                  <a:pt x="792467" y="1094257"/>
                </a:lnTo>
                <a:lnTo>
                  <a:pt x="794791" y="1081557"/>
                </a:lnTo>
                <a:lnTo>
                  <a:pt x="799439" y="1094257"/>
                </a:lnTo>
                <a:lnTo>
                  <a:pt x="805256" y="1094257"/>
                </a:lnTo>
                <a:lnTo>
                  <a:pt x="803516" y="1106957"/>
                </a:lnTo>
                <a:lnTo>
                  <a:pt x="812812" y="1106957"/>
                </a:lnTo>
                <a:lnTo>
                  <a:pt x="816597" y="1106957"/>
                </a:lnTo>
                <a:lnTo>
                  <a:pt x="814260" y="1119657"/>
                </a:lnTo>
                <a:lnTo>
                  <a:pt x="817460" y="1119657"/>
                </a:lnTo>
                <a:lnTo>
                  <a:pt x="818045" y="1106957"/>
                </a:lnTo>
                <a:lnTo>
                  <a:pt x="1341894" y="1106957"/>
                </a:lnTo>
                <a:lnTo>
                  <a:pt x="1340739" y="1094257"/>
                </a:lnTo>
                <a:lnTo>
                  <a:pt x="1343063" y="1106957"/>
                </a:lnTo>
                <a:lnTo>
                  <a:pt x="1412824" y="1106957"/>
                </a:lnTo>
                <a:lnTo>
                  <a:pt x="1410500" y="1094257"/>
                </a:lnTo>
                <a:lnTo>
                  <a:pt x="1419225" y="1094257"/>
                </a:lnTo>
                <a:lnTo>
                  <a:pt x="1419809" y="1081557"/>
                </a:lnTo>
                <a:lnTo>
                  <a:pt x="1424457" y="1081557"/>
                </a:lnTo>
                <a:lnTo>
                  <a:pt x="1427365" y="1094257"/>
                </a:lnTo>
                <a:lnTo>
                  <a:pt x="1422133" y="1094257"/>
                </a:lnTo>
                <a:lnTo>
                  <a:pt x="1418056" y="1106957"/>
                </a:lnTo>
                <a:lnTo>
                  <a:pt x="1802955" y="1106957"/>
                </a:lnTo>
                <a:lnTo>
                  <a:pt x="1816328" y="1106957"/>
                </a:lnTo>
                <a:lnTo>
                  <a:pt x="1816379" y="1094257"/>
                </a:lnTo>
                <a:lnTo>
                  <a:pt x="1845398" y="1094257"/>
                </a:lnTo>
                <a:lnTo>
                  <a:pt x="1840166" y="1081557"/>
                </a:lnTo>
                <a:lnTo>
                  <a:pt x="1848307" y="1094257"/>
                </a:lnTo>
                <a:lnTo>
                  <a:pt x="1849462" y="1081557"/>
                </a:lnTo>
                <a:lnTo>
                  <a:pt x="1851799" y="1081557"/>
                </a:lnTo>
                <a:lnTo>
                  <a:pt x="1852371" y="1068857"/>
                </a:lnTo>
                <a:lnTo>
                  <a:pt x="1861096" y="1081557"/>
                </a:lnTo>
                <a:lnTo>
                  <a:pt x="1864791" y="1068857"/>
                </a:lnTo>
                <a:lnTo>
                  <a:pt x="1868868" y="1068857"/>
                </a:lnTo>
                <a:lnTo>
                  <a:pt x="1873275" y="1056157"/>
                </a:lnTo>
                <a:lnTo>
                  <a:pt x="1880425" y="1056157"/>
                </a:lnTo>
                <a:lnTo>
                  <a:pt x="1878101" y="1068857"/>
                </a:lnTo>
                <a:lnTo>
                  <a:pt x="1881428" y="1068857"/>
                </a:lnTo>
                <a:lnTo>
                  <a:pt x="1882749" y="1056157"/>
                </a:lnTo>
                <a:lnTo>
                  <a:pt x="1885175" y="1043457"/>
                </a:lnTo>
                <a:lnTo>
                  <a:pt x="1894243" y="1043457"/>
                </a:lnTo>
                <a:lnTo>
                  <a:pt x="1893658" y="1056157"/>
                </a:lnTo>
                <a:lnTo>
                  <a:pt x="1894243" y="1056157"/>
                </a:lnTo>
                <a:lnTo>
                  <a:pt x="1898535" y="1043457"/>
                </a:lnTo>
                <a:lnTo>
                  <a:pt x="1909521" y="1043457"/>
                </a:lnTo>
                <a:lnTo>
                  <a:pt x="1912835" y="1030757"/>
                </a:lnTo>
                <a:lnTo>
                  <a:pt x="1909089" y="1030757"/>
                </a:lnTo>
                <a:lnTo>
                  <a:pt x="1907806" y="1018057"/>
                </a:lnTo>
                <a:lnTo>
                  <a:pt x="1906524" y="1018057"/>
                </a:lnTo>
                <a:lnTo>
                  <a:pt x="1905622" y="1010843"/>
                </a:lnTo>
                <a:lnTo>
                  <a:pt x="1909114" y="1018057"/>
                </a:lnTo>
                <a:lnTo>
                  <a:pt x="1917915" y="1018057"/>
                </a:lnTo>
                <a:lnTo>
                  <a:pt x="1923910" y="1028725"/>
                </a:lnTo>
                <a:lnTo>
                  <a:pt x="1920976" y="1018057"/>
                </a:lnTo>
                <a:lnTo>
                  <a:pt x="1925637" y="1018057"/>
                </a:lnTo>
                <a:lnTo>
                  <a:pt x="1927377" y="1030757"/>
                </a:lnTo>
                <a:lnTo>
                  <a:pt x="1930285" y="1018057"/>
                </a:lnTo>
                <a:lnTo>
                  <a:pt x="1927961" y="1005332"/>
                </a:lnTo>
                <a:lnTo>
                  <a:pt x="1938388" y="1005332"/>
                </a:lnTo>
                <a:lnTo>
                  <a:pt x="1939150" y="992657"/>
                </a:lnTo>
                <a:lnTo>
                  <a:pt x="1955965" y="992657"/>
                </a:lnTo>
                <a:lnTo>
                  <a:pt x="1960524" y="1005332"/>
                </a:lnTo>
                <a:lnTo>
                  <a:pt x="1961680" y="992657"/>
                </a:lnTo>
                <a:lnTo>
                  <a:pt x="1959356" y="992657"/>
                </a:lnTo>
                <a:lnTo>
                  <a:pt x="1955863" y="979957"/>
                </a:lnTo>
                <a:lnTo>
                  <a:pt x="1961095" y="979957"/>
                </a:lnTo>
                <a:lnTo>
                  <a:pt x="1959940" y="967257"/>
                </a:lnTo>
                <a:lnTo>
                  <a:pt x="1966912" y="967257"/>
                </a:lnTo>
                <a:lnTo>
                  <a:pt x="1964588" y="954557"/>
                </a:lnTo>
                <a:lnTo>
                  <a:pt x="1969236" y="954557"/>
                </a:lnTo>
                <a:lnTo>
                  <a:pt x="1972729" y="967257"/>
                </a:lnTo>
                <a:lnTo>
                  <a:pt x="1977961" y="967257"/>
                </a:lnTo>
                <a:lnTo>
                  <a:pt x="1980285" y="979957"/>
                </a:lnTo>
                <a:lnTo>
                  <a:pt x="1978901" y="967257"/>
                </a:lnTo>
                <a:lnTo>
                  <a:pt x="1982000" y="967257"/>
                </a:lnTo>
                <a:lnTo>
                  <a:pt x="1980285" y="954557"/>
                </a:lnTo>
                <a:lnTo>
                  <a:pt x="1981454" y="954557"/>
                </a:lnTo>
                <a:lnTo>
                  <a:pt x="1986102" y="967257"/>
                </a:lnTo>
                <a:lnTo>
                  <a:pt x="1987257" y="967257"/>
                </a:lnTo>
                <a:lnTo>
                  <a:pt x="1982609" y="954557"/>
                </a:lnTo>
                <a:lnTo>
                  <a:pt x="1987257" y="954557"/>
                </a:lnTo>
                <a:lnTo>
                  <a:pt x="1990166" y="967257"/>
                </a:lnTo>
                <a:lnTo>
                  <a:pt x="1990864" y="954557"/>
                </a:lnTo>
                <a:lnTo>
                  <a:pt x="1996567" y="954557"/>
                </a:lnTo>
                <a:lnTo>
                  <a:pt x="1995398" y="941857"/>
                </a:lnTo>
                <a:lnTo>
                  <a:pt x="2007743" y="941857"/>
                </a:lnTo>
                <a:lnTo>
                  <a:pt x="2007463" y="954557"/>
                </a:lnTo>
                <a:lnTo>
                  <a:pt x="2013750" y="954557"/>
                </a:lnTo>
                <a:lnTo>
                  <a:pt x="2015820" y="941857"/>
                </a:lnTo>
                <a:lnTo>
                  <a:pt x="2018449" y="929157"/>
                </a:lnTo>
                <a:lnTo>
                  <a:pt x="2040750" y="929157"/>
                </a:lnTo>
                <a:lnTo>
                  <a:pt x="2040750" y="916457"/>
                </a:lnTo>
                <a:lnTo>
                  <a:pt x="2042210" y="916457"/>
                </a:lnTo>
                <a:lnTo>
                  <a:pt x="2043658" y="903757"/>
                </a:lnTo>
                <a:lnTo>
                  <a:pt x="2045982" y="916457"/>
                </a:lnTo>
                <a:lnTo>
                  <a:pt x="2054707" y="916457"/>
                </a:lnTo>
                <a:lnTo>
                  <a:pt x="2059355" y="903757"/>
                </a:lnTo>
                <a:lnTo>
                  <a:pt x="2066683" y="903757"/>
                </a:lnTo>
                <a:lnTo>
                  <a:pt x="2070188" y="891057"/>
                </a:lnTo>
                <a:lnTo>
                  <a:pt x="2071547" y="891057"/>
                </a:lnTo>
                <a:lnTo>
                  <a:pt x="2072919" y="878357"/>
                </a:lnTo>
                <a:lnTo>
                  <a:pt x="2082609" y="878357"/>
                </a:lnTo>
                <a:lnTo>
                  <a:pt x="2084362" y="891057"/>
                </a:lnTo>
                <a:lnTo>
                  <a:pt x="2085517" y="891057"/>
                </a:lnTo>
                <a:lnTo>
                  <a:pt x="2089010" y="878357"/>
                </a:lnTo>
                <a:lnTo>
                  <a:pt x="2082584" y="865505"/>
                </a:lnTo>
                <a:lnTo>
                  <a:pt x="2084933" y="878357"/>
                </a:lnTo>
                <a:lnTo>
                  <a:pt x="2078469" y="865505"/>
                </a:lnTo>
                <a:lnTo>
                  <a:pt x="2082584" y="865505"/>
                </a:lnTo>
                <a:lnTo>
                  <a:pt x="2086051" y="865505"/>
                </a:lnTo>
                <a:lnTo>
                  <a:pt x="2090750" y="878357"/>
                </a:lnTo>
                <a:lnTo>
                  <a:pt x="2088984" y="865505"/>
                </a:lnTo>
                <a:lnTo>
                  <a:pt x="2086648" y="865505"/>
                </a:lnTo>
                <a:lnTo>
                  <a:pt x="2083066" y="852957"/>
                </a:lnTo>
                <a:lnTo>
                  <a:pt x="2090750" y="852957"/>
                </a:lnTo>
                <a:lnTo>
                  <a:pt x="2095576" y="864666"/>
                </a:lnTo>
                <a:lnTo>
                  <a:pt x="2095982" y="865505"/>
                </a:lnTo>
                <a:lnTo>
                  <a:pt x="2095931" y="852957"/>
                </a:lnTo>
                <a:lnTo>
                  <a:pt x="2097735" y="852957"/>
                </a:lnTo>
                <a:lnTo>
                  <a:pt x="2107387" y="864666"/>
                </a:lnTo>
                <a:lnTo>
                  <a:pt x="2108174" y="865505"/>
                </a:lnTo>
                <a:lnTo>
                  <a:pt x="2108060" y="864666"/>
                </a:lnTo>
                <a:lnTo>
                  <a:pt x="2106447" y="852957"/>
                </a:lnTo>
                <a:lnTo>
                  <a:pt x="2108314" y="852957"/>
                </a:lnTo>
                <a:lnTo>
                  <a:pt x="2109432" y="840257"/>
                </a:lnTo>
                <a:lnTo>
                  <a:pt x="2116912" y="840257"/>
                </a:lnTo>
                <a:lnTo>
                  <a:pt x="2119350" y="852957"/>
                </a:lnTo>
                <a:lnTo>
                  <a:pt x="2136698" y="852957"/>
                </a:lnTo>
                <a:lnTo>
                  <a:pt x="2134946" y="840257"/>
                </a:lnTo>
                <a:lnTo>
                  <a:pt x="2137270" y="840257"/>
                </a:lnTo>
                <a:lnTo>
                  <a:pt x="2149005" y="840257"/>
                </a:lnTo>
                <a:lnTo>
                  <a:pt x="2149475" y="827557"/>
                </a:lnTo>
                <a:lnTo>
                  <a:pt x="2148471" y="814857"/>
                </a:lnTo>
                <a:lnTo>
                  <a:pt x="2146211" y="814857"/>
                </a:lnTo>
                <a:lnTo>
                  <a:pt x="2143836" y="802157"/>
                </a:lnTo>
                <a:lnTo>
                  <a:pt x="2142502" y="802157"/>
                </a:lnTo>
                <a:lnTo>
                  <a:pt x="2143658" y="789457"/>
                </a:lnTo>
                <a:lnTo>
                  <a:pt x="2148319" y="802157"/>
                </a:lnTo>
                <a:lnTo>
                  <a:pt x="2150643" y="802157"/>
                </a:lnTo>
                <a:lnTo>
                  <a:pt x="2148319" y="789457"/>
                </a:lnTo>
                <a:lnTo>
                  <a:pt x="2151215" y="789457"/>
                </a:lnTo>
                <a:lnTo>
                  <a:pt x="2169007" y="776757"/>
                </a:lnTo>
                <a:lnTo>
                  <a:pt x="2180869" y="764057"/>
                </a:lnTo>
                <a:lnTo>
                  <a:pt x="2189188" y="776757"/>
                </a:lnTo>
                <a:lnTo>
                  <a:pt x="2197658" y="776757"/>
                </a:lnTo>
                <a:lnTo>
                  <a:pt x="2206460" y="789457"/>
                </a:lnTo>
                <a:lnTo>
                  <a:pt x="2215756" y="789457"/>
                </a:lnTo>
                <a:lnTo>
                  <a:pt x="2211692" y="776757"/>
                </a:lnTo>
                <a:lnTo>
                  <a:pt x="2218664" y="789457"/>
                </a:lnTo>
                <a:lnTo>
                  <a:pt x="2219248" y="789457"/>
                </a:lnTo>
                <a:lnTo>
                  <a:pt x="2216924" y="776757"/>
                </a:lnTo>
                <a:lnTo>
                  <a:pt x="2216340" y="764057"/>
                </a:lnTo>
                <a:lnTo>
                  <a:pt x="2223897" y="764057"/>
                </a:lnTo>
                <a:lnTo>
                  <a:pt x="2227961" y="776757"/>
                </a:lnTo>
                <a:lnTo>
                  <a:pt x="2225065" y="764057"/>
                </a:lnTo>
                <a:lnTo>
                  <a:pt x="2228545" y="764057"/>
                </a:lnTo>
                <a:lnTo>
                  <a:pt x="2241918" y="764057"/>
                </a:lnTo>
                <a:lnTo>
                  <a:pt x="2237854" y="751357"/>
                </a:lnTo>
                <a:lnTo>
                  <a:pt x="2252916" y="751357"/>
                </a:lnTo>
                <a:lnTo>
                  <a:pt x="2261108" y="764057"/>
                </a:lnTo>
                <a:lnTo>
                  <a:pt x="2256752" y="751357"/>
                </a:lnTo>
                <a:lnTo>
                  <a:pt x="2257691" y="738657"/>
                </a:lnTo>
                <a:lnTo>
                  <a:pt x="2260041" y="738657"/>
                </a:lnTo>
                <a:lnTo>
                  <a:pt x="2259939" y="725957"/>
                </a:lnTo>
                <a:lnTo>
                  <a:pt x="2260523" y="725957"/>
                </a:lnTo>
                <a:lnTo>
                  <a:pt x="2262276" y="738657"/>
                </a:lnTo>
                <a:lnTo>
                  <a:pt x="2273312" y="738657"/>
                </a:lnTo>
                <a:lnTo>
                  <a:pt x="2267280" y="725957"/>
                </a:lnTo>
                <a:lnTo>
                  <a:pt x="2274646" y="725957"/>
                </a:lnTo>
                <a:lnTo>
                  <a:pt x="2280869" y="738657"/>
                </a:lnTo>
                <a:lnTo>
                  <a:pt x="2276424" y="725957"/>
                </a:lnTo>
                <a:lnTo>
                  <a:pt x="2277097" y="725957"/>
                </a:lnTo>
                <a:lnTo>
                  <a:pt x="2278126" y="713257"/>
                </a:lnTo>
                <a:lnTo>
                  <a:pt x="2286114" y="713257"/>
                </a:lnTo>
                <a:lnTo>
                  <a:pt x="2286228" y="713689"/>
                </a:lnTo>
                <a:lnTo>
                  <a:pt x="2289594" y="725957"/>
                </a:lnTo>
                <a:lnTo>
                  <a:pt x="2289213" y="713689"/>
                </a:lnTo>
                <a:lnTo>
                  <a:pt x="2289010" y="713257"/>
                </a:lnTo>
                <a:lnTo>
                  <a:pt x="2298306" y="713257"/>
                </a:lnTo>
                <a:lnTo>
                  <a:pt x="2290762" y="700557"/>
                </a:lnTo>
                <a:lnTo>
                  <a:pt x="2296350" y="700557"/>
                </a:lnTo>
                <a:lnTo>
                  <a:pt x="2298331" y="688225"/>
                </a:lnTo>
                <a:lnTo>
                  <a:pt x="2298357" y="687438"/>
                </a:lnTo>
                <a:lnTo>
                  <a:pt x="2294826" y="675157"/>
                </a:lnTo>
                <a:lnTo>
                  <a:pt x="2292502" y="675157"/>
                </a:lnTo>
                <a:lnTo>
                  <a:pt x="2290762" y="662457"/>
                </a:lnTo>
                <a:lnTo>
                  <a:pt x="2290762" y="675157"/>
                </a:lnTo>
                <a:lnTo>
                  <a:pt x="2285530" y="675157"/>
                </a:lnTo>
                <a:lnTo>
                  <a:pt x="2286685" y="662457"/>
                </a:lnTo>
                <a:lnTo>
                  <a:pt x="2287854" y="662457"/>
                </a:lnTo>
                <a:lnTo>
                  <a:pt x="2290762" y="675157"/>
                </a:lnTo>
                <a:lnTo>
                  <a:pt x="2290762" y="662457"/>
                </a:lnTo>
                <a:lnTo>
                  <a:pt x="2295715" y="675157"/>
                </a:lnTo>
                <a:lnTo>
                  <a:pt x="2299474" y="675157"/>
                </a:lnTo>
                <a:lnTo>
                  <a:pt x="2294242" y="662457"/>
                </a:lnTo>
                <a:lnTo>
                  <a:pt x="2303729" y="662457"/>
                </a:lnTo>
                <a:lnTo>
                  <a:pt x="2303767" y="675157"/>
                </a:lnTo>
                <a:lnTo>
                  <a:pt x="2309749" y="675157"/>
                </a:lnTo>
                <a:lnTo>
                  <a:pt x="2309799" y="687832"/>
                </a:lnTo>
                <a:lnTo>
                  <a:pt x="2325636" y="687832"/>
                </a:lnTo>
                <a:lnTo>
                  <a:pt x="2325535" y="687654"/>
                </a:lnTo>
                <a:lnTo>
                  <a:pt x="2325420" y="687438"/>
                </a:lnTo>
                <a:lnTo>
                  <a:pt x="2318664" y="675157"/>
                </a:lnTo>
                <a:lnTo>
                  <a:pt x="2325649" y="675157"/>
                </a:lnTo>
                <a:lnTo>
                  <a:pt x="2320988" y="662457"/>
                </a:lnTo>
                <a:lnTo>
                  <a:pt x="2334361" y="662457"/>
                </a:lnTo>
                <a:lnTo>
                  <a:pt x="2329586" y="649757"/>
                </a:lnTo>
                <a:lnTo>
                  <a:pt x="2331047" y="649757"/>
                </a:lnTo>
                <a:lnTo>
                  <a:pt x="2334945" y="637057"/>
                </a:lnTo>
                <a:lnTo>
                  <a:pt x="2338438" y="649757"/>
                </a:lnTo>
                <a:lnTo>
                  <a:pt x="2339886" y="649757"/>
                </a:lnTo>
                <a:lnTo>
                  <a:pt x="2336901" y="637057"/>
                </a:lnTo>
                <a:lnTo>
                  <a:pt x="2345994" y="649757"/>
                </a:lnTo>
                <a:lnTo>
                  <a:pt x="2347442" y="637057"/>
                </a:lnTo>
                <a:lnTo>
                  <a:pt x="2348611" y="624357"/>
                </a:lnTo>
                <a:lnTo>
                  <a:pt x="2359952" y="624357"/>
                </a:lnTo>
                <a:lnTo>
                  <a:pt x="2364028" y="611606"/>
                </a:lnTo>
                <a:lnTo>
                  <a:pt x="2386088" y="611606"/>
                </a:lnTo>
                <a:lnTo>
                  <a:pt x="2379713" y="598957"/>
                </a:lnTo>
                <a:lnTo>
                  <a:pt x="2380297" y="598957"/>
                </a:lnTo>
                <a:lnTo>
                  <a:pt x="2380246" y="598678"/>
                </a:lnTo>
                <a:lnTo>
                  <a:pt x="2377973" y="586257"/>
                </a:lnTo>
                <a:lnTo>
                  <a:pt x="2384806" y="586257"/>
                </a:lnTo>
                <a:lnTo>
                  <a:pt x="2388158" y="573557"/>
                </a:lnTo>
                <a:lnTo>
                  <a:pt x="2398598" y="573557"/>
                </a:lnTo>
                <a:lnTo>
                  <a:pt x="2394547" y="560857"/>
                </a:lnTo>
                <a:lnTo>
                  <a:pt x="2395994" y="560857"/>
                </a:lnTo>
                <a:lnTo>
                  <a:pt x="2402675" y="548157"/>
                </a:lnTo>
                <a:lnTo>
                  <a:pt x="2407983" y="548157"/>
                </a:lnTo>
                <a:lnTo>
                  <a:pt x="2414714" y="535457"/>
                </a:lnTo>
                <a:lnTo>
                  <a:pt x="2422461" y="535457"/>
                </a:lnTo>
                <a:lnTo>
                  <a:pt x="2425433" y="522719"/>
                </a:lnTo>
                <a:lnTo>
                  <a:pt x="2427186" y="522719"/>
                </a:lnTo>
                <a:lnTo>
                  <a:pt x="2420416" y="510057"/>
                </a:lnTo>
                <a:lnTo>
                  <a:pt x="2428341" y="522719"/>
                </a:lnTo>
                <a:lnTo>
                  <a:pt x="2447163" y="522719"/>
                </a:lnTo>
                <a:lnTo>
                  <a:pt x="2449487" y="510057"/>
                </a:lnTo>
                <a:lnTo>
                  <a:pt x="2452395" y="510057"/>
                </a:lnTo>
                <a:lnTo>
                  <a:pt x="2444572" y="497357"/>
                </a:lnTo>
                <a:lnTo>
                  <a:pt x="2445728" y="507644"/>
                </a:lnTo>
                <a:lnTo>
                  <a:pt x="2439606" y="497357"/>
                </a:lnTo>
                <a:lnTo>
                  <a:pt x="2444572" y="497357"/>
                </a:lnTo>
                <a:lnTo>
                  <a:pt x="2461691" y="497357"/>
                </a:lnTo>
                <a:lnTo>
                  <a:pt x="2459952" y="484657"/>
                </a:lnTo>
                <a:lnTo>
                  <a:pt x="2463444" y="484657"/>
                </a:lnTo>
                <a:lnTo>
                  <a:pt x="2464600" y="497357"/>
                </a:lnTo>
                <a:lnTo>
                  <a:pt x="2465019" y="484657"/>
                </a:lnTo>
                <a:lnTo>
                  <a:pt x="2468384" y="497357"/>
                </a:lnTo>
                <a:lnTo>
                  <a:pt x="2471305" y="497357"/>
                </a:lnTo>
                <a:lnTo>
                  <a:pt x="2470416" y="484657"/>
                </a:lnTo>
                <a:lnTo>
                  <a:pt x="2473325" y="484657"/>
                </a:lnTo>
                <a:lnTo>
                  <a:pt x="2473909" y="471957"/>
                </a:lnTo>
                <a:lnTo>
                  <a:pt x="2480297" y="484657"/>
                </a:lnTo>
                <a:lnTo>
                  <a:pt x="2484082" y="471957"/>
                </a:lnTo>
                <a:lnTo>
                  <a:pt x="2486545" y="471957"/>
                </a:lnTo>
                <a:lnTo>
                  <a:pt x="2487676" y="459257"/>
                </a:lnTo>
                <a:lnTo>
                  <a:pt x="2488806" y="459257"/>
                </a:lnTo>
                <a:lnTo>
                  <a:pt x="2491930" y="446557"/>
                </a:lnTo>
                <a:lnTo>
                  <a:pt x="2486698" y="459257"/>
                </a:lnTo>
                <a:lnTo>
                  <a:pt x="2475649" y="446557"/>
                </a:lnTo>
                <a:lnTo>
                  <a:pt x="2491930" y="446557"/>
                </a:lnTo>
                <a:lnTo>
                  <a:pt x="2511691" y="446557"/>
                </a:lnTo>
                <a:lnTo>
                  <a:pt x="2510536" y="433857"/>
                </a:lnTo>
                <a:lnTo>
                  <a:pt x="2514015" y="421157"/>
                </a:lnTo>
                <a:lnTo>
                  <a:pt x="2508783" y="421157"/>
                </a:lnTo>
                <a:lnTo>
                  <a:pt x="2502979" y="408457"/>
                </a:lnTo>
                <a:lnTo>
                  <a:pt x="2518676" y="408457"/>
                </a:lnTo>
                <a:lnTo>
                  <a:pt x="2521585" y="395757"/>
                </a:lnTo>
                <a:lnTo>
                  <a:pt x="2518676" y="395757"/>
                </a:lnTo>
                <a:lnTo>
                  <a:pt x="2514600" y="395757"/>
                </a:lnTo>
                <a:lnTo>
                  <a:pt x="2510536" y="383057"/>
                </a:lnTo>
                <a:lnTo>
                  <a:pt x="2518676" y="395757"/>
                </a:lnTo>
                <a:lnTo>
                  <a:pt x="2521585" y="383057"/>
                </a:lnTo>
                <a:lnTo>
                  <a:pt x="2525649" y="395757"/>
                </a:lnTo>
                <a:lnTo>
                  <a:pt x="2528557" y="383057"/>
                </a:lnTo>
                <a:lnTo>
                  <a:pt x="2529141" y="383057"/>
                </a:lnTo>
                <a:lnTo>
                  <a:pt x="2527973" y="370357"/>
                </a:lnTo>
                <a:lnTo>
                  <a:pt x="2532151" y="370357"/>
                </a:lnTo>
                <a:lnTo>
                  <a:pt x="2544038" y="357657"/>
                </a:lnTo>
                <a:lnTo>
                  <a:pt x="2554732" y="357657"/>
                </a:lnTo>
                <a:lnTo>
                  <a:pt x="2554135" y="344957"/>
                </a:lnTo>
                <a:lnTo>
                  <a:pt x="2554719" y="344957"/>
                </a:lnTo>
                <a:lnTo>
                  <a:pt x="2550071" y="332257"/>
                </a:lnTo>
                <a:lnTo>
                  <a:pt x="2553563" y="332257"/>
                </a:lnTo>
                <a:lnTo>
                  <a:pt x="2555303" y="344957"/>
                </a:lnTo>
                <a:lnTo>
                  <a:pt x="2561691" y="344957"/>
                </a:lnTo>
                <a:lnTo>
                  <a:pt x="2559240" y="332257"/>
                </a:lnTo>
                <a:lnTo>
                  <a:pt x="2562491" y="319557"/>
                </a:lnTo>
                <a:lnTo>
                  <a:pt x="2579890" y="319557"/>
                </a:lnTo>
                <a:lnTo>
                  <a:pt x="2584005" y="306857"/>
                </a:lnTo>
                <a:lnTo>
                  <a:pt x="2586710" y="306857"/>
                </a:lnTo>
                <a:lnTo>
                  <a:pt x="2595994" y="294157"/>
                </a:lnTo>
                <a:lnTo>
                  <a:pt x="2587282" y="294157"/>
                </a:lnTo>
                <a:lnTo>
                  <a:pt x="2589085" y="281457"/>
                </a:lnTo>
                <a:lnTo>
                  <a:pt x="2592590" y="281457"/>
                </a:lnTo>
                <a:lnTo>
                  <a:pt x="2597543" y="268757"/>
                </a:lnTo>
                <a:lnTo>
                  <a:pt x="2603563" y="268757"/>
                </a:lnTo>
                <a:lnTo>
                  <a:pt x="2609926" y="256057"/>
                </a:lnTo>
                <a:lnTo>
                  <a:pt x="2611691" y="256057"/>
                </a:lnTo>
                <a:lnTo>
                  <a:pt x="2609951" y="243357"/>
                </a:lnTo>
                <a:lnTo>
                  <a:pt x="2613444" y="243357"/>
                </a:lnTo>
                <a:lnTo>
                  <a:pt x="2614028" y="256057"/>
                </a:lnTo>
                <a:lnTo>
                  <a:pt x="2616568" y="256057"/>
                </a:lnTo>
                <a:lnTo>
                  <a:pt x="2623096" y="243357"/>
                </a:lnTo>
                <a:lnTo>
                  <a:pt x="2626855" y="243357"/>
                </a:lnTo>
                <a:lnTo>
                  <a:pt x="2618676" y="230657"/>
                </a:lnTo>
                <a:lnTo>
                  <a:pt x="2628557" y="230657"/>
                </a:lnTo>
                <a:lnTo>
                  <a:pt x="2625077" y="217957"/>
                </a:lnTo>
                <a:lnTo>
                  <a:pt x="2628557" y="217957"/>
                </a:lnTo>
                <a:lnTo>
                  <a:pt x="2632633" y="205257"/>
                </a:lnTo>
                <a:lnTo>
                  <a:pt x="2639606" y="192557"/>
                </a:lnTo>
                <a:lnTo>
                  <a:pt x="2651810" y="192557"/>
                </a:lnTo>
                <a:lnTo>
                  <a:pt x="2647746" y="179844"/>
                </a:lnTo>
                <a:lnTo>
                  <a:pt x="2651239" y="179844"/>
                </a:lnTo>
                <a:lnTo>
                  <a:pt x="2651201" y="179501"/>
                </a:lnTo>
                <a:lnTo>
                  <a:pt x="2649931" y="167157"/>
                </a:lnTo>
                <a:lnTo>
                  <a:pt x="2657627" y="167157"/>
                </a:lnTo>
                <a:lnTo>
                  <a:pt x="2650655" y="154444"/>
                </a:lnTo>
                <a:lnTo>
                  <a:pt x="2655417" y="154444"/>
                </a:lnTo>
                <a:lnTo>
                  <a:pt x="2657271" y="141757"/>
                </a:lnTo>
                <a:lnTo>
                  <a:pt x="2666047" y="141757"/>
                </a:lnTo>
                <a:lnTo>
                  <a:pt x="2662859" y="129057"/>
                </a:lnTo>
                <a:lnTo>
                  <a:pt x="2675077" y="129057"/>
                </a:lnTo>
                <a:lnTo>
                  <a:pt x="2666352" y="116357"/>
                </a:lnTo>
                <a:lnTo>
                  <a:pt x="2672969" y="116357"/>
                </a:lnTo>
                <a:lnTo>
                  <a:pt x="2672321" y="103657"/>
                </a:lnTo>
                <a:lnTo>
                  <a:pt x="2680017" y="103657"/>
                </a:lnTo>
                <a:lnTo>
                  <a:pt x="2678265" y="90919"/>
                </a:lnTo>
                <a:lnTo>
                  <a:pt x="2677401" y="78257"/>
                </a:lnTo>
                <a:lnTo>
                  <a:pt x="2683941" y="78257"/>
                </a:lnTo>
                <a:lnTo>
                  <a:pt x="2684259" y="90919"/>
                </a:lnTo>
                <a:lnTo>
                  <a:pt x="2691346" y="90919"/>
                </a:lnTo>
                <a:lnTo>
                  <a:pt x="2688069" y="78257"/>
                </a:lnTo>
                <a:lnTo>
                  <a:pt x="2684234" y="78257"/>
                </a:lnTo>
                <a:lnTo>
                  <a:pt x="2682354" y="65557"/>
                </a:lnTo>
                <a:lnTo>
                  <a:pt x="2684957" y="65557"/>
                </a:lnTo>
                <a:lnTo>
                  <a:pt x="2687866" y="52857"/>
                </a:lnTo>
                <a:lnTo>
                  <a:pt x="2691346" y="65557"/>
                </a:lnTo>
                <a:lnTo>
                  <a:pt x="2693682" y="65557"/>
                </a:lnTo>
                <a:lnTo>
                  <a:pt x="2693644" y="52857"/>
                </a:lnTo>
                <a:lnTo>
                  <a:pt x="2696006" y="52857"/>
                </a:lnTo>
                <a:lnTo>
                  <a:pt x="2697924" y="40157"/>
                </a:lnTo>
                <a:lnTo>
                  <a:pt x="2689136" y="40157"/>
                </a:lnTo>
                <a:lnTo>
                  <a:pt x="2682481" y="27457"/>
                </a:lnTo>
                <a:lnTo>
                  <a:pt x="2695422" y="27457"/>
                </a:lnTo>
                <a:lnTo>
                  <a:pt x="2697746" y="14757"/>
                </a:lnTo>
                <a:lnTo>
                  <a:pt x="2701531" y="14757"/>
                </a:lnTo>
                <a:lnTo>
                  <a:pt x="2703563" y="14757"/>
                </a:lnTo>
                <a:close/>
              </a:path>
              <a:path w="2706370" h="1272540">
                <a:moveTo>
                  <a:pt x="2705887" y="27457"/>
                </a:moveTo>
                <a:lnTo>
                  <a:pt x="2701531" y="14757"/>
                </a:lnTo>
                <a:lnTo>
                  <a:pt x="2702395" y="27457"/>
                </a:lnTo>
                <a:lnTo>
                  <a:pt x="2705887" y="2745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9" name="bg object 179"/>
          <p:cNvSpPr/>
          <p:nvPr/>
        </p:nvSpPr>
        <p:spPr>
          <a:xfrm>
            <a:off x="17355836" y="3171090"/>
            <a:ext cx="932180" cy="1874520"/>
          </a:xfrm>
          <a:custGeom>
            <a:avLst/>
            <a:gdLst/>
            <a:ahLst/>
            <a:cxnLst/>
            <a:rect l="l" t="t" r="r" b="b"/>
            <a:pathLst>
              <a:path w="932180" h="1874520">
                <a:moveTo>
                  <a:pt x="932163" y="272578"/>
                </a:moveTo>
                <a:lnTo>
                  <a:pt x="738944" y="272578"/>
                </a:lnTo>
                <a:lnTo>
                  <a:pt x="698016" y="258276"/>
                </a:lnTo>
                <a:lnTo>
                  <a:pt x="665804" y="229673"/>
                </a:lnTo>
                <a:lnTo>
                  <a:pt x="645725" y="186767"/>
                </a:lnTo>
                <a:lnTo>
                  <a:pt x="642161" y="143862"/>
                </a:lnTo>
                <a:lnTo>
                  <a:pt x="656899" y="100957"/>
                </a:lnTo>
                <a:lnTo>
                  <a:pt x="686251" y="65202"/>
                </a:lnTo>
                <a:lnTo>
                  <a:pt x="726530" y="43749"/>
                </a:lnTo>
                <a:lnTo>
                  <a:pt x="777138" y="29448"/>
                </a:lnTo>
                <a:lnTo>
                  <a:pt x="827779" y="22297"/>
                </a:lnTo>
                <a:lnTo>
                  <a:pt x="878453" y="7995"/>
                </a:lnTo>
                <a:lnTo>
                  <a:pt x="929166" y="844"/>
                </a:lnTo>
                <a:lnTo>
                  <a:pt x="932163" y="0"/>
                </a:lnTo>
                <a:lnTo>
                  <a:pt x="932163" y="236719"/>
                </a:lnTo>
                <a:lnTo>
                  <a:pt x="931804" y="236719"/>
                </a:lnTo>
                <a:lnTo>
                  <a:pt x="882665" y="251125"/>
                </a:lnTo>
                <a:lnTo>
                  <a:pt x="785168" y="265427"/>
                </a:lnTo>
                <a:lnTo>
                  <a:pt x="932163" y="265427"/>
                </a:lnTo>
                <a:lnTo>
                  <a:pt x="932163" y="272578"/>
                </a:lnTo>
                <a:close/>
              </a:path>
              <a:path w="932180" h="1874520">
                <a:moveTo>
                  <a:pt x="215241" y="765990"/>
                </a:moveTo>
                <a:lnTo>
                  <a:pt x="182347" y="765990"/>
                </a:lnTo>
                <a:lnTo>
                  <a:pt x="141252" y="758839"/>
                </a:lnTo>
                <a:lnTo>
                  <a:pt x="106727" y="737386"/>
                </a:lnTo>
                <a:lnTo>
                  <a:pt x="81587" y="708783"/>
                </a:lnTo>
                <a:lnTo>
                  <a:pt x="68648" y="665877"/>
                </a:lnTo>
                <a:lnTo>
                  <a:pt x="70648" y="630123"/>
                </a:lnTo>
                <a:lnTo>
                  <a:pt x="86257" y="587217"/>
                </a:lnTo>
                <a:lnTo>
                  <a:pt x="113799" y="558614"/>
                </a:lnTo>
                <a:lnTo>
                  <a:pt x="151598" y="537161"/>
                </a:lnTo>
                <a:lnTo>
                  <a:pt x="932163" y="369775"/>
                </a:lnTo>
                <a:lnTo>
                  <a:pt x="932163" y="537161"/>
                </a:lnTo>
                <a:lnTo>
                  <a:pt x="184493" y="537161"/>
                </a:lnTo>
                <a:lnTo>
                  <a:pt x="215241" y="765990"/>
                </a:lnTo>
                <a:close/>
              </a:path>
              <a:path w="932180" h="1874520">
                <a:moveTo>
                  <a:pt x="215241" y="765990"/>
                </a:moveTo>
                <a:lnTo>
                  <a:pt x="184493" y="537161"/>
                </a:lnTo>
                <a:lnTo>
                  <a:pt x="932163" y="537161"/>
                </a:lnTo>
                <a:lnTo>
                  <a:pt x="932163" y="611417"/>
                </a:lnTo>
                <a:lnTo>
                  <a:pt x="215241" y="765990"/>
                </a:lnTo>
                <a:close/>
              </a:path>
              <a:path w="932180" h="1874520">
                <a:moveTo>
                  <a:pt x="932163" y="773141"/>
                </a:moveTo>
                <a:lnTo>
                  <a:pt x="486707" y="773141"/>
                </a:lnTo>
                <a:lnTo>
                  <a:pt x="385254" y="765990"/>
                </a:lnTo>
                <a:lnTo>
                  <a:pt x="215241" y="765990"/>
                </a:lnTo>
                <a:lnTo>
                  <a:pt x="932163" y="611417"/>
                </a:lnTo>
                <a:lnTo>
                  <a:pt x="932163" y="773141"/>
                </a:lnTo>
                <a:close/>
              </a:path>
              <a:path w="932180" h="1874520">
                <a:moveTo>
                  <a:pt x="932163" y="1430827"/>
                </a:moveTo>
                <a:lnTo>
                  <a:pt x="234429" y="1330910"/>
                </a:lnTo>
                <a:lnTo>
                  <a:pt x="184638" y="1316608"/>
                </a:lnTo>
                <a:lnTo>
                  <a:pt x="85095" y="1302307"/>
                </a:lnTo>
                <a:lnTo>
                  <a:pt x="50681" y="1288005"/>
                </a:lnTo>
                <a:lnTo>
                  <a:pt x="24313" y="1259401"/>
                </a:lnTo>
                <a:lnTo>
                  <a:pt x="7061" y="1230798"/>
                </a:lnTo>
                <a:lnTo>
                  <a:pt x="0" y="1187892"/>
                </a:lnTo>
                <a:lnTo>
                  <a:pt x="5754" y="1152138"/>
                </a:lnTo>
                <a:lnTo>
                  <a:pt x="51586" y="1094931"/>
                </a:lnTo>
                <a:lnTo>
                  <a:pt x="237000" y="1037724"/>
                </a:lnTo>
                <a:lnTo>
                  <a:pt x="287730" y="1030573"/>
                </a:lnTo>
                <a:lnTo>
                  <a:pt x="389342" y="1001969"/>
                </a:lnTo>
                <a:lnTo>
                  <a:pt x="440226" y="994818"/>
                </a:lnTo>
                <a:lnTo>
                  <a:pt x="542162" y="966215"/>
                </a:lnTo>
                <a:lnTo>
                  <a:pt x="593215" y="959064"/>
                </a:lnTo>
                <a:lnTo>
                  <a:pt x="644328" y="944762"/>
                </a:lnTo>
                <a:lnTo>
                  <a:pt x="695502" y="937611"/>
                </a:lnTo>
                <a:lnTo>
                  <a:pt x="746739" y="923309"/>
                </a:lnTo>
                <a:lnTo>
                  <a:pt x="798039" y="916158"/>
                </a:lnTo>
                <a:lnTo>
                  <a:pt x="847654" y="901857"/>
                </a:lnTo>
                <a:lnTo>
                  <a:pt x="932163" y="889692"/>
                </a:lnTo>
                <a:lnTo>
                  <a:pt x="932163" y="1080629"/>
                </a:lnTo>
                <a:lnTo>
                  <a:pt x="147308" y="1080629"/>
                </a:lnTo>
                <a:lnTo>
                  <a:pt x="147308" y="1302307"/>
                </a:lnTo>
                <a:lnTo>
                  <a:pt x="932163" y="1302307"/>
                </a:lnTo>
                <a:lnTo>
                  <a:pt x="932163" y="1430827"/>
                </a:lnTo>
                <a:close/>
              </a:path>
              <a:path w="932180" h="1874520">
                <a:moveTo>
                  <a:pt x="147308" y="1302307"/>
                </a:moveTo>
                <a:lnTo>
                  <a:pt x="147308" y="1080629"/>
                </a:lnTo>
                <a:lnTo>
                  <a:pt x="396517" y="1116383"/>
                </a:lnTo>
                <a:lnTo>
                  <a:pt x="446393" y="1130685"/>
                </a:lnTo>
                <a:lnTo>
                  <a:pt x="713026" y="1168922"/>
                </a:lnTo>
                <a:lnTo>
                  <a:pt x="696619" y="1173591"/>
                </a:lnTo>
                <a:lnTo>
                  <a:pt x="646406" y="1180742"/>
                </a:lnTo>
                <a:lnTo>
                  <a:pt x="596242" y="1195043"/>
                </a:lnTo>
                <a:lnTo>
                  <a:pt x="546130" y="1202194"/>
                </a:lnTo>
                <a:lnTo>
                  <a:pt x="496070" y="1216496"/>
                </a:lnTo>
                <a:lnTo>
                  <a:pt x="446066" y="1223647"/>
                </a:lnTo>
                <a:lnTo>
                  <a:pt x="346231" y="1252250"/>
                </a:lnTo>
                <a:lnTo>
                  <a:pt x="296404" y="1259401"/>
                </a:lnTo>
                <a:lnTo>
                  <a:pt x="147308" y="1302307"/>
                </a:lnTo>
                <a:close/>
              </a:path>
              <a:path w="932180" h="1874520">
                <a:moveTo>
                  <a:pt x="713026" y="1168922"/>
                </a:moveTo>
                <a:lnTo>
                  <a:pt x="446393" y="1130685"/>
                </a:lnTo>
                <a:lnTo>
                  <a:pt x="396517" y="1116383"/>
                </a:lnTo>
                <a:lnTo>
                  <a:pt x="147308" y="1080629"/>
                </a:lnTo>
                <a:lnTo>
                  <a:pt x="932163" y="1080629"/>
                </a:lnTo>
                <a:lnTo>
                  <a:pt x="932163" y="1120977"/>
                </a:lnTo>
                <a:lnTo>
                  <a:pt x="897929" y="1130685"/>
                </a:lnTo>
                <a:lnTo>
                  <a:pt x="847537" y="1137836"/>
                </a:lnTo>
                <a:lnTo>
                  <a:pt x="797187" y="1152138"/>
                </a:lnTo>
                <a:lnTo>
                  <a:pt x="746880" y="1159289"/>
                </a:lnTo>
                <a:lnTo>
                  <a:pt x="713026" y="1168922"/>
                </a:lnTo>
                <a:close/>
              </a:path>
              <a:path w="932180" h="1874520">
                <a:moveTo>
                  <a:pt x="932163" y="1302307"/>
                </a:moveTo>
                <a:lnTo>
                  <a:pt x="147308" y="1302307"/>
                </a:lnTo>
                <a:lnTo>
                  <a:pt x="296404" y="1259401"/>
                </a:lnTo>
                <a:lnTo>
                  <a:pt x="346231" y="1252250"/>
                </a:lnTo>
                <a:lnTo>
                  <a:pt x="446066" y="1223647"/>
                </a:lnTo>
                <a:lnTo>
                  <a:pt x="496070" y="1216496"/>
                </a:lnTo>
                <a:lnTo>
                  <a:pt x="546130" y="1202194"/>
                </a:lnTo>
                <a:lnTo>
                  <a:pt x="596242" y="1195043"/>
                </a:lnTo>
                <a:lnTo>
                  <a:pt x="646406" y="1180742"/>
                </a:lnTo>
                <a:lnTo>
                  <a:pt x="696619" y="1173591"/>
                </a:lnTo>
                <a:lnTo>
                  <a:pt x="713026" y="1168922"/>
                </a:lnTo>
                <a:lnTo>
                  <a:pt x="932163" y="1200460"/>
                </a:lnTo>
                <a:lnTo>
                  <a:pt x="932163" y="1302307"/>
                </a:lnTo>
                <a:close/>
              </a:path>
              <a:path w="932180" h="1874520">
                <a:moveTo>
                  <a:pt x="643580" y="1874378"/>
                </a:moveTo>
                <a:lnTo>
                  <a:pt x="597412" y="1874378"/>
                </a:lnTo>
                <a:lnTo>
                  <a:pt x="556339" y="1867227"/>
                </a:lnTo>
                <a:lnTo>
                  <a:pt x="523311" y="1838624"/>
                </a:lnTo>
                <a:lnTo>
                  <a:pt x="501277" y="1795718"/>
                </a:lnTo>
                <a:lnTo>
                  <a:pt x="497713" y="1752813"/>
                </a:lnTo>
                <a:lnTo>
                  <a:pt x="512450" y="1709908"/>
                </a:lnTo>
                <a:lnTo>
                  <a:pt x="541803" y="1674153"/>
                </a:lnTo>
                <a:lnTo>
                  <a:pt x="582082" y="1652700"/>
                </a:lnTo>
                <a:lnTo>
                  <a:pt x="632260" y="1645550"/>
                </a:lnTo>
                <a:lnTo>
                  <a:pt x="682496" y="1631248"/>
                </a:lnTo>
                <a:lnTo>
                  <a:pt x="783112" y="1616946"/>
                </a:lnTo>
                <a:lnTo>
                  <a:pt x="833474" y="1602644"/>
                </a:lnTo>
                <a:lnTo>
                  <a:pt x="932163" y="1588641"/>
                </a:lnTo>
                <a:lnTo>
                  <a:pt x="932163" y="1818427"/>
                </a:lnTo>
                <a:lnTo>
                  <a:pt x="891243" y="1824322"/>
                </a:lnTo>
                <a:lnTo>
                  <a:pt x="841656" y="1838624"/>
                </a:lnTo>
                <a:lnTo>
                  <a:pt x="742563" y="1852926"/>
                </a:lnTo>
                <a:lnTo>
                  <a:pt x="693058" y="1867227"/>
                </a:lnTo>
                <a:lnTo>
                  <a:pt x="643580" y="187437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80" name="bg object 18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21249" y="9119061"/>
            <a:ext cx="2136229" cy="1167130"/>
          </a:xfrm>
          <a:prstGeom prst="rect">
            <a:avLst/>
          </a:prstGeom>
        </p:spPr>
      </p:pic>
      <p:sp>
        <p:nvSpPr>
          <p:cNvPr id="181" name="bg object 181"/>
          <p:cNvSpPr/>
          <p:nvPr/>
        </p:nvSpPr>
        <p:spPr>
          <a:xfrm>
            <a:off x="17000397" y="0"/>
            <a:ext cx="1287780" cy="2679700"/>
          </a:xfrm>
          <a:custGeom>
            <a:avLst/>
            <a:gdLst/>
            <a:ahLst/>
            <a:cxnLst/>
            <a:rect l="l" t="t" r="r" b="b"/>
            <a:pathLst>
              <a:path w="1287780" h="2679700">
                <a:moveTo>
                  <a:pt x="565774" y="25399"/>
                </a:moveTo>
                <a:lnTo>
                  <a:pt x="440724" y="25399"/>
                </a:lnTo>
                <a:lnTo>
                  <a:pt x="442213" y="0"/>
                </a:lnTo>
                <a:lnTo>
                  <a:pt x="506288" y="0"/>
                </a:lnTo>
                <a:lnTo>
                  <a:pt x="565774" y="25399"/>
                </a:lnTo>
                <a:close/>
              </a:path>
              <a:path w="1287780" h="2679700">
                <a:moveTo>
                  <a:pt x="617505" y="190499"/>
                </a:moveTo>
                <a:lnTo>
                  <a:pt x="606464" y="177799"/>
                </a:lnTo>
                <a:lnTo>
                  <a:pt x="596912" y="177799"/>
                </a:lnTo>
                <a:lnTo>
                  <a:pt x="589593" y="165099"/>
                </a:lnTo>
                <a:lnTo>
                  <a:pt x="583762" y="165099"/>
                </a:lnTo>
                <a:lnTo>
                  <a:pt x="578676" y="152399"/>
                </a:lnTo>
                <a:lnTo>
                  <a:pt x="575078" y="152399"/>
                </a:lnTo>
                <a:lnTo>
                  <a:pt x="573713" y="139699"/>
                </a:lnTo>
                <a:lnTo>
                  <a:pt x="527068" y="139699"/>
                </a:lnTo>
                <a:lnTo>
                  <a:pt x="498287" y="101599"/>
                </a:lnTo>
                <a:lnTo>
                  <a:pt x="475460" y="63499"/>
                </a:lnTo>
                <a:lnTo>
                  <a:pt x="446679" y="38099"/>
                </a:lnTo>
                <a:lnTo>
                  <a:pt x="442213" y="25399"/>
                </a:lnTo>
                <a:lnTo>
                  <a:pt x="565774" y="25399"/>
                </a:lnTo>
                <a:lnTo>
                  <a:pt x="558441" y="0"/>
                </a:lnTo>
                <a:lnTo>
                  <a:pt x="613412" y="0"/>
                </a:lnTo>
                <a:lnTo>
                  <a:pt x="619366" y="25399"/>
                </a:lnTo>
                <a:lnTo>
                  <a:pt x="631276" y="38099"/>
                </a:lnTo>
                <a:lnTo>
                  <a:pt x="637231" y="63499"/>
                </a:lnTo>
                <a:lnTo>
                  <a:pt x="687846" y="63499"/>
                </a:lnTo>
                <a:lnTo>
                  <a:pt x="685737" y="88899"/>
                </a:lnTo>
                <a:lnTo>
                  <a:pt x="676929" y="101599"/>
                </a:lnTo>
                <a:lnTo>
                  <a:pt x="653854" y="114299"/>
                </a:lnTo>
                <a:lnTo>
                  <a:pt x="635246" y="126999"/>
                </a:lnTo>
                <a:lnTo>
                  <a:pt x="625569" y="152399"/>
                </a:lnTo>
                <a:lnTo>
                  <a:pt x="629291" y="177799"/>
                </a:lnTo>
                <a:lnTo>
                  <a:pt x="617505" y="190499"/>
                </a:lnTo>
                <a:close/>
              </a:path>
              <a:path w="1287780" h="2679700">
                <a:moveTo>
                  <a:pt x="687846" y="63499"/>
                </a:moveTo>
                <a:lnTo>
                  <a:pt x="637231" y="63499"/>
                </a:lnTo>
                <a:lnTo>
                  <a:pt x="668989" y="25399"/>
                </a:lnTo>
                <a:lnTo>
                  <a:pt x="682511" y="38099"/>
                </a:lnTo>
                <a:lnTo>
                  <a:pt x="687846" y="63499"/>
                </a:lnTo>
                <a:close/>
              </a:path>
              <a:path w="1287780" h="2679700">
                <a:moveTo>
                  <a:pt x="846788" y="241299"/>
                </a:moveTo>
                <a:lnTo>
                  <a:pt x="716627" y="241299"/>
                </a:lnTo>
                <a:lnTo>
                  <a:pt x="740446" y="215899"/>
                </a:lnTo>
                <a:lnTo>
                  <a:pt x="731514" y="215899"/>
                </a:lnTo>
                <a:lnTo>
                  <a:pt x="724567" y="190499"/>
                </a:lnTo>
                <a:lnTo>
                  <a:pt x="629291" y="190499"/>
                </a:lnTo>
                <a:lnTo>
                  <a:pt x="700748" y="152399"/>
                </a:lnTo>
                <a:lnTo>
                  <a:pt x="676929" y="101599"/>
                </a:lnTo>
                <a:lnTo>
                  <a:pt x="748386" y="101599"/>
                </a:lnTo>
                <a:lnTo>
                  <a:pt x="766870" y="152399"/>
                </a:lnTo>
                <a:lnTo>
                  <a:pt x="795031" y="177799"/>
                </a:lnTo>
                <a:lnTo>
                  <a:pt x="808082" y="190499"/>
                </a:lnTo>
                <a:lnTo>
                  <a:pt x="827658" y="215899"/>
                </a:lnTo>
                <a:lnTo>
                  <a:pt x="846788" y="241299"/>
                </a:lnTo>
                <a:close/>
              </a:path>
              <a:path w="1287780" h="2679700">
                <a:moveTo>
                  <a:pt x="843662" y="609599"/>
                </a:moveTo>
                <a:lnTo>
                  <a:pt x="818630" y="571499"/>
                </a:lnTo>
                <a:lnTo>
                  <a:pt x="791613" y="533399"/>
                </a:lnTo>
                <a:lnTo>
                  <a:pt x="763273" y="495299"/>
                </a:lnTo>
                <a:lnTo>
                  <a:pt x="705269" y="419099"/>
                </a:lnTo>
                <a:lnTo>
                  <a:pt x="676929" y="368299"/>
                </a:lnTo>
                <a:lnTo>
                  <a:pt x="641200" y="317499"/>
                </a:lnTo>
                <a:lnTo>
                  <a:pt x="623336" y="304799"/>
                </a:lnTo>
                <a:lnTo>
                  <a:pt x="605472" y="279399"/>
                </a:lnTo>
                <a:lnTo>
                  <a:pt x="591205" y="266699"/>
                </a:lnTo>
                <a:lnTo>
                  <a:pt x="586615" y="241299"/>
                </a:lnTo>
                <a:lnTo>
                  <a:pt x="595423" y="215899"/>
                </a:lnTo>
                <a:lnTo>
                  <a:pt x="621351" y="190499"/>
                </a:lnTo>
                <a:lnTo>
                  <a:pt x="724567" y="190499"/>
                </a:lnTo>
                <a:lnTo>
                  <a:pt x="718612" y="215899"/>
                </a:lnTo>
                <a:lnTo>
                  <a:pt x="706703" y="215899"/>
                </a:lnTo>
                <a:lnTo>
                  <a:pt x="700748" y="228599"/>
                </a:lnTo>
                <a:lnTo>
                  <a:pt x="708688" y="241299"/>
                </a:lnTo>
                <a:lnTo>
                  <a:pt x="846788" y="241299"/>
                </a:lnTo>
                <a:lnTo>
                  <a:pt x="859541" y="253999"/>
                </a:lnTo>
                <a:lnTo>
                  <a:pt x="780144" y="279399"/>
                </a:lnTo>
                <a:lnTo>
                  <a:pt x="776423" y="317499"/>
                </a:lnTo>
                <a:lnTo>
                  <a:pt x="786099" y="330199"/>
                </a:lnTo>
                <a:lnTo>
                  <a:pt x="804708" y="342899"/>
                </a:lnTo>
                <a:lnTo>
                  <a:pt x="827782" y="355599"/>
                </a:lnTo>
                <a:lnTo>
                  <a:pt x="929592" y="355599"/>
                </a:lnTo>
                <a:lnTo>
                  <a:pt x="935960" y="368299"/>
                </a:lnTo>
                <a:lnTo>
                  <a:pt x="935671" y="380999"/>
                </a:lnTo>
                <a:lnTo>
                  <a:pt x="843662" y="380999"/>
                </a:lnTo>
                <a:lnTo>
                  <a:pt x="915119" y="507999"/>
                </a:lnTo>
                <a:lnTo>
                  <a:pt x="1037253" y="507999"/>
                </a:lnTo>
                <a:lnTo>
                  <a:pt x="1064235" y="533399"/>
                </a:lnTo>
                <a:lnTo>
                  <a:pt x="1089791" y="571499"/>
                </a:lnTo>
                <a:lnTo>
                  <a:pt x="1101732" y="584199"/>
                </a:lnTo>
                <a:lnTo>
                  <a:pt x="907179" y="584199"/>
                </a:lnTo>
                <a:lnTo>
                  <a:pt x="843662" y="609599"/>
                </a:lnTo>
                <a:close/>
              </a:path>
              <a:path w="1287780" h="2679700">
                <a:moveTo>
                  <a:pt x="929592" y="355599"/>
                </a:moveTo>
                <a:lnTo>
                  <a:pt x="827782" y="355599"/>
                </a:lnTo>
                <a:lnTo>
                  <a:pt x="891300" y="317499"/>
                </a:lnTo>
                <a:lnTo>
                  <a:pt x="907179" y="317499"/>
                </a:lnTo>
                <a:lnTo>
                  <a:pt x="926408" y="342899"/>
                </a:lnTo>
                <a:lnTo>
                  <a:pt x="929592" y="355599"/>
                </a:lnTo>
                <a:close/>
              </a:path>
              <a:path w="1287780" h="2679700">
                <a:moveTo>
                  <a:pt x="923058" y="419099"/>
                </a:moveTo>
                <a:lnTo>
                  <a:pt x="843662" y="380999"/>
                </a:lnTo>
                <a:lnTo>
                  <a:pt x="935671" y="380999"/>
                </a:lnTo>
                <a:lnTo>
                  <a:pt x="935092" y="393699"/>
                </a:lnTo>
                <a:lnTo>
                  <a:pt x="923058" y="419099"/>
                </a:lnTo>
                <a:close/>
              </a:path>
              <a:path w="1287780" h="2679700">
                <a:moveTo>
                  <a:pt x="1028259" y="507999"/>
                </a:moveTo>
                <a:lnTo>
                  <a:pt x="915119" y="507999"/>
                </a:lnTo>
                <a:lnTo>
                  <a:pt x="954817" y="457199"/>
                </a:lnTo>
                <a:lnTo>
                  <a:pt x="989305" y="482599"/>
                </a:lnTo>
                <a:lnTo>
                  <a:pt x="1028259" y="507999"/>
                </a:lnTo>
                <a:close/>
              </a:path>
              <a:path w="1287780" h="2679700">
                <a:moveTo>
                  <a:pt x="430799" y="1320799"/>
                </a:moveTo>
                <a:lnTo>
                  <a:pt x="269029" y="1320799"/>
                </a:lnTo>
                <a:lnTo>
                  <a:pt x="113213" y="1282699"/>
                </a:lnTo>
                <a:lnTo>
                  <a:pt x="89270" y="1282699"/>
                </a:lnTo>
                <a:lnTo>
                  <a:pt x="64583" y="1269999"/>
                </a:lnTo>
                <a:lnTo>
                  <a:pt x="9998" y="1269999"/>
                </a:lnTo>
                <a:lnTo>
                  <a:pt x="0" y="1231899"/>
                </a:lnTo>
                <a:lnTo>
                  <a:pt x="1470" y="1181099"/>
                </a:lnTo>
                <a:lnTo>
                  <a:pt x="13967" y="1142999"/>
                </a:lnTo>
                <a:lnTo>
                  <a:pt x="37051" y="1117599"/>
                </a:lnTo>
                <a:lnTo>
                  <a:pt x="70280" y="1104899"/>
                </a:lnTo>
                <a:lnTo>
                  <a:pt x="756325" y="1104899"/>
                </a:lnTo>
                <a:lnTo>
                  <a:pt x="776299" y="1054099"/>
                </a:lnTo>
                <a:lnTo>
                  <a:pt x="808926" y="1028699"/>
                </a:lnTo>
                <a:lnTo>
                  <a:pt x="848996" y="1015999"/>
                </a:lnTo>
                <a:lnTo>
                  <a:pt x="1116587" y="1015999"/>
                </a:lnTo>
                <a:lnTo>
                  <a:pt x="1132094" y="1003299"/>
                </a:lnTo>
                <a:lnTo>
                  <a:pt x="1145369" y="990599"/>
                </a:lnTo>
                <a:lnTo>
                  <a:pt x="994515" y="800099"/>
                </a:lnTo>
                <a:lnTo>
                  <a:pt x="1042153" y="736599"/>
                </a:lnTo>
                <a:lnTo>
                  <a:pt x="883360" y="660399"/>
                </a:lnTo>
                <a:lnTo>
                  <a:pt x="907179" y="584199"/>
                </a:lnTo>
                <a:lnTo>
                  <a:pt x="1101732" y="584199"/>
                </a:lnTo>
                <a:lnTo>
                  <a:pt x="1113674" y="596899"/>
                </a:lnTo>
                <a:lnTo>
                  <a:pt x="1143654" y="622299"/>
                </a:lnTo>
                <a:lnTo>
                  <a:pt x="1174396" y="660399"/>
                </a:lnTo>
                <a:lnTo>
                  <a:pt x="1200565" y="673099"/>
                </a:lnTo>
                <a:lnTo>
                  <a:pt x="1216825" y="723899"/>
                </a:lnTo>
                <a:lnTo>
                  <a:pt x="1205536" y="736599"/>
                </a:lnTo>
                <a:lnTo>
                  <a:pt x="1192014" y="774699"/>
                </a:lnTo>
                <a:lnTo>
                  <a:pt x="1188913" y="800099"/>
                </a:lnTo>
                <a:lnTo>
                  <a:pt x="1208886" y="838199"/>
                </a:lnTo>
                <a:lnTo>
                  <a:pt x="1260906" y="838199"/>
                </a:lnTo>
                <a:lnTo>
                  <a:pt x="1287600" y="850899"/>
                </a:lnTo>
                <a:lnTo>
                  <a:pt x="1287600" y="876299"/>
                </a:lnTo>
                <a:lnTo>
                  <a:pt x="1216825" y="876299"/>
                </a:lnTo>
                <a:lnTo>
                  <a:pt x="1216825" y="901699"/>
                </a:lnTo>
                <a:lnTo>
                  <a:pt x="1287600" y="901699"/>
                </a:lnTo>
                <a:lnTo>
                  <a:pt x="1287600" y="1066799"/>
                </a:lnTo>
                <a:lnTo>
                  <a:pt x="819843" y="1066799"/>
                </a:lnTo>
                <a:lnTo>
                  <a:pt x="843662" y="1142999"/>
                </a:lnTo>
                <a:lnTo>
                  <a:pt x="1287600" y="1142999"/>
                </a:lnTo>
                <a:lnTo>
                  <a:pt x="1287600" y="1181099"/>
                </a:lnTo>
                <a:lnTo>
                  <a:pt x="954817" y="1181099"/>
                </a:lnTo>
                <a:lnTo>
                  <a:pt x="946877" y="1193799"/>
                </a:lnTo>
                <a:lnTo>
                  <a:pt x="1002455" y="1219199"/>
                </a:lnTo>
                <a:lnTo>
                  <a:pt x="1287600" y="1219199"/>
                </a:lnTo>
                <a:lnTo>
                  <a:pt x="1287600" y="1295399"/>
                </a:lnTo>
                <a:lnTo>
                  <a:pt x="877773" y="1295399"/>
                </a:lnTo>
                <a:lnTo>
                  <a:pt x="681487" y="1308099"/>
                </a:lnTo>
                <a:lnTo>
                  <a:pt x="481819" y="1308099"/>
                </a:lnTo>
                <a:lnTo>
                  <a:pt x="430799" y="1320799"/>
                </a:lnTo>
                <a:close/>
              </a:path>
              <a:path w="1287780" h="2679700">
                <a:moveTo>
                  <a:pt x="1287600" y="901699"/>
                </a:moveTo>
                <a:lnTo>
                  <a:pt x="1272403" y="901699"/>
                </a:lnTo>
                <a:lnTo>
                  <a:pt x="1272403" y="888999"/>
                </a:lnTo>
                <a:lnTo>
                  <a:pt x="1216825" y="876299"/>
                </a:lnTo>
                <a:lnTo>
                  <a:pt x="1287600" y="876299"/>
                </a:lnTo>
                <a:lnTo>
                  <a:pt x="1287600" y="901699"/>
                </a:lnTo>
                <a:close/>
              </a:path>
              <a:path w="1287780" h="2679700">
                <a:moveTo>
                  <a:pt x="756325" y="1104899"/>
                </a:moveTo>
                <a:lnTo>
                  <a:pt x="213720" y="1104899"/>
                </a:lnTo>
                <a:lnTo>
                  <a:pt x="362051" y="1079499"/>
                </a:lnTo>
                <a:lnTo>
                  <a:pt x="411957" y="1079499"/>
                </a:lnTo>
                <a:lnTo>
                  <a:pt x="462558" y="1066799"/>
                </a:lnTo>
                <a:lnTo>
                  <a:pt x="510260" y="1066799"/>
                </a:lnTo>
                <a:lnTo>
                  <a:pt x="558342" y="1054099"/>
                </a:lnTo>
                <a:lnTo>
                  <a:pt x="607187" y="1054099"/>
                </a:lnTo>
                <a:lnTo>
                  <a:pt x="708687" y="1041399"/>
                </a:lnTo>
                <a:lnTo>
                  <a:pt x="756325" y="1104899"/>
                </a:lnTo>
                <a:close/>
              </a:path>
              <a:path w="1287780" h="2679700">
                <a:moveTo>
                  <a:pt x="1010394" y="1142999"/>
                </a:moveTo>
                <a:lnTo>
                  <a:pt x="843662" y="1142999"/>
                </a:lnTo>
                <a:lnTo>
                  <a:pt x="891300" y="1104899"/>
                </a:lnTo>
                <a:lnTo>
                  <a:pt x="819843" y="1066799"/>
                </a:lnTo>
                <a:lnTo>
                  <a:pt x="1287600" y="1066799"/>
                </a:lnTo>
                <a:lnTo>
                  <a:pt x="1287600" y="1104899"/>
                </a:lnTo>
                <a:lnTo>
                  <a:pt x="1114944" y="1104899"/>
                </a:lnTo>
                <a:lnTo>
                  <a:pt x="1067052" y="1117599"/>
                </a:lnTo>
                <a:lnTo>
                  <a:pt x="1010394" y="1142999"/>
                </a:lnTo>
                <a:close/>
              </a:path>
              <a:path w="1287780" h="2679700">
                <a:moveTo>
                  <a:pt x="1287600" y="1142999"/>
                </a:moveTo>
                <a:lnTo>
                  <a:pt x="1232705" y="1142999"/>
                </a:lnTo>
                <a:lnTo>
                  <a:pt x="1195103" y="1117599"/>
                </a:lnTo>
                <a:lnTo>
                  <a:pt x="1156738" y="1104899"/>
                </a:lnTo>
                <a:lnTo>
                  <a:pt x="1287600" y="1104899"/>
                </a:lnTo>
                <a:lnTo>
                  <a:pt x="1287600" y="1142999"/>
                </a:lnTo>
                <a:close/>
              </a:path>
              <a:path w="1287780" h="2679700">
                <a:moveTo>
                  <a:pt x="1287600" y="1219199"/>
                </a:moveTo>
                <a:lnTo>
                  <a:pt x="1002455" y="1219199"/>
                </a:lnTo>
                <a:lnTo>
                  <a:pt x="1010395" y="1206499"/>
                </a:lnTo>
                <a:lnTo>
                  <a:pt x="954817" y="1181099"/>
                </a:lnTo>
                <a:lnTo>
                  <a:pt x="1287600" y="1181099"/>
                </a:lnTo>
                <a:lnTo>
                  <a:pt x="1287600" y="1219199"/>
                </a:lnTo>
                <a:close/>
              </a:path>
              <a:path w="1287780" h="2679700">
                <a:moveTo>
                  <a:pt x="1089791" y="1689099"/>
                </a:moveTo>
                <a:lnTo>
                  <a:pt x="1026274" y="1689099"/>
                </a:lnTo>
                <a:lnTo>
                  <a:pt x="1034462" y="1676399"/>
                </a:lnTo>
                <a:lnTo>
                  <a:pt x="1044138" y="1650999"/>
                </a:lnTo>
                <a:lnTo>
                  <a:pt x="1050837" y="1625599"/>
                </a:lnTo>
                <a:lnTo>
                  <a:pt x="1050093" y="1612899"/>
                </a:lnTo>
                <a:lnTo>
                  <a:pt x="1034958" y="1562099"/>
                </a:lnTo>
                <a:lnTo>
                  <a:pt x="1042153" y="1523999"/>
                </a:lnTo>
                <a:lnTo>
                  <a:pt x="1061258" y="1498599"/>
                </a:lnTo>
                <a:lnTo>
                  <a:pt x="1102321" y="1422399"/>
                </a:lnTo>
                <a:lnTo>
                  <a:pt x="1126512" y="1371599"/>
                </a:lnTo>
                <a:lnTo>
                  <a:pt x="1152192" y="1333499"/>
                </a:lnTo>
                <a:lnTo>
                  <a:pt x="1177127" y="1295399"/>
                </a:lnTo>
                <a:lnTo>
                  <a:pt x="1287600" y="1295399"/>
                </a:lnTo>
                <a:lnTo>
                  <a:pt x="1287600" y="1460499"/>
                </a:lnTo>
                <a:lnTo>
                  <a:pt x="1280216" y="1460499"/>
                </a:lnTo>
                <a:lnTo>
                  <a:pt x="1240645" y="1473199"/>
                </a:lnTo>
                <a:lnTo>
                  <a:pt x="1287600" y="1473199"/>
                </a:lnTo>
                <a:lnTo>
                  <a:pt x="1287600" y="1498599"/>
                </a:lnTo>
                <a:lnTo>
                  <a:pt x="1161248" y="1498599"/>
                </a:lnTo>
                <a:lnTo>
                  <a:pt x="1139042" y="1511299"/>
                </a:lnTo>
                <a:lnTo>
                  <a:pt x="1114602" y="1523999"/>
                </a:lnTo>
                <a:lnTo>
                  <a:pt x="1097607" y="1536699"/>
                </a:lnTo>
                <a:lnTo>
                  <a:pt x="1097731" y="1562099"/>
                </a:lnTo>
                <a:lnTo>
                  <a:pt x="1185067" y="1562099"/>
                </a:lnTo>
                <a:lnTo>
                  <a:pt x="1224765" y="1574799"/>
                </a:lnTo>
                <a:lnTo>
                  <a:pt x="1205710" y="1676399"/>
                </a:lnTo>
                <a:lnTo>
                  <a:pt x="1058032" y="1676399"/>
                </a:lnTo>
                <a:lnTo>
                  <a:pt x="1089791" y="1689099"/>
                </a:lnTo>
                <a:close/>
              </a:path>
              <a:path w="1287780" h="2679700">
                <a:moveTo>
                  <a:pt x="1185067" y="1562099"/>
                </a:moveTo>
                <a:lnTo>
                  <a:pt x="1097731" y="1562099"/>
                </a:lnTo>
                <a:lnTo>
                  <a:pt x="1114354" y="1549399"/>
                </a:lnTo>
                <a:lnTo>
                  <a:pt x="1162489" y="1549399"/>
                </a:lnTo>
                <a:lnTo>
                  <a:pt x="1161248" y="1498599"/>
                </a:lnTo>
                <a:lnTo>
                  <a:pt x="1287600" y="1498599"/>
                </a:lnTo>
                <a:lnTo>
                  <a:pt x="1287600" y="1536699"/>
                </a:lnTo>
                <a:lnTo>
                  <a:pt x="1286250" y="1536699"/>
                </a:lnTo>
                <a:lnTo>
                  <a:pt x="1216762" y="1549399"/>
                </a:lnTo>
                <a:lnTo>
                  <a:pt x="1185067" y="1562099"/>
                </a:lnTo>
                <a:close/>
              </a:path>
              <a:path w="1287780" h="2679700">
                <a:moveTo>
                  <a:pt x="454618" y="2654299"/>
                </a:moveTo>
                <a:lnTo>
                  <a:pt x="433901" y="2654299"/>
                </a:lnTo>
                <a:lnTo>
                  <a:pt x="419882" y="2628899"/>
                </a:lnTo>
                <a:lnTo>
                  <a:pt x="413307" y="2603499"/>
                </a:lnTo>
                <a:lnTo>
                  <a:pt x="414383" y="2590799"/>
                </a:lnTo>
                <a:lnTo>
                  <a:pt x="414920" y="2578099"/>
                </a:lnTo>
                <a:lnTo>
                  <a:pt x="440024" y="2539999"/>
                </a:lnTo>
                <a:lnTo>
                  <a:pt x="462841" y="2489199"/>
                </a:lnTo>
                <a:lnTo>
                  <a:pt x="484025" y="2451099"/>
                </a:lnTo>
                <a:lnTo>
                  <a:pt x="504228" y="2400299"/>
                </a:lnTo>
                <a:lnTo>
                  <a:pt x="524104" y="2349499"/>
                </a:lnTo>
                <a:lnTo>
                  <a:pt x="544307" y="2311399"/>
                </a:lnTo>
                <a:lnTo>
                  <a:pt x="565490" y="2273299"/>
                </a:lnTo>
                <a:lnTo>
                  <a:pt x="633757" y="2146299"/>
                </a:lnTo>
                <a:lnTo>
                  <a:pt x="680402" y="2082799"/>
                </a:lnTo>
                <a:lnTo>
                  <a:pt x="700748" y="2044699"/>
                </a:lnTo>
                <a:lnTo>
                  <a:pt x="715263" y="2019299"/>
                </a:lnTo>
                <a:lnTo>
                  <a:pt x="733499" y="1993899"/>
                </a:lnTo>
                <a:lnTo>
                  <a:pt x="753224" y="1955799"/>
                </a:lnTo>
                <a:lnTo>
                  <a:pt x="772205" y="1930399"/>
                </a:lnTo>
                <a:lnTo>
                  <a:pt x="799125" y="1904999"/>
                </a:lnTo>
                <a:lnTo>
                  <a:pt x="814880" y="1866899"/>
                </a:lnTo>
                <a:lnTo>
                  <a:pt x="829147" y="1828799"/>
                </a:lnTo>
                <a:lnTo>
                  <a:pt x="851601" y="1790699"/>
                </a:lnTo>
                <a:lnTo>
                  <a:pt x="878522" y="1765299"/>
                </a:lnTo>
                <a:lnTo>
                  <a:pt x="900232" y="1739899"/>
                </a:lnTo>
                <a:lnTo>
                  <a:pt x="917476" y="1714499"/>
                </a:lnTo>
                <a:lnTo>
                  <a:pt x="930998" y="1676399"/>
                </a:lnTo>
                <a:lnTo>
                  <a:pt x="947001" y="1650999"/>
                </a:lnTo>
                <a:lnTo>
                  <a:pt x="969704" y="1650999"/>
                </a:lnTo>
                <a:lnTo>
                  <a:pt x="996872" y="1663699"/>
                </a:lnTo>
                <a:lnTo>
                  <a:pt x="1026274" y="1689099"/>
                </a:lnTo>
                <a:lnTo>
                  <a:pt x="1089791" y="1689099"/>
                </a:lnTo>
                <a:lnTo>
                  <a:pt x="1119817" y="1713114"/>
                </a:lnTo>
                <a:lnTo>
                  <a:pt x="1120061" y="1714499"/>
                </a:lnTo>
                <a:lnTo>
                  <a:pt x="1167823" y="1714499"/>
                </a:lnTo>
                <a:lnTo>
                  <a:pt x="1164226" y="1739899"/>
                </a:lnTo>
                <a:lnTo>
                  <a:pt x="1159139" y="1752599"/>
                </a:lnTo>
                <a:lnTo>
                  <a:pt x="1153309" y="1777999"/>
                </a:lnTo>
                <a:lnTo>
                  <a:pt x="1126760" y="1828799"/>
                </a:lnTo>
                <a:lnTo>
                  <a:pt x="1101701" y="1879599"/>
                </a:lnTo>
                <a:lnTo>
                  <a:pt x="1070686" y="1917699"/>
                </a:lnTo>
                <a:lnTo>
                  <a:pt x="1026274" y="1943099"/>
                </a:lnTo>
                <a:lnTo>
                  <a:pt x="1015729" y="1955799"/>
                </a:lnTo>
                <a:lnTo>
                  <a:pt x="1007417" y="1968499"/>
                </a:lnTo>
                <a:lnTo>
                  <a:pt x="1000594" y="1993899"/>
                </a:lnTo>
                <a:lnTo>
                  <a:pt x="994515" y="2006599"/>
                </a:lnTo>
                <a:lnTo>
                  <a:pt x="974418" y="2057399"/>
                </a:lnTo>
                <a:lnTo>
                  <a:pt x="946877" y="2095499"/>
                </a:lnTo>
                <a:lnTo>
                  <a:pt x="907427" y="2120899"/>
                </a:lnTo>
                <a:lnTo>
                  <a:pt x="851602" y="2146299"/>
                </a:lnTo>
                <a:lnTo>
                  <a:pt x="867977" y="2184399"/>
                </a:lnTo>
                <a:lnTo>
                  <a:pt x="869466" y="2222499"/>
                </a:lnTo>
                <a:lnTo>
                  <a:pt x="856068" y="2260599"/>
                </a:lnTo>
                <a:lnTo>
                  <a:pt x="827783" y="2285999"/>
                </a:lnTo>
                <a:lnTo>
                  <a:pt x="819843" y="2285999"/>
                </a:lnTo>
                <a:lnTo>
                  <a:pt x="790317" y="2336799"/>
                </a:lnTo>
                <a:lnTo>
                  <a:pt x="762280" y="2374899"/>
                </a:lnTo>
                <a:lnTo>
                  <a:pt x="737221" y="2412999"/>
                </a:lnTo>
                <a:lnTo>
                  <a:pt x="716627" y="2463799"/>
                </a:lnTo>
                <a:lnTo>
                  <a:pt x="701120" y="2527299"/>
                </a:lnTo>
                <a:lnTo>
                  <a:pt x="681891" y="2565399"/>
                </a:lnTo>
                <a:lnTo>
                  <a:pt x="646287" y="2565399"/>
                </a:lnTo>
                <a:lnTo>
                  <a:pt x="581653" y="2578099"/>
                </a:lnTo>
                <a:lnTo>
                  <a:pt x="573713" y="2578099"/>
                </a:lnTo>
                <a:lnTo>
                  <a:pt x="573713" y="2590799"/>
                </a:lnTo>
                <a:lnTo>
                  <a:pt x="565774" y="2590799"/>
                </a:lnTo>
                <a:lnTo>
                  <a:pt x="569992" y="2603499"/>
                </a:lnTo>
                <a:lnTo>
                  <a:pt x="587608" y="2616199"/>
                </a:lnTo>
                <a:lnTo>
                  <a:pt x="478437" y="2616199"/>
                </a:lnTo>
                <a:lnTo>
                  <a:pt x="454618" y="2654299"/>
                </a:lnTo>
                <a:close/>
              </a:path>
              <a:path w="1287780" h="2679700">
                <a:moveTo>
                  <a:pt x="1167823" y="1714499"/>
                </a:moveTo>
                <a:lnTo>
                  <a:pt x="1121550" y="1714499"/>
                </a:lnTo>
                <a:lnTo>
                  <a:pt x="1119817" y="1713114"/>
                </a:lnTo>
                <a:lnTo>
                  <a:pt x="1115595" y="1689099"/>
                </a:lnTo>
                <a:lnTo>
                  <a:pt x="1108152" y="1676399"/>
                </a:lnTo>
                <a:lnTo>
                  <a:pt x="1205710" y="1676399"/>
                </a:lnTo>
                <a:lnTo>
                  <a:pt x="1200946" y="1689099"/>
                </a:lnTo>
                <a:lnTo>
                  <a:pt x="1169188" y="1689099"/>
                </a:lnTo>
                <a:lnTo>
                  <a:pt x="1167898" y="1713114"/>
                </a:lnTo>
                <a:lnTo>
                  <a:pt x="1167823" y="1714499"/>
                </a:lnTo>
                <a:close/>
              </a:path>
              <a:path w="1287780" h="2679700">
                <a:moveTo>
                  <a:pt x="1121550" y="1714499"/>
                </a:moveTo>
                <a:lnTo>
                  <a:pt x="1120061" y="1714499"/>
                </a:lnTo>
                <a:lnTo>
                  <a:pt x="1119817" y="1713114"/>
                </a:lnTo>
                <a:lnTo>
                  <a:pt x="1121550" y="1714499"/>
                </a:lnTo>
                <a:close/>
              </a:path>
              <a:path w="1287780" h="2679700">
                <a:moveTo>
                  <a:pt x="537613" y="2679699"/>
                </a:moveTo>
                <a:lnTo>
                  <a:pt x="494317" y="2679699"/>
                </a:lnTo>
                <a:lnTo>
                  <a:pt x="494317" y="2616199"/>
                </a:lnTo>
                <a:lnTo>
                  <a:pt x="608201" y="2616199"/>
                </a:lnTo>
                <a:lnTo>
                  <a:pt x="621351" y="2628899"/>
                </a:lnTo>
                <a:lnTo>
                  <a:pt x="609318" y="2654299"/>
                </a:lnTo>
                <a:lnTo>
                  <a:pt x="578676" y="2666999"/>
                </a:lnTo>
                <a:lnTo>
                  <a:pt x="537613" y="267969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6000" y="876314"/>
            <a:ext cx="8175625" cy="174568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10890" y="3222309"/>
            <a:ext cx="7393940" cy="42405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5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8834286"/>
            <a:ext cx="2320925" cy="1452880"/>
          </a:xfrm>
          <a:custGeom>
            <a:avLst/>
            <a:gdLst/>
            <a:ahLst/>
            <a:cxnLst/>
            <a:rect l="l" t="t" r="r" b="b"/>
            <a:pathLst>
              <a:path w="2320925" h="1452879">
                <a:moveTo>
                  <a:pt x="576441" y="12624"/>
                </a:moveTo>
                <a:lnTo>
                  <a:pt x="22706" y="12624"/>
                </a:lnTo>
                <a:lnTo>
                  <a:pt x="68869" y="0"/>
                </a:lnTo>
                <a:lnTo>
                  <a:pt x="530628" y="0"/>
                </a:lnTo>
                <a:lnTo>
                  <a:pt x="576441" y="12624"/>
                </a:lnTo>
                <a:close/>
              </a:path>
              <a:path w="2320925" h="1452879">
                <a:moveTo>
                  <a:pt x="0" y="143713"/>
                </a:moveTo>
                <a:lnTo>
                  <a:pt x="0" y="12624"/>
                </a:lnTo>
                <a:lnTo>
                  <a:pt x="622119" y="12624"/>
                </a:lnTo>
                <a:lnTo>
                  <a:pt x="667647" y="25248"/>
                </a:lnTo>
                <a:lnTo>
                  <a:pt x="713006" y="25248"/>
                </a:lnTo>
                <a:lnTo>
                  <a:pt x="847900" y="63121"/>
                </a:lnTo>
                <a:lnTo>
                  <a:pt x="892415" y="63121"/>
                </a:lnTo>
                <a:lnTo>
                  <a:pt x="980664" y="88369"/>
                </a:lnTo>
                <a:lnTo>
                  <a:pt x="1024366" y="113618"/>
                </a:lnTo>
                <a:lnTo>
                  <a:pt x="1067762" y="126242"/>
                </a:lnTo>
                <a:lnTo>
                  <a:pt x="109968" y="126242"/>
                </a:lnTo>
                <a:lnTo>
                  <a:pt x="63789" y="138866"/>
                </a:lnTo>
                <a:lnTo>
                  <a:pt x="17672" y="138866"/>
                </a:lnTo>
                <a:lnTo>
                  <a:pt x="0" y="143713"/>
                </a:lnTo>
                <a:close/>
              </a:path>
              <a:path w="2320925" h="1452879">
                <a:moveTo>
                  <a:pt x="2320365" y="1452713"/>
                </a:moveTo>
                <a:lnTo>
                  <a:pt x="2178305" y="1452713"/>
                </a:lnTo>
                <a:lnTo>
                  <a:pt x="2168274" y="1426541"/>
                </a:lnTo>
                <a:lnTo>
                  <a:pt x="2148101" y="1376044"/>
                </a:lnTo>
                <a:lnTo>
                  <a:pt x="2127117" y="1325547"/>
                </a:lnTo>
                <a:lnTo>
                  <a:pt x="2105329" y="1275050"/>
                </a:lnTo>
                <a:lnTo>
                  <a:pt x="2082745" y="1237177"/>
                </a:lnTo>
                <a:lnTo>
                  <a:pt x="2059374" y="1186680"/>
                </a:lnTo>
                <a:lnTo>
                  <a:pt x="2035225" y="1136183"/>
                </a:lnTo>
                <a:lnTo>
                  <a:pt x="2010304" y="1085686"/>
                </a:lnTo>
                <a:lnTo>
                  <a:pt x="1984621" y="1047813"/>
                </a:lnTo>
                <a:lnTo>
                  <a:pt x="1958183" y="997316"/>
                </a:lnTo>
                <a:lnTo>
                  <a:pt x="1930998" y="959444"/>
                </a:lnTo>
                <a:lnTo>
                  <a:pt x="1903075" y="921571"/>
                </a:lnTo>
                <a:lnTo>
                  <a:pt x="1874422" y="871074"/>
                </a:lnTo>
                <a:lnTo>
                  <a:pt x="1845047" y="833201"/>
                </a:lnTo>
                <a:lnTo>
                  <a:pt x="1814957" y="795328"/>
                </a:lnTo>
                <a:lnTo>
                  <a:pt x="1784162" y="757455"/>
                </a:lnTo>
                <a:lnTo>
                  <a:pt x="1752669" y="719583"/>
                </a:lnTo>
                <a:lnTo>
                  <a:pt x="1720487" y="694334"/>
                </a:lnTo>
                <a:lnTo>
                  <a:pt x="1687623" y="656461"/>
                </a:lnTo>
                <a:lnTo>
                  <a:pt x="1652587" y="618588"/>
                </a:lnTo>
                <a:lnTo>
                  <a:pt x="1616904" y="593340"/>
                </a:lnTo>
                <a:lnTo>
                  <a:pt x="1580596" y="555467"/>
                </a:lnTo>
                <a:lnTo>
                  <a:pt x="1543680" y="530219"/>
                </a:lnTo>
                <a:lnTo>
                  <a:pt x="1506175" y="504970"/>
                </a:lnTo>
                <a:lnTo>
                  <a:pt x="1468102" y="479722"/>
                </a:lnTo>
                <a:lnTo>
                  <a:pt x="1390324" y="429224"/>
                </a:lnTo>
                <a:lnTo>
                  <a:pt x="1310499" y="378727"/>
                </a:lnTo>
                <a:lnTo>
                  <a:pt x="1228781" y="328230"/>
                </a:lnTo>
                <a:lnTo>
                  <a:pt x="1187259" y="315606"/>
                </a:lnTo>
                <a:lnTo>
                  <a:pt x="1145322" y="290358"/>
                </a:lnTo>
                <a:lnTo>
                  <a:pt x="1060276" y="265109"/>
                </a:lnTo>
                <a:lnTo>
                  <a:pt x="1017205" y="239861"/>
                </a:lnTo>
                <a:lnTo>
                  <a:pt x="797144" y="176739"/>
                </a:lnTo>
                <a:lnTo>
                  <a:pt x="752323" y="176739"/>
                </a:lnTo>
                <a:lnTo>
                  <a:pt x="662029" y="151491"/>
                </a:lnTo>
                <a:lnTo>
                  <a:pt x="616592" y="151491"/>
                </a:lnTo>
                <a:lnTo>
                  <a:pt x="570989" y="138866"/>
                </a:lnTo>
                <a:lnTo>
                  <a:pt x="525237" y="138866"/>
                </a:lnTo>
                <a:lnTo>
                  <a:pt x="479356" y="126242"/>
                </a:lnTo>
                <a:lnTo>
                  <a:pt x="1067762" y="126242"/>
                </a:lnTo>
                <a:lnTo>
                  <a:pt x="1153571" y="151491"/>
                </a:lnTo>
                <a:lnTo>
                  <a:pt x="1195950" y="176739"/>
                </a:lnTo>
                <a:lnTo>
                  <a:pt x="1237955" y="189363"/>
                </a:lnTo>
                <a:lnTo>
                  <a:pt x="1320776" y="239861"/>
                </a:lnTo>
                <a:lnTo>
                  <a:pt x="1361559" y="252485"/>
                </a:lnTo>
                <a:lnTo>
                  <a:pt x="1441782" y="302982"/>
                </a:lnTo>
                <a:lnTo>
                  <a:pt x="1520101" y="353479"/>
                </a:lnTo>
                <a:lnTo>
                  <a:pt x="1596380" y="403976"/>
                </a:lnTo>
                <a:lnTo>
                  <a:pt x="1633712" y="429224"/>
                </a:lnTo>
                <a:lnTo>
                  <a:pt x="1670482" y="467097"/>
                </a:lnTo>
                <a:lnTo>
                  <a:pt x="1706674" y="492346"/>
                </a:lnTo>
                <a:lnTo>
                  <a:pt x="1742271" y="530219"/>
                </a:lnTo>
                <a:lnTo>
                  <a:pt x="1777255" y="555467"/>
                </a:lnTo>
                <a:lnTo>
                  <a:pt x="1809738" y="593340"/>
                </a:lnTo>
                <a:lnTo>
                  <a:pt x="1841612" y="631213"/>
                </a:lnTo>
                <a:lnTo>
                  <a:pt x="1872870" y="656461"/>
                </a:lnTo>
                <a:lnTo>
                  <a:pt x="1903503" y="694334"/>
                </a:lnTo>
                <a:lnTo>
                  <a:pt x="1933501" y="732207"/>
                </a:lnTo>
                <a:lnTo>
                  <a:pt x="1962856" y="770080"/>
                </a:lnTo>
                <a:lnTo>
                  <a:pt x="1991559" y="807952"/>
                </a:lnTo>
                <a:lnTo>
                  <a:pt x="2019602" y="858449"/>
                </a:lnTo>
                <a:lnTo>
                  <a:pt x="2046975" y="896322"/>
                </a:lnTo>
                <a:lnTo>
                  <a:pt x="2073670" y="946819"/>
                </a:lnTo>
                <a:lnTo>
                  <a:pt x="2099677" y="984692"/>
                </a:lnTo>
                <a:lnTo>
                  <a:pt x="2124990" y="1035189"/>
                </a:lnTo>
                <a:lnTo>
                  <a:pt x="2149597" y="1073062"/>
                </a:lnTo>
                <a:lnTo>
                  <a:pt x="2173491" y="1123559"/>
                </a:lnTo>
                <a:lnTo>
                  <a:pt x="2196663" y="1174056"/>
                </a:lnTo>
                <a:lnTo>
                  <a:pt x="2219104" y="1211929"/>
                </a:lnTo>
                <a:lnTo>
                  <a:pt x="2240806" y="1262426"/>
                </a:lnTo>
                <a:lnTo>
                  <a:pt x="2261759" y="1312923"/>
                </a:lnTo>
                <a:lnTo>
                  <a:pt x="2281954" y="1363420"/>
                </a:lnTo>
                <a:lnTo>
                  <a:pt x="2301384" y="1401293"/>
                </a:lnTo>
                <a:lnTo>
                  <a:pt x="2320039" y="1451790"/>
                </a:lnTo>
                <a:lnTo>
                  <a:pt x="2320365" y="1452713"/>
                </a:lnTo>
                <a:close/>
              </a:path>
              <a:path w="2320925" h="1452879">
                <a:moveTo>
                  <a:pt x="576960" y="467097"/>
                </a:moveTo>
                <a:lnTo>
                  <a:pt x="223810" y="467097"/>
                </a:lnTo>
                <a:lnTo>
                  <a:pt x="272823" y="454473"/>
                </a:lnTo>
                <a:lnTo>
                  <a:pt x="525797" y="454473"/>
                </a:lnTo>
                <a:lnTo>
                  <a:pt x="576960" y="467097"/>
                </a:lnTo>
                <a:close/>
              </a:path>
              <a:path w="2320925" h="1452879">
                <a:moveTo>
                  <a:pt x="0" y="648741"/>
                </a:moveTo>
                <a:lnTo>
                  <a:pt x="0" y="502670"/>
                </a:lnTo>
                <a:lnTo>
                  <a:pt x="37317" y="492346"/>
                </a:lnTo>
                <a:lnTo>
                  <a:pt x="82954" y="492346"/>
                </a:lnTo>
                <a:lnTo>
                  <a:pt x="175663" y="467097"/>
                </a:lnTo>
                <a:lnTo>
                  <a:pt x="627974" y="467097"/>
                </a:lnTo>
                <a:lnTo>
                  <a:pt x="875745" y="530219"/>
                </a:lnTo>
                <a:lnTo>
                  <a:pt x="922825" y="542843"/>
                </a:lnTo>
                <a:lnTo>
                  <a:pt x="968742" y="568091"/>
                </a:lnTo>
                <a:lnTo>
                  <a:pt x="1013352" y="580716"/>
                </a:lnTo>
                <a:lnTo>
                  <a:pt x="298884" y="580716"/>
                </a:lnTo>
                <a:lnTo>
                  <a:pt x="249527" y="593340"/>
                </a:lnTo>
                <a:lnTo>
                  <a:pt x="201098" y="593340"/>
                </a:lnTo>
                <a:lnTo>
                  <a:pt x="0" y="648741"/>
                </a:lnTo>
                <a:close/>
              </a:path>
              <a:path w="2320925" h="1452879">
                <a:moveTo>
                  <a:pt x="1911600" y="1452713"/>
                </a:moveTo>
                <a:lnTo>
                  <a:pt x="1770820" y="1452713"/>
                </a:lnTo>
                <a:lnTo>
                  <a:pt x="1759061" y="1426541"/>
                </a:lnTo>
                <a:lnTo>
                  <a:pt x="1735158" y="1388669"/>
                </a:lnTo>
                <a:lnTo>
                  <a:pt x="1710073" y="1338171"/>
                </a:lnTo>
                <a:lnTo>
                  <a:pt x="1683836" y="1300299"/>
                </a:lnTo>
                <a:lnTo>
                  <a:pt x="1651536" y="1262426"/>
                </a:lnTo>
                <a:lnTo>
                  <a:pt x="1618377" y="1224553"/>
                </a:lnTo>
                <a:lnTo>
                  <a:pt x="1584341" y="1186680"/>
                </a:lnTo>
                <a:lnTo>
                  <a:pt x="1549411" y="1148808"/>
                </a:lnTo>
                <a:lnTo>
                  <a:pt x="1513569" y="1123559"/>
                </a:lnTo>
                <a:lnTo>
                  <a:pt x="1476798" y="1085686"/>
                </a:lnTo>
                <a:lnTo>
                  <a:pt x="1439080" y="1060438"/>
                </a:lnTo>
                <a:lnTo>
                  <a:pt x="1400398" y="1022565"/>
                </a:lnTo>
                <a:lnTo>
                  <a:pt x="1360733" y="997316"/>
                </a:lnTo>
                <a:lnTo>
                  <a:pt x="1320070" y="959444"/>
                </a:lnTo>
                <a:lnTo>
                  <a:pt x="1278389" y="934195"/>
                </a:lnTo>
                <a:lnTo>
                  <a:pt x="1235674" y="908947"/>
                </a:lnTo>
                <a:lnTo>
                  <a:pt x="1193176" y="871074"/>
                </a:lnTo>
                <a:lnTo>
                  <a:pt x="1152617" y="845825"/>
                </a:lnTo>
                <a:lnTo>
                  <a:pt x="1112603" y="807952"/>
                </a:lnTo>
                <a:lnTo>
                  <a:pt x="1071741" y="770080"/>
                </a:lnTo>
                <a:lnTo>
                  <a:pt x="1028636" y="744831"/>
                </a:lnTo>
                <a:lnTo>
                  <a:pt x="986878" y="719583"/>
                </a:lnTo>
                <a:lnTo>
                  <a:pt x="943358" y="694334"/>
                </a:lnTo>
                <a:lnTo>
                  <a:pt x="898256" y="681710"/>
                </a:lnTo>
                <a:lnTo>
                  <a:pt x="851751" y="656461"/>
                </a:lnTo>
                <a:lnTo>
                  <a:pt x="804023" y="643837"/>
                </a:lnTo>
                <a:lnTo>
                  <a:pt x="604461" y="593340"/>
                </a:lnTo>
                <a:lnTo>
                  <a:pt x="553304" y="593340"/>
                </a:lnTo>
                <a:lnTo>
                  <a:pt x="502000" y="580716"/>
                </a:lnTo>
                <a:lnTo>
                  <a:pt x="1013352" y="580716"/>
                </a:lnTo>
                <a:lnTo>
                  <a:pt x="1056510" y="605964"/>
                </a:lnTo>
                <a:lnTo>
                  <a:pt x="1098070" y="631213"/>
                </a:lnTo>
                <a:lnTo>
                  <a:pt x="1141922" y="669085"/>
                </a:lnTo>
                <a:lnTo>
                  <a:pt x="1183471" y="694334"/>
                </a:lnTo>
                <a:lnTo>
                  <a:pt x="1264993" y="770080"/>
                </a:lnTo>
                <a:lnTo>
                  <a:pt x="1349947" y="820577"/>
                </a:lnTo>
                <a:lnTo>
                  <a:pt x="1391254" y="858449"/>
                </a:lnTo>
                <a:lnTo>
                  <a:pt x="1431579" y="883698"/>
                </a:lnTo>
                <a:lnTo>
                  <a:pt x="1470945" y="908947"/>
                </a:lnTo>
                <a:lnTo>
                  <a:pt x="1509377" y="946819"/>
                </a:lnTo>
                <a:lnTo>
                  <a:pt x="1546898" y="972068"/>
                </a:lnTo>
                <a:lnTo>
                  <a:pt x="1583534" y="1009941"/>
                </a:lnTo>
                <a:lnTo>
                  <a:pt x="1619308" y="1035189"/>
                </a:lnTo>
                <a:lnTo>
                  <a:pt x="1654244" y="1073062"/>
                </a:lnTo>
                <a:lnTo>
                  <a:pt x="1688366" y="1110935"/>
                </a:lnTo>
                <a:lnTo>
                  <a:pt x="1721699" y="1148808"/>
                </a:lnTo>
                <a:lnTo>
                  <a:pt x="1754266" y="1186680"/>
                </a:lnTo>
                <a:lnTo>
                  <a:pt x="1786092" y="1224553"/>
                </a:lnTo>
                <a:lnTo>
                  <a:pt x="1810915" y="1262426"/>
                </a:lnTo>
                <a:lnTo>
                  <a:pt x="1834864" y="1300299"/>
                </a:lnTo>
                <a:lnTo>
                  <a:pt x="1857909" y="1338171"/>
                </a:lnTo>
                <a:lnTo>
                  <a:pt x="1880018" y="1376044"/>
                </a:lnTo>
                <a:lnTo>
                  <a:pt x="1901160" y="1426541"/>
                </a:lnTo>
                <a:lnTo>
                  <a:pt x="1911600" y="1452713"/>
                </a:lnTo>
                <a:close/>
              </a:path>
              <a:path w="2320925" h="1452879">
                <a:moveTo>
                  <a:pt x="453658" y="997316"/>
                </a:moveTo>
                <a:lnTo>
                  <a:pt x="296769" y="997316"/>
                </a:lnTo>
                <a:lnTo>
                  <a:pt x="349027" y="984692"/>
                </a:lnTo>
                <a:lnTo>
                  <a:pt x="401354" y="984692"/>
                </a:lnTo>
                <a:lnTo>
                  <a:pt x="453658" y="997316"/>
                </a:lnTo>
                <a:close/>
              </a:path>
              <a:path w="2320925" h="1452879">
                <a:moveTo>
                  <a:pt x="0" y="1193083"/>
                </a:moveTo>
                <a:lnTo>
                  <a:pt x="0" y="1053283"/>
                </a:lnTo>
                <a:lnTo>
                  <a:pt x="199059" y="997316"/>
                </a:lnTo>
                <a:lnTo>
                  <a:pt x="505848" y="997316"/>
                </a:lnTo>
                <a:lnTo>
                  <a:pt x="557833" y="1009941"/>
                </a:lnTo>
                <a:lnTo>
                  <a:pt x="609522" y="1009941"/>
                </a:lnTo>
                <a:lnTo>
                  <a:pt x="811499" y="1060438"/>
                </a:lnTo>
                <a:lnTo>
                  <a:pt x="865576" y="1085686"/>
                </a:lnTo>
                <a:lnTo>
                  <a:pt x="916793" y="1098310"/>
                </a:lnTo>
                <a:lnTo>
                  <a:pt x="965273" y="1123559"/>
                </a:lnTo>
                <a:lnTo>
                  <a:pt x="256032" y="1123559"/>
                </a:lnTo>
                <a:lnTo>
                  <a:pt x="208706" y="1136183"/>
                </a:lnTo>
                <a:lnTo>
                  <a:pt x="161718" y="1136183"/>
                </a:lnTo>
                <a:lnTo>
                  <a:pt x="68852" y="1161432"/>
                </a:lnTo>
                <a:lnTo>
                  <a:pt x="23023" y="1186680"/>
                </a:lnTo>
                <a:lnTo>
                  <a:pt x="0" y="1193083"/>
                </a:lnTo>
                <a:close/>
              </a:path>
              <a:path w="2320925" h="1452879">
                <a:moveTo>
                  <a:pt x="1353980" y="1452713"/>
                </a:moveTo>
                <a:lnTo>
                  <a:pt x="1187804" y="1452713"/>
                </a:lnTo>
                <a:lnTo>
                  <a:pt x="1177542" y="1439166"/>
                </a:lnTo>
                <a:lnTo>
                  <a:pt x="1147076" y="1413917"/>
                </a:lnTo>
                <a:lnTo>
                  <a:pt x="1114683" y="1376044"/>
                </a:lnTo>
                <a:lnTo>
                  <a:pt x="1080217" y="1350796"/>
                </a:lnTo>
                <a:lnTo>
                  <a:pt x="1043531" y="1325547"/>
                </a:lnTo>
                <a:lnTo>
                  <a:pt x="1004479" y="1300299"/>
                </a:lnTo>
                <a:lnTo>
                  <a:pt x="962913" y="1275050"/>
                </a:lnTo>
                <a:lnTo>
                  <a:pt x="918687" y="1249802"/>
                </a:lnTo>
                <a:lnTo>
                  <a:pt x="871653" y="1224553"/>
                </a:lnTo>
                <a:lnTo>
                  <a:pt x="821666" y="1211929"/>
                </a:lnTo>
                <a:lnTo>
                  <a:pt x="768577" y="1186680"/>
                </a:lnTo>
                <a:lnTo>
                  <a:pt x="516091" y="1123559"/>
                </a:lnTo>
                <a:lnTo>
                  <a:pt x="965273" y="1123559"/>
                </a:lnTo>
                <a:lnTo>
                  <a:pt x="1011140" y="1148808"/>
                </a:lnTo>
                <a:lnTo>
                  <a:pt x="1054515" y="1174056"/>
                </a:lnTo>
                <a:lnTo>
                  <a:pt x="1095523" y="1199305"/>
                </a:lnTo>
                <a:lnTo>
                  <a:pt x="1134285" y="1224553"/>
                </a:lnTo>
                <a:lnTo>
                  <a:pt x="1170924" y="1249802"/>
                </a:lnTo>
                <a:lnTo>
                  <a:pt x="1205563" y="1287674"/>
                </a:lnTo>
                <a:lnTo>
                  <a:pt x="1238326" y="1312923"/>
                </a:lnTo>
                <a:lnTo>
                  <a:pt x="1269333" y="1338171"/>
                </a:lnTo>
                <a:lnTo>
                  <a:pt x="1298709" y="1376044"/>
                </a:lnTo>
                <a:lnTo>
                  <a:pt x="1326577" y="1413917"/>
                </a:lnTo>
                <a:lnTo>
                  <a:pt x="1353058" y="1451790"/>
                </a:lnTo>
                <a:lnTo>
                  <a:pt x="1353980" y="145271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6034142" y="9259385"/>
            <a:ext cx="3053080" cy="749935"/>
          </a:xfrm>
          <a:custGeom>
            <a:avLst/>
            <a:gdLst/>
            <a:ahLst/>
            <a:cxnLst/>
            <a:rect l="l" t="t" r="r" b="b"/>
            <a:pathLst>
              <a:path w="3053079" h="749934">
                <a:moveTo>
                  <a:pt x="33131" y="749900"/>
                </a:moveTo>
                <a:lnTo>
                  <a:pt x="27934" y="749251"/>
                </a:lnTo>
                <a:lnTo>
                  <a:pt x="20788" y="748601"/>
                </a:lnTo>
                <a:lnTo>
                  <a:pt x="14292" y="745353"/>
                </a:lnTo>
                <a:lnTo>
                  <a:pt x="0" y="714170"/>
                </a:lnTo>
                <a:lnTo>
                  <a:pt x="680" y="710292"/>
                </a:lnTo>
                <a:lnTo>
                  <a:pt x="15672" y="672674"/>
                </a:lnTo>
                <a:lnTo>
                  <a:pt x="38978" y="653103"/>
                </a:lnTo>
                <a:lnTo>
                  <a:pt x="42226" y="645957"/>
                </a:lnTo>
                <a:lnTo>
                  <a:pt x="44825" y="638162"/>
                </a:lnTo>
                <a:lnTo>
                  <a:pt x="48073" y="630366"/>
                </a:lnTo>
                <a:lnTo>
                  <a:pt x="62339" y="589062"/>
                </a:lnTo>
                <a:lnTo>
                  <a:pt x="76286" y="542632"/>
                </a:lnTo>
                <a:lnTo>
                  <a:pt x="90074" y="492873"/>
                </a:lnTo>
                <a:lnTo>
                  <a:pt x="103863" y="441579"/>
                </a:lnTo>
                <a:lnTo>
                  <a:pt x="117810" y="390547"/>
                </a:lnTo>
                <a:lnTo>
                  <a:pt x="132076" y="341572"/>
                </a:lnTo>
                <a:lnTo>
                  <a:pt x="146819" y="296450"/>
                </a:lnTo>
                <a:lnTo>
                  <a:pt x="169150" y="241636"/>
                </a:lnTo>
                <a:lnTo>
                  <a:pt x="192943" y="200952"/>
                </a:lnTo>
                <a:lnTo>
                  <a:pt x="231313" y="170074"/>
                </a:lnTo>
                <a:lnTo>
                  <a:pt x="244915" y="166521"/>
                </a:lnTo>
                <a:lnTo>
                  <a:pt x="265409" y="166998"/>
                </a:lnTo>
                <a:lnTo>
                  <a:pt x="310782" y="188173"/>
                </a:lnTo>
                <a:lnTo>
                  <a:pt x="362732" y="240683"/>
                </a:lnTo>
                <a:lnTo>
                  <a:pt x="391638" y="279944"/>
                </a:lnTo>
                <a:lnTo>
                  <a:pt x="420724" y="324547"/>
                </a:lnTo>
                <a:lnTo>
                  <a:pt x="449432" y="372506"/>
                </a:lnTo>
                <a:lnTo>
                  <a:pt x="477201" y="421837"/>
                </a:lnTo>
                <a:lnTo>
                  <a:pt x="503472" y="470554"/>
                </a:lnTo>
                <a:lnTo>
                  <a:pt x="556550" y="570132"/>
                </a:lnTo>
                <a:lnTo>
                  <a:pt x="570386" y="595285"/>
                </a:lnTo>
                <a:lnTo>
                  <a:pt x="584434" y="556581"/>
                </a:lnTo>
                <a:lnTo>
                  <a:pt x="594098" y="514161"/>
                </a:lnTo>
                <a:lnTo>
                  <a:pt x="601812" y="471863"/>
                </a:lnTo>
                <a:lnTo>
                  <a:pt x="610014" y="433524"/>
                </a:lnTo>
                <a:lnTo>
                  <a:pt x="624333" y="382365"/>
                </a:lnTo>
                <a:lnTo>
                  <a:pt x="640331" y="331530"/>
                </a:lnTo>
                <a:lnTo>
                  <a:pt x="657519" y="281021"/>
                </a:lnTo>
                <a:lnTo>
                  <a:pt x="675411" y="230836"/>
                </a:lnTo>
                <a:lnTo>
                  <a:pt x="693520" y="180976"/>
                </a:lnTo>
                <a:lnTo>
                  <a:pt x="711358" y="131440"/>
                </a:lnTo>
                <a:lnTo>
                  <a:pt x="713622" y="123716"/>
                </a:lnTo>
                <a:lnTo>
                  <a:pt x="715824" y="114956"/>
                </a:lnTo>
                <a:lnTo>
                  <a:pt x="718392" y="106318"/>
                </a:lnTo>
                <a:lnTo>
                  <a:pt x="752285" y="79469"/>
                </a:lnTo>
                <a:lnTo>
                  <a:pt x="756183" y="78170"/>
                </a:lnTo>
                <a:lnTo>
                  <a:pt x="798786" y="100298"/>
                </a:lnTo>
                <a:lnTo>
                  <a:pt x="828294" y="143784"/>
                </a:lnTo>
                <a:lnTo>
                  <a:pt x="848902" y="180338"/>
                </a:lnTo>
                <a:lnTo>
                  <a:pt x="871840" y="223537"/>
                </a:lnTo>
                <a:lnTo>
                  <a:pt x="896514" y="271625"/>
                </a:lnTo>
                <a:lnTo>
                  <a:pt x="948693" y="375428"/>
                </a:lnTo>
                <a:lnTo>
                  <a:pt x="975011" y="427627"/>
                </a:lnTo>
                <a:lnTo>
                  <a:pt x="1000690" y="477678"/>
                </a:lnTo>
                <a:lnTo>
                  <a:pt x="1025135" y="523825"/>
                </a:lnTo>
                <a:lnTo>
                  <a:pt x="1050989" y="569959"/>
                </a:lnTo>
                <a:lnTo>
                  <a:pt x="1058917" y="582942"/>
                </a:lnTo>
                <a:lnTo>
                  <a:pt x="1058917" y="579044"/>
                </a:lnTo>
                <a:lnTo>
                  <a:pt x="1059566" y="576446"/>
                </a:lnTo>
                <a:lnTo>
                  <a:pt x="1059566" y="575146"/>
                </a:lnTo>
                <a:lnTo>
                  <a:pt x="1065034" y="544254"/>
                </a:lnTo>
                <a:lnTo>
                  <a:pt x="1073370" y="502007"/>
                </a:lnTo>
                <a:lnTo>
                  <a:pt x="1084170" y="450967"/>
                </a:lnTo>
                <a:lnTo>
                  <a:pt x="1097027" y="393693"/>
                </a:lnTo>
                <a:lnTo>
                  <a:pt x="1111538" y="332748"/>
                </a:lnTo>
                <a:lnTo>
                  <a:pt x="1127296" y="270693"/>
                </a:lnTo>
                <a:lnTo>
                  <a:pt x="1143895" y="210087"/>
                </a:lnTo>
                <a:lnTo>
                  <a:pt x="1160931" y="153492"/>
                </a:lnTo>
                <a:lnTo>
                  <a:pt x="1177999" y="103469"/>
                </a:lnTo>
                <a:lnTo>
                  <a:pt x="1194692" y="62578"/>
                </a:lnTo>
                <a:lnTo>
                  <a:pt x="1222464" y="18088"/>
                </a:lnTo>
                <a:lnTo>
                  <a:pt x="1256195" y="0"/>
                </a:lnTo>
                <a:lnTo>
                  <a:pt x="1264204" y="213"/>
                </a:lnTo>
                <a:lnTo>
                  <a:pt x="1301020" y="24128"/>
                </a:lnTo>
                <a:lnTo>
                  <a:pt x="1338100" y="96392"/>
                </a:lnTo>
                <a:lnTo>
                  <a:pt x="1355375" y="143590"/>
                </a:lnTo>
                <a:lnTo>
                  <a:pt x="1369821" y="192369"/>
                </a:lnTo>
                <a:lnTo>
                  <a:pt x="1382607" y="241965"/>
                </a:lnTo>
                <a:lnTo>
                  <a:pt x="1394905" y="291618"/>
                </a:lnTo>
                <a:lnTo>
                  <a:pt x="1407885" y="340567"/>
                </a:lnTo>
                <a:lnTo>
                  <a:pt x="1422716" y="388049"/>
                </a:lnTo>
                <a:lnTo>
                  <a:pt x="1443282" y="440325"/>
                </a:lnTo>
                <a:lnTo>
                  <a:pt x="1466405" y="491505"/>
                </a:lnTo>
                <a:lnTo>
                  <a:pt x="1489772" y="542441"/>
                </a:lnTo>
                <a:lnTo>
                  <a:pt x="1511068" y="593986"/>
                </a:lnTo>
                <a:lnTo>
                  <a:pt x="1513017" y="589438"/>
                </a:lnTo>
                <a:lnTo>
                  <a:pt x="1527566" y="539313"/>
                </a:lnTo>
                <a:lnTo>
                  <a:pt x="1540454" y="493159"/>
                </a:lnTo>
                <a:lnTo>
                  <a:pt x="1568642" y="391054"/>
                </a:lnTo>
                <a:lnTo>
                  <a:pt x="1583745" y="337888"/>
                </a:lnTo>
                <a:lnTo>
                  <a:pt x="1599389" y="285172"/>
                </a:lnTo>
                <a:lnTo>
                  <a:pt x="1615474" y="234298"/>
                </a:lnTo>
                <a:lnTo>
                  <a:pt x="1631901" y="186660"/>
                </a:lnTo>
                <a:lnTo>
                  <a:pt x="1647493" y="146849"/>
                </a:lnTo>
                <a:lnTo>
                  <a:pt x="1663084" y="111789"/>
                </a:lnTo>
                <a:lnTo>
                  <a:pt x="1694267" y="59330"/>
                </a:lnTo>
                <a:lnTo>
                  <a:pt x="1723775" y="33842"/>
                </a:lnTo>
                <a:lnTo>
                  <a:pt x="1744746" y="27183"/>
                </a:lnTo>
                <a:lnTo>
                  <a:pt x="1756551" y="28391"/>
                </a:lnTo>
                <a:lnTo>
                  <a:pt x="1788475" y="54113"/>
                </a:lnTo>
                <a:lnTo>
                  <a:pt x="1806655" y="87914"/>
                </a:lnTo>
                <a:lnTo>
                  <a:pt x="1826476" y="133142"/>
                </a:lnTo>
                <a:lnTo>
                  <a:pt x="1846456" y="178225"/>
                </a:lnTo>
                <a:lnTo>
                  <a:pt x="1866573" y="223201"/>
                </a:lnTo>
                <a:lnTo>
                  <a:pt x="1886805" y="268109"/>
                </a:lnTo>
                <a:lnTo>
                  <a:pt x="1968416" y="447816"/>
                </a:lnTo>
                <a:lnTo>
                  <a:pt x="1984028" y="483090"/>
                </a:lnTo>
                <a:lnTo>
                  <a:pt x="1999274" y="518546"/>
                </a:lnTo>
                <a:lnTo>
                  <a:pt x="2013546" y="552419"/>
                </a:lnTo>
                <a:lnTo>
                  <a:pt x="2026234" y="582942"/>
                </a:lnTo>
                <a:lnTo>
                  <a:pt x="2039257" y="547110"/>
                </a:lnTo>
                <a:lnTo>
                  <a:pt x="2087017" y="412153"/>
                </a:lnTo>
                <a:lnTo>
                  <a:pt x="2104980" y="362237"/>
                </a:lnTo>
                <a:lnTo>
                  <a:pt x="2123536" y="311969"/>
                </a:lnTo>
                <a:lnTo>
                  <a:pt x="2142429" y="262615"/>
                </a:lnTo>
                <a:lnTo>
                  <a:pt x="2161403" y="215442"/>
                </a:lnTo>
                <a:lnTo>
                  <a:pt x="2180200" y="171718"/>
                </a:lnTo>
                <a:lnTo>
                  <a:pt x="2196715" y="136526"/>
                </a:lnTo>
                <a:lnTo>
                  <a:pt x="2228527" y="79540"/>
                </a:lnTo>
                <a:lnTo>
                  <a:pt x="2252442" y="49687"/>
                </a:lnTo>
                <a:lnTo>
                  <a:pt x="2286782" y="30634"/>
                </a:lnTo>
                <a:lnTo>
                  <a:pt x="2296486" y="30827"/>
                </a:lnTo>
                <a:lnTo>
                  <a:pt x="2333881" y="58041"/>
                </a:lnTo>
                <a:lnTo>
                  <a:pt x="2374484" y="124000"/>
                </a:lnTo>
                <a:lnTo>
                  <a:pt x="2397830" y="169769"/>
                </a:lnTo>
                <a:lnTo>
                  <a:pt x="2420342" y="217349"/>
                </a:lnTo>
                <a:lnTo>
                  <a:pt x="2443811" y="268896"/>
                </a:lnTo>
                <a:lnTo>
                  <a:pt x="2467751" y="322748"/>
                </a:lnTo>
                <a:lnTo>
                  <a:pt x="2515096" y="430714"/>
                </a:lnTo>
                <a:lnTo>
                  <a:pt x="2537527" y="481502"/>
                </a:lnTo>
                <a:lnTo>
                  <a:pt x="2558484" y="527943"/>
                </a:lnTo>
                <a:lnTo>
                  <a:pt x="2577477" y="568374"/>
                </a:lnTo>
                <a:lnTo>
                  <a:pt x="2594022" y="601132"/>
                </a:lnTo>
                <a:lnTo>
                  <a:pt x="2614303" y="553353"/>
                </a:lnTo>
                <a:lnTo>
                  <a:pt x="2621307" y="536168"/>
                </a:lnTo>
                <a:lnTo>
                  <a:pt x="2653799" y="446639"/>
                </a:lnTo>
                <a:lnTo>
                  <a:pt x="2671952" y="397809"/>
                </a:lnTo>
                <a:lnTo>
                  <a:pt x="2691225" y="348096"/>
                </a:lnTo>
                <a:lnTo>
                  <a:pt x="2711502" y="298871"/>
                </a:lnTo>
                <a:lnTo>
                  <a:pt x="2732670" y="251503"/>
                </a:lnTo>
                <a:lnTo>
                  <a:pt x="2754614" y="207362"/>
                </a:lnTo>
                <a:lnTo>
                  <a:pt x="2777221" y="167820"/>
                </a:lnTo>
                <a:lnTo>
                  <a:pt x="2800547" y="134201"/>
                </a:lnTo>
                <a:lnTo>
                  <a:pt x="2848662" y="86696"/>
                </a:lnTo>
                <a:lnTo>
                  <a:pt x="2883549" y="71714"/>
                </a:lnTo>
                <a:lnTo>
                  <a:pt x="2894563" y="71836"/>
                </a:lnTo>
                <a:lnTo>
                  <a:pt x="2930344" y="91142"/>
                </a:lnTo>
                <a:lnTo>
                  <a:pt x="2957730" y="128537"/>
                </a:lnTo>
                <a:lnTo>
                  <a:pt x="2989323" y="198672"/>
                </a:lnTo>
                <a:lnTo>
                  <a:pt x="3006713" y="248545"/>
                </a:lnTo>
                <a:lnTo>
                  <a:pt x="3022299" y="300185"/>
                </a:lnTo>
                <a:lnTo>
                  <a:pt x="3035394" y="349985"/>
                </a:lnTo>
                <a:lnTo>
                  <a:pt x="3045313" y="394335"/>
                </a:lnTo>
                <a:lnTo>
                  <a:pt x="3052801" y="446142"/>
                </a:lnTo>
                <a:lnTo>
                  <a:pt x="3052588" y="459429"/>
                </a:lnTo>
                <a:lnTo>
                  <a:pt x="3031231" y="491018"/>
                </a:lnTo>
                <a:lnTo>
                  <a:pt x="3019274" y="492642"/>
                </a:lnTo>
                <a:lnTo>
                  <a:pt x="3007195" y="489394"/>
                </a:lnTo>
                <a:lnTo>
                  <a:pt x="2998343" y="483080"/>
                </a:lnTo>
                <a:lnTo>
                  <a:pt x="2992415" y="474452"/>
                </a:lnTo>
                <a:lnTo>
                  <a:pt x="2989654" y="464362"/>
                </a:lnTo>
                <a:lnTo>
                  <a:pt x="2990304" y="453014"/>
                </a:lnTo>
                <a:lnTo>
                  <a:pt x="2986926" y="424775"/>
                </a:lnTo>
                <a:lnTo>
                  <a:pt x="2978658" y="383454"/>
                </a:lnTo>
                <a:lnTo>
                  <a:pt x="2966348" y="333723"/>
                </a:lnTo>
                <a:lnTo>
                  <a:pt x="2950844" y="280257"/>
                </a:lnTo>
                <a:lnTo>
                  <a:pt x="2932994" y="227729"/>
                </a:lnTo>
                <a:lnTo>
                  <a:pt x="2913646" y="180813"/>
                </a:lnTo>
                <a:lnTo>
                  <a:pt x="2891355" y="144362"/>
                </a:lnTo>
                <a:lnTo>
                  <a:pt x="2885712" y="136638"/>
                </a:lnTo>
                <a:lnTo>
                  <a:pt x="2879378" y="140637"/>
                </a:lnTo>
                <a:lnTo>
                  <a:pt x="2849778" y="171251"/>
                </a:lnTo>
                <a:lnTo>
                  <a:pt x="2819448" y="217843"/>
                </a:lnTo>
                <a:lnTo>
                  <a:pt x="2797667" y="259475"/>
                </a:lnTo>
                <a:lnTo>
                  <a:pt x="2776570" y="305048"/>
                </a:lnTo>
                <a:lnTo>
                  <a:pt x="2756264" y="353161"/>
                </a:lnTo>
                <a:lnTo>
                  <a:pt x="2736857" y="402413"/>
                </a:lnTo>
                <a:lnTo>
                  <a:pt x="2718455" y="451402"/>
                </a:lnTo>
                <a:lnTo>
                  <a:pt x="2685094" y="542992"/>
                </a:lnTo>
                <a:lnTo>
                  <a:pt x="2670349" y="582791"/>
                </a:lnTo>
                <a:lnTo>
                  <a:pt x="2647364" y="639075"/>
                </a:lnTo>
                <a:lnTo>
                  <a:pt x="2622606" y="679089"/>
                </a:lnTo>
                <a:lnTo>
                  <a:pt x="2596621" y="689483"/>
                </a:lnTo>
                <a:lnTo>
                  <a:pt x="2590774" y="690133"/>
                </a:lnTo>
                <a:lnTo>
                  <a:pt x="2552973" y="655844"/>
                </a:lnTo>
                <a:lnTo>
                  <a:pt x="2529114" y="612077"/>
                </a:lnTo>
                <a:lnTo>
                  <a:pt x="2511996" y="576404"/>
                </a:lnTo>
                <a:lnTo>
                  <a:pt x="2493022" y="535056"/>
                </a:lnTo>
                <a:lnTo>
                  <a:pt x="2472570" y="489347"/>
                </a:lnTo>
                <a:lnTo>
                  <a:pt x="2428748" y="390097"/>
                </a:lnTo>
                <a:lnTo>
                  <a:pt x="2406133" y="339184"/>
                </a:lnTo>
                <a:lnTo>
                  <a:pt x="2383554" y="289163"/>
                </a:lnTo>
                <a:lnTo>
                  <a:pt x="2361387" y="241349"/>
                </a:lnTo>
                <a:lnTo>
                  <a:pt x="2340012" y="197054"/>
                </a:lnTo>
                <a:lnTo>
                  <a:pt x="2311184" y="143703"/>
                </a:lnTo>
                <a:lnTo>
                  <a:pt x="2286741" y="103506"/>
                </a:lnTo>
                <a:lnTo>
                  <a:pt x="2284143" y="106104"/>
                </a:lnTo>
                <a:lnTo>
                  <a:pt x="2283493" y="107404"/>
                </a:lnTo>
                <a:lnTo>
                  <a:pt x="2272429" y="124883"/>
                </a:lnTo>
                <a:lnTo>
                  <a:pt x="2248595" y="170074"/>
                </a:lnTo>
                <a:lnTo>
                  <a:pt x="2215003" y="246265"/>
                </a:lnTo>
                <a:lnTo>
                  <a:pt x="2193749" y="299568"/>
                </a:lnTo>
                <a:lnTo>
                  <a:pt x="2172667" y="355210"/>
                </a:lnTo>
                <a:lnTo>
                  <a:pt x="2152115" y="411436"/>
                </a:lnTo>
                <a:lnTo>
                  <a:pt x="2132451" y="466494"/>
                </a:lnTo>
                <a:lnTo>
                  <a:pt x="2097225" y="566084"/>
                </a:lnTo>
                <a:lnTo>
                  <a:pt x="2082379" y="607109"/>
                </a:lnTo>
                <a:lnTo>
                  <a:pt x="2060016" y="662848"/>
                </a:lnTo>
                <a:lnTo>
                  <a:pt x="2033381" y="688834"/>
                </a:lnTo>
                <a:lnTo>
                  <a:pt x="2024286" y="688834"/>
                </a:lnTo>
                <a:lnTo>
                  <a:pt x="1982485" y="645541"/>
                </a:lnTo>
                <a:lnTo>
                  <a:pt x="1938675" y="539467"/>
                </a:lnTo>
                <a:lnTo>
                  <a:pt x="1909949" y="473152"/>
                </a:lnTo>
                <a:lnTo>
                  <a:pt x="1848660" y="338288"/>
                </a:lnTo>
                <a:lnTo>
                  <a:pt x="1808106" y="248379"/>
                </a:lnTo>
                <a:lnTo>
                  <a:pt x="1787989" y="203287"/>
                </a:lnTo>
                <a:lnTo>
                  <a:pt x="1768008" y="158043"/>
                </a:lnTo>
                <a:lnTo>
                  <a:pt x="1748188" y="112601"/>
                </a:lnTo>
                <a:lnTo>
                  <a:pt x="1741042" y="99608"/>
                </a:lnTo>
                <a:lnTo>
                  <a:pt x="1739093" y="101557"/>
                </a:lnTo>
                <a:lnTo>
                  <a:pt x="1737793" y="104156"/>
                </a:lnTo>
                <a:lnTo>
                  <a:pt x="1735845" y="106754"/>
                </a:lnTo>
                <a:lnTo>
                  <a:pt x="1712539" y="150280"/>
                </a:lnTo>
                <a:lnTo>
                  <a:pt x="1689720" y="207449"/>
                </a:lnTo>
                <a:lnTo>
                  <a:pt x="1673535" y="254387"/>
                </a:lnTo>
                <a:lnTo>
                  <a:pt x="1657684" y="304621"/>
                </a:lnTo>
                <a:lnTo>
                  <a:pt x="1642260" y="356759"/>
                </a:lnTo>
                <a:lnTo>
                  <a:pt x="1627354" y="409406"/>
                </a:lnTo>
                <a:lnTo>
                  <a:pt x="1599460" y="510659"/>
                </a:lnTo>
                <a:lnTo>
                  <a:pt x="1586655" y="556478"/>
                </a:lnTo>
                <a:lnTo>
                  <a:pt x="1574733" y="597234"/>
                </a:lnTo>
                <a:lnTo>
                  <a:pt x="1561091" y="640273"/>
                </a:lnTo>
                <a:lnTo>
                  <a:pt x="1545520" y="678206"/>
                </a:lnTo>
                <a:lnTo>
                  <a:pt x="1513545" y="703694"/>
                </a:lnTo>
                <a:lnTo>
                  <a:pt x="1506521" y="703776"/>
                </a:lnTo>
                <a:lnTo>
                  <a:pt x="1500583" y="702781"/>
                </a:lnTo>
                <a:lnTo>
                  <a:pt x="1471166" y="673821"/>
                </a:lnTo>
                <a:lnTo>
                  <a:pt x="1457219" y="629635"/>
                </a:lnTo>
                <a:lnTo>
                  <a:pt x="1455849" y="623870"/>
                </a:lnTo>
                <a:lnTo>
                  <a:pt x="1438771" y="580104"/>
                </a:lnTo>
                <a:lnTo>
                  <a:pt x="1419635" y="537244"/>
                </a:lnTo>
                <a:lnTo>
                  <a:pt x="1399813" y="494632"/>
                </a:lnTo>
                <a:lnTo>
                  <a:pt x="1380677" y="451616"/>
                </a:lnTo>
                <a:lnTo>
                  <a:pt x="1363599" y="407539"/>
                </a:lnTo>
                <a:lnTo>
                  <a:pt x="1349120" y="361446"/>
                </a:lnTo>
                <a:lnTo>
                  <a:pt x="1336617" y="313876"/>
                </a:lnTo>
                <a:lnTo>
                  <a:pt x="1324888" y="265579"/>
                </a:lnTo>
                <a:lnTo>
                  <a:pt x="1312727" y="217305"/>
                </a:lnTo>
                <a:lnTo>
                  <a:pt x="1298929" y="169804"/>
                </a:lnTo>
                <a:lnTo>
                  <a:pt x="1282290" y="123825"/>
                </a:lnTo>
                <a:lnTo>
                  <a:pt x="1260956" y="78819"/>
                </a:lnTo>
                <a:lnTo>
                  <a:pt x="1259657" y="76871"/>
                </a:lnTo>
                <a:lnTo>
                  <a:pt x="1258357" y="74272"/>
                </a:lnTo>
                <a:lnTo>
                  <a:pt x="1238533" y="118945"/>
                </a:lnTo>
                <a:lnTo>
                  <a:pt x="1215444" y="186085"/>
                </a:lnTo>
                <a:lnTo>
                  <a:pt x="1199332" y="240433"/>
                </a:lnTo>
                <a:lnTo>
                  <a:pt x="1183745" y="298038"/>
                </a:lnTo>
                <a:lnTo>
                  <a:pt x="1169039" y="356604"/>
                </a:lnTo>
                <a:lnTo>
                  <a:pt x="1155574" y="413840"/>
                </a:lnTo>
                <a:lnTo>
                  <a:pt x="1143707" y="467450"/>
                </a:lnTo>
                <a:lnTo>
                  <a:pt x="1133798" y="515141"/>
                </a:lnTo>
                <a:lnTo>
                  <a:pt x="1126204" y="554620"/>
                </a:lnTo>
                <a:lnTo>
                  <a:pt x="1120532" y="590494"/>
                </a:lnTo>
                <a:lnTo>
                  <a:pt x="1119171" y="601295"/>
                </a:lnTo>
                <a:lnTo>
                  <a:pt x="1109021" y="642872"/>
                </a:lnTo>
                <a:lnTo>
                  <a:pt x="1077594" y="673415"/>
                </a:lnTo>
                <a:lnTo>
                  <a:pt x="1068012" y="674542"/>
                </a:lnTo>
                <a:lnTo>
                  <a:pt x="1060754" y="673831"/>
                </a:lnTo>
                <a:lnTo>
                  <a:pt x="1029175" y="649530"/>
                </a:lnTo>
                <a:lnTo>
                  <a:pt x="997627" y="602025"/>
                </a:lnTo>
                <a:lnTo>
                  <a:pt x="958986" y="532304"/>
                </a:lnTo>
                <a:lnTo>
                  <a:pt x="937170" y="490317"/>
                </a:lnTo>
                <a:lnTo>
                  <a:pt x="914592" y="445818"/>
                </a:lnTo>
                <a:lnTo>
                  <a:pt x="846098" y="309047"/>
                </a:lnTo>
                <a:lnTo>
                  <a:pt x="824282" y="266298"/>
                </a:lnTo>
                <a:lnTo>
                  <a:pt x="803607" y="226938"/>
                </a:lnTo>
                <a:lnTo>
                  <a:pt x="783956" y="192832"/>
                </a:lnTo>
                <a:lnTo>
                  <a:pt x="765278" y="162623"/>
                </a:lnTo>
                <a:lnTo>
                  <a:pt x="748734" y="209828"/>
                </a:lnTo>
                <a:lnTo>
                  <a:pt x="731882" y="257231"/>
                </a:lnTo>
                <a:lnTo>
                  <a:pt x="715175" y="304814"/>
                </a:lnTo>
                <a:lnTo>
                  <a:pt x="699063" y="352560"/>
                </a:lnTo>
                <a:lnTo>
                  <a:pt x="683998" y="400450"/>
                </a:lnTo>
                <a:lnTo>
                  <a:pt x="670431" y="448466"/>
                </a:lnTo>
                <a:lnTo>
                  <a:pt x="660026" y="497057"/>
                </a:lnTo>
                <a:lnTo>
                  <a:pt x="649074" y="550216"/>
                </a:lnTo>
                <a:lnTo>
                  <a:pt x="634345" y="602035"/>
                </a:lnTo>
                <a:lnTo>
                  <a:pt x="612612" y="646607"/>
                </a:lnTo>
                <a:lnTo>
                  <a:pt x="584028" y="675191"/>
                </a:lnTo>
                <a:lnTo>
                  <a:pt x="576232" y="677140"/>
                </a:lnTo>
                <a:lnTo>
                  <a:pt x="570386" y="677140"/>
                </a:lnTo>
                <a:lnTo>
                  <a:pt x="535305" y="656352"/>
                </a:lnTo>
                <a:lnTo>
                  <a:pt x="500062" y="596179"/>
                </a:lnTo>
                <a:lnTo>
                  <a:pt x="475741" y="550470"/>
                </a:lnTo>
                <a:lnTo>
                  <a:pt x="448253" y="498489"/>
                </a:lnTo>
                <a:lnTo>
                  <a:pt x="422776" y="451054"/>
                </a:lnTo>
                <a:lnTo>
                  <a:pt x="395834" y="402934"/>
                </a:lnTo>
                <a:lnTo>
                  <a:pt x="367988" y="356248"/>
                </a:lnTo>
                <a:lnTo>
                  <a:pt x="339799" y="313117"/>
                </a:lnTo>
                <a:lnTo>
                  <a:pt x="311828" y="275661"/>
                </a:lnTo>
                <a:lnTo>
                  <a:pt x="281954" y="243687"/>
                </a:lnTo>
                <a:lnTo>
                  <a:pt x="259857" y="226938"/>
                </a:lnTo>
                <a:lnTo>
                  <a:pt x="254010" y="227588"/>
                </a:lnTo>
                <a:lnTo>
                  <a:pt x="251411" y="228237"/>
                </a:lnTo>
                <a:lnTo>
                  <a:pt x="250112" y="230836"/>
                </a:lnTo>
                <a:lnTo>
                  <a:pt x="243615" y="237332"/>
                </a:lnTo>
                <a:lnTo>
                  <a:pt x="222522" y="275570"/>
                </a:lnTo>
                <a:lnTo>
                  <a:pt x="197633" y="342219"/>
                </a:lnTo>
                <a:lnTo>
                  <a:pt x="185797" y="380903"/>
                </a:lnTo>
                <a:lnTo>
                  <a:pt x="171370" y="431819"/>
                </a:lnTo>
                <a:lnTo>
                  <a:pt x="143164" y="535599"/>
                </a:lnTo>
                <a:lnTo>
                  <a:pt x="129062" y="584891"/>
                </a:lnTo>
                <a:lnTo>
                  <a:pt x="114743" y="630068"/>
                </a:lnTo>
                <a:lnTo>
                  <a:pt x="100044" y="669345"/>
                </a:lnTo>
                <a:lnTo>
                  <a:pt x="74140" y="717499"/>
                </a:lnTo>
                <a:lnTo>
                  <a:pt x="46774" y="744703"/>
                </a:lnTo>
                <a:lnTo>
                  <a:pt x="39628" y="749251"/>
                </a:lnTo>
                <a:lnTo>
                  <a:pt x="33131" y="74990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14237278" y="6412551"/>
            <a:ext cx="723900" cy="918210"/>
          </a:xfrm>
          <a:custGeom>
            <a:avLst/>
            <a:gdLst/>
            <a:ahLst/>
            <a:cxnLst/>
            <a:rect l="l" t="t" r="r" b="b"/>
            <a:pathLst>
              <a:path w="723900" h="918209">
                <a:moveTo>
                  <a:pt x="350779" y="917824"/>
                </a:moveTo>
                <a:lnTo>
                  <a:pt x="331945" y="917301"/>
                </a:lnTo>
                <a:lnTo>
                  <a:pt x="324359" y="909454"/>
                </a:lnTo>
                <a:lnTo>
                  <a:pt x="324359" y="881465"/>
                </a:lnTo>
                <a:lnTo>
                  <a:pt x="321466" y="858597"/>
                </a:lnTo>
                <a:lnTo>
                  <a:pt x="314207" y="812861"/>
                </a:lnTo>
                <a:lnTo>
                  <a:pt x="293777" y="741280"/>
                </a:lnTo>
                <a:lnTo>
                  <a:pt x="277773" y="694148"/>
                </a:lnTo>
                <a:lnTo>
                  <a:pt x="258906" y="648861"/>
                </a:lnTo>
                <a:lnTo>
                  <a:pt x="235430" y="605244"/>
                </a:lnTo>
                <a:lnTo>
                  <a:pt x="205602" y="563121"/>
                </a:lnTo>
                <a:lnTo>
                  <a:pt x="174592" y="532263"/>
                </a:lnTo>
                <a:lnTo>
                  <a:pt x="138997" y="508908"/>
                </a:lnTo>
                <a:lnTo>
                  <a:pt x="99625" y="492126"/>
                </a:lnTo>
                <a:lnTo>
                  <a:pt x="57286" y="480985"/>
                </a:lnTo>
                <a:lnTo>
                  <a:pt x="44472" y="478218"/>
                </a:lnTo>
                <a:lnTo>
                  <a:pt x="30310" y="474936"/>
                </a:lnTo>
                <a:lnTo>
                  <a:pt x="6801" y="469214"/>
                </a:lnTo>
                <a:lnTo>
                  <a:pt x="1569" y="463197"/>
                </a:lnTo>
                <a:lnTo>
                  <a:pt x="163" y="449813"/>
                </a:lnTo>
                <a:lnTo>
                  <a:pt x="112" y="449334"/>
                </a:lnTo>
                <a:lnTo>
                  <a:pt x="0" y="448287"/>
                </a:lnTo>
                <a:lnTo>
                  <a:pt x="4185" y="441225"/>
                </a:lnTo>
                <a:lnTo>
                  <a:pt x="10986" y="438086"/>
                </a:lnTo>
                <a:lnTo>
                  <a:pt x="15694" y="435731"/>
                </a:lnTo>
                <a:lnTo>
                  <a:pt x="25070" y="430655"/>
                </a:lnTo>
                <a:lnTo>
                  <a:pt x="34986" y="426314"/>
                </a:lnTo>
                <a:lnTo>
                  <a:pt x="45196" y="422562"/>
                </a:lnTo>
                <a:lnTo>
                  <a:pt x="55455" y="419252"/>
                </a:lnTo>
                <a:lnTo>
                  <a:pt x="97952" y="403300"/>
                </a:lnTo>
                <a:lnTo>
                  <a:pt x="140424" y="382225"/>
                </a:lnTo>
                <a:lnTo>
                  <a:pt x="181528" y="357119"/>
                </a:lnTo>
                <a:lnTo>
                  <a:pt x="219920" y="329076"/>
                </a:lnTo>
                <a:lnTo>
                  <a:pt x="254256" y="299186"/>
                </a:lnTo>
                <a:lnTo>
                  <a:pt x="286026" y="266813"/>
                </a:lnTo>
                <a:lnTo>
                  <a:pt x="316190" y="230108"/>
                </a:lnTo>
                <a:lnTo>
                  <a:pt x="341193" y="189762"/>
                </a:lnTo>
                <a:lnTo>
                  <a:pt x="357482" y="146465"/>
                </a:lnTo>
                <a:lnTo>
                  <a:pt x="361504" y="100908"/>
                </a:lnTo>
                <a:lnTo>
                  <a:pt x="360437" y="89248"/>
                </a:lnTo>
                <a:lnTo>
                  <a:pt x="358855" y="76287"/>
                </a:lnTo>
                <a:lnTo>
                  <a:pt x="357421" y="62689"/>
                </a:lnTo>
                <a:lnTo>
                  <a:pt x="356795" y="49115"/>
                </a:lnTo>
                <a:lnTo>
                  <a:pt x="357265" y="37961"/>
                </a:lnTo>
                <a:lnTo>
                  <a:pt x="358790" y="27371"/>
                </a:lnTo>
                <a:lnTo>
                  <a:pt x="383162" y="0"/>
                </a:lnTo>
                <a:lnTo>
                  <a:pt x="389754" y="2292"/>
                </a:lnTo>
                <a:lnTo>
                  <a:pt x="392109" y="3600"/>
                </a:lnTo>
                <a:lnTo>
                  <a:pt x="394201" y="5693"/>
                </a:lnTo>
                <a:lnTo>
                  <a:pt x="395509" y="7786"/>
                </a:lnTo>
                <a:lnTo>
                  <a:pt x="402833" y="9878"/>
                </a:lnTo>
                <a:lnTo>
                  <a:pt x="408065" y="16679"/>
                </a:lnTo>
                <a:lnTo>
                  <a:pt x="408065" y="24527"/>
                </a:lnTo>
                <a:lnTo>
                  <a:pt x="413301" y="71264"/>
                </a:lnTo>
                <a:lnTo>
                  <a:pt x="426408" y="127295"/>
                </a:lnTo>
                <a:lnTo>
                  <a:pt x="430759" y="141453"/>
                </a:lnTo>
                <a:lnTo>
                  <a:pt x="394201" y="141453"/>
                </a:lnTo>
                <a:lnTo>
                  <a:pt x="377681" y="193459"/>
                </a:lnTo>
                <a:lnTo>
                  <a:pt x="350199" y="241900"/>
                </a:lnTo>
                <a:lnTo>
                  <a:pt x="350125" y="242031"/>
                </a:lnTo>
                <a:lnTo>
                  <a:pt x="315703" y="286091"/>
                </a:lnTo>
                <a:lnTo>
                  <a:pt x="278583" y="324560"/>
                </a:lnTo>
                <a:lnTo>
                  <a:pt x="243669" y="355089"/>
                </a:lnTo>
                <a:lnTo>
                  <a:pt x="204750" y="383848"/>
                </a:lnTo>
                <a:lnTo>
                  <a:pt x="163094" y="409820"/>
                </a:lnTo>
                <a:lnTo>
                  <a:pt x="119969" y="431988"/>
                </a:lnTo>
                <a:lnTo>
                  <a:pt x="76643" y="449334"/>
                </a:lnTo>
                <a:lnTo>
                  <a:pt x="121050" y="462609"/>
                </a:lnTo>
                <a:lnTo>
                  <a:pt x="162343" y="481770"/>
                </a:lnTo>
                <a:lnTo>
                  <a:pt x="199761" y="507601"/>
                </a:lnTo>
                <a:lnTo>
                  <a:pt x="232545" y="540887"/>
                </a:lnTo>
                <a:lnTo>
                  <a:pt x="262001" y="581844"/>
                </a:lnTo>
                <a:lnTo>
                  <a:pt x="285694" y="624145"/>
                </a:lnTo>
                <a:lnTo>
                  <a:pt x="305017" y="667940"/>
                </a:lnTo>
                <a:lnTo>
                  <a:pt x="321365" y="713379"/>
                </a:lnTo>
                <a:lnTo>
                  <a:pt x="336131" y="760614"/>
                </a:lnTo>
                <a:lnTo>
                  <a:pt x="373716" y="760614"/>
                </a:lnTo>
                <a:lnTo>
                  <a:pt x="360981" y="830980"/>
                </a:lnTo>
                <a:lnTo>
                  <a:pt x="359411" y="879895"/>
                </a:lnTo>
                <a:lnTo>
                  <a:pt x="360196" y="887743"/>
                </a:lnTo>
                <a:lnTo>
                  <a:pt x="359411" y="901083"/>
                </a:lnTo>
                <a:lnTo>
                  <a:pt x="358946" y="909454"/>
                </a:lnTo>
                <a:lnTo>
                  <a:pt x="358888" y="910500"/>
                </a:lnTo>
                <a:lnTo>
                  <a:pt x="350779" y="917824"/>
                </a:lnTo>
                <a:close/>
              </a:path>
              <a:path w="723900" h="918209">
                <a:moveTo>
                  <a:pt x="373716" y="760614"/>
                </a:moveTo>
                <a:lnTo>
                  <a:pt x="336131" y="760614"/>
                </a:lnTo>
                <a:lnTo>
                  <a:pt x="352120" y="710669"/>
                </a:lnTo>
                <a:lnTo>
                  <a:pt x="374190" y="662979"/>
                </a:lnTo>
                <a:lnTo>
                  <a:pt x="401755" y="617742"/>
                </a:lnTo>
                <a:lnTo>
                  <a:pt x="434223" y="575154"/>
                </a:lnTo>
                <a:lnTo>
                  <a:pt x="468126" y="538482"/>
                </a:lnTo>
                <a:lnTo>
                  <a:pt x="506562" y="504272"/>
                </a:lnTo>
                <a:lnTo>
                  <a:pt x="548789" y="474167"/>
                </a:lnTo>
                <a:lnTo>
                  <a:pt x="594068" y="449813"/>
                </a:lnTo>
                <a:lnTo>
                  <a:pt x="641657" y="432854"/>
                </a:lnTo>
                <a:lnTo>
                  <a:pt x="611166" y="417613"/>
                </a:lnTo>
                <a:lnTo>
                  <a:pt x="552932" y="381245"/>
                </a:lnTo>
                <a:lnTo>
                  <a:pt x="497840" y="336363"/>
                </a:lnTo>
                <a:lnTo>
                  <a:pt x="470419" y="307361"/>
                </a:lnTo>
                <a:lnTo>
                  <a:pt x="446481" y="275513"/>
                </a:lnTo>
                <a:lnTo>
                  <a:pt x="428278" y="242031"/>
                </a:lnTo>
                <a:lnTo>
                  <a:pt x="411302" y="196778"/>
                </a:lnTo>
                <a:lnTo>
                  <a:pt x="394201" y="141453"/>
                </a:lnTo>
                <a:lnTo>
                  <a:pt x="430759" y="141453"/>
                </a:lnTo>
                <a:lnTo>
                  <a:pt x="443489" y="182885"/>
                </a:lnTo>
                <a:lnTo>
                  <a:pt x="460643" y="228298"/>
                </a:lnTo>
                <a:lnTo>
                  <a:pt x="498409" y="286369"/>
                </a:lnTo>
                <a:lnTo>
                  <a:pt x="548534" y="334238"/>
                </a:lnTo>
                <a:lnTo>
                  <a:pt x="611869" y="377955"/>
                </a:lnTo>
                <a:lnTo>
                  <a:pt x="646271" y="396588"/>
                </a:lnTo>
                <a:lnTo>
                  <a:pt x="719084" y="425530"/>
                </a:lnTo>
                <a:lnTo>
                  <a:pt x="723793" y="433116"/>
                </a:lnTo>
                <a:lnTo>
                  <a:pt x="723706" y="435731"/>
                </a:lnTo>
                <a:lnTo>
                  <a:pt x="723627" y="438086"/>
                </a:lnTo>
                <a:lnTo>
                  <a:pt x="723506" y="441225"/>
                </a:lnTo>
                <a:lnTo>
                  <a:pt x="722823" y="448287"/>
                </a:lnTo>
                <a:lnTo>
                  <a:pt x="722747" y="449072"/>
                </a:lnTo>
                <a:lnTo>
                  <a:pt x="716992" y="455350"/>
                </a:lnTo>
                <a:lnTo>
                  <a:pt x="709144" y="456919"/>
                </a:lnTo>
                <a:lnTo>
                  <a:pt x="697798" y="458914"/>
                </a:lnTo>
                <a:lnTo>
                  <a:pt x="687846" y="460561"/>
                </a:lnTo>
                <a:lnTo>
                  <a:pt x="678801" y="461889"/>
                </a:lnTo>
                <a:lnTo>
                  <a:pt x="628822" y="474002"/>
                </a:lnTo>
                <a:lnTo>
                  <a:pt x="581192" y="495945"/>
                </a:lnTo>
                <a:lnTo>
                  <a:pt x="536813" y="525435"/>
                </a:lnTo>
                <a:lnTo>
                  <a:pt x="496590" y="560185"/>
                </a:lnTo>
                <a:lnTo>
                  <a:pt x="461428" y="597911"/>
                </a:lnTo>
                <a:lnTo>
                  <a:pt x="429912" y="639402"/>
                </a:lnTo>
                <a:lnTo>
                  <a:pt x="403357" y="683680"/>
                </a:lnTo>
                <a:lnTo>
                  <a:pt x="382514" y="730520"/>
                </a:lnTo>
                <a:lnTo>
                  <a:pt x="373716" y="76061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221693" cy="1981940"/>
          </a:xfrm>
          <a:prstGeom prst="rect">
            <a:avLst/>
          </a:prstGeom>
        </p:spPr>
      </p:pic>
      <p:sp>
        <p:nvSpPr>
          <p:cNvPr id="6" name="object 6" descr=""/>
          <p:cNvSpPr/>
          <p:nvPr/>
        </p:nvSpPr>
        <p:spPr>
          <a:xfrm>
            <a:off x="12723607" y="0"/>
            <a:ext cx="4136390" cy="1270000"/>
          </a:xfrm>
          <a:custGeom>
            <a:avLst/>
            <a:gdLst/>
            <a:ahLst/>
            <a:cxnLst/>
            <a:rect l="l" t="t" r="r" b="b"/>
            <a:pathLst>
              <a:path w="4136390" h="1270000">
                <a:moveTo>
                  <a:pt x="1463150" y="1206499"/>
                </a:moveTo>
                <a:lnTo>
                  <a:pt x="1313153" y="1206499"/>
                </a:lnTo>
                <a:lnTo>
                  <a:pt x="1266403" y="1193799"/>
                </a:lnTo>
                <a:lnTo>
                  <a:pt x="1219909" y="1168399"/>
                </a:lnTo>
                <a:lnTo>
                  <a:pt x="1082062" y="1130299"/>
                </a:lnTo>
                <a:lnTo>
                  <a:pt x="1036906" y="1104899"/>
                </a:lnTo>
                <a:lnTo>
                  <a:pt x="992217" y="1092199"/>
                </a:lnTo>
                <a:lnTo>
                  <a:pt x="947995" y="1066799"/>
                </a:lnTo>
                <a:lnTo>
                  <a:pt x="904241" y="1054099"/>
                </a:lnTo>
                <a:lnTo>
                  <a:pt x="818134" y="1003299"/>
                </a:lnTo>
                <a:lnTo>
                  <a:pt x="775781" y="990599"/>
                </a:lnTo>
                <a:lnTo>
                  <a:pt x="691774" y="939799"/>
                </a:lnTo>
                <a:lnTo>
                  <a:pt x="650265" y="901699"/>
                </a:lnTo>
                <a:lnTo>
                  <a:pt x="609427" y="876299"/>
                </a:lnTo>
                <a:lnTo>
                  <a:pt x="569320" y="850899"/>
                </a:lnTo>
                <a:lnTo>
                  <a:pt x="530001" y="812799"/>
                </a:lnTo>
                <a:lnTo>
                  <a:pt x="491529" y="787399"/>
                </a:lnTo>
                <a:lnTo>
                  <a:pt x="453963" y="749299"/>
                </a:lnTo>
                <a:lnTo>
                  <a:pt x="417361" y="723899"/>
                </a:lnTo>
                <a:lnTo>
                  <a:pt x="381782" y="685799"/>
                </a:lnTo>
                <a:lnTo>
                  <a:pt x="347284" y="647699"/>
                </a:lnTo>
                <a:lnTo>
                  <a:pt x="313927" y="609599"/>
                </a:lnTo>
                <a:lnTo>
                  <a:pt x="281768" y="571499"/>
                </a:lnTo>
                <a:lnTo>
                  <a:pt x="250866" y="533399"/>
                </a:lnTo>
                <a:lnTo>
                  <a:pt x="221279" y="495299"/>
                </a:lnTo>
                <a:lnTo>
                  <a:pt x="193067" y="457199"/>
                </a:lnTo>
                <a:lnTo>
                  <a:pt x="166288" y="419099"/>
                </a:lnTo>
                <a:lnTo>
                  <a:pt x="141000" y="368299"/>
                </a:lnTo>
                <a:lnTo>
                  <a:pt x="116055" y="330199"/>
                </a:lnTo>
                <a:lnTo>
                  <a:pt x="93119" y="279399"/>
                </a:lnTo>
                <a:lnTo>
                  <a:pt x="72192" y="228599"/>
                </a:lnTo>
                <a:lnTo>
                  <a:pt x="53274" y="177799"/>
                </a:lnTo>
                <a:lnTo>
                  <a:pt x="36364" y="139699"/>
                </a:lnTo>
                <a:lnTo>
                  <a:pt x="21463" y="88899"/>
                </a:lnTo>
                <a:lnTo>
                  <a:pt x="8571" y="38099"/>
                </a:lnTo>
                <a:lnTo>
                  <a:pt x="0" y="0"/>
                </a:lnTo>
                <a:lnTo>
                  <a:pt x="27075" y="0"/>
                </a:lnTo>
                <a:lnTo>
                  <a:pt x="36714" y="38099"/>
                </a:lnTo>
                <a:lnTo>
                  <a:pt x="50094" y="88899"/>
                </a:lnTo>
                <a:lnTo>
                  <a:pt x="65566" y="139699"/>
                </a:lnTo>
                <a:lnTo>
                  <a:pt x="83129" y="190499"/>
                </a:lnTo>
                <a:lnTo>
                  <a:pt x="102783" y="228599"/>
                </a:lnTo>
                <a:lnTo>
                  <a:pt x="124530" y="279399"/>
                </a:lnTo>
                <a:lnTo>
                  <a:pt x="148367" y="330199"/>
                </a:lnTo>
                <a:lnTo>
                  <a:pt x="172300" y="368299"/>
                </a:lnTo>
                <a:lnTo>
                  <a:pt x="197744" y="419099"/>
                </a:lnTo>
                <a:lnTo>
                  <a:pt x="224642" y="457199"/>
                </a:lnTo>
                <a:lnTo>
                  <a:pt x="252934" y="495299"/>
                </a:lnTo>
                <a:lnTo>
                  <a:pt x="282564" y="533399"/>
                </a:lnTo>
                <a:lnTo>
                  <a:pt x="313472" y="571499"/>
                </a:lnTo>
                <a:lnTo>
                  <a:pt x="345601" y="609599"/>
                </a:lnTo>
                <a:lnTo>
                  <a:pt x="378892" y="647699"/>
                </a:lnTo>
                <a:lnTo>
                  <a:pt x="413288" y="673099"/>
                </a:lnTo>
                <a:lnTo>
                  <a:pt x="448730" y="711199"/>
                </a:lnTo>
                <a:lnTo>
                  <a:pt x="485160" y="749299"/>
                </a:lnTo>
                <a:lnTo>
                  <a:pt x="522520" y="774699"/>
                </a:lnTo>
                <a:lnTo>
                  <a:pt x="560751" y="812799"/>
                </a:lnTo>
                <a:lnTo>
                  <a:pt x="599796" y="838199"/>
                </a:lnTo>
                <a:lnTo>
                  <a:pt x="639597" y="863599"/>
                </a:lnTo>
                <a:lnTo>
                  <a:pt x="721231" y="914399"/>
                </a:lnTo>
                <a:lnTo>
                  <a:pt x="766955" y="952499"/>
                </a:lnTo>
                <a:lnTo>
                  <a:pt x="860186" y="1003299"/>
                </a:lnTo>
                <a:lnTo>
                  <a:pt x="907693" y="1015999"/>
                </a:lnTo>
                <a:lnTo>
                  <a:pt x="1053776" y="1092199"/>
                </a:lnTo>
                <a:lnTo>
                  <a:pt x="1154006" y="1117599"/>
                </a:lnTo>
                <a:lnTo>
                  <a:pt x="1204690" y="1142999"/>
                </a:lnTo>
                <a:lnTo>
                  <a:pt x="1463150" y="1206499"/>
                </a:lnTo>
                <a:close/>
              </a:path>
              <a:path w="4136390" h="1270000">
                <a:moveTo>
                  <a:pt x="1600314" y="1079499"/>
                </a:moveTo>
                <a:lnTo>
                  <a:pt x="1508486" y="1079499"/>
                </a:lnTo>
                <a:lnTo>
                  <a:pt x="1405253" y="1028699"/>
                </a:lnTo>
                <a:lnTo>
                  <a:pt x="1379841" y="1028699"/>
                </a:lnTo>
                <a:lnTo>
                  <a:pt x="1329521" y="1003299"/>
                </a:lnTo>
                <a:lnTo>
                  <a:pt x="1206953" y="939799"/>
                </a:lnTo>
                <a:lnTo>
                  <a:pt x="1183039" y="914399"/>
                </a:lnTo>
                <a:lnTo>
                  <a:pt x="1135846" y="888999"/>
                </a:lnTo>
                <a:lnTo>
                  <a:pt x="1066733" y="850899"/>
                </a:lnTo>
                <a:lnTo>
                  <a:pt x="1044158" y="825499"/>
                </a:lnTo>
                <a:lnTo>
                  <a:pt x="999743" y="800099"/>
                </a:lnTo>
                <a:lnTo>
                  <a:pt x="977913" y="774699"/>
                </a:lnTo>
                <a:lnTo>
                  <a:pt x="956333" y="761999"/>
                </a:lnTo>
                <a:lnTo>
                  <a:pt x="935014" y="736599"/>
                </a:lnTo>
                <a:lnTo>
                  <a:pt x="893186" y="711199"/>
                </a:lnTo>
                <a:lnTo>
                  <a:pt x="872677" y="685799"/>
                </a:lnTo>
                <a:lnTo>
                  <a:pt x="852447" y="673099"/>
                </a:lnTo>
                <a:lnTo>
                  <a:pt x="832504" y="647699"/>
                </a:lnTo>
                <a:lnTo>
                  <a:pt x="812849" y="634999"/>
                </a:lnTo>
                <a:lnTo>
                  <a:pt x="793481" y="609599"/>
                </a:lnTo>
                <a:lnTo>
                  <a:pt x="774410" y="584199"/>
                </a:lnTo>
                <a:lnTo>
                  <a:pt x="755643" y="571499"/>
                </a:lnTo>
                <a:lnTo>
                  <a:pt x="737180" y="546099"/>
                </a:lnTo>
                <a:lnTo>
                  <a:pt x="719022" y="520699"/>
                </a:lnTo>
                <a:lnTo>
                  <a:pt x="701176" y="507999"/>
                </a:lnTo>
                <a:lnTo>
                  <a:pt x="683650" y="482599"/>
                </a:lnTo>
                <a:lnTo>
                  <a:pt x="666444" y="457199"/>
                </a:lnTo>
                <a:lnTo>
                  <a:pt x="649558" y="444499"/>
                </a:lnTo>
                <a:lnTo>
                  <a:pt x="633000" y="419099"/>
                </a:lnTo>
                <a:lnTo>
                  <a:pt x="616776" y="393699"/>
                </a:lnTo>
                <a:lnTo>
                  <a:pt x="600887" y="368299"/>
                </a:lnTo>
                <a:lnTo>
                  <a:pt x="585332" y="355599"/>
                </a:lnTo>
                <a:lnTo>
                  <a:pt x="555254" y="304799"/>
                </a:lnTo>
                <a:lnTo>
                  <a:pt x="526567" y="253999"/>
                </a:lnTo>
                <a:lnTo>
                  <a:pt x="499298" y="203199"/>
                </a:lnTo>
                <a:lnTo>
                  <a:pt x="473469" y="152399"/>
                </a:lnTo>
                <a:lnTo>
                  <a:pt x="449103" y="101599"/>
                </a:lnTo>
                <a:lnTo>
                  <a:pt x="426221" y="50799"/>
                </a:lnTo>
                <a:lnTo>
                  <a:pt x="405172" y="0"/>
                </a:lnTo>
                <a:lnTo>
                  <a:pt x="437465" y="0"/>
                </a:lnTo>
                <a:lnTo>
                  <a:pt x="447895" y="25399"/>
                </a:lnTo>
                <a:lnTo>
                  <a:pt x="458691" y="50799"/>
                </a:lnTo>
                <a:lnTo>
                  <a:pt x="481381" y="101599"/>
                </a:lnTo>
                <a:lnTo>
                  <a:pt x="505515" y="152399"/>
                </a:lnTo>
                <a:lnTo>
                  <a:pt x="531072" y="203199"/>
                </a:lnTo>
                <a:lnTo>
                  <a:pt x="558030" y="253999"/>
                </a:lnTo>
                <a:lnTo>
                  <a:pt x="572025" y="266699"/>
                </a:lnTo>
                <a:lnTo>
                  <a:pt x="586365" y="292099"/>
                </a:lnTo>
                <a:lnTo>
                  <a:pt x="601044" y="317499"/>
                </a:lnTo>
                <a:lnTo>
                  <a:pt x="616054" y="342899"/>
                </a:lnTo>
                <a:lnTo>
                  <a:pt x="631396" y="368299"/>
                </a:lnTo>
                <a:lnTo>
                  <a:pt x="647071" y="380999"/>
                </a:lnTo>
                <a:lnTo>
                  <a:pt x="663070" y="406399"/>
                </a:lnTo>
                <a:lnTo>
                  <a:pt x="679388" y="431799"/>
                </a:lnTo>
                <a:lnTo>
                  <a:pt x="696024" y="444499"/>
                </a:lnTo>
                <a:lnTo>
                  <a:pt x="712978" y="469899"/>
                </a:lnTo>
                <a:lnTo>
                  <a:pt x="730243" y="495299"/>
                </a:lnTo>
                <a:lnTo>
                  <a:pt x="747812" y="507999"/>
                </a:lnTo>
                <a:lnTo>
                  <a:pt x="765684" y="533399"/>
                </a:lnTo>
                <a:lnTo>
                  <a:pt x="783860" y="558799"/>
                </a:lnTo>
                <a:lnTo>
                  <a:pt x="802331" y="571499"/>
                </a:lnTo>
                <a:lnTo>
                  <a:pt x="821091" y="596899"/>
                </a:lnTo>
                <a:lnTo>
                  <a:pt x="840137" y="609599"/>
                </a:lnTo>
                <a:lnTo>
                  <a:pt x="859472" y="634999"/>
                </a:lnTo>
                <a:lnTo>
                  <a:pt x="879086" y="647699"/>
                </a:lnTo>
                <a:lnTo>
                  <a:pt x="898970" y="673099"/>
                </a:lnTo>
                <a:lnTo>
                  <a:pt x="919126" y="685799"/>
                </a:lnTo>
                <a:lnTo>
                  <a:pt x="939552" y="711199"/>
                </a:lnTo>
                <a:lnTo>
                  <a:pt x="981182" y="736599"/>
                </a:lnTo>
                <a:lnTo>
                  <a:pt x="1002377" y="761999"/>
                </a:lnTo>
                <a:lnTo>
                  <a:pt x="1045517" y="787399"/>
                </a:lnTo>
                <a:lnTo>
                  <a:pt x="1067443" y="812799"/>
                </a:lnTo>
                <a:lnTo>
                  <a:pt x="1134619" y="850899"/>
                </a:lnTo>
                <a:lnTo>
                  <a:pt x="1157454" y="863599"/>
                </a:lnTo>
                <a:lnTo>
                  <a:pt x="1180504" y="888999"/>
                </a:lnTo>
                <a:lnTo>
                  <a:pt x="1274764" y="939799"/>
                </a:lnTo>
                <a:lnTo>
                  <a:pt x="1396820" y="1003299"/>
                </a:lnTo>
                <a:lnTo>
                  <a:pt x="1421745" y="1003299"/>
                </a:lnTo>
                <a:lnTo>
                  <a:pt x="1522958" y="1054099"/>
                </a:lnTo>
                <a:lnTo>
                  <a:pt x="1548613" y="1054099"/>
                </a:lnTo>
                <a:lnTo>
                  <a:pt x="1600314" y="1079499"/>
                </a:lnTo>
                <a:close/>
              </a:path>
              <a:path w="4136390" h="1270000">
                <a:moveTo>
                  <a:pt x="2372824" y="901699"/>
                </a:moveTo>
                <a:lnTo>
                  <a:pt x="1825974" y="901699"/>
                </a:lnTo>
                <a:lnTo>
                  <a:pt x="1487750" y="812799"/>
                </a:lnTo>
                <a:lnTo>
                  <a:pt x="1436799" y="787399"/>
                </a:lnTo>
                <a:lnTo>
                  <a:pt x="1386502" y="774699"/>
                </a:lnTo>
                <a:lnTo>
                  <a:pt x="1287867" y="723899"/>
                </a:lnTo>
                <a:lnTo>
                  <a:pt x="1192202" y="673099"/>
                </a:lnTo>
                <a:lnTo>
                  <a:pt x="1099863" y="622299"/>
                </a:lnTo>
                <a:lnTo>
                  <a:pt x="1055025" y="584199"/>
                </a:lnTo>
                <a:lnTo>
                  <a:pt x="1011184" y="558799"/>
                </a:lnTo>
                <a:lnTo>
                  <a:pt x="968341" y="520699"/>
                </a:lnTo>
                <a:lnTo>
                  <a:pt x="926496" y="482599"/>
                </a:lnTo>
                <a:lnTo>
                  <a:pt x="885726" y="444499"/>
                </a:lnTo>
                <a:lnTo>
                  <a:pt x="846104" y="406399"/>
                </a:lnTo>
                <a:lnTo>
                  <a:pt x="807633" y="368299"/>
                </a:lnTo>
                <a:lnTo>
                  <a:pt x="770311" y="330199"/>
                </a:lnTo>
                <a:lnTo>
                  <a:pt x="736836" y="292099"/>
                </a:lnTo>
                <a:lnTo>
                  <a:pt x="704484" y="253999"/>
                </a:lnTo>
                <a:lnTo>
                  <a:pt x="673299" y="215899"/>
                </a:lnTo>
                <a:lnTo>
                  <a:pt x="643325" y="177799"/>
                </a:lnTo>
                <a:lnTo>
                  <a:pt x="614603" y="139699"/>
                </a:lnTo>
                <a:lnTo>
                  <a:pt x="587179" y="88899"/>
                </a:lnTo>
                <a:lnTo>
                  <a:pt x="561094" y="50799"/>
                </a:lnTo>
                <a:lnTo>
                  <a:pt x="536392" y="0"/>
                </a:lnTo>
                <a:lnTo>
                  <a:pt x="566515" y="0"/>
                </a:lnTo>
                <a:lnTo>
                  <a:pt x="589454" y="38099"/>
                </a:lnTo>
                <a:lnTo>
                  <a:pt x="616707" y="76199"/>
                </a:lnTo>
                <a:lnTo>
                  <a:pt x="645553" y="126999"/>
                </a:lnTo>
                <a:lnTo>
                  <a:pt x="675921" y="165099"/>
                </a:lnTo>
                <a:lnTo>
                  <a:pt x="707741" y="215899"/>
                </a:lnTo>
                <a:lnTo>
                  <a:pt x="741011" y="253999"/>
                </a:lnTo>
                <a:lnTo>
                  <a:pt x="775732" y="292099"/>
                </a:lnTo>
                <a:lnTo>
                  <a:pt x="811743" y="330199"/>
                </a:lnTo>
                <a:lnTo>
                  <a:pt x="848900" y="368299"/>
                </a:lnTo>
                <a:lnTo>
                  <a:pt x="887203" y="406399"/>
                </a:lnTo>
                <a:lnTo>
                  <a:pt x="926652" y="444499"/>
                </a:lnTo>
                <a:lnTo>
                  <a:pt x="967173" y="482599"/>
                </a:lnTo>
                <a:lnTo>
                  <a:pt x="1008694" y="507999"/>
                </a:lnTo>
                <a:lnTo>
                  <a:pt x="1051213" y="546099"/>
                </a:lnTo>
                <a:lnTo>
                  <a:pt x="1094731" y="571499"/>
                </a:lnTo>
                <a:lnTo>
                  <a:pt x="1139167" y="609599"/>
                </a:lnTo>
                <a:lnTo>
                  <a:pt x="1184441" y="634999"/>
                </a:lnTo>
                <a:lnTo>
                  <a:pt x="1277500" y="685799"/>
                </a:lnTo>
                <a:lnTo>
                  <a:pt x="1373562" y="736599"/>
                </a:lnTo>
                <a:lnTo>
                  <a:pt x="1422588" y="749299"/>
                </a:lnTo>
                <a:lnTo>
                  <a:pt x="1472278" y="774699"/>
                </a:lnTo>
                <a:lnTo>
                  <a:pt x="1803242" y="863599"/>
                </a:lnTo>
                <a:lnTo>
                  <a:pt x="1851677" y="863599"/>
                </a:lnTo>
                <a:lnTo>
                  <a:pt x="1900296" y="876299"/>
                </a:lnTo>
                <a:lnTo>
                  <a:pt x="1997948" y="876299"/>
                </a:lnTo>
                <a:lnTo>
                  <a:pt x="2046911" y="888999"/>
                </a:lnTo>
                <a:lnTo>
                  <a:pt x="2422139" y="888999"/>
                </a:lnTo>
                <a:lnTo>
                  <a:pt x="2372824" y="901699"/>
                </a:lnTo>
                <a:close/>
              </a:path>
              <a:path w="4136390" h="1270000">
                <a:moveTo>
                  <a:pt x="2470567" y="888999"/>
                </a:moveTo>
                <a:lnTo>
                  <a:pt x="2144937" y="888999"/>
                </a:lnTo>
                <a:lnTo>
                  <a:pt x="2193931" y="876299"/>
                </a:lnTo>
                <a:lnTo>
                  <a:pt x="2340420" y="876299"/>
                </a:lnTo>
                <a:lnTo>
                  <a:pt x="2388968" y="863599"/>
                </a:lnTo>
                <a:lnTo>
                  <a:pt x="2441804" y="850899"/>
                </a:lnTo>
                <a:lnTo>
                  <a:pt x="2494325" y="850899"/>
                </a:lnTo>
                <a:lnTo>
                  <a:pt x="2701266" y="800099"/>
                </a:lnTo>
                <a:lnTo>
                  <a:pt x="2752215" y="774699"/>
                </a:lnTo>
                <a:lnTo>
                  <a:pt x="2853172" y="749299"/>
                </a:lnTo>
                <a:lnTo>
                  <a:pt x="2952372" y="698499"/>
                </a:lnTo>
                <a:lnTo>
                  <a:pt x="3001127" y="685799"/>
                </a:lnTo>
                <a:lnTo>
                  <a:pt x="3049318" y="660399"/>
                </a:lnTo>
                <a:lnTo>
                  <a:pt x="3190510" y="584199"/>
                </a:lnTo>
                <a:lnTo>
                  <a:pt x="3281820" y="533399"/>
                </a:lnTo>
                <a:lnTo>
                  <a:pt x="3324063" y="507999"/>
                </a:lnTo>
                <a:lnTo>
                  <a:pt x="3365757" y="469899"/>
                </a:lnTo>
                <a:lnTo>
                  <a:pt x="3447355" y="419099"/>
                </a:lnTo>
                <a:lnTo>
                  <a:pt x="3487188" y="380999"/>
                </a:lnTo>
                <a:lnTo>
                  <a:pt x="3526328" y="355599"/>
                </a:lnTo>
                <a:lnTo>
                  <a:pt x="3564740" y="317499"/>
                </a:lnTo>
                <a:lnTo>
                  <a:pt x="3602388" y="279399"/>
                </a:lnTo>
                <a:lnTo>
                  <a:pt x="3639236" y="253999"/>
                </a:lnTo>
                <a:lnTo>
                  <a:pt x="3675249" y="215899"/>
                </a:lnTo>
                <a:lnTo>
                  <a:pt x="3710389" y="177799"/>
                </a:lnTo>
                <a:lnTo>
                  <a:pt x="3744622" y="139699"/>
                </a:lnTo>
                <a:lnTo>
                  <a:pt x="3777912" y="101599"/>
                </a:lnTo>
                <a:lnTo>
                  <a:pt x="3810222" y="63499"/>
                </a:lnTo>
                <a:lnTo>
                  <a:pt x="3841517" y="25399"/>
                </a:lnTo>
                <a:lnTo>
                  <a:pt x="3863073" y="0"/>
                </a:lnTo>
                <a:lnTo>
                  <a:pt x="3925435" y="0"/>
                </a:lnTo>
                <a:lnTo>
                  <a:pt x="3919211" y="12699"/>
                </a:lnTo>
                <a:lnTo>
                  <a:pt x="3912886" y="25399"/>
                </a:lnTo>
                <a:lnTo>
                  <a:pt x="3876136" y="25399"/>
                </a:lnTo>
                <a:lnTo>
                  <a:pt x="3842950" y="76199"/>
                </a:lnTo>
                <a:lnTo>
                  <a:pt x="3808805" y="114299"/>
                </a:lnTo>
                <a:lnTo>
                  <a:pt x="3773700" y="152399"/>
                </a:lnTo>
                <a:lnTo>
                  <a:pt x="3737637" y="190499"/>
                </a:lnTo>
                <a:lnTo>
                  <a:pt x="3700614" y="228599"/>
                </a:lnTo>
                <a:lnTo>
                  <a:pt x="3662633" y="266699"/>
                </a:lnTo>
                <a:lnTo>
                  <a:pt x="3623692" y="304799"/>
                </a:lnTo>
                <a:lnTo>
                  <a:pt x="3583872" y="342899"/>
                </a:lnTo>
                <a:lnTo>
                  <a:pt x="3543255" y="380999"/>
                </a:lnTo>
                <a:lnTo>
                  <a:pt x="3501840" y="406399"/>
                </a:lnTo>
                <a:lnTo>
                  <a:pt x="3459627" y="444499"/>
                </a:lnTo>
                <a:lnTo>
                  <a:pt x="3416615" y="482599"/>
                </a:lnTo>
                <a:lnTo>
                  <a:pt x="3372806" y="507999"/>
                </a:lnTo>
                <a:lnTo>
                  <a:pt x="3328199" y="533399"/>
                </a:lnTo>
                <a:lnTo>
                  <a:pt x="3286957" y="558799"/>
                </a:lnTo>
                <a:lnTo>
                  <a:pt x="3245233" y="596899"/>
                </a:lnTo>
                <a:lnTo>
                  <a:pt x="3203027" y="609599"/>
                </a:lnTo>
                <a:lnTo>
                  <a:pt x="3073515" y="685799"/>
                </a:lnTo>
                <a:lnTo>
                  <a:pt x="3029380" y="711199"/>
                </a:lnTo>
                <a:lnTo>
                  <a:pt x="2984763" y="723899"/>
                </a:lnTo>
                <a:lnTo>
                  <a:pt x="2939663" y="749299"/>
                </a:lnTo>
                <a:lnTo>
                  <a:pt x="2848121" y="774699"/>
                </a:lnTo>
                <a:lnTo>
                  <a:pt x="2801887" y="800099"/>
                </a:lnTo>
                <a:lnTo>
                  <a:pt x="2470567" y="888999"/>
                </a:lnTo>
                <a:close/>
              </a:path>
              <a:path w="4136390" h="1270000">
                <a:moveTo>
                  <a:pt x="2984487" y="1041399"/>
                </a:moveTo>
                <a:lnTo>
                  <a:pt x="2893964" y="1041399"/>
                </a:lnTo>
                <a:lnTo>
                  <a:pt x="2941602" y="1028699"/>
                </a:lnTo>
                <a:lnTo>
                  <a:pt x="2988729" y="1003299"/>
                </a:lnTo>
                <a:lnTo>
                  <a:pt x="3035344" y="990599"/>
                </a:lnTo>
                <a:lnTo>
                  <a:pt x="3081449" y="965199"/>
                </a:lnTo>
                <a:lnTo>
                  <a:pt x="3127043" y="952499"/>
                </a:lnTo>
                <a:lnTo>
                  <a:pt x="3216699" y="901699"/>
                </a:lnTo>
                <a:lnTo>
                  <a:pt x="3260760" y="888999"/>
                </a:lnTo>
                <a:lnTo>
                  <a:pt x="3304310" y="863599"/>
                </a:lnTo>
                <a:lnTo>
                  <a:pt x="3389879" y="812799"/>
                </a:lnTo>
                <a:lnTo>
                  <a:pt x="3431896" y="774699"/>
                </a:lnTo>
                <a:lnTo>
                  <a:pt x="3514399" y="723899"/>
                </a:lnTo>
                <a:lnTo>
                  <a:pt x="3554986" y="685799"/>
                </a:lnTo>
                <a:lnTo>
                  <a:pt x="3594909" y="660399"/>
                </a:lnTo>
                <a:lnTo>
                  <a:pt x="3634104" y="622299"/>
                </a:lnTo>
                <a:lnTo>
                  <a:pt x="3672508" y="596899"/>
                </a:lnTo>
                <a:lnTo>
                  <a:pt x="3710058" y="558799"/>
                </a:lnTo>
                <a:lnTo>
                  <a:pt x="3746688" y="520699"/>
                </a:lnTo>
                <a:lnTo>
                  <a:pt x="3782336" y="482599"/>
                </a:lnTo>
                <a:lnTo>
                  <a:pt x="3816936" y="444499"/>
                </a:lnTo>
                <a:lnTo>
                  <a:pt x="3850427" y="406399"/>
                </a:lnTo>
                <a:lnTo>
                  <a:pt x="3882743" y="368299"/>
                </a:lnTo>
                <a:lnTo>
                  <a:pt x="3913821" y="330199"/>
                </a:lnTo>
                <a:lnTo>
                  <a:pt x="3943596" y="292099"/>
                </a:lnTo>
                <a:lnTo>
                  <a:pt x="3972006" y="253999"/>
                </a:lnTo>
                <a:lnTo>
                  <a:pt x="3998986" y="203199"/>
                </a:lnTo>
                <a:lnTo>
                  <a:pt x="4024473" y="165099"/>
                </a:lnTo>
                <a:lnTo>
                  <a:pt x="4048402" y="114299"/>
                </a:lnTo>
                <a:lnTo>
                  <a:pt x="4070710" y="76199"/>
                </a:lnTo>
                <a:lnTo>
                  <a:pt x="4091333" y="25399"/>
                </a:lnTo>
                <a:lnTo>
                  <a:pt x="4103101" y="0"/>
                </a:lnTo>
                <a:lnTo>
                  <a:pt x="4136391" y="0"/>
                </a:lnTo>
                <a:lnTo>
                  <a:pt x="4121330" y="25399"/>
                </a:lnTo>
                <a:lnTo>
                  <a:pt x="4101535" y="76199"/>
                </a:lnTo>
                <a:lnTo>
                  <a:pt x="4080234" y="126999"/>
                </a:lnTo>
                <a:lnTo>
                  <a:pt x="4057479" y="165099"/>
                </a:lnTo>
                <a:lnTo>
                  <a:pt x="4033319" y="203199"/>
                </a:lnTo>
                <a:lnTo>
                  <a:pt x="4007806" y="253999"/>
                </a:lnTo>
                <a:lnTo>
                  <a:pt x="3980991" y="292099"/>
                </a:lnTo>
                <a:lnTo>
                  <a:pt x="3952923" y="330199"/>
                </a:lnTo>
                <a:lnTo>
                  <a:pt x="3923655" y="368299"/>
                </a:lnTo>
                <a:lnTo>
                  <a:pt x="3893236" y="406399"/>
                </a:lnTo>
                <a:lnTo>
                  <a:pt x="3861717" y="444499"/>
                </a:lnTo>
                <a:lnTo>
                  <a:pt x="3829150" y="482599"/>
                </a:lnTo>
                <a:lnTo>
                  <a:pt x="3795585" y="520699"/>
                </a:lnTo>
                <a:lnTo>
                  <a:pt x="3761072" y="558799"/>
                </a:lnTo>
                <a:lnTo>
                  <a:pt x="3725662" y="584199"/>
                </a:lnTo>
                <a:lnTo>
                  <a:pt x="3689407" y="622299"/>
                </a:lnTo>
                <a:lnTo>
                  <a:pt x="3652357" y="647699"/>
                </a:lnTo>
                <a:lnTo>
                  <a:pt x="3614562" y="685799"/>
                </a:lnTo>
                <a:lnTo>
                  <a:pt x="3576074" y="711199"/>
                </a:lnTo>
                <a:lnTo>
                  <a:pt x="3537206" y="749299"/>
                </a:lnTo>
                <a:lnTo>
                  <a:pt x="3457854" y="800099"/>
                </a:lnTo>
                <a:lnTo>
                  <a:pt x="3376349" y="850899"/>
                </a:lnTo>
                <a:lnTo>
                  <a:pt x="3292690" y="901699"/>
                </a:lnTo>
                <a:lnTo>
                  <a:pt x="3206877" y="952499"/>
                </a:lnTo>
                <a:lnTo>
                  <a:pt x="3163163" y="965199"/>
                </a:lnTo>
                <a:lnTo>
                  <a:pt x="3119009" y="990599"/>
                </a:lnTo>
                <a:lnTo>
                  <a:pt x="3074511" y="1003299"/>
                </a:lnTo>
                <a:lnTo>
                  <a:pt x="3029670" y="1028699"/>
                </a:lnTo>
                <a:lnTo>
                  <a:pt x="2984487" y="1041399"/>
                </a:lnTo>
                <a:close/>
              </a:path>
              <a:path w="4136390" h="1270000">
                <a:moveTo>
                  <a:pt x="2706184" y="1130299"/>
                </a:moveTo>
                <a:lnTo>
                  <a:pt x="2580388" y="1130299"/>
                </a:lnTo>
                <a:lnTo>
                  <a:pt x="2631424" y="1117599"/>
                </a:lnTo>
                <a:lnTo>
                  <a:pt x="2679812" y="1092199"/>
                </a:lnTo>
                <a:lnTo>
                  <a:pt x="2775051" y="1066799"/>
                </a:lnTo>
                <a:lnTo>
                  <a:pt x="2821901" y="1041399"/>
                </a:lnTo>
                <a:lnTo>
                  <a:pt x="2868239" y="1028699"/>
                </a:lnTo>
                <a:lnTo>
                  <a:pt x="2914065" y="1003299"/>
                </a:lnTo>
                <a:lnTo>
                  <a:pt x="3048467" y="927099"/>
                </a:lnTo>
                <a:lnTo>
                  <a:pt x="3135506" y="876299"/>
                </a:lnTo>
                <a:lnTo>
                  <a:pt x="3220495" y="825499"/>
                </a:lnTo>
                <a:lnTo>
                  <a:pt x="3260658" y="787399"/>
                </a:lnTo>
                <a:lnTo>
                  <a:pt x="3299987" y="761999"/>
                </a:lnTo>
                <a:lnTo>
                  <a:pt x="3338484" y="736599"/>
                </a:lnTo>
                <a:lnTo>
                  <a:pt x="3376148" y="698499"/>
                </a:lnTo>
                <a:lnTo>
                  <a:pt x="3412978" y="673099"/>
                </a:lnTo>
                <a:lnTo>
                  <a:pt x="3448976" y="634999"/>
                </a:lnTo>
                <a:lnTo>
                  <a:pt x="3484140" y="596899"/>
                </a:lnTo>
                <a:lnTo>
                  <a:pt x="3518472" y="571499"/>
                </a:lnTo>
                <a:lnTo>
                  <a:pt x="3551970" y="533399"/>
                </a:lnTo>
                <a:lnTo>
                  <a:pt x="3584539" y="495299"/>
                </a:lnTo>
                <a:lnTo>
                  <a:pt x="3616081" y="457199"/>
                </a:lnTo>
                <a:lnTo>
                  <a:pt x="3646597" y="419099"/>
                </a:lnTo>
                <a:lnTo>
                  <a:pt x="3676085" y="380999"/>
                </a:lnTo>
                <a:lnTo>
                  <a:pt x="3704547" y="342899"/>
                </a:lnTo>
                <a:lnTo>
                  <a:pt x="3731983" y="292099"/>
                </a:lnTo>
                <a:lnTo>
                  <a:pt x="3758391" y="253999"/>
                </a:lnTo>
                <a:lnTo>
                  <a:pt x="3783773" y="215899"/>
                </a:lnTo>
                <a:lnTo>
                  <a:pt x="3808128" y="165099"/>
                </a:lnTo>
                <a:lnTo>
                  <a:pt x="3826153" y="139699"/>
                </a:lnTo>
                <a:lnTo>
                  <a:pt x="3843496" y="101599"/>
                </a:lnTo>
                <a:lnTo>
                  <a:pt x="3860157" y="63499"/>
                </a:lnTo>
                <a:lnTo>
                  <a:pt x="3876136" y="25399"/>
                </a:lnTo>
                <a:lnTo>
                  <a:pt x="3912886" y="25399"/>
                </a:lnTo>
                <a:lnTo>
                  <a:pt x="3900235" y="50799"/>
                </a:lnTo>
                <a:lnTo>
                  <a:pt x="3880205" y="101599"/>
                </a:lnTo>
                <a:lnTo>
                  <a:pt x="3859121" y="139699"/>
                </a:lnTo>
                <a:lnTo>
                  <a:pt x="3835544" y="177799"/>
                </a:lnTo>
                <a:lnTo>
                  <a:pt x="3810897" y="228599"/>
                </a:lnTo>
                <a:lnTo>
                  <a:pt x="3785180" y="266699"/>
                </a:lnTo>
                <a:lnTo>
                  <a:pt x="3758391" y="317499"/>
                </a:lnTo>
                <a:lnTo>
                  <a:pt x="3730532" y="355599"/>
                </a:lnTo>
                <a:lnTo>
                  <a:pt x="3701602" y="393699"/>
                </a:lnTo>
                <a:lnTo>
                  <a:pt x="3671602" y="431799"/>
                </a:lnTo>
                <a:lnTo>
                  <a:pt x="3640530" y="469899"/>
                </a:lnTo>
                <a:lnTo>
                  <a:pt x="3608388" y="507999"/>
                </a:lnTo>
                <a:lnTo>
                  <a:pt x="3575273" y="546099"/>
                </a:lnTo>
                <a:lnTo>
                  <a:pt x="3541280" y="584199"/>
                </a:lnTo>
                <a:lnTo>
                  <a:pt x="3506411" y="622299"/>
                </a:lnTo>
                <a:lnTo>
                  <a:pt x="3470665" y="660399"/>
                </a:lnTo>
                <a:lnTo>
                  <a:pt x="3434043" y="685799"/>
                </a:lnTo>
                <a:lnTo>
                  <a:pt x="3396543" y="723899"/>
                </a:lnTo>
                <a:lnTo>
                  <a:pt x="3358167" y="749299"/>
                </a:lnTo>
                <a:lnTo>
                  <a:pt x="3318914" y="787399"/>
                </a:lnTo>
                <a:lnTo>
                  <a:pt x="3278785" y="812799"/>
                </a:lnTo>
                <a:lnTo>
                  <a:pt x="3238312" y="850899"/>
                </a:lnTo>
                <a:lnTo>
                  <a:pt x="3155652" y="901699"/>
                </a:lnTo>
                <a:lnTo>
                  <a:pt x="3070708" y="952499"/>
                </a:lnTo>
                <a:lnTo>
                  <a:pt x="2983478" y="1003299"/>
                </a:lnTo>
                <a:lnTo>
                  <a:pt x="2939007" y="1015999"/>
                </a:lnTo>
                <a:lnTo>
                  <a:pt x="2893964" y="1041399"/>
                </a:lnTo>
                <a:lnTo>
                  <a:pt x="2984487" y="1041399"/>
                </a:lnTo>
                <a:lnTo>
                  <a:pt x="2938960" y="1066799"/>
                </a:lnTo>
                <a:lnTo>
                  <a:pt x="2706184" y="1130299"/>
                </a:lnTo>
                <a:close/>
              </a:path>
              <a:path w="4136390" h="1270000">
                <a:moveTo>
                  <a:pt x="2273680" y="914399"/>
                </a:moveTo>
                <a:lnTo>
                  <a:pt x="1974653" y="914399"/>
                </a:lnTo>
                <a:lnTo>
                  <a:pt x="1924950" y="901699"/>
                </a:lnTo>
                <a:lnTo>
                  <a:pt x="2323326" y="901699"/>
                </a:lnTo>
                <a:lnTo>
                  <a:pt x="2273680" y="914399"/>
                </a:lnTo>
                <a:close/>
              </a:path>
              <a:path w="4136390" h="1270000">
                <a:moveTo>
                  <a:pt x="1806789" y="1130299"/>
                </a:moveTo>
                <a:lnTo>
                  <a:pt x="1667437" y="1130299"/>
                </a:lnTo>
                <a:lnTo>
                  <a:pt x="1613965" y="1104899"/>
                </a:lnTo>
                <a:lnTo>
                  <a:pt x="1587407" y="1104899"/>
                </a:lnTo>
                <a:lnTo>
                  <a:pt x="1534662" y="1079499"/>
                </a:lnTo>
                <a:lnTo>
                  <a:pt x="1626349" y="1079499"/>
                </a:lnTo>
                <a:lnTo>
                  <a:pt x="1652492" y="1092199"/>
                </a:lnTo>
                <a:lnTo>
                  <a:pt x="1678744" y="1092199"/>
                </a:lnTo>
                <a:lnTo>
                  <a:pt x="1705104" y="1104899"/>
                </a:lnTo>
                <a:lnTo>
                  <a:pt x="1806789" y="1130299"/>
                </a:lnTo>
                <a:close/>
              </a:path>
              <a:path w="4136390" h="1270000">
                <a:moveTo>
                  <a:pt x="1909104" y="1142999"/>
                </a:moveTo>
                <a:lnTo>
                  <a:pt x="1721321" y="1142999"/>
                </a:lnTo>
                <a:lnTo>
                  <a:pt x="1694329" y="1130299"/>
                </a:lnTo>
                <a:lnTo>
                  <a:pt x="1857868" y="1130299"/>
                </a:lnTo>
                <a:lnTo>
                  <a:pt x="1909104" y="1142999"/>
                </a:lnTo>
                <a:close/>
              </a:path>
              <a:path w="4136390" h="1270000">
                <a:moveTo>
                  <a:pt x="2668751" y="1142999"/>
                </a:moveTo>
                <a:lnTo>
                  <a:pt x="2477969" y="1142999"/>
                </a:lnTo>
                <a:lnTo>
                  <a:pt x="2529242" y="1130299"/>
                </a:lnTo>
                <a:lnTo>
                  <a:pt x="2687491" y="1130299"/>
                </a:lnTo>
                <a:lnTo>
                  <a:pt x="2668751" y="1142999"/>
                </a:lnTo>
                <a:close/>
              </a:path>
              <a:path w="4136390" h="1270000">
                <a:moveTo>
                  <a:pt x="2309690" y="1231899"/>
                </a:moveTo>
                <a:lnTo>
                  <a:pt x="2091891" y="1231899"/>
                </a:lnTo>
                <a:lnTo>
                  <a:pt x="2139716" y="1219199"/>
                </a:lnTo>
                <a:lnTo>
                  <a:pt x="2187424" y="1219199"/>
                </a:lnTo>
                <a:lnTo>
                  <a:pt x="2235016" y="1206499"/>
                </a:lnTo>
                <a:lnTo>
                  <a:pt x="2282491" y="1206499"/>
                </a:lnTo>
                <a:lnTo>
                  <a:pt x="2377093" y="1181099"/>
                </a:lnTo>
                <a:lnTo>
                  <a:pt x="1956698" y="1181099"/>
                </a:lnTo>
                <a:lnTo>
                  <a:pt x="1904508" y="1168399"/>
                </a:lnTo>
                <a:lnTo>
                  <a:pt x="1852396" y="1168399"/>
                </a:lnTo>
                <a:lnTo>
                  <a:pt x="1748413" y="1142999"/>
                </a:lnTo>
                <a:lnTo>
                  <a:pt x="1960498" y="1142999"/>
                </a:lnTo>
                <a:lnTo>
                  <a:pt x="2012049" y="1155699"/>
                </a:lnTo>
                <a:lnTo>
                  <a:pt x="2588398" y="1155699"/>
                </a:lnTo>
                <a:lnTo>
                  <a:pt x="2458888" y="1193799"/>
                </a:lnTo>
                <a:lnTo>
                  <a:pt x="2309690" y="1231899"/>
                </a:lnTo>
                <a:close/>
              </a:path>
              <a:path w="4136390" h="1270000">
                <a:moveTo>
                  <a:pt x="2588398" y="1155699"/>
                </a:moveTo>
                <a:lnTo>
                  <a:pt x="2375039" y="1155699"/>
                </a:lnTo>
                <a:lnTo>
                  <a:pt x="2426568" y="1142999"/>
                </a:lnTo>
                <a:lnTo>
                  <a:pt x="2631160" y="1142999"/>
                </a:lnTo>
                <a:lnTo>
                  <a:pt x="2588398" y="1155699"/>
                </a:lnTo>
                <a:close/>
              </a:path>
              <a:path w="4136390" h="1270000">
                <a:moveTo>
                  <a:pt x="2324265" y="1193799"/>
                </a:moveTo>
                <a:lnTo>
                  <a:pt x="2061319" y="1193799"/>
                </a:lnTo>
                <a:lnTo>
                  <a:pt x="2008969" y="1181099"/>
                </a:lnTo>
                <a:lnTo>
                  <a:pt x="2377093" y="1181099"/>
                </a:lnTo>
                <a:lnTo>
                  <a:pt x="2324265" y="1193799"/>
                </a:lnTo>
                <a:close/>
              </a:path>
              <a:path w="4136390" h="1270000">
                <a:moveTo>
                  <a:pt x="2209453" y="1244599"/>
                </a:moveTo>
                <a:lnTo>
                  <a:pt x="1502699" y="1244599"/>
                </a:lnTo>
                <a:lnTo>
                  <a:pt x="1360157" y="1206499"/>
                </a:lnTo>
                <a:lnTo>
                  <a:pt x="1515851" y="1206499"/>
                </a:lnTo>
                <a:lnTo>
                  <a:pt x="1563617" y="1219199"/>
                </a:lnTo>
                <a:lnTo>
                  <a:pt x="1611437" y="1219199"/>
                </a:lnTo>
                <a:lnTo>
                  <a:pt x="1659313" y="1231899"/>
                </a:lnTo>
                <a:lnTo>
                  <a:pt x="2259648" y="1231899"/>
                </a:lnTo>
                <a:lnTo>
                  <a:pt x="2209453" y="1244599"/>
                </a:lnTo>
                <a:close/>
              </a:path>
              <a:path w="4136390" h="1270000">
                <a:moveTo>
                  <a:pt x="2108598" y="1257299"/>
                </a:moveTo>
                <a:lnTo>
                  <a:pt x="1601275" y="1257299"/>
                </a:lnTo>
                <a:lnTo>
                  <a:pt x="1550723" y="1244599"/>
                </a:lnTo>
                <a:lnTo>
                  <a:pt x="2159103" y="1244599"/>
                </a:lnTo>
                <a:lnTo>
                  <a:pt x="2108598" y="1257299"/>
                </a:lnTo>
                <a:close/>
              </a:path>
              <a:path w="4136390" h="1270000">
                <a:moveTo>
                  <a:pt x="1956255" y="1269999"/>
                </a:moveTo>
                <a:lnTo>
                  <a:pt x="1803882" y="1269999"/>
                </a:lnTo>
                <a:lnTo>
                  <a:pt x="1753170" y="1257299"/>
                </a:lnTo>
                <a:lnTo>
                  <a:pt x="2007126" y="1257299"/>
                </a:lnTo>
                <a:lnTo>
                  <a:pt x="1956255" y="126999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10143168" y="9271077"/>
            <a:ext cx="3605529" cy="1016000"/>
          </a:xfrm>
          <a:custGeom>
            <a:avLst/>
            <a:gdLst/>
            <a:ahLst/>
            <a:cxnLst/>
            <a:rect l="l" t="t" r="r" b="b"/>
            <a:pathLst>
              <a:path w="3605530" h="1016000">
                <a:moveTo>
                  <a:pt x="2248026" y="933926"/>
                </a:moveTo>
                <a:lnTo>
                  <a:pt x="2241859" y="928121"/>
                </a:lnTo>
                <a:lnTo>
                  <a:pt x="2235449" y="922316"/>
                </a:lnTo>
                <a:lnTo>
                  <a:pt x="2229523" y="916512"/>
                </a:lnTo>
                <a:lnTo>
                  <a:pt x="2205901" y="880352"/>
                </a:lnTo>
                <a:lnTo>
                  <a:pt x="2181634" y="813839"/>
                </a:lnTo>
                <a:lnTo>
                  <a:pt x="2173370" y="759782"/>
                </a:lnTo>
                <a:lnTo>
                  <a:pt x="2169984" y="740433"/>
                </a:lnTo>
                <a:lnTo>
                  <a:pt x="2165630" y="721084"/>
                </a:lnTo>
                <a:lnTo>
                  <a:pt x="2160309" y="701734"/>
                </a:lnTo>
                <a:lnTo>
                  <a:pt x="2144388" y="648834"/>
                </a:lnTo>
                <a:lnTo>
                  <a:pt x="2130115" y="595862"/>
                </a:lnTo>
                <a:lnTo>
                  <a:pt x="2117418" y="542747"/>
                </a:lnTo>
                <a:lnTo>
                  <a:pt x="2106226" y="489417"/>
                </a:lnTo>
                <a:lnTo>
                  <a:pt x="2096468" y="435801"/>
                </a:lnTo>
                <a:lnTo>
                  <a:pt x="2088072" y="381826"/>
                </a:lnTo>
                <a:lnTo>
                  <a:pt x="2081864" y="327204"/>
                </a:lnTo>
                <a:lnTo>
                  <a:pt x="2079042" y="271857"/>
                </a:lnTo>
                <a:lnTo>
                  <a:pt x="2079738" y="234771"/>
                </a:lnTo>
                <a:lnTo>
                  <a:pt x="2079787" y="232151"/>
                </a:lnTo>
                <a:lnTo>
                  <a:pt x="2079883" y="227031"/>
                </a:lnTo>
                <a:lnTo>
                  <a:pt x="2079998" y="220904"/>
                </a:lnTo>
                <a:lnTo>
                  <a:pt x="2080023" y="219614"/>
                </a:lnTo>
                <a:lnTo>
                  <a:pt x="2080144" y="215462"/>
                </a:lnTo>
                <a:lnTo>
                  <a:pt x="2085492" y="159954"/>
                </a:lnTo>
                <a:lnTo>
                  <a:pt x="2102543" y="117869"/>
                </a:lnTo>
                <a:lnTo>
                  <a:pt x="2139589" y="91989"/>
                </a:lnTo>
                <a:lnTo>
                  <a:pt x="2149989" y="95456"/>
                </a:lnTo>
                <a:lnTo>
                  <a:pt x="2155149" y="98036"/>
                </a:lnTo>
                <a:lnTo>
                  <a:pt x="2160309" y="103196"/>
                </a:lnTo>
                <a:lnTo>
                  <a:pt x="2162889" y="110935"/>
                </a:lnTo>
                <a:lnTo>
                  <a:pt x="2166678" y="119078"/>
                </a:lnTo>
                <a:lnTo>
                  <a:pt x="2169984" y="127705"/>
                </a:lnTo>
                <a:lnTo>
                  <a:pt x="2172322" y="136331"/>
                </a:lnTo>
                <a:lnTo>
                  <a:pt x="2173209" y="144474"/>
                </a:lnTo>
                <a:lnTo>
                  <a:pt x="2178933" y="182407"/>
                </a:lnTo>
                <a:lnTo>
                  <a:pt x="2186108" y="219614"/>
                </a:lnTo>
                <a:lnTo>
                  <a:pt x="2191264" y="256700"/>
                </a:lnTo>
                <a:lnTo>
                  <a:pt x="2191268" y="296689"/>
                </a:lnTo>
                <a:lnTo>
                  <a:pt x="2192316" y="320311"/>
                </a:lnTo>
                <a:lnTo>
                  <a:pt x="2197718" y="344417"/>
                </a:lnTo>
                <a:lnTo>
                  <a:pt x="2205054" y="368523"/>
                </a:lnTo>
                <a:lnTo>
                  <a:pt x="2211907" y="392145"/>
                </a:lnTo>
                <a:lnTo>
                  <a:pt x="2218236" y="417703"/>
                </a:lnTo>
                <a:lnTo>
                  <a:pt x="2221904" y="443744"/>
                </a:lnTo>
                <a:lnTo>
                  <a:pt x="2223154" y="469784"/>
                </a:lnTo>
                <a:lnTo>
                  <a:pt x="2222227" y="495342"/>
                </a:lnTo>
                <a:lnTo>
                  <a:pt x="2221259" y="504976"/>
                </a:lnTo>
                <a:lnTo>
                  <a:pt x="2222227" y="514369"/>
                </a:lnTo>
                <a:lnTo>
                  <a:pt x="2225129" y="523277"/>
                </a:lnTo>
                <a:lnTo>
                  <a:pt x="2229967" y="531460"/>
                </a:lnTo>
                <a:lnTo>
                  <a:pt x="2239682" y="553631"/>
                </a:lnTo>
                <a:lnTo>
                  <a:pt x="2245769" y="577254"/>
                </a:lnTo>
                <a:lnTo>
                  <a:pt x="2248469" y="601843"/>
                </a:lnTo>
                <a:lnTo>
                  <a:pt x="2248072" y="624337"/>
                </a:lnTo>
                <a:lnTo>
                  <a:pt x="2248192" y="634657"/>
                </a:lnTo>
                <a:lnTo>
                  <a:pt x="2261812" y="679523"/>
                </a:lnTo>
                <a:lnTo>
                  <a:pt x="2273825" y="693995"/>
                </a:lnTo>
                <a:lnTo>
                  <a:pt x="2397846" y="693995"/>
                </a:lnTo>
                <a:lnTo>
                  <a:pt x="2389921" y="719794"/>
                </a:lnTo>
                <a:lnTo>
                  <a:pt x="2373071" y="753816"/>
                </a:lnTo>
                <a:lnTo>
                  <a:pt x="2353802" y="786871"/>
                </a:lnTo>
                <a:lnTo>
                  <a:pt x="2348481" y="794651"/>
                </a:lnTo>
                <a:lnTo>
                  <a:pt x="2344128" y="802673"/>
                </a:lnTo>
                <a:lnTo>
                  <a:pt x="2340741" y="811179"/>
                </a:lnTo>
                <a:lnTo>
                  <a:pt x="2338323" y="820410"/>
                </a:lnTo>
                <a:lnTo>
                  <a:pt x="2331470" y="859189"/>
                </a:lnTo>
                <a:lnTo>
                  <a:pt x="2312524" y="892647"/>
                </a:lnTo>
                <a:lnTo>
                  <a:pt x="2283903" y="918366"/>
                </a:lnTo>
                <a:lnTo>
                  <a:pt x="2248026" y="933926"/>
                </a:lnTo>
                <a:close/>
              </a:path>
              <a:path w="3605530" h="1016000">
                <a:moveTo>
                  <a:pt x="2397846" y="693995"/>
                </a:moveTo>
                <a:lnTo>
                  <a:pt x="2273825" y="693995"/>
                </a:lnTo>
                <a:lnTo>
                  <a:pt x="2286362" y="681458"/>
                </a:lnTo>
                <a:lnTo>
                  <a:pt x="2296722" y="667228"/>
                </a:lnTo>
                <a:lnTo>
                  <a:pt x="2304663" y="651547"/>
                </a:lnTo>
                <a:lnTo>
                  <a:pt x="2309944" y="634657"/>
                </a:lnTo>
                <a:lnTo>
                  <a:pt x="2324152" y="583969"/>
                </a:lnTo>
                <a:lnTo>
                  <a:pt x="2340211" y="533687"/>
                </a:lnTo>
                <a:lnTo>
                  <a:pt x="2358074" y="483901"/>
                </a:lnTo>
                <a:lnTo>
                  <a:pt x="2377698" y="434703"/>
                </a:lnTo>
                <a:lnTo>
                  <a:pt x="2399037" y="386181"/>
                </a:lnTo>
                <a:lnTo>
                  <a:pt x="2422046" y="338426"/>
                </a:lnTo>
                <a:lnTo>
                  <a:pt x="2446679" y="291529"/>
                </a:lnTo>
                <a:lnTo>
                  <a:pt x="2452081" y="279919"/>
                </a:lnTo>
                <a:lnTo>
                  <a:pt x="2474937" y="232151"/>
                </a:lnTo>
                <a:lnTo>
                  <a:pt x="2513757" y="206392"/>
                </a:lnTo>
                <a:lnTo>
                  <a:pt x="2527140" y="204901"/>
                </a:lnTo>
                <a:lnTo>
                  <a:pt x="2539556" y="208005"/>
                </a:lnTo>
                <a:lnTo>
                  <a:pt x="2550037" y="215462"/>
                </a:lnTo>
                <a:lnTo>
                  <a:pt x="2557615" y="227031"/>
                </a:lnTo>
                <a:lnTo>
                  <a:pt x="2557615" y="232151"/>
                </a:lnTo>
                <a:lnTo>
                  <a:pt x="2560195" y="234771"/>
                </a:lnTo>
                <a:lnTo>
                  <a:pt x="2563178" y="262183"/>
                </a:lnTo>
                <a:lnTo>
                  <a:pt x="2560840" y="289594"/>
                </a:lnTo>
                <a:lnTo>
                  <a:pt x="2553664" y="316038"/>
                </a:lnTo>
                <a:lnTo>
                  <a:pt x="2542136" y="340547"/>
                </a:lnTo>
                <a:lnTo>
                  <a:pt x="2519924" y="381624"/>
                </a:lnTo>
                <a:lnTo>
                  <a:pt x="2499890" y="423427"/>
                </a:lnTo>
                <a:lnTo>
                  <a:pt x="2482274" y="465713"/>
                </a:lnTo>
                <a:lnTo>
                  <a:pt x="2467318" y="508241"/>
                </a:lnTo>
                <a:lnTo>
                  <a:pt x="2455225" y="537628"/>
                </a:lnTo>
                <a:lnTo>
                  <a:pt x="2442164" y="567257"/>
                </a:lnTo>
                <a:lnTo>
                  <a:pt x="2428136" y="596402"/>
                </a:lnTo>
                <a:lnTo>
                  <a:pt x="2413140" y="624337"/>
                </a:lnTo>
                <a:lnTo>
                  <a:pt x="2410560" y="632077"/>
                </a:lnTo>
                <a:lnTo>
                  <a:pt x="2402821" y="639817"/>
                </a:lnTo>
                <a:lnTo>
                  <a:pt x="2402784" y="645742"/>
                </a:lnTo>
                <a:lnTo>
                  <a:pt x="2401172" y="679523"/>
                </a:lnTo>
                <a:lnTo>
                  <a:pt x="2401080" y="681458"/>
                </a:lnTo>
                <a:lnTo>
                  <a:pt x="2400966" y="683836"/>
                </a:lnTo>
                <a:lnTo>
                  <a:pt x="2397846" y="693995"/>
                </a:lnTo>
                <a:close/>
              </a:path>
              <a:path w="3605530" h="1016000">
                <a:moveTo>
                  <a:pt x="1143082" y="1015922"/>
                </a:moveTo>
                <a:lnTo>
                  <a:pt x="1046281" y="1015922"/>
                </a:lnTo>
                <a:lnTo>
                  <a:pt x="1040629" y="988104"/>
                </a:lnTo>
                <a:lnTo>
                  <a:pt x="1038049" y="980364"/>
                </a:lnTo>
                <a:lnTo>
                  <a:pt x="1038049" y="964885"/>
                </a:lnTo>
                <a:lnTo>
                  <a:pt x="1042241" y="947712"/>
                </a:lnTo>
                <a:lnTo>
                  <a:pt x="1048369" y="931991"/>
                </a:lnTo>
                <a:lnTo>
                  <a:pt x="1058366" y="919172"/>
                </a:lnTo>
                <a:lnTo>
                  <a:pt x="1074168" y="910707"/>
                </a:lnTo>
                <a:lnTo>
                  <a:pt x="1090494" y="910505"/>
                </a:lnTo>
                <a:lnTo>
                  <a:pt x="1102224" y="918769"/>
                </a:lnTo>
                <a:lnTo>
                  <a:pt x="1130765" y="964038"/>
                </a:lnTo>
                <a:lnTo>
                  <a:pt x="1142374" y="1005559"/>
                </a:lnTo>
                <a:lnTo>
                  <a:pt x="1143082" y="1015922"/>
                </a:lnTo>
                <a:close/>
              </a:path>
              <a:path w="3605530" h="1016000">
                <a:moveTo>
                  <a:pt x="1360457" y="673839"/>
                </a:moveTo>
                <a:lnTo>
                  <a:pt x="1320630" y="654812"/>
                </a:lnTo>
                <a:lnTo>
                  <a:pt x="1292222" y="585122"/>
                </a:lnTo>
                <a:lnTo>
                  <a:pt x="1276123" y="535588"/>
                </a:lnTo>
                <a:lnTo>
                  <a:pt x="1260644" y="486054"/>
                </a:lnTo>
                <a:lnTo>
                  <a:pt x="1245895" y="436891"/>
                </a:lnTo>
                <a:lnTo>
                  <a:pt x="1231542" y="386986"/>
                </a:lnTo>
                <a:lnTo>
                  <a:pt x="1219574" y="336295"/>
                </a:lnTo>
                <a:lnTo>
                  <a:pt x="1208896" y="285031"/>
                </a:lnTo>
                <a:lnTo>
                  <a:pt x="1198649" y="233481"/>
                </a:lnTo>
                <a:lnTo>
                  <a:pt x="1187971" y="181931"/>
                </a:lnTo>
                <a:lnTo>
                  <a:pt x="1176003" y="130667"/>
                </a:lnTo>
                <a:lnTo>
                  <a:pt x="1161885" y="79977"/>
                </a:lnTo>
                <a:lnTo>
                  <a:pt x="1159990" y="70705"/>
                </a:lnTo>
                <a:lnTo>
                  <a:pt x="1158337" y="61917"/>
                </a:lnTo>
                <a:lnTo>
                  <a:pt x="1157168" y="53129"/>
                </a:lnTo>
                <a:lnTo>
                  <a:pt x="1156725" y="43858"/>
                </a:lnTo>
                <a:lnTo>
                  <a:pt x="1157572" y="28661"/>
                </a:lnTo>
                <a:lnTo>
                  <a:pt x="1163497" y="15156"/>
                </a:lnTo>
                <a:lnTo>
                  <a:pt x="1173777" y="5038"/>
                </a:lnTo>
                <a:lnTo>
                  <a:pt x="1187684" y="0"/>
                </a:lnTo>
                <a:lnTo>
                  <a:pt x="1191997" y="11166"/>
                </a:lnTo>
                <a:lnTo>
                  <a:pt x="1197036" y="21606"/>
                </a:lnTo>
                <a:lnTo>
                  <a:pt x="1202559" y="31563"/>
                </a:lnTo>
                <a:lnTo>
                  <a:pt x="1208323" y="41278"/>
                </a:lnTo>
                <a:lnTo>
                  <a:pt x="1213684" y="50953"/>
                </a:lnTo>
                <a:lnTo>
                  <a:pt x="1218320" y="60627"/>
                </a:lnTo>
                <a:lnTo>
                  <a:pt x="1222472" y="70302"/>
                </a:lnTo>
                <a:lnTo>
                  <a:pt x="1226383" y="79977"/>
                </a:lnTo>
                <a:lnTo>
                  <a:pt x="1236339" y="110210"/>
                </a:lnTo>
                <a:lnTo>
                  <a:pt x="1247989" y="139959"/>
                </a:lnTo>
                <a:lnTo>
                  <a:pt x="1257220" y="170676"/>
                </a:lnTo>
                <a:lnTo>
                  <a:pt x="1259921" y="203812"/>
                </a:lnTo>
                <a:lnTo>
                  <a:pt x="1259921" y="208972"/>
                </a:lnTo>
                <a:lnTo>
                  <a:pt x="1267661" y="216712"/>
                </a:lnTo>
                <a:lnTo>
                  <a:pt x="1270241" y="224451"/>
                </a:lnTo>
                <a:lnTo>
                  <a:pt x="1275602" y="237593"/>
                </a:lnTo>
                <a:lnTo>
                  <a:pt x="1280238" y="250251"/>
                </a:lnTo>
                <a:lnTo>
                  <a:pt x="1284390" y="262908"/>
                </a:lnTo>
                <a:lnTo>
                  <a:pt x="1288300" y="276050"/>
                </a:lnTo>
                <a:lnTo>
                  <a:pt x="1295677" y="308500"/>
                </a:lnTo>
                <a:lnTo>
                  <a:pt x="1302812" y="340225"/>
                </a:lnTo>
                <a:lnTo>
                  <a:pt x="1310431" y="371466"/>
                </a:lnTo>
                <a:lnTo>
                  <a:pt x="1319259" y="402465"/>
                </a:lnTo>
                <a:lnTo>
                  <a:pt x="1327805" y="434351"/>
                </a:lnTo>
                <a:lnTo>
                  <a:pt x="1341188" y="464060"/>
                </a:lnTo>
                <a:lnTo>
                  <a:pt x="1358442" y="491351"/>
                </a:lnTo>
                <a:lnTo>
                  <a:pt x="1378597" y="515981"/>
                </a:lnTo>
                <a:lnTo>
                  <a:pt x="1502433" y="515981"/>
                </a:lnTo>
                <a:lnTo>
                  <a:pt x="1487397" y="539240"/>
                </a:lnTo>
                <a:lnTo>
                  <a:pt x="1473086" y="562742"/>
                </a:lnTo>
                <a:lnTo>
                  <a:pt x="1459259" y="586727"/>
                </a:lnTo>
                <a:lnTo>
                  <a:pt x="1445675" y="611438"/>
                </a:lnTo>
                <a:lnTo>
                  <a:pt x="1436605" y="625990"/>
                </a:lnTo>
                <a:lnTo>
                  <a:pt x="1425358" y="638849"/>
                </a:lnTo>
                <a:lnTo>
                  <a:pt x="1412660" y="650257"/>
                </a:lnTo>
                <a:lnTo>
                  <a:pt x="1399236" y="660456"/>
                </a:lnTo>
                <a:lnTo>
                  <a:pt x="1394077" y="665616"/>
                </a:lnTo>
                <a:lnTo>
                  <a:pt x="1383757" y="670775"/>
                </a:lnTo>
                <a:lnTo>
                  <a:pt x="1360457" y="673839"/>
                </a:lnTo>
                <a:close/>
              </a:path>
              <a:path w="3605530" h="1016000">
                <a:moveTo>
                  <a:pt x="1502433" y="515981"/>
                </a:moveTo>
                <a:lnTo>
                  <a:pt x="1378597" y="515981"/>
                </a:lnTo>
                <a:lnTo>
                  <a:pt x="1388917" y="508241"/>
                </a:lnTo>
                <a:lnTo>
                  <a:pt x="1394077" y="508241"/>
                </a:lnTo>
                <a:lnTo>
                  <a:pt x="1396656" y="505661"/>
                </a:lnTo>
                <a:lnTo>
                  <a:pt x="1423383" y="461158"/>
                </a:lnTo>
                <a:lnTo>
                  <a:pt x="1449867" y="416654"/>
                </a:lnTo>
                <a:lnTo>
                  <a:pt x="1476835" y="372151"/>
                </a:lnTo>
                <a:lnTo>
                  <a:pt x="1505013" y="327648"/>
                </a:lnTo>
                <a:lnTo>
                  <a:pt x="1520935" y="301002"/>
                </a:lnTo>
                <a:lnTo>
                  <a:pt x="1537584" y="275082"/>
                </a:lnTo>
                <a:lnTo>
                  <a:pt x="1554716" y="249646"/>
                </a:lnTo>
                <a:lnTo>
                  <a:pt x="1572090" y="224451"/>
                </a:lnTo>
                <a:lnTo>
                  <a:pt x="1703665" y="30958"/>
                </a:lnTo>
                <a:lnTo>
                  <a:pt x="1720233" y="9997"/>
                </a:lnTo>
                <a:lnTo>
                  <a:pt x="1737527" y="644"/>
                </a:lnTo>
                <a:lnTo>
                  <a:pt x="1759174" y="1934"/>
                </a:lnTo>
                <a:lnTo>
                  <a:pt x="1788802" y="12899"/>
                </a:lnTo>
                <a:lnTo>
                  <a:pt x="1792229" y="48655"/>
                </a:lnTo>
                <a:lnTo>
                  <a:pt x="1789125" y="82234"/>
                </a:lnTo>
                <a:lnTo>
                  <a:pt x="1776830" y="113394"/>
                </a:lnTo>
                <a:lnTo>
                  <a:pt x="1752684" y="141894"/>
                </a:lnTo>
                <a:lnTo>
                  <a:pt x="1741518" y="155842"/>
                </a:lnTo>
                <a:lnTo>
                  <a:pt x="1734947" y="172208"/>
                </a:lnTo>
                <a:lnTo>
                  <a:pt x="1726925" y="187607"/>
                </a:lnTo>
                <a:lnTo>
                  <a:pt x="1711405" y="198652"/>
                </a:lnTo>
                <a:lnTo>
                  <a:pt x="1695966" y="223806"/>
                </a:lnTo>
                <a:lnTo>
                  <a:pt x="1680769" y="248961"/>
                </a:lnTo>
                <a:lnTo>
                  <a:pt x="1666055" y="274115"/>
                </a:lnTo>
                <a:lnTo>
                  <a:pt x="1652067" y="299269"/>
                </a:lnTo>
                <a:lnTo>
                  <a:pt x="1637596" y="329300"/>
                </a:lnTo>
                <a:lnTo>
                  <a:pt x="1621431" y="357639"/>
                </a:lnTo>
                <a:lnTo>
                  <a:pt x="1603815" y="384527"/>
                </a:lnTo>
                <a:lnTo>
                  <a:pt x="1584990" y="410205"/>
                </a:lnTo>
                <a:lnTo>
                  <a:pt x="1564834" y="436891"/>
                </a:lnTo>
                <a:lnTo>
                  <a:pt x="1522588" y="489295"/>
                </a:lnTo>
                <a:lnTo>
                  <a:pt x="1502433" y="515981"/>
                </a:lnTo>
                <a:close/>
              </a:path>
              <a:path w="3605530" h="1016000">
                <a:moveTo>
                  <a:pt x="3213637" y="968311"/>
                </a:moveTo>
                <a:lnTo>
                  <a:pt x="3166473" y="951985"/>
                </a:lnTo>
                <a:lnTo>
                  <a:pt x="3112617" y="902645"/>
                </a:lnTo>
                <a:lnTo>
                  <a:pt x="3068436" y="843629"/>
                </a:lnTo>
                <a:lnTo>
                  <a:pt x="3052957" y="815452"/>
                </a:lnTo>
                <a:lnTo>
                  <a:pt x="3037478" y="788484"/>
                </a:lnTo>
                <a:lnTo>
                  <a:pt x="3006519" y="735273"/>
                </a:lnTo>
                <a:lnTo>
                  <a:pt x="2984710" y="689883"/>
                </a:lnTo>
                <a:lnTo>
                  <a:pt x="2965563" y="643041"/>
                </a:lnTo>
                <a:lnTo>
                  <a:pt x="2948833" y="595232"/>
                </a:lnTo>
                <a:lnTo>
                  <a:pt x="2934378" y="547262"/>
                </a:lnTo>
                <a:lnTo>
                  <a:pt x="2918802" y="500501"/>
                </a:lnTo>
                <a:lnTo>
                  <a:pt x="2918802" y="497922"/>
                </a:lnTo>
                <a:lnTo>
                  <a:pt x="2916222" y="495342"/>
                </a:lnTo>
                <a:lnTo>
                  <a:pt x="2916222" y="490182"/>
                </a:lnTo>
                <a:lnTo>
                  <a:pt x="2936176" y="445558"/>
                </a:lnTo>
                <a:lnTo>
                  <a:pt x="2952341" y="438584"/>
                </a:lnTo>
                <a:lnTo>
                  <a:pt x="2960040" y="439067"/>
                </a:lnTo>
                <a:lnTo>
                  <a:pt x="2967498" y="440519"/>
                </a:lnTo>
                <a:lnTo>
                  <a:pt x="2974471" y="442937"/>
                </a:lnTo>
                <a:lnTo>
                  <a:pt x="2980720" y="446323"/>
                </a:lnTo>
                <a:lnTo>
                  <a:pt x="2984952" y="452169"/>
                </a:lnTo>
                <a:lnTo>
                  <a:pt x="2989427" y="458255"/>
                </a:lnTo>
                <a:lnTo>
                  <a:pt x="2993418" y="464826"/>
                </a:lnTo>
                <a:lnTo>
                  <a:pt x="2996199" y="472122"/>
                </a:lnTo>
                <a:lnTo>
                  <a:pt x="3020975" y="517147"/>
                </a:lnTo>
                <a:lnTo>
                  <a:pt x="3046564" y="561584"/>
                </a:lnTo>
                <a:lnTo>
                  <a:pt x="3072829" y="605480"/>
                </a:lnTo>
                <a:lnTo>
                  <a:pt x="3099636" y="648880"/>
                </a:lnTo>
                <a:lnTo>
                  <a:pt x="3126849" y="691828"/>
                </a:lnTo>
                <a:lnTo>
                  <a:pt x="3154333" y="734370"/>
                </a:lnTo>
                <a:lnTo>
                  <a:pt x="3181952" y="776552"/>
                </a:lnTo>
                <a:lnTo>
                  <a:pt x="3188241" y="787758"/>
                </a:lnTo>
                <a:lnTo>
                  <a:pt x="3195497" y="798481"/>
                </a:lnTo>
                <a:lnTo>
                  <a:pt x="3203720" y="809204"/>
                </a:lnTo>
                <a:lnTo>
                  <a:pt x="3212911" y="820410"/>
                </a:lnTo>
                <a:lnTo>
                  <a:pt x="3366563" y="820410"/>
                </a:lnTo>
                <a:lnTo>
                  <a:pt x="3345746" y="850997"/>
                </a:lnTo>
                <a:lnTo>
                  <a:pt x="3318832" y="887673"/>
                </a:lnTo>
                <a:lnTo>
                  <a:pt x="3290309" y="923606"/>
                </a:lnTo>
                <a:lnTo>
                  <a:pt x="3247861" y="957709"/>
                </a:lnTo>
                <a:lnTo>
                  <a:pt x="3230971" y="964885"/>
                </a:lnTo>
                <a:lnTo>
                  <a:pt x="3213637" y="968311"/>
                </a:lnTo>
                <a:close/>
              </a:path>
              <a:path w="3605530" h="1016000">
                <a:moveTo>
                  <a:pt x="3366563" y="820410"/>
                </a:moveTo>
                <a:lnTo>
                  <a:pt x="3212911" y="820410"/>
                </a:lnTo>
                <a:lnTo>
                  <a:pt x="3229854" y="809204"/>
                </a:lnTo>
                <a:lnTo>
                  <a:pt x="3244837" y="795578"/>
                </a:lnTo>
                <a:lnTo>
                  <a:pt x="3257535" y="779414"/>
                </a:lnTo>
                <a:lnTo>
                  <a:pt x="3267089" y="761072"/>
                </a:lnTo>
                <a:lnTo>
                  <a:pt x="3292888" y="718705"/>
                </a:lnTo>
                <a:lnTo>
                  <a:pt x="3322557" y="679483"/>
                </a:lnTo>
                <a:lnTo>
                  <a:pt x="3409427" y="575117"/>
                </a:lnTo>
                <a:lnTo>
                  <a:pt x="3458687" y="519891"/>
                </a:lnTo>
                <a:lnTo>
                  <a:pt x="3483801" y="492762"/>
                </a:lnTo>
                <a:lnTo>
                  <a:pt x="3498313" y="476758"/>
                </a:lnTo>
                <a:lnTo>
                  <a:pt x="3514760" y="463415"/>
                </a:lnTo>
                <a:lnTo>
                  <a:pt x="3533142" y="452491"/>
                </a:lnTo>
                <a:lnTo>
                  <a:pt x="3553459" y="443744"/>
                </a:lnTo>
                <a:lnTo>
                  <a:pt x="3565391" y="440277"/>
                </a:lnTo>
                <a:lnTo>
                  <a:pt x="3577323" y="441164"/>
                </a:lnTo>
                <a:lnTo>
                  <a:pt x="3588287" y="445920"/>
                </a:lnTo>
                <a:lnTo>
                  <a:pt x="3597317" y="454063"/>
                </a:lnTo>
                <a:lnTo>
                  <a:pt x="3602477" y="459223"/>
                </a:lnTo>
                <a:lnTo>
                  <a:pt x="3605057" y="466963"/>
                </a:lnTo>
                <a:lnTo>
                  <a:pt x="3605057" y="474702"/>
                </a:lnTo>
                <a:lnTo>
                  <a:pt x="3586191" y="524769"/>
                </a:lnTo>
                <a:lnTo>
                  <a:pt x="3559143" y="553228"/>
                </a:lnTo>
                <a:lnTo>
                  <a:pt x="3545397" y="568224"/>
                </a:lnTo>
                <a:lnTo>
                  <a:pt x="3533102" y="584187"/>
                </a:lnTo>
                <a:lnTo>
                  <a:pt x="3522500" y="601118"/>
                </a:lnTo>
                <a:lnTo>
                  <a:pt x="3517743" y="608777"/>
                </a:lnTo>
                <a:lnTo>
                  <a:pt x="3511535" y="615952"/>
                </a:lnTo>
                <a:lnTo>
                  <a:pt x="3504360" y="622160"/>
                </a:lnTo>
                <a:lnTo>
                  <a:pt x="3496701" y="626917"/>
                </a:lnTo>
                <a:lnTo>
                  <a:pt x="3486059" y="635181"/>
                </a:lnTo>
                <a:lnTo>
                  <a:pt x="3477352" y="644654"/>
                </a:lnTo>
                <a:lnTo>
                  <a:pt x="3470579" y="655578"/>
                </a:lnTo>
                <a:lnTo>
                  <a:pt x="3465742" y="668195"/>
                </a:lnTo>
                <a:lnTo>
                  <a:pt x="3455221" y="685570"/>
                </a:lnTo>
                <a:lnTo>
                  <a:pt x="3443490" y="702702"/>
                </a:lnTo>
                <a:lnTo>
                  <a:pt x="3431276" y="719350"/>
                </a:lnTo>
                <a:lnTo>
                  <a:pt x="3419304" y="735273"/>
                </a:lnTo>
                <a:lnTo>
                  <a:pt x="3395734" y="774921"/>
                </a:lnTo>
                <a:lnTo>
                  <a:pt x="3371297" y="813455"/>
                </a:lnTo>
                <a:lnTo>
                  <a:pt x="3366563" y="820410"/>
                </a:lnTo>
                <a:close/>
              </a:path>
              <a:path w="3605530" h="1016000">
                <a:moveTo>
                  <a:pt x="158301" y="921026"/>
                </a:moveTo>
                <a:lnTo>
                  <a:pt x="127826" y="892849"/>
                </a:lnTo>
                <a:lnTo>
                  <a:pt x="101867" y="826215"/>
                </a:lnTo>
                <a:lnTo>
                  <a:pt x="90901" y="792031"/>
                </a:lnTo>
                <a:lnTo>
                  <a:pt x="68004" y="724953"/>
                </a:lnTo>
                <a:lnTo>
                  <a:pt x="41883" y="660456"/>
                </a:lnTo>
                <a:lnTo>
                  <a:pt x="27734" y="628449"/>
                </a:lnTo>
                <a:lnTo>
                  <a:pt x="13826" y="595958"/>
                </a:lnTo>
                <a:lnTo>
                  <a:pt x="11488" y="590153"/>
                </a:lnTo>
                <a:lnTo>
                  <a:pt x="5845" y="578544"/>
                </a:lnTo>
                <a:lnTo>
                  <a:pt x="3507" y="572739"/>
                </a:lnTo>
                <a:lnTo>
                  <a:pt x="0" y="562702"/>
                </a:lnTo>
                <a:lnTo>
                  <a:pt x="604" y="552422"/>
                </a:lnTo>
                <a:lnTo>
                  <a:pt x="4595" y="542627"/>
                </a:lnTo>
                <a:lnTo>
                  <a:pt x="11246" y="534040"/>
                </a:lnTo>
                <a:lnTo>
                  <a:pt x="21324" y="529687"/>
                </a:lnTo>
                <a:lnTo>
                  <a:pt x="31886" y="528236"/>
                </a:lnTo>
                <a:lnTo>
                  <a:pt x="42447" y="529687"/>
                </a:lnTo>
                <a:lnTo>
                  <a:pt x="73134" y="554639"/>
                </a:lnTo>
                <a:lnTo>
                  <a:pt x="119602" y="647556"/>
                </a:lnTo>
                <a:lnTo>
                  <a:pt x="137500" y="684239"/>
                </a:lnTo>
                <a:lnTo>
                  <a:pt x="156366" y="720439"/>
                </a:lnTo>
                <a:lnTo>
                  <a:pt x="176199" y="755670"/>
                </a:lnTo>
                <a:lnTo>
                  <a:pt x="197000" y="789451"/>
                </a:lnTo>
                <a:lnTo>
                  <a:pt x="377222" y="789451"/>
                </a:lnTo>
                <a:lnTo>
                  <a:pt x="360541" y="805011"/>
                </a:lnTo>
                <a:lnTo>
                  <a:pt x="338572" y="826215"/>
                </a:lnTo>
                <a:lnTo>
                  <a:pt x="314184" y="844516"/>
                </a:lnTo>
                <a:lnTo>
                  <a:pt x="284716" y="856529"/>
                </a:lnTo>
                <a:lnTo>
                  <a:pt x="275929" y="860640"/>
                </a:lnTo>
                <a:lnTo>
                  <a:pt x="268592" y="868138"/>
                </a:lnTo>
                <a:lnTo>
                  <a:pt x="262223" y="877571"/>
                </a:lnTo>
                <a:lnTo>
                  <a:pt x="256337" y="887488"/>
                </a:lnTo>
                <a:lnTo>
                  <a:pt x="250412" y="897001"/>
                </a:lnTo>
                <a:lnTo>
                  <a:pt x="208367" y="917761"/>
                </a:lnTo>
                <a:lnTo>
                  <a:pt x="175312" y="920583"/>
                </a:lnTo>
                <a:lnTo>
                  <a:pt x="158301" y="921026"/>
                </a:lnTo>
                <a:close/>
              </a:path>
              <a:path w="3605530" h="1016000">
                <a:moveTo>
                  <a:pt x="377222" y="789451"/>
                </a:moveTo>
                <a:lnTo>
                  <a:pt x="197000" y="789451"/>
                </a:lnTo>
                <a:lnTo>
                  <a:pt x="226548" y="774052"/>
                </a:lnTo>
                <a:lnTo>
                  <a:pt x="253435" y="755267"/>
                </a:lnTo>
                <a:lnTo>
                  <a:pt x="277904" y="733580"/>
                </a:lnTo>
                <a:lnTo>
                  <a:pt x="300196" y="709474"/>
                </a:lnTo>
                <a:lnTo>
                  <a:pt x="327285" y="674242"/>
                </a:lnTo>
                <a:lnTo>
                  <a:pt x="381463" y="602811"/>
                </a:lnTo>
                <a:lnTo>
                  <a:pt x="408552" y="567579"/>
                </a:lnTo>
                <a:lnTo>
                  <a:pt x="421089" y="554639"/>
                </a:lnTo>
                <a:lnTo>
                  <a:pt x="435319" y="543392"/>
                </a:lnTo>
                <a:lnTo>
                  <a:pt x="451000" y="534564"/>
                </a:lnTo>
                <a:lnTo>
                  <a:pt x="467890" y="528881"/>
                </a:lnTo>
                <a:lnTo>
                  <a:pt x="492238" y="551374"/>
                </a:lnTo>
                <a:lnTo>
                  <a:pt x="504009" y="571449"/>
                </a:lnTo>
                <a:lnTo>
                  <a:pt x="504061" y="578544"/>
                </a:lnTo>
                <a:lnTo>
                  <a:pt x="504170" y="593459"/>
                </a:lnTo>
                <a:lnTo>
                  <a:pt x="493689" y="621757"/>
                </a:lnTo>
                <a:lnTo>
                  <a:pt x="479177" y="651749"/>
                </a:lnTo>
                <a:lnTo>
                  <a:pt x="462730" y="679805"/>
                </a:lnTo>
                <a:lnTo>
                  <a:pt x="444348" y="705927"/>
                </a:lnTo>
                <a:lnTo>
                  <a:pt x="413228" y="742932"/>
                </a:lnTo>
                <a:lnTo>
                  <a:pt x="393556" y="771472"/>
                </a:lnTo>
                <a:lnTo>
                  <a:pt x="382753" y="784291"/>
                </a:lnTo>
                <a:lnTo>
                  <a:pt x="377222" y="78945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8451534" y="0"/>
            <a:ext cx="3647440" cy="1397000"/>
          </a:xfrm>
          <a:custGeom>
            <a:avLst/>
            <a:gdLst/>
            <a:ahLst/>
            <a:cxnLst/>
            <a:rect l="l" t="t" r="r" b="b"/>
            <a:pathLst>
              <a:path w="3647440" h="1397000">
                <a:moveTo>
                  <a:pt x="560570" y="952499"/>
                </a:moveTo>
                <a:lnTo>
                  <a:pt x="466654" y="952499"/>
                </a:lnTo>
                <a:lnTo>
                  <a:pt x="330892" y="914399"/>
                </a:lnTo>
                <a:lnTo>
                  <a:pt x="287928" y="888999"/>
                </a:lnTo>
                <a:lnTo>
                  <a:pt x="246494" y="863599"/>
                </a:lnTo>
                <a:lnTo>
                  <a:pt x="209609" y="825499"/>
                </a:lnTo>
                <a:lnTo>
                  <a:pt x="176424" y="800099"/>
                </a:lnTo>
                <a:lnTo>
                  <a:pt x="146760" y="761999"/>
                </a:lnTo>
                <a:lnTo>
                  <a:pt x="120436" y="711199"/>
                </a:lnTo>
                <a:lnTo>
                  <a:pt x="97275" y="673099"/>
                </a:lnTo>
                <a:lnTo>
                  <a:pt x="77097" y="634999"/>
                </a:lnTo>
                <a:lnTo>
                  <a:pt x="59723" y="584199"/>
                </a:lnTo>
                <a:lnTo>
                  <a:pt x="44974" y="533399"/>
                </a:lnTo>
                <a:lnTo>
                  <a:pt x="32671" y="495299"/>
                </a:lnTo>
                <a:lnTo>
                  <a:pt x="22635" y="444499"/>
                </a:lnTo>
                <a:lnTo>
                  <a:pt x="14687" y="393699"/>
                </a:lnTo>
                <a:lnTo>
                  <a:pt x="8648" y="342899"/>
                </a:lnTo>
                <a:lnTo>
                  <a:pt x="4339" y="292099"/>
                </a:lnTo>
                <a:lnTo>
                  <a:pt x="1580" y="253999"/>
                </a:lnTo>
                <a:lnTo>
                  <a:pt x="193" y="203199"/>
                </a:lnTo>
                <a:lnTo>
                  <a:pt x="0" y="152399"/>
                </a:lnTo>
                <a:lnTo>
                  <a:pt x="1090" y="101599"/>
                </a:lnTo>
                <a:lnTo>
                  <a:pt x="3583" y="50799"/>
                </a:lnTo>
                <a:lnTo>
                  <a:pt x="7439" y="0"/>
                </a:lnTo>
                <a:lnTo>
                  <a:pt x="51636" y="0"/>
                </a:lnTo>
                <a:lnTo>
                  <a:pt x="47212" y="50799"/>
                </a:lnTo>
                <a:lnTo>
                  <a:pt x="44205" y="114299"/>
                </a:lnTo>
                <a:lnTo>
                  <a:pt x="42747" y="165099"/>
                </a:lnTo>
                <a:lnTo>
                  <a:pt x="42858" y="190499"/>
                </a:lnTo>
                <a:lnTo>
                  <a:pt x="42969" y="215899"/>
                </a:lnTo>
                <a:lnTo>
                  <a:pt x="45003" y="266699"/>
                </a:lnTo>
                <a:lnTo>
                  <a:pt x="48981" y="317499"/>
                </a:lnTo>
                <a:lnTo>
                  <a:pt x="55033" y="368299"/>
                </a:lnTo>
                <a:lnTo>
                  <a:pt x="63294" y="419099"/>
                </a:lnTo>
                <a:lnTo>
                  <a:pt x="73892" y="469899"/>
                </a:lnTo>
                <a:lnTo>
                  <a:pt x="86962" y="520699"/>
                </a:lnTo>
                <a:lnTo>
                  <a:pt x="102633" y="571499"/>
                </a:lnTo>
                <a:lnTo>
                  <a:pt x="121039" y="609599"/>
                </a:lnTo>
                <a:lnTo>
                  <a:pt x="134789" y="647699"/>
                </a:lnTo>
                <a:lnTo>
                  <a:pt x="150660" y="673099"/>
                </a:lnTo>
                <a:lnTo>
                  <a:pt x="168652" y="711199"/>
                </a:lnTo>
                <a:lnTo>
                  <a:pt x="188766" y="736599"/>
                </a:lnTo>
                <a:lnTo>
                  <a:pt x="234550" y="787399"/>
                </a:lnTo>
                <a:lnTo>
                  <a:pt x="287204" y="838199"/>
                </a:lnTo>
                <a:lnTo>
                  <a:pt x="345331" y="863599"/>
                </a:lnTo>
                <a:lnTo>
                  <a:pt x="440843" y="901699"/>
                </a:lnTo>
                <a:lnTo>
                  <a:pt x="770862" y="901699"/>
                </a:lnTo>
                <a:lnTo>
                  <a:pt x="746129" y="914399"/>
                </a:lnTo>
                <a:lnTo>
                  <a:pt x="751567" y="927099"/>
                </a:lnTo>
                <a:lnTo>
                  <a:pt x="701929" y="927099"/>
                </a:lnTo>
                <a:lnTo>
                  <a:pt x="655053" y="939799"/>
                </a:lnTo>
                <a:lnTo>
                  <a:pt x="607857" y="939799"/>
                </a:lnTo>
                <a:lnTo>
                  <a:pt x="560570" y="952499"/>
                </a:lnTo>
                <a:close/>
              </a:path>
              <a:path w="3647440" h="1397000">
                <a:moveTo>
                  <a:pt x="770862" y="901699"/>
                </a:moveTo>
                <a:lnTo>
                  <a:pt x="614446" y="901699"/>
                </a:lnTo>
                <a:lnTo>
                  <a:pt x="686642" y="876299"/>
                </a:lnTo>
                <a:lnTo>
                  <a:pt x="680775" y="863599"/>
                </a:lnTo>
                <a:lnTo>
                  <a:pt x="675173" y="850899"/>
                </a:lnTo>
                <a:lnTo>
                  <a:pt x="669834" y="825499"/>
                </a:lnTo>
                <a:lnTo>
                  <a:pt x="664755" y="812799"/>
                </a:lnTo>
                <a:lnTo>
                  <a:pt x="649752" y="761999"/>
                </a:lnTo>
                <a:lnTo>
                  <a:pt x="637126" y="711199"/>
                </a:lnTo>
                <a:lnTo>
                  <a:pt x="626878" y="660399"/>
                </a:lnTo>
                <a:lnTo>
                  <a:pt x="619006" y="609599"/>
                </a:lnTo>
                <a:lnTo>
                  <a:pt x="613512" y="558799"/>
                </a:lnTo>
                <a:lnTo>
                  <a:pt x="610396" y="507999"/>
                </a:lnTo>
                <a:lnTo>
                  <a:pt x="611251" y="457199"/>
                </a:lnTo>
                <a:lnTo>
                  <a:pt x="614339" y="406399"/>
                </a:lnTo>
                <a:lnTo>
                  <a:pt x="619659" y="355599"/>
                </a:lnTo>
                <a:lnTo>
                  <a:pt x="627212" y="304799"/>
                </a:lnTo>
                <a:lnTo>
                  <a:pt x="636998" y="253999"/>
                </a:lnTo>
                <a:lnTo>
                  <a:pt x="649017" y="203199"/>
                </a:lnTo>
                <a:lnTo>
                  <a:pt x="662209" y="165099"/>
                </a:lnTo>
                <a:lnTo>
                  <a:pt x="676942" y="114299"/>
                </a:lnTo>
                <a:lnTo>
                  <a:pt x="693144" y="63499"/>
                </a:lnTo>
                <a:lnTo>
                  <a:pt x="710741" y="25399"/>
                </a:lnTo>
                <a:lnTo>
                  <a:pt x="723373" y="0"/>
                </a:lnTo>
                <a:lnTo>
                  <a:pt x="773197" y="0"/>
                </a:lnTo>
                <a:lnTo>
                  <a:pt x="754485" y="38099"/>
                </a:lnTo>
                <a:lnTo>
                  <a:pt x="736681" y="88899"/>
                </a:lnTo>
                <a:lnTo>
                  <a:pt x="719825" y="126999"/>
                </a:lnTo>
                <a:lnTo>
                  <a:pt x="704554" y="177799"/>
                </a:lnTo>
                <a:lnTo>
                  <a:pt x="691049" y="228599"/>
                </a:lnTo>
                <a:lnTo>
                  <a:pt x="679487" y="279399"/>
                </a:lnTo>
                <a:lnTo>
                  <a:pt x="670049" y="330199"/>
                </a:lnTo>
                <a:lnTo>
                  <a:pt x="662912" y="380999"/>
                </a:lnTo>
                <a:lnTo>
                  <a:pt x="658255" y="431799"/>
                </a:lnTo>
                <a:lnTo>
                  <a:pt x="656258" y="482599"/>
                </a:lnTo>
                <a:lnTo>
                  <a:pt x="657099" y="533399"/>
                </a:lnTo>
                <a:lnTo>
                  <a:pt x="660957" y="584199"/>
                </a:lnTo>
                <a:lnTo>
                  <a:pt x="667496" y="634999"/>
                </a:lnTo>
                <a:lnTo>
                  <a:pt x="675718" y="673099"/>
                </a:lnTo>
                <a:lnTo>
                  <a:pt x="685622" y="723899"/>
                </a:lnTo>
                <a:lnTo>
                  <a:pt x="697209" y="761999"/>
                </a:lnTo>
                <a:lnTo>
                  <a:pt x="710478" y="812799"/>
                </a:lnTo>
                <a:lnTo>
                  <a:pt x="725429" y="850899"/>
                </a:lnTo>
                <a:lnTo>
                  <a:pt x="727067" y="863599"/>
                </a:lnTo>
                <a:lnTo>
                  <a:pt x="844032" y="863599"/>
                </a:lnTo>
                <a:lnTo>
                  <a:pt x="795595" y="888999"/>
                </a:lnTo>
                <a:lnTo>
                  <a:pt x="770862" y="901699"/>
                </a:lnTo>
                <a:close/>
              </a:path>
              <a:path w="3647440" h="1397000">
                <a:moveTo>
                  <a:pt x="844032" y="863599"/>
                </a:moveTo>
                <a:lnTo>
                  <a:pt x="730675" y="863599"/>
                </a:lnTo>
                <a:lnTo>
                  <a:pt x="766431" y="850899"/>
                </a:lnTo>
                <a:lnTo>
                  <a:pt x="870373" y="812799"/>
                </a:lnTo>
                <a:lnTo>
                  <a:pt x="915558" y="787399"/>
                </a:lnTo>
                <a:lnTo>
                  <a:pt x="959845" y="761999"/>
                </a:lnTo>
                <a:lnTo>
                  <a:pt x="1003232" y="723899"/>
                </a:lnTo>
                <a:lnTo>
                  <a:pt x="1045719" y="698499"/>
                </a:lnTo>
                <a:lnTo>
                  <a:pt x="1087307" y="673099"/>
                </a:lnTo>
                <a:lnTo>
                  <a:pt x="1127996" y="634999"/>
                </a:lnTo>
                <a:lnTo>
                  <a:pt x="1167785" y="609599"/>
                </a:lnTo>
                <a:lnTo>
                  <a:pt x="1205898" y="571499"/>
                </a:lnTo>
                <a:lnTo>
                  <a:pt x="1243131" y="533399"/>
                </a:lnTo>
                <a:lnTo>
                  <a:pt x="1279485" y="507999"/>
                </a:lnTo>
                <a:lnTo>
                  <a:pt x="1314958" y="469899"/>
                </a:lnTo>
                <a:lnTo>
                  <a:pt x="1349551" y="431799"/>
                </a:lnTo>
                <a:lnTo>
                  <a:pt x="1383265" y="393699"/>
                </a:lnTo>
                <a:lnTo>
                  <a:pt x="1416098" y="355599"/>
                </a:lnTo>
                <a:lnTo>
                  <a:pt x="1447984" y="317499"/>
                </a:lnTo>
                <a:lnTo>
                  <a:pt x="1478856" y="279399"/>
                </a:lnTo>
                <a:lnTo>
                  <a:pt x="1508713" y="228599"/>
                </a:lnTo>
                <a:lnTo>
                  <a:pt x="1537556" y="190499"/>
                </a:lnTo>
                <a:lnTo>
                  <a:pt x="1565384" y="152399"/>
                </a:lnTo>
                <a:lnTo>
                  <a:pt x="1592198" y="101599"/>
                </a:lnTo>
                <a:lnTo>
                  <a:pt x="1617998" y="63499"/>
                </a:lnTo>
                <a:lnTo>
                  <a:pt x="1643070" y="12699"/>
                </a:lnTo>
                <a:lnTo>
                  <a:pt x="1656573" y="0"/>
                </a:lnTo>
                <a:lnTo>
                  <a:pt x="1706053" y="0"/>
                </a:lnTo>
                <a:lnTo>
                  <a:pt x="1681142" y="38099"/>
                </a:lnTo>
                <a:lnTo>
                  <a:pt x="1654779" y="88899"/>
                </a:lnTo>
                <a:lnTo>
                  <a:pt x="1627447" y="126999"/>
                </a:lnTo>
                <a:lnTo>
                  <a:pt x="1599146" y="177799"/>
                </a:lnTo>
                <a:lnTo>
                  <a:pt x="1569877" y="215899"/>
                </a:lnTo>
                <a:lnTo>
                  <a:pt x="1539639" y="266699"/>
                </a:lnTo>
                <a:lnTo>
                  <a:pt x="1509429" y="304799"/>
                </a:lnTo>
                <a:lnTo>
                  <a:pt x="1478174" y="342899"/>
                </a:lnTo>
                <a:lnTo>
                  <a:pt x="1445873" y="393699"/>
                </a:lnTo>
                <a:lnTo>
                  <a:pt x="1412527" y="431799"/>
                </a:lnTo>
                <a:lnTo>
                  <a:pt x="1378135" y="469899"/>
                </a:lnTo>
                <a:lnTo>
                  <a:pt x="1342698" y="507999"/>
                </a:lnTo>
                <a:lnTo>
                  <a:pt x="1306216" y="533399"/>
                </a:lnTo>
                <a:lnTo>
                  <a:pt x="1268687" y="571499"/>
                </a:lnTo>
                <a:lnTo>
                  <a:pt x="1230223" y="609599"/>
                </a:lnTo>
                <a:lnTo>
                  <a:pt x="1190931" y="647699"/>
                </a:lnTo>
                <a:lnTo>
                  <a:pt x="1150813" y="673099"/>
                </a:lnTo>
                <a:lnTo>
                  <a:pt x="1109867" y="711199"/>
                </a:lnTo>
                <a:lnTo>
                  <a:pt x="1068094" y="736599"/>
                </a:lnTo>
                <a:lnTo>
                  <a:pt x="1025494" y="761999"/>
                </a:lnTo>
                <a:lnTo>
                  <a:pt x="982067" y="787399"/>
                </a:lnTo>
                <a:lnTo>
                  <a:pt x="937812" y="825499"/>
                </a:lnTo>
                <a:lnTo>
                  <a:pt x="891437" y="850899"/>
                </a:lnTo>
                <a:lnTo>
                  <a:pt x="844032" y="863599"/>
                </a:lnTo>
                <a:close/>
              </a:path>
              <a:path w="3647440" h="1397000">
                <a:moveTo>
                  <a:pt x="1313108" y="1206499"/>
                </a:moveTo>
                <a:lnTo>
                  <a:pt x="1138949" y="1206499"/>
                </a:lnTo>
                <a:lnTo>
                  <a:pt x="1284827" y="1168399"/>
                </a:lnTo>
                <a:lnTo>
                  <a:pt x="1331193" y="1142999"/>
                </a:lnTo>
                <a:lnTo>
                  <a:pt x="1376115" y="1130299"/>
                </a:lnTo>
                <a:lnTo>
                  <a:pt x="1419407" y="1104899"/>
                </a:lnTo>
                <a:lnTo>
                  <a:pt x="1462686" y="1066799"/>
                </a:lnTo>
                <a:lnTo>
                  <a:pt x="1505153" y="1041399"/>
                </a:lnTo>
                <a:lnTo>
                  <a:pt x="1546807" y="1015999"/>
                </a:lnTo>
                <a:lnTo>
                  <a:pt x="1587647" y="977899"/>
                </a:lnTo>
                <a:lnTo>
                  <a:pt x="1627675" y="952499"/>
                </a:lnTo>
                <a:lnTo>
                  <a:pt x="1666889" y="914399"/>
                </a:lnTo>
                <a:lnTo>
                  <a:pt x="1705290" y="888999"/>
                </a:lnTo>
                <a:lnTo>
                  <a:pt x="1742878" y="850899"/>
                </a:lnTo>
                <a:lnTo>
                  <a:pt x="1779653" y="812799"/>
                </a:lnTo>
                <a:lnTo>
                  <a:pt x="1787231" y="800099"/>
                </a:lnTo>
                <a:lnTo>
                  <a:pt x="1802235" y="787399"/>
                </a:lnTo>
                <a:lnTo>
                  <a:pt x="1809800" y="787399"/>
                </a:lnTo>
                <a:lnTo>
                  <a:pt x="1812257" y="723899"/>
                </a:lnTo>
                <a:lnTo>
                  <a:pt x="1817512" y="673099"/>
                </a:lnTo>
                <a:lnTo>
                  <a:pt x="1825565" y="622299"/>
                </a:lnTo>
                <a:lnTo>
                  <a:pt x="1836417" y="571499"/>
                </a:lnTo>
                <a:lnTo>
                  <a:pt x="1850067" y="520699"/>
                </a:lnTo>
                <a:lnTo>
                  <a:pt x="1866515" y="469899"/>
                </a:lnTo>
                <a:lnTo>
                  <a:pt x="1885761" y="419099"/>
                </a:lnTo>
                <a:lnTo>
                  <a:pt x="1904520" y="380999"/>
                </a:lnTo>
                <a:lnTo>
                  <a:pt x="1923786" y="330199"/>
                </a:lnTo>
                <a:lnTo>
                  <a:pt x="1943559" y="279399"/>
                </a:lnTo>
                <a:lnTo>
                  <a:pt x="1963838" y="228599"/>
                </a:lnTo>
                <a:lnTo>
                  <a:pt x="1984623" y="177799"/>
                </a:lnTo>
                <a:lnTo>
                  <a:pt x="2005915" y="139699"/>
                </a:lnTo>
                <a:lnTo>
                  <a:pt x="2027714" y="88899"/>
                </a:lnTo>
                <a:lnTo>
                  <a:pt x="2050020" y="38099"/>
                </a:lnTo>
                <a:lnTo>
                  <a:pt x="2072831" y="0"/>
                </a:lnTo>
                <a:lnTo>
                  <a:pt x="2125197" y="0"/>
                </a:lnTo>
                <a:lnTo>
                  <a:pt x="2115090" y="12699"/>
                </a:lnTo>
                <a:lnTo>
                  <a:pt x="2092962" y="50799"/>
                </a:lnTo>
                <a:lnTo>
                  <a:pt x="2071552" y="101599"/>
                </a:lnTo>
                <a:lnTo>
                  <a:pt x="2050858" y="152399"/>
                </a:lnTo>
                <a:lnTo>
                  <a:pt x="2031102" y="190499"/>
                </a:lnTo>
                <a:lnTo>
                  <a:pt x="2012533" y="241299"/>
                </a:lnTo>
                <a:lnTo>
                  <a:pt x="1994325" y="279399"/>
                </a:lnTo>
                <a:lnTo>
                  <a:pt x="1975653" y="330199"/>
                </a:lnTo>
                <a:lnTo>
                  <a:pt x="1955693" y="380999"/>
                </a:lnTo>
                <a:lnTo>
                  <a:pt x="1935724" y="419099"/>
                </a:lnTo>
                <a:lnTo>
                  <a:pt x="1917735" y="469899"/>
                </a:lnTo>
                <a:lnTo>
                  <a:pt x="1901726" y="520699"/>
                </a:lnTo>
                <a:lnTo>
                  <a:pt x="1887697" y="558799"/>
                </a:lnTo>
                <a:lnTo>
                  <a:pt x="1875649" y="609599"/>
                </a:lnTo>
                <a:lnTo>
                  <a:pt x="1869511" y="634999"/>
                </a:lnTo>
                <a:lnTo>
                  <a:pt x="1864557" y="673099"/>
                </a:lnTo>
                <a:lnTo>
                  <a:pt x="1860787" y="698499"/>
                </a:lnTo>
                <a:lnTo>
                  <a:pt x="1858201" y="736599"/>
                </a:lnTo>
                <a:lnTo>
                  <a:pt x="1915445" y="736599"/>
                </a:lnTo>
                <a:lnTo>
                  <a:pt x="1892187" y="761999"/>
                </a:lnTo>
                <a:lnTo>
                  <a:pt x="1856825" y="800099"/>
                </a:lnTo>
                <a:lnTo>
                  <a:pt x="1859225" y="850899"/>
                </a:lnTo>
                <a:lnTo>
                  <a:pt x="1812364" y="850899"/>
                </a:lnTo>
                <a:lnTo>
                  <a:pt x="1775801" y="876299"/>
                </a:lnTo>
                <a:lnTo>
                  <a:pt x="1757364" y="901699"/>
                </a:lnTo>
                <a:lnTo>
                  <a:pt x="1738776" y="914399"/>
                </a:lnTo>
                <a:lnTo>
                  <a:pt x="1700307" y="952499"/>
                </a:lnTo>
                <a:lnTo>
                  <a:pt x="1661042" y="977899"/>
                </a:lnTo>
                <a:lnTo>
                  <a:pt x="1620937" y="1015999"/>
                </a:lnTo>
                <a:lnTo>
                  <a:pt x="1579951" y="1041399"/>
                </a:lnTo>
                <a:lnTo>
                  <a:pt x="1538040" y="1079499"/>
                </a:lnTo>
                <a:lnTo>
                  <a:pt x="1495160" y="1104899"/>
                </a:lnTo>
                <a:lnTo>
                  <a:pt x="1451271" y="1130299"/>
                </a:lnTo>
                <a:lnTo>
                  <a:pt x="1406327" y="1155699"/>
                </a:lnTo>
                <a:lnTo>
                  <a:pt x="1360287" y="1181099"/>
                </a:lnTo>
                <a:lnTo>
                  <a:pt x="1313108" y="1206499"/>
                </a:lnTo>
                <a:close/>
              </a:path>
              <a:path w="3647440" h="1397000">
                <a:moveTo>
                  <a:pt x="1915445" y="736599"/>
                </a:moveTo>
                <a:lnTo>
                  <a:pt x="1858201" y="736599"/>
                </a:lnTo>
                <a:lnTo>
                  <a:pt x="1894003" y="698499"/>
                </a:lnTo>
                <a:lnTo>
                  <a:pt x="1929350" y="660399"/>
                </a:lnTo>
                <a:lnTo>
                  <a:pt x="1964258" y="622299"/>
                </a:lnTo>
                <a:lnTo>
                  <a:pt x="1998742" y="584199"/>
                </a:lnTo>
                <a:lnTo>
                  <a:pt x="2032815" y="546099"/>
                </a:lnTo>
                <a:lnTo>
                  <a:pt x="2066495" y="507999"/>
                </a:lnTo>
                <a:lnTo>
                  <a:pt x="2099795" y="469899"/>
                </a:lnTo>
                <a:lnTo>
                  <a:pt x="2132730" y="419099"/>
                </a:lnTo>
                <a:lnTo>
                  <a:pt x="2164899" y="380999"/>
                </a:lnTo>
                <a:lnTo>
                  <a:pt x="2196751" y="342899"/>
                </a:lnTo>
                <a:lnTo>
                  <a:pt x="2228286" y="304799"/>
                </a:lnTo>
                <a:lnTo>
                  <a:pt x="2259504" y="266699"/>
                </a:lnTo>
                <a:lnTo>
                  <a:pt x="2290405" y="228599"/>
                </a:lnTo>
                <a:lnTo>
                  <a:pt x="2320989" y="190499"/>
                </a:lnTo>
                <a:lnTo>
                  <a:pt x="2351256" y="139699"/>
                </a:lnTo>
                <a:lnTo>
                  <a:pt x="2381206" y="101599"/>
                </a:lnTo>
                <a:lnTo>
                  <a:pt x="2410840" y="63499"/>
                </a:lnTo>
                <a:lnTo>
                  <a:pt x="2440156" y="25399"/>
                </a:lnTo>
                <a:lnTo>
                  <a:pt x="2458539" y="0"/>
                </a:lnTo>
                <a:lnTo>
                  <a:pt x="2513271" y="0"/>
                </a:lnTo>
                <a:lnTo>
                  <a:pt x="2489959" y="25399"/>
                </a:lnTo>
                <a:lnTo>
                  <a:pt x="2461322" y="63499"/>
                </a:lnTo>
                <a:lnTo>
                  <a:pt x="2432415" y="114299"/>
                </a:lnTo>
                <a:lnTo>
                  <a:pt x="2403236" y="152399"/>
                </a:lnTo>
                <a:lnTo>
                  <a:pt x="2373781" y="190499"/>
                </a:lnTo>
                <a:lnTo>
                  <a:pt x="2344048" y="228599"/>
                </a:lnTo>
                <a:lnTo>
                  <a:pt x="2314035" y="266699"/>
                </a:lnTo>
                <a:lnTo>
                  <a:pt x="2283738" y="304799"/>
                </a:lnTo>
                <a:lnTo>
                  <a:pt x="2253157" y="342899"/>
                </a:lnTo>
                <a:lnTo>
                  <a:pt x="2222287" y="380999"/>
                </a:lnTo>
                <a:lnTo>
                  <a:pt x="2191126" y="419099"/>
                </a:lnTo>
                <a:lnTo>
                  <a:pt x="2159673" y="457199"/>
                </a:lnTo>
                <a:lnTo>
                  <a:pt x="2127546" y="507999"/>
                </a:lnTo>
                <a:lnTo>
                  <a:pt x="2095086" y="546099"/>
                </a:lnTo>
                <a:lnTo>
                  <a:pt x="2062272" y="584199"/>
                </a:lnTo>
                <a:lnTo>
                  <a:pt x="2029084" y="622299"/>
                </a:lnTo>
                <a:lnTo>
                  <a:pt x="1995502" y="660399"/>
                </a:lnTo>
                <a:lnTo>
                  <a:pt x="1961505" y="685799"/>
                </a:lnTo>
                <a:lnTo>
                  <a:pt x="1927074" y="723899"/>
                </a:lnTo>
                <a:lnTo>
                  <a:pt x="1915445" y="736599"/>
                </a:lnTo>
                <a:close/>
              </a:path>
              <a:path w="3647440" h="1397000">
                <a:moveTo>
                  <a:pt x="2380886" y="1346199"/>
                </a:moveTo>
                <a:lnTo>
                  <a:pt x="2210877" y="1346199"/>
                </a:lnTo>
                <a:lnTo>
                  <a:pt x="2358181" y="1308099"/>
                </a:lnTo>
                <a:lnTo>
                  <a:pt x="2406415" y="1282699"/>
                </a:lnTo>
                <a:lnTo>
                  <a:pt x="2501579" y="1257299"/>
                </a:lnTo>
                <a:lnTo>
                  <a:pt x="2594387" y="1206499"/>
                </a:lnTo>
                <a:lnTo>
                  <a:pt x="2639675" y="1193799"/>
                </a:lnTo>
                <a:lnTo>
                  <a:pt x="2728021" y="1142999"/>
                </a:lnTo>
                <a:lnTo>
                  <a:pt x="2771077" y="1117599"/>
                </a:lnTo>
                <a:lnTo>
                  <a:pt x="2813390" y="1079499"/>
                </a:lnTo>
                <a:lnTo>
                  <a:pt x="2854087" y="1054099"/>
                </a:lnTo>
                <a:lnTo>
                  <a:pt x="2893791" y="1028699"/>
                </a:lnTo>
                <a:lnTo>
                  <a:pt x="2932510" y="990599"/>
                </a:lnTo>
                <a:lnTo>
                  <a:pt x="2970256" y="965199"/>
                </a:lnTo>
                <a:lnTo>
                  <a:pt x="3007038" y="927099"/>
                </a:lnTo>
                <a:lnTo>
                  <a:pt x="3042865" y="888999"/>
                </a:lnTo>
                <a:lnTo>
                  <a:pt x="3077749" y="850899"/>
                </a:lnTo>
                <a:lnTo>
                  <a:pt x="3111697" y="825499"/>
                </a:lnTo>
                <a:lnTo>
                  <a:pt x="3144721" y="787399"/>
                </a:lnTo>
                <a:lnTo>
                  <a:pt x="3176831" y="749299"/>
                </a:lnTo>
                <a:lnTo>
                  <a:pt x="3208035" y="711199"/>
                </a:lnTo>
                <a:lnTo>
                  <a:pt x="3238345" y="660399"/>
                </a:lnTo>
                <a:lnTo>
                  <a:pt x="3267769" y="622299"/>
                </a:lnTo>
                <a:lnTo>
                  <a:pt x="3296318" y="584199"/>
                </a:lnTo>
                <a:lnTo>
                  <a:pt x="3324001" y="546099"/>
                </a:lnTo>
                <a:lnTo>
                  <a:pt x="3350829" y="495299"/>
                </a:lnTo>
                <a:lnTo>
                  <a:pt x="3376812" y="457199"/>
                </a:lnTo>
                <a:lnTo>
                  <a:pt x="3401958" y="419099"/>
                </a:lnTo>
                <a:lnTo>
                  <a:pt x="3426278" y="368299"/>
                </a:lnTo>
                <a:lnTo>
                  <a:pt x="3449782" y="330199"/>
                </a:lnTo>
                <a:lnTo>
                  <a:pt x="3472480" y="279399"/>
                </a:lnTo>
                <a:lnTo>
                  <a:pt x="3494381" y="241299"/>
                </a:lnTo>
                <a:lnTo>
                  <a:pt x="3515496" y="190499"/>
                </a:lnTo>
                <a:lnTo>
                  <a:pt x="3535834" y="139699"/>
                </a:lnTo>
                <a:lnTo>
                  <a:pt x="3555406" y="101599"/>
                </a:lnTo>
                <a:lnTo>
                  <a:pt x="3574220" y="50799"/>
                </a:lnTo>
                <a:lnTo>
                  <a:pt x="3592287" y="12699"/>
                </a:lnTo>
                <a:lnTo>
                  <a:pt x="3597379" y="0"/>
                </a:lnTo>
                <a:lnTo>
                  <a:pt x="3647312" y="0"/>
                </a:lnTo>
                <a:lnTo>
                  <a:pt x="3629061" y="38099"/>
                </a:lnTo>
                <a:lnTo>
                  <a:pt x="3609998" y="88899"/>
                </a:lnTo>
                <a:lnTo>
                  <a:pt x="3590123" y="139699"/>
                </a:lnTo>
                <a:lnTo>
                  <a:pt x="3569435" y="190499"/>
                </a:lnTo>
                <a:lnTo>
                  <a:pt x="3547934" y="228599"/>
                </a:lnTo>
                <a:lnTo>
                  <a:pt x="3525620" y="279399"/>
                </a:lnTo>
                <a:lnTo>
                  <a:pt x="3502494" y="330199"/>
                </a:lnTo>
                <a:lnTo>
                  <a:pt x="3478555" y="368299"/>
                </a:lnTo>
                <a:lnTo>
                  <a:pt x="3453803" y="419099"/>
                </a:lnTo>
                <a:lnTo>
                  <a:pt x="3428239" y="457199"/>
                </a:lnTo>
                <a:lnTo>
                  <a:pt x="3401862" y="507999"/>
                </a:lnTo>
                <a:lnTo>
                  <a:pt x="3374672" y="546099"/>
                </a:lnTo>
                <a:lnTo>
                  <a:pt x="3346980" y="596899"/>
                </a:lnTo>
                <a:lnTo>
                  <a:pt x="3318367" y="634999"/>
                </a:lnTo>
                <a:lnTo>
                  <a:pt x="3288833" y="673099"/>
                </a:lnTo>
                <a:lnTo>
                  <a:pt x="3258376" y="711199"/>
                </a:lnTo>
                <a:lnTo>
                  <a:pt x="3226994" y="761999"/>
                </a:lnTo>
                <a:lnTo>
                  <a:pt x="3194686" y="800099"/>
                </a:lnTo>
                <a:lnTo>
                  <a:pt x="3161451" y="838199"/>
                </a:lnTo>
                <a:lnTo>
                  <a:pt x="3127286" y="876299"/>
                </a:lnTo>
                <a:lnTo>
                  <a:pt x="3092192" y="901699"/>
                </a:lnTo>
                <a:lnTo>
                  <a:pt x="3056165" y="939799"/>
                </a:lnTo>
                <a:lnTo>
                  <a:pt x="3019205" y="977899"/>
                </a:lnTo>
                <a:lnTo>
                  <a:pt x="2981310" y="1015999"/>
                </a:lnTo>
                <a:lnTo>
                  <a:pt x="2942478" y="1041399"/>
                </a:lnTo>
                <a:lnTo>
                  <a:pt x="2902709" y="1079499"/>
                </a:lnTo>
                <a:lnTo>
                  <a:pt x="2862000" y="1104899"/>
                </a:lnTo>
                <a:lnTo>
                  <a:pt x="2820351" y="1130299"/>
                </a:lnTo>
                <a:lnTo>
                  <a:pt x="2777759" y="1168399"/>
                </a:lnTo>
                <a:lnTo>
                  <a:pt x="2693771" y="1219199"/>
                </a:lnTo>
                <a:lnTo>
                  <a:pt x="2650875" y="1231899"/>
                </a:lnTo>
                <a:lnTo>
                  <a:pt x="2563282" y="1282699"/>
                </a:lnTo>
                <a:lnTo>
                  <a:pt x="2518584" y="1295399"/>
                </a:lnTo>
                <a:lnTo>
                  <a:pt x="2473285" y="1320799"/>
                </a:lnTo>
                <a:lnTo>
                  <a:pt x="2380886" y="1346199"/>
                </a:lnTo>
                <a:close/>
              </a:path>
              <a:path w="3647440" h="1397000">
                <a:moveTo>
                  <a:pt x="2353632" y="1358899"/>
                </a:moveTo>
                <a:lnTo>
                  <a:pt x="2090293" y="1358899"/>
                </a:lnTo>
                <a:lnTo>
                  <a:pt x="2079190" y="1346199"/>
                </a:lnTo>
                <a:lnTo>
                  <a:pt x="2046221" y="1308099"/>
                </a:lnTo>
                <a:lnTo>
                  <a:pt x="2024910" y="1295399"/>
                </a:lnTo>
                <a:lnTo>
                  <a:pt x="2004300" y="1269999"/>
                </a:lnTo>
                <a:lnTo>
                  <a:pt x="1984392" y="1244599"/>
                </a:lnTo>
                <a:lnTo>
                  <a:pt x="1951651" y="1206499"/>
                </a:lnTo>
                <a:lnTo>
                  <a:pt x="1922082" y="1168399"/>
                </a:lnTo>
                <a:lnTo>
                  <a:pt x="1895687" y="1117599"/>
                </a:lnTo>
                <a:lnTo>
                  <a:pt x="1872466" y="1079499"/>
                </a:lnTo>
                <a:lnTo>
                  <a:pt x="1852642" y="1028699"/>
                </a:lnTo>
                <a:lnTo>
                  <a:pt x="1836440" y="977899"/>
                </a:lnTo>
                <a:lnTo>
                  <a:pt x="1823861" y="927099"/>
                </a:lnTo>
                <a:lnTo>
                  <a:pt x="1814904" y="876299"/>
                </a:lnTo>
                <a:lnTo>
                  <a:pt x="1814083" y="863599"/>
                </a:lnTo>
                <a:lnTo>
                  <a:pt x="1813464" y="863599"/>
                </a:lnTo>
                <a:lnTo>
                  <a:pt x="1812931" y="850899"/>
                </a:lnTo>
                <a:lnTo>
                  <a:pt x="1859225" y="850899"/>
                </a:lnTo>
                <a:lnTo>
                  <a:pt x="1864791" y="888999"/>
                </a:lnTo>
                <a:lnTo>
                  <a:pt x="1873522" y="939799"/>
                </a:lnTo>
                <a:lnTo>
                  <a:pt x="1885418" y="977899"/>
                </a:lnTo>
                <a:lnTo>
                  <a:pt x="1900479" y="1028699"/>
                </a:lnTo>
                <a:lnTo>
                  <a:pt x="1922220" y="1066799"/>
                </a:lnTo>
                <a:lnTo>
                  <a:pt x="1947797" y="1117599"/>
                </a:lnTo>
                <a:lnTo>
                  <a:pt x="1976836" y="1168399"/>
                </a:lnTo>
                <a:lnTo>
                  <a:pt x="2008964" y="1206499"/>
                </a:lnTo>
                <a:lnTo>
                  <a:pt x="2043808" y="1244599"/>
                </a:lnTo>
                <a:lnTo>
                  <a:pt x="2080995" y="1282699"/>
                </a:lnTo>
                <a:lnTo>
                  <a:pt x="2120153" y="1320799"/>
                </a:lnTo>
                <a:lnTo>
                  <a:pt x="2160907" y="1346199"/>
                </a:lnTo>
                <a:lnTo>
                  <a:pt x="2380886" y="1346199"/>
                </a:lnTo>
                <a:lnTo>
                  <a:pt x="2353632" y="1358899"/>
                </a:lnTo>
                <a:close/>
              </a:path>
              <a:path w="3647440" h="1397000">
                <a:moveTo>
                  <a:pt x="1122799" y="1257299"/>
                </a:moveTo>
                <a:lnTo>
                  <a:pt x="1074214" y="1257299"/>
                </a:lnTo>
                <a:lnTo>
                  <a:pt x="932756" y="1219199"/>
                </a:lnTo>
                <a:lnTo>
                  <a:pt x="892256" y="1193799"/>
                </a:lnTo>
                <a:lnTo>
                  <a:pt x="855543" y="1155699"/>
                </a:lnTo>
                <a:lnTo>
                  <a:pt x="822388" y="1130299"/>
                </a:lnTo>
                <a:lnTo>
                  <a:pt x="792560" y="1092199"/>
                </a:lnTo>
                <a:lnTo>
                  <a:pt x="765830" y="1054099"/>
                </a:lnTo>
                <a:lnTo>
                  <a:pt x="741968" y="1015999"/>
                </a:lnTo>
                <a:lnTo>
                  <a:pt x="720744" y="965199"/>
                </a:lnTo>
                <a:lnTo>
                  <a:pt x="701929" y="927099"/>
                </a:lnTo>
                <a:lnTo>
                  <a:pt x="751567" y="927099"/>
                </a:lnTo>
                <a:lnTo>
                  <a:pt x="762444" y="952499"/>
                </a:lnTo>
                <a:lnTo>
                  <a:pt x="780848" y="977899"/>
                </a:lnTo>
                <a:lnTo>
                  <a:pt x="801339" y="1015999"/>
                </a:lnTo>
                <a:lnTo>
                  <a:pt x="823918" y="1054099"/>
                </a:lnTo>
                <a:lnTo>
                  <a:pt x="857543" y="1092199"/>
                </a:lnTo>
                <a:lnTo>
                  <a:pt x="895749" y="1130299"/>
                </a:lnTo>
                <a:lnTo>
                  <a:pt x="938252" y="1168399"/>
                </a:lnTo>
                <a:lnTo>
                  <a:pt x="984766" y="1181099"/>
                </a:lnTo>
                <a:lnTo>
                  <a:pt x="1035007" y="1206499"/>
                </a:lnTo>
                <a:lnTo>
                  <a:pt x="1313108" y="1206499"/>
                </a:lnTo>
                <a:lnTo>
                  <a:pt x="1122799" y="1257299"/>
                </a:lnTo>
                <a:close/>
              </a:path>
              <a:path w="3647440" h="1397000">
                <a:moveTo>
                  <a:pt x="2215141" y="1396999"/>
                </a:moveTo>
                <a:lnTo>
                  <a:pt x="2145268" y="1396999"/>
                </a:lnTo>
                <a:lnTo>
                  <a:pt x="2133682" y="1384299"/>
                </a:lnTo>
                <a:lnTo>
                  <a:pt x="2122973" y="1384299"/>
                </a:lnTo>
                <a:lnTo>
                  <a:pt x="2112885" y="1371599"/>
                </a:lnTo>
                <a:lnTo>
                  <a:pt x="2101529" y="1358899"/>
                </a:lnTo>
                <a:lnTo>
                  <a:pt x="2326253" y="1358899"/>
                </a:lnTo>
                <a:lnTo>
                  <a:pt x="2298750" y="1371599"/>
                </a:lnTo>
                <a:lnTo>
                  <a:pt x="2271122" y="1371599"/>
                </a:lnTo>
                <a:lnTo>
                  <a:pt x="2215141" y="139699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0" y="5536250"/>
            <a:ext cx="449580" cy="549275"/>
          </a:xfrm>
          <a:custGeom>
            <a:avLst/>
            <a:gdLst/>
            <a:ahLst/>
            <a:cxnLst/>
            <a:rect l="l" t="t" r="r" b="b"/>
            <a:pathLst>
              <a:path w="449580" h="549275">
                <a:moveTo>
                  <a:pt x="0" y="75783"/>
                </a:moveTo>
                <a:lnTo>
                  <a:pt x="0" y="0"/>
                </a:lnTo>
                <a:lnTo>
                  <a:pt x="12217" y="8812"/>
                </a:lnTo>
                <a:lnTo>
                  <a:pt x="43247" y="35170"/>
                </a:lnTo>
                <a:lnTo>
                  <a:pt x="71395" y="63428"/>
                </a:lnTo>
                <a:lnTo>
                  <a:pt x="106653" y="78004"/>
                </a:lnTo>
                <a:lnTo>
                  <a:pt x="136598" y="98713"/>
                </a:lnTo>
                <a:lnTo>
                  <a:pt x="166948" y="121535"/>
                </a:lnTo>
                <a:lnTo>
                  <a:pt x="197163" y="143653"/>
                </a:lnTo>
                <a:lnTo>
                  <a:pt x="204847" y="149862"/>
                </a:lnTo>
                <a:lnTo>
                  <a:pt x="215779" y="156079"/>
                </a:lnTo>
                <a:lnTo>
                  <a:pt x="223697" y="163508"/>
                </a:lnTo>
                <a:lnTo>
                  <a:pt x="231733" y="171547"/>
                </a:lnTo>
                <a:lnTo>
                  <a:pt x="265852" y="213990"/>
                </a:lnTo>
                <a:lnTo>
                  <a:pt x="339991" y="295797"/>
                </a:lnTo>
                <a:lnTo>
                  <a:pt x="380011" y="335160"/>
                </a:lnTo>
                <a:lnTo>
                  <a:pt x="416780" y="374500"/>
                </a:lnTo>
                <a:lnTo>
                  <a:pt x="438965" y="405510"/>
                </a:lnTo>
                <a:lnTo>
                  <a:pt x="449035" y="457930"/>
                </a:lnTo>
                <a:lnTo>
                  <a:pt x="445684" y="474280"/>
                </a:lnTo>
                <a:lnTo>
                  <a:pt x="443889" y="481832"/>
                </a:lnTo>
                <a:lnTo>
                  <a:pt x="433799" y="496893"/>
                </a:lnTo>
                <a:lnTo>
                  <a:pt x="431704" y="502883"/>
                </a:lnTo>
                <a:lnTo>
                  <a:pt x="417762" y="514789"/>
                </a:lnTo>
                <a:lnTo>
                  <a:pt x="412133" y="519280"/>
                </a:lnTo>
                <a:lnTo>
                  <a:pt x="403151" y="523210"/>
                </a:lnTo>
                <a:lnTo>
                  <a:pt x="379331" y="534381"/>
                </a:lnTo>
                <a:lnTo>
                  <a:pt x="354881" y="542277"/>
                </a:lnTo>
                <a:lnTo>
                  <a:pt x="336072" y="545743"/>
                </a:lnTo>
                <a:lnTo>
                  <a:pt x="309838" y="409172"/>
                </a:lnTo>
                <a:lnTo>
                  <a:pt x="305248" y="402176"/>
                </a:lnTo>
                <a:lnTo>
                  <a:pt x="272335" y="349115"/>
                </a:lnTo>
                <a:lnTo>
                  <a:pt x="238097" y="306055"/>
                </a:lnTo>
                <a:lnTo>
                  <a:pt x="201088" y="265465"/>
                </a:lnTo>
                <a:lnTo>
                  <a:pt x="161307" y="227343"/>
                </a:lnTo>
                <a:lnTo>
                  <a:pt x="118755" y="191691"/>
                </a:lnTo>
                <a:lnTo>
                  <a:pt x="81309" y="165725"/>
                </a:lnTo>
                <a:lnTo>
                  <a:pt x="46696" y="137608"/>
                </a:lnTo>
                <a:lnTo>
                  <a:pt x="17696" y="104919"/>
                </a:lnTo>
                <a:lnTo>
                  <a:pt x="0" y="75783"/>
                </a:lnTo>
                <a:close/>
              </a:path>
              <a:path w="449580" h="549275">
                <a:moveTo>
                  <a:pt x="0" y="507652"/>
                </a:moveTo>
                <a:lnTo>
                  <a:pt x="0" y="370748"/>
                </a:lnTo>
                <a:lnTo>
                  <a:pt x="38757" y="383523"/>
                </a:lnTo>
                <a:lnTo>
                  <a:pt x="86995" y="398083"/>
                </a:lnTo>
                <a:lnTo>
                  <a:pt x="134958" y="411214"/>
                </a:lnTo>
                <a:lnTo>
                  <a:pt x="185777" y="422314"/>
                </a:lnTo>
                <a:lnTo>
                  <a:pt x="232729" y="430181"/>
                </a:lnTo>
                <a:lnTo>
                  <a:pt x="282027" y="433362"/>
                </a:lnTo>
                <a:lnTo>
                  <a:pt x="288313" y="432291"/>
                </a:lnTo>
                <a:lnTo>
                  <a:pt x="291456" y="431756"/>
                </a:lnTo>
                <a:lnTo>
                  <a:pt x="297640" y="430155"/>
                </a:lnTo>
                <a:lnTo>
                  <a:pt x="306839" y="427357"/>
                </a:lnTo>
                <a:lnTo>
                  <a:pt x="312794" y="424563"/>
                </a:lnTo>
                <a:lnTo>
                  <a:pt x="336072" y="545743"/>
                </a:lnTo>
                <a:lnTo>
                  <a:pt x="329803" y="546898"/>
                </a:lnTo>
                <a:lnTo>
                  <a:pt x="304095" y="548243"/>
                </a:lnTo>
                <a:lnTo>
                  <a:pt x="255506" y="548752"/>
                </a:lnTo>
                <a:lnTo>
                  <a:pt x="206421" y="546676"/>
                </a:lnTo>
                <a:lnTo>
                  <a:pt x="159969" y="541414"/>
                </a:lnTo>
                <a:lnTo>
                  <a:pt x="109890" y="534168"/>
                </a:lnTo>
                <a:lnTo>
                  <a:pt x="58941" y="522390"/>
                </a:lnTo>
                <a:lnTo>
                  <a:pt x="7818" y="509705"/>
                </a:lnTo>
                <a:lnTo>
                  <a:pt x="0" y="50765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0" y="3266087"/>
            <a:ext cx="269875" cy="513080"/>
          </a:xfrm>
          <a:custGeom>
            <a:avLst/>
            <a:gdLst/>
            <a:ahLst/>
            <a:cxnLst/>
            <a:rect l="l" t="t" r="r" b="b"/>
            <a:pathLst>
              <a:path w="269875" h="513079">
                <a:moveTo>
                  <a:pt x="0" y="64779"/>
                </a:moveTo>
                <a:lnTo>
                  <a:pt x="0" y="0"/>
                </a:lnTo>
                <a:lnTo>
                  <a:pt x="10788" y="8927"/>
                </a:lnTo>
                <a:lnTo>
                  <a:pt x="46624" y="39943"/>
                </a:lnTo>
                <a:lnTo>
                  <a:pt x="81745" y="71731"/>
                </a:lnTo>
                <a:lnTo>
                  <a:pt x="116153" y="104291"/>
                </a:lnTo>
                <a:lnTo>
                  <a:pt x="149847" y="137622"/>
                </a:lnTo>
                <a:lnTo>
                  <a:pt x="182828" y="171724"/>
                </a:lnTo>
                <a:lnTo>
                  <a:pt x="221919" y="221883"/>
                </a:lnTo>
                <a:lnTo>
                  <a:pt x="252274" y="277763"/>
                </a:lnTo>
                <a:lnTo>
                  <a:pt x="266022" y="318568"/>
                </a:lnTo>
                <a:lnTo>
                  <a:pt x="269511" y="350688"/>
                </a:lnTo>
                <a:lnTo>
                  <a:pt x="269336" y="361499"/>
                </a:lnTo>
                <a:lnTo>
                  <a:pt x="262013" y="403930"/>
                </a:lnTo>
                <a:lnTo>
                  <a:pt x="244500" y="443266"/>
                </a:lnTo>
                <a:lnTo>
                  <a:pt x="227267" y="464854"/>
                </a:lnTo>
                <a:lnTo>
                  <a:pt x="199527" y="320450"/>
                </a:lnTo>
                <a:lnTo>
                  <a:pt x="188386" y="270423"/>
                </a:lnTo>
                <a:lnTo>
                  <a:pt x="167728" y="223917"/>
                </a:lnTo>
                <a:lnTo>
                  <a:pt x="134425" y="182158"/>
                </a:lnTo>
                <a:lnTo>
                  <a:pt x="104254" y="158602"/>
                </a:lnTo>
                <a:lnTo>
                  <a:pt x="93744" y="151348"/>
                </a:lnTo>
                <a:lnTo>
                  <a:pt x="87805" y="147074"/>
                </a:lnTo>
                <a:lnTo>
                  <a:pt x="81999" y="142629"/>
                </a:lnTo>
                <a:lnTo>
                  <a:pt x="76327" y="138015"/>
                </a:lnTo>
                <a:lnTo>
                  <a:pt x="70789" y="133232"/>
                </a:lnTo>
                <a:lnTo>
                  <a:pt x="0" y="64779"/>
                </a:lnTo>
                <a:close/>
              </a:path>
              <a:path w="269875" h="513079">
                <a:moveTo>
                  <a:pt x="0" y="510556"/>
                </a:moveTo>
                <a:lnTo>
                  <a:pt x="0" y="418892"/>
                </a:lnTo>
                <a:lnTo>
                  <a:pt x="50590" y="429037"/>
                </a:lnTo>
                <a:lnTo>
                  <a:pt x="66426" y="431076"/>
                </a:lnTo>
                <a:lnTo>
                  <a:pt x="82280" y="431915"/>
                </a:lnTo>
                <a:lnTo>
                  <a:pt x="98152" y="431553"/>
                </a:lnTo>
                <a:lnTo>
                  <a:pt x="114041" y="429991"/>
                </a:lnTo>
                <a:lnTo>
                  <a:pt x="160218" y="418323"/>
                </a:lnTo>
                <a:lnTo>
                  <a:pt x="174934" y="412130"/>
                </a:lnTo>
                <a:lnTo>
                  <a:pt x="178409" y="411128"/>
                </a:lnTo>
                <a:lnTo>
                  <a:pt x="203650" y="381525"/>
                </a:lnTo>
                <a:lnTo>
                  <a:pt x="204318" y="377202"/>
                </a:lnTo>
                <a:lnTo>
                  <a:pt x="204277" y="372769"/>
                </a:lnTo>
                <a:lnTo>
                  <a:pt x="199527" y="320450"/>
                </a:lnTo>
                <a:lnTo>
                  <a:pt x="227267" y="464854"/>
                </a:lnTo>
                <a:lnTo>
                  <a:pt x="169239" y="496892"/>
                </a:lnTo>
                <a:lnTo>
                  <a:pt x="82127" y="511647"/>
                </a:lnTo>
                <a:lnTo>
                  <a:pt x="26489" y="512763"/>
                </a:lnTo>
                <a:lnTo>
                  <a:pt x="0" y="51055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0" y="4417101"/>
            <a:ext cx="897890" cy="989965"/>
          </a:xfrm>
          <a:custGeom>
            <a:avLst/>
            <a:gdLst/>
            <a:ahLst/>
            <a:cxnLst/>
            <a:rect l="l" t="t" r="r" b="b"/>
            <a:pathLst>
              <a:path w="897890" h="989964">
                <a:moveTo>
                  <a:pt x="201182" y="204982"/>
                </a:moveTo>
                <a:lnTo>
                  <a:pt x="179497" y="92099"/>
                </a:lnTo>
                <a:lnTo>
                  <a:pt x="227227" y="120911"/>
                </a:lnTo>
                <a:lnTo>
                  <a:pt x="242117" y="130834"/>
                </a:lnTo>
                <a:lnTo>
                  <a:pt x="271683" y="149578"/>
                </a:lnTo>
                <a:lnTo>
                  <a:pt x="363900" y="207216"/>
                </a:lnTo>
                <a:lnTo>
                  <a:pt x="367150" y="207240"/>
                </a:lnTo>
                <a:lnTo>
                  <a:pt x="367511" y="209119"/>
                </a:lnTo>
                <a:lnTo>
                  <a:pt x="379606" y="221394"/>
                </a:lnTo>
                <a:lnTo>
                  <a:pt x="391788" y="234117"/>
                </a:lnTo>
                <a:lnTo>
                  <a:pt x="403702" y="245450"/>
                </a:lnTo>
                <a:lnTo>
                  <a:pt x="414996" y="253552"/>
                </a:lnTo>
                <a:lnTo>
                  <a:pt x="432372" y="259522"/>
                </a:lnTo>
                <a:lnTo>
                  <a:pt x="446870" y="267413"/>
                </a:lnTo>
                <a:lnTo>
                  <a:pt x="458493" y="277225"/>
                </a:lnTo>
                <a:lnTo>
                  <a:pt x="470368" y="288356"/>
                </a:lnTo>
                <a:lnTo>
                  <a:pt x="493845" y="309189"/>
                </a:lnTo>
                <a:lnTo>
                  <a:pt x="554889" y="373518"/>
                </a:lnTo>
                <a:lnTo>
                  <a:pt x="562834" y="381083"/>
                </a:lnTo>
                <a:lnTo>
                  <a:pt x="570716" y="388323"/>
                </a:lnTo>
                <a:lnTo>
                  <a:pt x="581666" y="394636"/>
                </a:lnTo>
                <a:lnTo>
                  <a:pt x="589423" y="401225"/>
                </a:lnTo>
                <a:lnTo>
                  <a:pt x="630597" y="429700"/>
                </a:lnTo>
                <a:lnTo>
                  <a:pt x="672149" y="460144"/>
                </a:lnTo>
                <a:lnTo>
                  <a:pt x="707818" y="493760"/>
                </a:lnTo>
                <a:lnTo>
                  <a:pt x="743866" y="529345"/>
                </a:lnTo>
                <a:lnTo>
                  <a:pt x="780230" y="566576"/>
                </a:lnTo>
                <a:lnTo>
                  <a:pt x="810587" y="606332"/>
                </a:lnTo>
                <a:lnTo>
                  <a:pt x="838069" y="648013"/>
                </a:lnTo>
                <a:lnTo>
                  <a:pt x="862674" y="691618"/>
                </a:lnTo>
                <a:lnTo>
                  <a:pt x="887642" y="754006"/>
                </a:lnTo>
                <a:lnTo>
                  <a:pt x="897157" y="820440"/>
                </a:lnTo>
                <a:lnTo>
                  <a:pt x="895766" y="830094"/>
                </a:lnTo>
                <a:lnTo>
                  <a:pt x="897470" y="838964"/>
                </a:lnTo>
                <a:lnTo>
                  <a:pt x="894512" y="857360"/>
                </a:lnTo>
                <a:lnTo>
                  <a:pt x="889835" y="866805"/>
                </a:lnTo>
                <a:lnTo>
                  <a:pt x="888222" y="875304"/>
                </a:lnTo>
                <a:lnTo>
                  <a:pt x="868532" y="907978"/>
                </a:lnTo>
                <a:lnTo>
                  <a:pt x="841116" y="934224"/>
                </a:lnTo>
                <a:lnTo>
                  <a:pt x="835558" y="939083"/>
                </a:lnTo>
                <a:lnTo>
                  <a:pt x="826758" y="943963"/>
                </a:lnTo>
                <a:lnTo>
                  <a:pt x="812028" y="951764"/>
                </a:lnTo>
                <a:lnTo>
                  <a:pt x="778627" y="777888"/>
                </a:lnTo>
                <a:lnTo>
                  <a:pt x="768568" y="742418"/>
                </a:lnTo>
                <a:lnTo>
                  <a:pt x="733324" y="677224"/>
                </a:lnTo>
                <a:lnTo>
                  <a:pt x="710835" y="644640"/>
                </a:lnTo>
                <a:lnTo>
                  <a:pt x="685588" y="614587"/>
                </a:lnTo>
                <a:lnTo>
                  <a:pt x="657580" y="587066"/>
                </a:lnTo>
                <a:lnTo>
                  <a:pt x="615521" y="553977"/>
                </a:lnTo>
                <a:lnTo>
                  <a:pt x="607292" y="544935"/>
                </a:lnTo>
                <a:lnTo>
                  <a:pt x="598998" y="535550"/>
                </a:lnTo>
                <a:lnTo>
                  <a:pt x="590638" y="525823"/>
                </a:lnTo>
                <a:lnTo>
                  <a:pt x="555057" y="492671"/>
                </a:lnTo>
                <a:lnTo>
                  <a:pt x="519615" y="460235"/>
                </a:lnTo>
                <a:lnTo>
                  <a:pt x="484309" y="428516"/>
                </a:lnTo>
                <a:lnTo>
                  <a:pt x="446012" y="398114"/>
                </a:lnTo>
                <a:lnTo>
                  <a:pt x="410982" y="367828"/>
                </a:lnTo>
                <a:lnTo>
                  <a:pt x="376778" y="341845"/>
                </a:lnTo>
                <a:lnTo>
                  <a:pt x="342306" y="314462"/>
                </a:lnTo>
                <a:lnTo>
                  <a:pt x="279490" y="257803"/>
                </a:lnTo>
                <a:lnTo>
                  <a:pt x="264868" y="249273"/>
                </a:lnTo>
                <a:lnTo>
                  <a:pt x="253431" y="240425"/>
                </a:lnTo>
                <a:lnTo>
                  <a:pt x="242049" y="231861"/>
                </a:lnTo>
                <a:lnTo>
                  <a:pt x="201182" y="204982"/>
                </a:lnTo>
                <a:close/>
              </a:path>
              <a:path w="897890" h="989964">
                <a:moveTo>
                  <a:pt x="424659" y="929030"/>
                </a:moveTo>
                <a:lnTo>
                  <a:pt x="401477" y="808353"/>
                </a:lnTo>
                <a:lnTo>
                  <a:pt x="549587" y="869715"/>
                </a:lnTo>
                <a:lnTo>
                  <a:pt x="602001" y="889115"/>
                </a:lnTo>
                <a:lnTo>
                  <a:pt x="632846" y="897614"/>
                </a:lnTo>
                <a:lnTo>
                  <a:pt x="662911" y="902056"/>
                </a:lnTo>
                <a:lnTo>
                  <a:pt x="695327" y="901841"/>
                </a:lnTo>
                <a:lnTo>
                  <a:pt x="726964" y="897568"/>
                </a:lnTo>
                <a:lnTo>
                  <a:pt x="760877" y="888244"/>
                </a:lnTo>
                <a:lnTo>
                  <a:pt x="780584" y="872560"/>
                </a:lnTo>
                <a:lnTo>
                  <a:pt x="788956" y="848556"/>
                </a:lnTo>
                <a:lnTo>
                  <a:pt x="785731" y="814872"/>
                </a:lnTo>
                <a:lnTo>
                  <a:pt x="812028" y="951764"/>
                </a:lnTo>
                <a:lnTo>
                  <a:pt x="770079" y="969940"/>
                </a:lnTo>
                <a:lnTo>
                  <a:pt x="711317" y="985078"/>
                </a:lnTo>
                <a:lnTo>
                  <a:pt x="650483" y="989432"/>
                </a:lnTo>
                <a:lnTo>
                  <a:pt x="620859" y="987285"/>
                </a:lnTo>
                <a:lnTo>
                  <a:pt x="590719" y="982456"/>
                </a:lnTo>
                <a:lnTo>
                  <a:pt x="536358" y="969809"/>
                </a:lnTo>
                <a:lnTo>
                  <a:pt x="484588" y="953759"/>
                </a:lnTo>
                <a:lnTo>
                  <a:pt x="435410" y="934305"/>
                </a:lnTo>
                <a:lnTo>
                  <a:pt x="424659" y="929030"/>
                </a:lnTo>
                <a:close/>
              </a:path>
              <a:path w="897890" h="989964">
                <a:moveTo>
                  <a:pt x="224995" y="818950"/>
                </a:moveTo>
                <a:lnTo>
                  <a:pt x="209932" y="740536"/>
                </a:lnTo>
                <a:lnTo>
                  <a:pt x="260553" y="750603"/>
                </a:lnTo>
                <a:lnTo>
                  <a:pt x="311646" y="763132"/>
                </a:lnTo>
                <a:lnTo>
                  <a:pt x="357486" y="782104"/>
                </a:lnTo>
                <a:lnTo>
                  <a:pt x="400946" y="809206"/>
                </a:lnTo>
                <a:lnTo>
                  <a:pt x="400195" y="810411"/>
                </a:lnTo>
                <a:lnTo>
                  <a:pt x="398755" y="811077"/>
                </a:lnTo>
                <a:lnTo>
                  <a:pt x="392747" y="813594"/>
                </a:lnTo>
                <a:lnTo>
                  <a:pt x="389973" y="816048"/>
                </a:lnTo>
                <a:lnTo>
                  <a:pt x="387059" y="817776"/>
                </a:lnTo>
                <a:lnTo>
                  <a:pt x="406742" y="920239"/>
                </a:lnTo>
                <a:lnTo>
                  <a:pt x="388824" y="911448"/>
                </a:lnTo>
                <a:lnTo>
                  <a:pt x="341700" y="885789"/>
                </a:lnTo>
                <a:lnTo>
                  <a:pt x="297168" y="856726"/>
                </a:lnTo>
                <a:lnTo>
                  <a:pt x="268457" y="842442"/>
                </a:lnTo>
                <a:lnTo>
                  <a:pt x="224995" y="818950"/>
                </a:lnTo>
                <a:close/>
              </a:path>
              <a:path w="897890" h="989964">
                <a:moveTo>
                  <a:pt x="400195" y="810411"/>
                </a:moveTo>
                <a:lnTo>
                  <a:pt x="400946" y="809206"/>
                </a:lnTo>
                <a:lnTo>
                  <a:pt x="401097" y="809994"/>
                </a:lnTo>
                <a:lnTo>
                  <a:pt x="400195" y="810411"/>
                </a:lnTo>
                <a:close/>
              </a:path>
              <a:path w="897890" h="989964">
                <a:moveTo>
                  <a:pt x="406742" y="920239"/>
                </a:moveTo>
                <a:lnTo>
                  <a:pt x="388376" y="824631"/>
                </a:lnTo>
                <a:lnTo>
                  <a:pt x="391361" y="823276"/>
                </a:lnTo>
                <a:lnTo>
                  <a:pt x="391161" y="822233"/>
                </a:lnTo>
                <a:lnTo>
                  <a:pt x="394035" y="820299"/>
                </a:lnTo>
                <a:lnTo>
                  <a:pt x="396558" y="816536"/>
                </a:lnTo>
                <a:lnTo>
                  <a:pt x="398997" y="812335"/>
                </a:lnTo>
                <a:lnTo>
                  <a:pt x="400195" y="810411"/>
                </a:lnTo>
                <a:lnTo>
                  <a:pt x="401097" y="809994"/>
                </a:lnTo>
                <a:lnTo>
                  <a:pt x="423891" y="928654"/>
                </a:lnTo>
                <a:lnTo>
                  <a:pt x="406742" y="920239"/>
                </a:lnTo>
                <a:close/>
              </a:path>
              <a:path w="897890" h="989964">
                <a:moveTo>
                  <a:pt x="388376" y="824631"/>
                </a:moveTo>
                <a:lnTo>
                  <a:pt x="387059" y="817776"/>
                </a:lnTo>
                <a:lnTo>
                  <a:pt x="390977" y="821276"/>
                </a:lnTo>
                <a:lnTo>
                  <a:pt x="388376" y="824631"/>
                </a:lnTo>
                <a:close/>
              </a:path>
              <a:path w="897890" h="989964">
                <a:moveTo>
                  <a:pt x="0" y="77186"/>
                </a:moveTo>
                <a:lnTo>
                  <a:pt x="0" y="0"/>
                </a:lnTo>
                <a:lnTo>
                  <a:pt x="6645" y="3317"/>
                </a:lnTo>
                <a:lnTo>
                  <a:pt x="13592" y="5685"/>
                </a:lnTo>
                <a:lnTo>
                  <a:pt x="37065" y="9606"/>
                </a:lnTo>
                <a:lnTo>
                  <a:pt x="57249" y="13296"/>
                </a:lnTo>
                <a:lnTo>
                  <a:pt x="74595" y="19111"/>
                </a:lnTo>
                <a:lnTo>
                  <a:pt x="89103" y="27049"/>
                </a:lnTo>
                <a:lnTo>
                  <a:pt x="106998" y="35721"/>
                </a:lnTo>
                <a:lnTo>
                  <a:pt x="121982" y="46141"/>
                </a:lnTo>
                <a:lnTo>
                  <a:pt x="137187" y="57708"/>
                </a:lnTo>
                <a:lnTo>
                  <a:pt x="149482" y="71023"/>
                </a:lnTo>
                <a:lnTo>
                  <a:pt x="157095" y="76859"/>
                </a:lnTo>
                <a:lnTo>
                  <a:pt x="164675" y="82526"/>
                </a:lnTo>
                <a:lnTo>
                  <a:pt x="172223" y="88024"/>
                </a:lnTo>
                <a:lnTo>
                  <a:pt x="178578" y="92529"/>
                </a:lnTo>
                <a:lnTo>
                  <a:pt x="176938" y="93295"/>
                </a:lnTo>
                <a:lnTo>
                  <a:pt x="156929" y="92889"/>
                </a:lnTo>
                <a:lnTo>
                  <a:pt x="147133" y="92585"/>
                </a:lnTo>
                <a:lnTo>
                  <a:pt x="137403" y="92623"/>
                </a:lnTo>
                <a:lnTo>
                  <a:pt x="134212" y="92911"/>
                </a:lnTo>
                <a:lnTo>
                  <a:pt x="132291" y="99804"/>
                </a:lnTo>
                <a:lnTo>
                  <a:pt x="145527" y="168707"/>
                </a:lnTo>
                <a:lnTo>
                  <a:pt x="112418" y="148420"/>
                </a:lnTo>
                <a:lnTo>
                  <a:pt x="75107" y="123157"/>
                </a:lnTo>
                <a:lnTo>
                  <a:pt x="34703" y="98686"/>
                </a:lnTo>
                <a:lnTo>
                  <a:pt x="12384" y="83879"/>
                </a:lnTo>
                <a:lnTo>
                  <a:pt x="0" y="77186"/>
                </a:lnTo>
                <a:close/>
              </a:path>
              <a:path w="897890" h="989964">
                <a:moveTo>
                  <a:pt x="176938" y="93295"/>
                </a:moveTo>
                <a:lnTo>
                  <a:pt x="178578" y="92529"/>
                </a:lnTo>
                <a:lnTo>
                  <a:pt x="178732" y="93331"/>
                </a:lnTo>
                <a:lnTo>
                  <a:pt x="176938" y="93295"/>
                </a:lnTo>
                <a:close/>
              </a:path>
              <a:path w="897890" h="989964">
                <a:moveTo>
                  <a:pt x="145527" y="168707"/>
                </a:moveTo>
                <a:lnTo>
                  <a:pt x="133469" y="105940"/>
                </a:lnTo>
                <a:lnTo>
                  <a:pt x="140872" y="110684"/>
                </a:lnTo>
                <a:lnTo>
                  <a:pt x="149753" y="106225"/>
                </a:lnTo>
                <a:lnTo>
                  <a:pt x="158648" y="101837"/>
                </a:lnTo>
                <a:lnTo>
                  <a:pt x="176938" y="93295"/>
                </a:lnTo>
                <a:lnTo>
                  <a:pt x="178732" y="93331"/>
                </a:lnTo>
                <a:lnTo>
                  <a:pt x="200035" y="204227"/>
                </a:lnTo>
                <a:lnTo>
                  <a:pt x="152885" y="173216"/>
                </a:lnTo>
                <a:lnTo>
                  <a:pt x="145527" y="168707"/>
                </a:lnTo>
                <a:close/>
              </a:path>
              <a:path w="897890" h="989964">
                <a:moveTo>
                  <a:pt x="0" y="699588"/>
                </a:moveTo>
                <a:lnTo>
                  <a:pt x="0" y="596639"/>
                </a:lnTo>
                <a:lnTo>
                  <a:pt x="105412" y="652639"/>
                </a:lnTo>
                <a:lnTo>
                  <a:pt x="141178" y="669865"/>
                </a:lnTo>
                <a:lnTo>
                  <a:pt x="206719" y="706911"/>
                </a:lnTo>
                <a:lnTo>
                  <a:pt x="209932" y="740536"/>
                </a:lnTo>
                <a:lnTo>
                  <a:pt x="224995" y="818950"/>
                </a:lnTo>
                <a:lnTo>
                  <a:pt x="217749" y="815019"/>
                </a:lnTo>
                <a:lnTo>
                  <a:pt x="148222" y="774120"/>
                </a:lnTo>
                <a:lnTo>
                  <a:pt x="101413" y="750097"/>
                </a:lnTo>
                <a:lnTo>
                  <a:pt x="57946" y="726580"/>
                </a:lnTo>
                <a:lnTo>
                  <a:pt x="11561" y="704771"/>
                </a:lnTo>
                <a:lnTo>
                  <a:pt x="0" y="6995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/>
          <p:nvPr/>
        </p:nvSpPr>
        <p:spPr>
          <a:xfrm>
            <a:off x="0" y="6724129"/>
            <a:ext cx="346710" cy="673735"/>
          </a:xfrm>
          <a:custGeom>
            <a:avLst/>
            <a:gdLst/>
            <a:ahLst/>
            <a:cxnLst/>
            <a:rect l="l" t="t" r="r" b="b"/>
            <a:pathLst>
              <a:path w="346710" h="673734">
                <a:moveTo>
                  <a:pt x="312398" y="566989"/>
                </a:moveTo>
                <a:lnTo>
                  <a:pt x="246807" y="225542"/>
                </a:lnTo>
                <a:lnTo>
                  <a:pt x="250085" y="236109"/>
                </a:lnTo>
                <a:lnTo>
                  <a:pt x="252668" y="240882"/>
                </a:lnTo>
                <a:lnTo>
                  <a:pt x="284395" y="260145"/>
                </a:lnTo>
                <a:lnTo>
                  <a:pt x="291409" y="263534"/>
                </a:lnTo>
                <a:lnTo>
                  <a:pt x="296498" y="268788"/>
                </a:lnTo>
                <a:lnTo>
                  <a:pt x="299660" y="275908"/>
                </a:lnTo>
                <a:lnTo>
                  <a:pt x="321175" y="319732"/>
                </a:lnTo>
                <a:lnTo>
                  <a:pt x="336628" y="364125"/>
                </a:lnTo>
                <a:lnTo>
                  <a:pt x="345263" y="409074"/>
                </a:lnTo>
                <a:lnTo>
                  <a:pt x="346364" y="454682"/>
                </a:lnTo>
                <a:lnTo>
                  <a:pt x="339191" y="500974"/>
                </a:lnTo>
                <a:lnTo>
                  <a:pt x="323007" y="547996"/>
                </a:lnTo>
                <a:lnTo>
                  <a:pt x="317317" y="558825"/>
                </a:lnTo>
                <a:lnTo>
                  <a:pt x="312398" y="566989"/>
                </a:lnTo>
                <a:close/>
              </a:path>
              <a:path w="346710" h="673734">
                <a:moveTo>
                  <a:pt x="160185" y="303603"/>
                </a:moveTo>
                <a:lnTo>
                  <a:pt x="131407" y="153793"/>
                </a:lnTo>
                <a:lnTo>
                  <a:pt x="135446" y="155387"/>
                </a:lnTo>
                <a:lnTo>
                  <a:pt x="141892" y="159374"/>
                </a:lnTo>
                <a:lnTo>
                  <a:pt x="147138" y="153059"/>
                </a:lnTo>
                <a:lnTo>
                  <a:pt x="150584" y="147789"/>
                </a:lnTo>
                <a:lnTo>
                  <a:pt x="152979" y="143025"/>
                </a:lnTo>
                <a:lnTo>
                  <a:pt x="154578" y="143339"/>
                </a:lnTo>
                <a:lnTo>
                  <a:pt x="154823" y="143388"/>
                </a:lnTo>
                <a:lnTo>
                  <a:pt x="154688" y="142683"/>
                </a:lnTo>
                <a:lnTo>
                  <a:pt x="180274" y="155716"/>
                </a:lnTo>
                <a:lnTo>
                  <a:pt x="204755" y="172363"/>
                </a:lnTo>
                <a:lnTo>
                  <a:pt x="226908" y="192003"/>
                </a:lnTo>
                <a:lnTo>
                  <a:pt x="246733" y="214635"/>
                </a:lnTo>
                <a:lnTo>
                  <a:pt x="246236" y="220145"/>
                </a:lnTo>
                <a:lnTo>
                  <a:pt x="246807" y="225542"/>
                </a:lnTo>
                <a:lnTo>
                  <a:pt x="312398" y="566989"/>
                </a:lnTo>
                <a:lnTo>
                  <a:pt x="311026" y="569267"/>
                </a:lnTo>
                <a:lnTo>
                  <a:pt x="304131" y="579321"/>
                </a:lnTo>
                <a:lnTo>
                  <a:pt x="271004" y="615078"/>
                </a:lnTo>
                <a:lnTo>
                  <a:pt x="261468" y="622742"/>
                </a:lnTo>
                <a:lnTo>
                  <a:pt x="226712" y="441812"/>
                </a:lnTo>
                <a:lnTo>
                  <a:pt x="221609" y="418776"/>
                </a:lnTo>
                <a:lnTo>
                  <a:pt x="216627" y="398828"/>
                </a:lnTo>
                <a:lnTo>
                  <a:pt x="211115" y="379019"/>
                </a:lnTo>
                <a:lnTo>
                  <a:pt x="202876" y="352130"/>
                </a:lnTo>
                <a:lnTo>
                  <a:pt x="199234" y="345731"/>
                </a:lnTo>
                <a:lnTo>
                  <a:pt x="160185" y="303603"/>
                </a:lnTo>
                <a:close/>
              </a:path>
              <a:path w="346710" h="673734">
                <a:moveTo>
                  <a:pt x="0" y="664102"/>
                </a:moveTo>
                <a:lnTo>
                  <a:pt x="0" y="533934"/>
                </a:lnTo>
                <a:lnTo>
                  <a:pt x="18164" y="540568"/>
                </a:lnTo>
                <a:lnTo>
                  <a:pt x="44888" y="549569"/>
                </a:lnTo>
                <a:lnTo>
                  <a:pt x="72100" y="555799"/>
                </a:lnTo>
                <a:lnTo>
                  <a:pt x="99801" y="559258"/>
                </a:lnTo>
                <a:lnTo>
                  <a:pt x="127991" y="559945"/>
                </a:lnTo>
                <a:lnTo>
                  <a:pt x="176475" y="551446"/>
                </a:lnTo>
                <a:lnTo>
                  <a:pt x="180168" y="550799"/>
                </a:lnTo>
                <a:lnTo>
                  <a:pt x="213364" y="528331"/>
                </a:lnTo>
                <a:lnTo>
                  <a:pt x="228390" y="491400"/>
                </a:lnTo>
                <a:lnTo>
                  <a:pt x="226033" y="438278"/>
                </a:lnTo>
                <a:lnTo>
                  <a:pt x="261468" y="622742"/>
                </a:lnTo>
                <a:lnTo>
                  <a:pt x="219430" y="647414"/>
                </a:lnTo>
                <a:lnTo>
                  <a:pt x="171339" y="661995"/>
                </a:lnTo>
                <a:lnTo>
                  <a:pt x="151846" y="666424"/>
                </a:lnTo>
                <a:lnTo>
                  <a:pt x="130708" y="669939"/>
                </a:lnTo>
                <a:lnTo>
                  <a:pt x="109399" y="672206"/>
                </a:lnTo>
                <a:lnTo>
                  <a:pt x="87920" y="673224"/>
                </a:lnTo>
                <a:lnTo>
                  <a:pt x="66419" y="672991"/>
                </a:lnTo>
                <a:lnTo>
                  <a:pt x="45041" y="671504"/>
                </a:lnTo>
                <a:lnTo>
                  <a:pt x="23789" y="668763"/>
                </a:lnTo>
                <a:lnTo>
                  <a:pt x="2660" y="664767"/>
                </a:lnTo>
                <a:lnTo>
                  <a:pt x="0" y="664102"/>
                </a:lnTo>
                <a:close/>
              </a:path>
              <a:path w="346710" h="673734">
                <a:moveTo>
                  <a:pt x="152979" y="143025"/>
                </a:moveTo>
                <a:lnTo>
                  <a:pt x="153464" y="142060"/>
                </a:lnTo>
                <a:lnTo>
                  <a:pt x="154426" y="142550"/>
                </a:lnTo>
                <a:lnTo>
                  <a:pt x="154823" y="143388"/>
                </a:lnTo>
                <a:lnTo>
                  <a:pt x="152979" y="143025"/>
                </a:lnTo>
                <a:close/>
              </a:path>
              <a:path w="346710" h="673734">
                <a:moveTo>
                  <a:pt x="0" y="136926"/>
                </a:moveTo>
                <a:lnTo>
                  <a:pt x="0" y="0"/>
                </a:lnTo>
                <a:lnTo>
                  <a:pt x="18485" y="14424"/>
                </a:lnTo>
                <a:lnTo>
                  <a:pt x="45266" y="34805"/>
                </a:lnTo>
                <a:lnTo>
                  <a:pt x="72269" y="54888"/>
                </a:lnTo>
                <a:lnTo>
                  <a:pt x="99439" y="74733"/>
                </a:lnTo>
                <a:lnTo>
                  <a:pt x="111150" y="83741"/>
                </a:lnTo>
                <a:lnTo>
                  <a:pt x="117745" y="88906"/>
                </a:lnTo>
                <a:lnTo>
                  <a:pt x="132642" y="104614"/>
                </a:lnTo>
                <a:lnTo>
                  <a:pt x="145110" y="122890"/>
                </a:lnTo>
                <a:lnTo>
                  <a:pt x="154426" y="142550"/>
                </a:lnTo>
                <a:lnTo>
                  <a:pt x="153464" y="142060"/>
                </a:lnTo>
                <a:lnTo>
                  <a:pt x="152979" y="143025"/>
                </a:lnTo>
                <a:lnTo>
                  <a:pt x="150235" y="142484"/>
                </a:lnTo>
                <a:lnTo>
                  <a:pt x="144538" y="139521"/>
                </a:lnTo>
                <a:lnTo>
                  <a:pt x="137099" y="143547"/>
                </a:lnTo>
                <a:lnTo>
                  <a:pt x="134660" y="149436"/>
                </a:lnTo>
                <a:lnTo>
                  <a:pt x="131407" y="153793"/>
                </a:lnTo>
                <a:lnTo>
                  <a:pt x="160185" y="303603"/>
                </a:lnTo>
                <a:lnTo>
                  <a:pt x="87545" y="225789"/>
                </a:lnTo>
                <a:lnTo>
                  <a:pt x="52416" y="187306"/>
                </a:lnTo>
                <a:lnTo>
                  <a:pt x="12614" y="148000"/>
                </a:lnTo>
                <a:lnTo>
                  <a:pt x="0" y="13692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/>
          <p:nvPr/>
        </p:nvSpPr>
        <p:spPr>
          <a:xfrm>
            <a:off x="5889119" y="1219499"/>
            <a:ext cx="6350" cy="12700"/>
          </a:xfrm>
          <a:custGeom>
            <a:avLst/>
            <a:gdLst/>
            <a:ahLst/>
            <a:cxnLst/>
            <a:rect l="l" t="t" r="r" b="b"/>
            <a:pathLst>
              <a:path w="6350" h="12700">
                <a:moveTo>
                  <a:pt x="0" y="12209"/>
                </a:moveTo>
                <a:lnTo>
                  <a:pt x="4069" y="581"/>
                </a:lnTo>
                <a:lnTo>
                  <a:pt x="5814" y="0"/>
                </a:lnTo>
                <a:lnTo>
                  <a:pt x="4651" y="6976"/>
                </a:lnTo>
                <a:lnTo>
                  <a:pt x="3488" y="9883"/>
                </a:lnTo>
                <a:lnTo>
                  <a:pt x="0" y="1220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/>
          <p:nvPr/>
        </p:nvSpPr>
        <p:spPr>
          <a:xfrm>
            <a:off x="6850191" y="959608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14" y="8139"/>
                </a:moveTo>
                <a:lnTo>
                  <a:pt x="0" y="4651"/>
                </a:lnTo>
                <a:lnTo>
                  <a:pt x="1162" y="0"/>
                </a:lnTo>
                <a:lnTo>
                  <a:pt x="5814" y="813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/>
          <p:nvPr/>
        </p:nvSpPr>
        <p:spPr>
          <a:xfrm>
            <a:off x="6683326" y="1109030"/>
            <a:ext cx="5715" cy="1270"/>
          </a:xfrm>
          <a:custGeom>
            <a:avLst/>
            <a:gdLst/>
            <a:ahLst/>
            <a:cxnLst/>
            <a:rect l="l" t="t" r="r" b="b"/>
            <a:pathLst>
              <a:path w="5715" h="1269">
                <a:moveTo>
                  <a:pt x="1162" y="1162"/>
                </a:moveTo>
                <a:lnTo>
                  <a:pt x="0" y="1162"/>
                </a:lnTo>
                <a:lnTo>
                  <a:pt x="5232" y="0"/>
                </a:lnTo>
                <a:lnTo>
                  <a:pt x="3488" y="581"/>
                </a:lnTo>
                <a:lnTo>
                  <a:pt x="1162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/>
          <p:nvPr/>
        </p:nvSpPr>
        <p:spPr>
          <a:xfrm>
            <a:off x="6958333" y="870652"/>
            <a:ext cx="5080" cy="635"/>
          </a:xfrm>
          <a:custGeom>
            <a:avLst/>
            <a:gdLst/>
            <a:ahLst/>
            <a:cxnLst/>
            <a:rect l="l" t="t" r="r" b="b"/>
            <a:pathLst>
              <a:path w="5079" h="634">
                <a:moveTo>
                  <a:pt x="4651" y="581"/>
                </a:moveTo>
                <a:lnTo>
                  <a:pt x="0" y="0"/>
                </a:lnTo>
                <a:lnTo>
                  <a:pt x="2325" y="0"/>
                </a:lnTo>
                <a:lnTo>
                  <a:pt x="4651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/>
          <p:nvPr/>
        </p:nvSpPr>
        <p:spPr>
          <a:xfrm>
            <a:off x="6033308" y="1270081"/>
            <a:ext cx="6350" cy="3810"/>
          </a:xfrm>
          <a:custGeom>
            <a:avLst/>
            <a:gdLst/>
            <a:ahLst/>
            <a:cxnLst/>
            <a:rect l="l" t="t" r="r" b="b"/>
            <a:pathLst>
              <a:path w="6350" h="3809">
                <a:moveTo>
                  <a:pt x="0" y="3488"/>
                </a:moveTo>
                <a:lnTo>
                  <a:pt x="5232" y="1162"/>
                </a:lnTo>
                <a:lnTo>
                  <a:pt x="5232" y="0"/>
                </a:lnTo>
                <a:lnTo>
                  <a:pt x="5814" y="2907"/>
                </a:lnTo>
                <a:lnTo>
                  <a:pt x="0" y="34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/>
          <p:nvPr/>
        </p:nvSpPr>
        <p:spPr>
          <a:xfrm>
            <a:off x="6939140" y="859027"/>
            <a:ext cx="35560" cy="27305"/>
          </a:xfrm>
          <a:custGeom>
            <a:avLst/>
            <a:gdLst/>
            <a:ahLst/>
            <a:cxnLst/>
            <a:rect l="l" t="t" r="r" b="b"/>
            <a:pathLst>
              <a:path w="35559" h="27305">
                <a:moveTo>
                  <a:pt x="2324" y="26746"/>
                </a:moveTo>
                <a:lnTo>
                  <a:pt x="1739" y="25590"/>
                </a:lnTo>
                <a:lnTo>
                  <a:pt x="1168" y="25590"/>
                </a:lnTo>
                <a:lnTo>
                  <a:pt x="0" y="25006"/>
                </a:lnTo>
                <a:lnTo>
                  <a:pt x="584" y="25590"/>
                </a:lnTo>
                <a:lnTo>
                  <a:pt x="1739" y="26162"/>
                </a:lnTo>
                <a:lnTo>
                  <a:pt x="2324" y="26746"/>
                </a:lnTo>
                <a:close/>
              </a:path>
              <a:path w="35559" h="27305">
                <a:moveTo>
                  <a:pt x="35471" y="3492"/>
                </a:moveTo>
                <a:lnTo>
                  <a:pt x="34302" y="1752"/>
                </a:lnTo>
                <a:lnTo>
                  <a:pt x="32562" y="0"/>
                </a:lnTo>
                <a:lnTo>
                  <a:pt x="35471" y="349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/>
          <p:nvPr/>
        </p:nvSpPr>
        <p:spPr>
          <a:xfrm>
            <a:off x="7017626" y="812519"/>
            <a:ext cx="17145" cy="10795"/>
          </a:xfrm>
          <a:custGeom>
            <a:avLst/>
            <a:gdLst/>
            <a:ahLst/>
            <a:cxnLst/>
            <a:rect l="l" t="t" r="r" b="b"/>
            <a:pathLst>
              <a:path w="17145" h="10794">
                <a:moveTo>
                  <a:pt x="2908" y="9880"/>
                </a:moveTo>
                <a:lnTo>
                  <a:pt x="0" y="6972"/>
                </a:lnTo>
                <a:lnTo>
                  <a:pt x="1752" y="9296"/>
                </a:lnTo>
                <a:lnTo>
                  <a:pt x="2336" y="10464"/>
                </a:lnTo>
                <a:lnTo>
                  <a:pt x="2908" y="10464"/>
                </a:lnTo>
                <a:lnTo>
                  <a:pt x="2908" y="9880"/>
                </a:lnTo>
                <a:close/>
              </a:path>
              <a:path w="17145" h="10794">
                <a:moveTo>
                  <a:pt x="16865" y="1155"/>
                </a:moveTo>
                <a:lnTo>
                  <a:pt x="16281" y="584"/>
                </a:lnTo>
                <a:lnTo>
                  <a:pt x="16281" y="0"/>
                </a:lnTo>
                <a:lnTo>
                  <a:pt x="15697" y="0"/>
                </a:lnTo>
                <a:lnTo>
                  <a:pt x="15697" y="1155"/>
                </a:lnTo>
                <a:lnTo>
                  <a:pt x="16865" y="115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/>
          <p:nvPr/>
        </p:nvSpPr>
        <p:spPr>
          <a:xfrm>
            <a:off x="6664139" y="1114845"/>
            <a:ext cx="6985" cy="5080"/>
          </a:xfrm>
          <a:custGeom>
            <a:avLst/>
            <a:gdLst/>
            <a:ahLst/>
            <a:cxnLst/>
            <a:rect l="l" t="t" r="r" b="b"/>
            <a:pathLst>
              <a:path w="6984" h="5080">
                <a:moveTo>
                  <a:pt x="6395" y="4651"/>
                </a:moveTo>
                <a:lnTo>
                  <a:pt x="581" y="2907"/>
                </a:lnTo>
                <a:lnTo>
                  <a:pt x="581" y="1744"/>
                </a:lnTo>
                <a:lnTo>
                  <a:pt x="0" y="581"/>
                </a:lnTo>
                <a:lnTo>
                  <a:pt x="0" y="0"/>
                </a:lnTo>
                <a:lnTo>
                  <a:pt x="1744" y="581"/>
                </a:lnTo>
                <a:lnTo>
                  <a:pt x="3488" y="1744"/>
                </a:lnTo>
                <a:lnTo>
                  <a:pt x="6395" y="465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 descr=""/>
          <p:cNvSpPr/>
          <p:nvPr/>
        </p:nvSpPr>
        <p:spPr>
          <a:xfrm>
            <a:off x="7013562" y="820076"/>
            <a:ext cx="8255" cy="8890"/>
          </a:xfrm>
          <a:custGeom>
            <a:avLst/>
            <a:gdLst/>
            <a:ahLst/>
            <a:cxnLst/>
            <a:rect l="l" t="t" r="r" b="b"/>
            <a:pathLst>
              <a:path w="8254" h="8890">
                <a:moveTo>
                  <a:pt x="1524" y="8318"/>
                </a:moveTo>
                <a:lnTo>
                  <a:pt x="1155" y="7556"/>
                </a:lnTo>
                <a:lnTo>
                  <a:pt x="0" y="6400"/>
                </a:lnTo>
                <a:lnTo>
                  <a:pt x="1524" y="8318"/>
                </a:lnTo>
                <a:close/>
              </a:path>
              <a:path w="8254" h="8890">
                <a:moveTo>
                  <a:pt x="8140" y="2324"/>
                </a:moveTo>
                <a:lnTo>
                  <a:pt x="6972" y="0"/>
                </a:lnTo>
                <a:lnTo>
                  <a:pt x="6972" y="2908"/>
                </a:lnTo>
                <a:lnTo>
                  <a:pt x="7556" y="2908"/>
                </a:lnTo>
                <a:lnTo>
                  <a:pt x="8140" y="3492"/>
                </a:lnTo>
                <a:lnTo>
                  <a:pt x="8140" y="232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 descr=""/>
          <p:cNvSpPr/>
          <p:nvPr/>
        </p:nvSpPr>
        <p:spPr>
          <a:xfrm>
            <a:off x="5876328" y="1213687"/>
            <a:ext cx="14604" cy="17145"/>
          </a:xfrm>
          <a:custGeom>
            <a:avLst/>
            <a:gdLst/>
            <a:ahLst/>
            <a:cxnLst/>
            <a:rect l="l" t="t" r="r" b="b"/>
            <a:pathLst>
              <a:path w="14604" h="17144">
                <a:moveTo>
                  <a:pt x="7556" y="2908"/>
                </a:moveTo>
                <a:lnTo>
                  <a:pt x="5803" y="1168"/>
                </a:lnTo>
                <a:lnTo>
                  <a:pt x="5232" y="0"/>
                </a:lnTo>
                <a:lnTo>
                  <a:pt x="2895" y="4648"/>
                </a:lnTo>
                <a:lnTo>
                  <a:pt x="1155" y="10464"/>
                </a:lnTo>
                <a:lnTo>
                  <a:pt x="0" y="16865"/>
                </a:lnTo>
                <a:lnTo>
                  <a:pt x="4064" y="7556"/>
                </a:lnTo>
                <a:lnTo>
                  <a:pt x="4648" y="9309"/>
                </a:lnTo>
                <a:lnTo>
                  <a:pt x="7556" y="2908"/>
                </a:lnTo>
                <a:close/>
              </a:path>
              <a:path w="14604" h="17144">
                <a:moveTo>
                  <a:pt x="11036" y="6400"/>
                </a:moveTo>
                <a:lnTo>
                  <a:pt x="10922" y="5816"/>
                </a:lnTo>
                <a:lnTo>
                  <a:pt x="10464" y="6985"/>
                </a:lnTo>
                <a:lnTo>
                  <a:pt x="11036" y="6400"/>
                </a:lnTo>
                <a:close/>
              </a:path>
              <a:path w="14604" h="17144">
                <a:moveTo>
                  <a:pt x="11811" y="5626"/>
                </a:moveTo>
                <a:lnTo>
                  <a:pt x="11696" y="4648"/>
                </a:lnTo>
                <a:lnTo>
                  <a:pt x="11620" y="4076"/>
                </a:lnTo>
                <a:lnTo>
                  <a:pt x="11150" y="5232"/>
                </a:lnTo>
                <a:lnTo>
                  <a:pt x="11811" y="5626"/>
                </a:lnTo>
                <a:close/>
              </a:path>
              <a:path w="14604" h="17144">
                <a:moveTo>
                  <a:pt x="14528" y="4648"/>
                </a:moveTo>
                <a:lnTo>
                  <a:pt x="12585" y="5626"/>
                </a:lnTo>
                <a:lnTo>
                  <a:pt x="11811" y="5626"/>
                </a:lnTo>
                <a:lnTo>
                  <a:pt x="11912" y="6400"/>
                </a:lnTo>
                <a:lnTo>
                  <a:pt x="11988" y="6985"/>
                </a:lnTo>
                <a:lnTo>
                  <a:pt x="12204" y="8724"/>
                </a:lnTo>
                <a:lnTo>
                  <a:pt x="13868" y="5816"/>
                </a:lnTo>
                <a:lnTo>
                  <a:pt x="13970" y="5626"/>
                </a:lnTo>
                <a:lnTo>
                  <a:pt x="14528" y="464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 descr=""/>
          <p:cNvSpPr/>
          <p:nvPr/>
        </p:nvSpPr>
        <p:spPr>
          <a:xfrm>
            <a:off x="7017637" y="795650"/>
            <a:ext cx="1270" cy="635"/>
          </a:xfrm>
          <a:custGeom>
            <a:avLst/>
            <a:gdLst/>
            <a:ahLst/>
            <a:cxnLst/>
            <a:rect l="l" t="t" r="r" b="b"/>
            <a:pathLst>
              <a:path w="1270" h="634">
                <a:moveTo>
                  <a:pt x="0" y="581"/>
                </a:moveTo>
                <a:lnTo>
                  <a:pt x="1162" y="581"/>
                </a:lnTo>
                <a:lnTo>
                  <a:pt x="581" y="581"/>
                </a:lnTo>
                <a:lnTo>
                  <a:pt x="0" y="0"/>
                </a:lnTo>
                <a:lnTo>
                  <a:pt x="0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 descr=""/>
          <p:cNvSpPr/>
          <p:nvPr/>
        </p:nvSpPr>
        <p:spPr>
          <a:xfrm>
            <a:off x="7505441" y="161331"/>
            <a:ext cx="8255" cy="1905"/>
          </a:xfrm>
          <a:custGeom>
            <a:avLst/>
            <a:gdLst/>
            <a:ahLst/>
            <a:cxnLst/>
            <a:rect l="l" t="t" r="r" b="b"/>
            <a:pathLst>
              <a:path w="8254" h="1905">
                <a:moveTo>
                  <a:pt x="2325" y="1744"/>
                </a:moveTo>
                <a:lnTo>
                  <a:pt x="1162" y="1162"/>
                </a:lnTo>
                <a:lnTo>
                  <a:pt x="0" y="0"/>
                </a:lnTo>
                <a:lnTo>
                  <a:pt x="4069" y="0"/>
                </a:lnTo>
                <a:lnTo>
                  <a:pt x="8139" y="581"/>
                </a:lnTo>
                <a:lnTo>
                  <a:pt x="2325" y="174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 descr=""/>
          <p:cNvSpPr/>
          <p:nvPr/>
        </p:nvSpPr>
        <p:spPr>
          <a:xfrm>
            <a:off x="7150780" y="691577"/>
            <a:ext cx="8255" cy="10160"/>
          </a:xfrm>
          <a:custGeom>
            <a:avLst/>
            <a:gdLst/>
            <a:ahLst/>
            <a:cxnLst/>
            <a:rect l="l" t="t" r="r" b="b"/>
            <a:pathLst>
              <a:path w="8254" h="10159">
                <a:moveTo>
                  <a:pt x="4651" y="9884"/>
                </a:moveTo>
                <a:lnTo>
                  <a:pt x="5814" y="4651"/>
                </a:lnTo>
                <a:lnTo>
                  <a:pt x="0" y="0"/>
                </a:lnTo>
                <a:lnTo>
                  <a:pt x="2907" y="1744"/>
                </a:lnTo>
                <a:lnTo>
                  <a:pt x="5232" y="4069"/>
                </a:lnTo>
                <a:lnTo>
                  <a:pt x="8139" y="5232"/>
                </a:lnTo>
                <a:lnTo>
                  <a:pt x="4651" y="988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 descr=""/>
          <p:cNvSpPr/>
          <p:nvPr/>
        </p:nvSpPr>
        <p:spPr>
          <a:xfrm>
            <a:off x="7035661" y="784603"/>
            <a:ext cx="8255" cy="12700"/>
          </a:xfrm>
          <a:custGeom>
            <a:avLst/>
            <a:gdLst/>
            <a:ahLst/>
            <a:cxnLst/>
            <a:rect l="l" t="t" r="r" b="b"/>
            <a:pathLst>
              <a:path w="8254" h="12700">
                <a:moveTo>
                  <a:pt x="8139" y="12209"/>
                </a:moveTo>
                <a:lnTo>
                  <a:pt x="0" y="2325"/>
                </a:lnTo>
                <a:lnTo>
                  <a:pt x="0" y="0"/>
                </a:lnTo>
                <a:lnTo>
                  <a:pt x="5814" y="5232"/>
                </a:lnTo>
                <a:lnTo>
                  <a:pt x="7558" y="7558"/>
                </a:lnTo>
                <a:lnTo>
                  <a:pt x="8139" y="1220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 descr=""/>
          <p:cNvSpPr/>
          <p:nvPr/>
        </p:nvSpPr>
        <p:spPr>
          <a:xfrm>
            <a:off x="7297296" y="521806"/>
            <a:ext cx="2540" cy="1905"/>
          </a:xfrm>
          <a:custGeom>
            <a:avLst/>
            <a:gdLst/>
            <a:ahLst/>
            <a:cxnLst/>
            <a:rect l="l" t="t" r="r" b="b"/>
            <a:pathLst>
              <a:path w="2540" h="1904">
                <a:moveTo>
                  <a:pt x="1162" y="1744"/>
                </a:moveTo>
                <a:lnTo>
                  <a:pt x="0" y="0"/>
                </a:lnTo>
                <a:lnTo>
                  <a:pt x="2325" y="1162"/>
                </a:lnTo>
                <a:lnTo>
                  <a:pt x="1162" y="174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 descr=""/>
          <p:cNvSpPr/>
          <p:nvPr/>
        </p:nvSpPr>
        <p:spPr>
          <a:xfrm>
            <a:off x="6278083" y="1257871"/>
            <a:ext cx="1270" cy="1905"/>
          </a:xfrm>
          <a:custGeom>
            <a:avLst/>
            <a:gdLst/>
            <a:ahLst/>
            <a:cxnLst/>
            <a:rect l="l" t="t" r="r" b="b"/>
            <a:pathLst>
              <a:path w="1270" h="1905">
                <a:moveTo>
                  <a:pt x="0" y="1744"/>
                </a:moveTo>
                <a:lnTo>
                  <a:pt x="1162" y="0"/>
                </a:lnTo>
                <a:lnTo>
                  <a:pt x="581" y="1162"/>
                </a:lnTo>
                <a:lnTo>
                  <a:pt x="0" y="174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 descr=""/>
          <p:cNvSpPr/>
          <p:nvPr/>
        </p:nvSpPr>
        <p:spPr>
          <a:xfrm>
            <a:off x="7518813" y="143307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4">
                <a:moveTo>
                  <a:pt x="0" y="4069"/>
                </a:moveTo>
                <a:lnTo>
                  <a:pt x="3488" y="0"/>
                </a:lnTo>
                <a:lnTo>
                  <a:pt x="2325" y="1744"/>
                </a:lnTo>
                <a:lnTo>
                  <a:pt x="0" y="406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 descr=""/>
          <p:cNvSpPr/>
          <p:nvPr/>
        </p:nvSpPr>
        <p:spPr>
          <a:xfrm>
            <a:off x="6761235" y="1047401"/>
            <a:ext cx="635" cy="3810"/>
          </a:xfrm>
          <a:custGeom>
            <a:avLst/>
            <a:gdLst/>
            <a:ahLst/>
            <a:cxnLst/>
            <a:rect l="l" t="t" r="r" b="b"/>
            <a:pathLst>
              <a:path w="634" h="3809">
                <a:moveTo>
                  <a:pt x="0" y="3488"/>
                </a:moveTo>
                <a:lnTo>
                  <a:pt x="0" y="581"/>
                </a:lnTo>
                <a:lnTo>
                  <a:pt x="581" y="581"/>
                </a:lnTo>
                <a:lnTo>
                  <a:pt x="581" y="0"/>
                </a:lnTo>
                <a:lnTo>
                  <a:pt x="581" y="1744"/>
                </a:lnTo>
                <a:lnTo>
                  <a:pt x="0" y="34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 descr=""/>
          <p:cNvSpPr/>
          <p:nvPr/>
        </p:nvSpPr>
        <p:spPr>
          <a:xfrm>
            <a:off x="6813562" y="984027"/>
            <a:ext cx="3810" cy="3175"/>
          </a:xfrm>
          <a:custGeom>
            <a:avLst/>
            <a:gdLst/>
            <a:ahLst/>
            <a:cxnLst/>
            <a:rect l="l" t="t" r="r" b="b"/>
            <a:pathLst>
              <a:path w="3809" h="3175">
                <a:moveTo>
                  <a:pt x="2325" y="2907"/>
                </a:moveTo>
                <a:lnTo>
                  <a:pt x="0" y="2325"/>
                </a:lnTo>
                <a:lnTo>
                  <a:pt x="0" y="0"/>
                </a:lnTo>
                <a:lnTo>
                  <a:pt x="3488" y="0"/>
                </a:lnTo>
                <a:lnTo>
                  <a:pt x="2907" y="2325"/>
                </a:lnTo>
                <a:lnTo>
                  <a:pt x="2325" y="290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 descr=""/>
          <p:cNvSpPr/>
          <p:nvPr/>
        </p:nvSpPr>
        <p:spPr>
          <a:xfrm>
            <a:off x="6688559" y="1108449"/>
            <a:ext cx="635" cy="635"/>
          </a:xfrm>
          <a:custGeom>
            <a:avLst/>
            <a:gdLst/>
            <a:ahLst/>
            <a:cxnLst/>
            <a:rect l="l" t="t" r="r" b="b"/>
            <a:pathLst>
              <a:path w="634" h="634">
                <a:moveTo>
                  <a:pt x="581" y="581"/>
                </a:moveTo>
                <a:lnTo>
                  <a:pt x="581" y="0"/>
                </a:lnTo>
                <a:lnTo>
                  <a:pt x="581" y="581"/>
                </a:lnTo>
                <a:lnTo>
                  <a:pt x="0" y="581"/>
                </a:lnTo>
                <a:lnTo>
                  <a:pt x="581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 descr=""/>
          <p:cNvSpPr/>
          <p:nvPr/>
        </p:nvSpPr>
        <p:spPr>
          <a:xfrm>
            <a:off x="6815887" y="978213"/>
            <a:ext cx="3810" cy="6350"/>
          </a:xfrm>
          <a:custGeom>
            <a:avLst/>
            <a:gdLst/>
            <a:ahLst/>
            <a:cxnLst/>
            <a:rect l="l" t="t" r="r" b="b"/>
            <a:pathLst>
              <a:path w="3809" h="6350">
                <a:moveTo>
                  <a:pt x="2325" y="5814"/>
                </a:moveTo>
                <a:lnTo>
                  <a:pt x="581" y="5814"/>
                </a:lnTo>
                <a:lnTo>
                  <a:pt x="1162" y="4069"/>
                </a:lnTo>
                <a:lnTo>
                  <a:pt x="581" y="2325"/>
                </a:lnTo>
                <a:lnTo>
                  <a:pt x="0" y="0"/>
                </a:lnTo>
                <a:lnTo>
                  <a:pt x="3488" y="5232"/>
                </a:lnTo>
                <a:lnTo>
                  <a:pt x="2325" y="581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 descr=""/>
          <p:cNvSpPr/>
          <p:nvPr/>
        </p:nvSpPr>
        <p:spPr>
          <a:xfrm>
            <a:off x="7017626" y="781125"/>
            <a:ext cx="19050" cy="31115"/>
          </a:xfrm>
          <a:custGeom>
            <a:avLst/>
            <a:gdLst/>
            <a:ahLst/>
            <a:cxnLst/>
            <a:rect l="l" t="t" r="r" b="b"/>
            <a:pathLst>
              <a:path w="19050" h="31115">
                <a:moveTo>
                  <a:pt x="16865" y="28486"/>
                </a:moveTo>
                <a:lnTo>
                  <a:pt x="15125" y="26162"/>
                </a:lnTo>
                <a:lnTo>
                  <a:pt x="15608" y="29159"/>
                </a:lnTo>
                <a:lnTo>
                  <a:pt x="15125" y="29641"/>
                </a:lnTo>
                <a:lnTo>
                  <a:pt x="15697" y="30810"/>
                </a:lnTo>
                <a:lnTo>
                  <a:pt x="15697" y="29641"/>
                </a:lnTo>
                <a:lnTo>
                  <a:pt x="15697" y="29070"/>
                </a:lnTo>
                <a:lnTo>
                  <a:pt x="15697" y="28486"/>
                </a:lnTo>
                <a:lnTo>
                  <a:pt x="16865" y="28486"/>
                </a:lnTo>
                <a:close/>
              </a:path>
              <a:path w="19050" h="31115">
                <a:moveTo>
                  <a:pt x="18605" y="11620"/>
                </a:moveTo>
                <a:lnTo>
                  <a:pt x="13373" y="5232"/>
                </a:lnTo>
                <a:lnTo>
                  <a:pt x="4660" y="0"/>
                </a:lnTo>
                <a:lnTo>
                  <a:pt x="2336" y="1739"/>
                </a:lnTo>
                <a:lnTo>
                  <a:pt x="5816" y="9880"/>
                </a:lnTo>
                <a:lnTo>
                  <a:pt x="3492" y="8140"/>
                </a:lnTo>
                <a:lnTo>
                  <a:pt x="1752" y="5803"/>
                </a:lnTo>
                <a:lnTo>
                  <a:pt x="0" y="4064"/>
                </a:lnTo>
                <a:lnTo>
                  <a:pt x="2730" y="8991"/>
                </a:lnTo>
                <a:lnTo>
                  <a:pt x="6540" y="14681"/>
                </a:lnTo>
                <a:lnTo>
                  <a:pt x="11455" y="20586"/>
                </a:lnTo>
                <a:lnTo>
                  <a:pt x="17449" y="26162"/>
                </a:lnTo>
                <a:lnTo>
                  <a:pt x="13919" y="20713"/>
                </a:lnTo>
                <a:lnTo>
                  <a:pt x="12280" y="17513"/>
                </a:lnTo>
                <a:lnTo>
                  <a:pt x="10337" y="13970"/>
                </a:lnTo>
                <a:lnTo>
                  <a:pt x="5816" y="7556"/>
                </a:lnTo>
                <a:lnTo>
                  <a:pt x="6985" y="5232"/>
                </a:lnTo>
                <a:lnTo>
                  <a:pt x="11633" y="8140"/>
                </a:lnTo>
                <a:lnTo>
                  <a:pt x="14541" y="11620"/>
                </a:lnTo>
                <a:lnTo>
                  <a:pt x="12801" y="8712"/>
                </a:lnTo>
                <a:lnTo>
                  <a:pt x="18605" y="1162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 descr=""/>
          <p:cNvSpPr/>
          <p:nvPr/>
        </p:nvSpPr>
        <p:spPr>
          <a:xfrm>
            <a:off x="5884467" y="1203800"/>
            <a:ext cx="2540" cy="4445"/>
          </a:xfrm>
          <a:custGeom>
            <a:avLst/>
            <a:gdLst/>
            <a:ahLst/>
            <a:cxnLst/>
            <a:rect l="l" t="t" r="r" b="b"/>
            <a:pathLst>
              <a:path w="2539" h="4444">
                <a:moveTo>
                  <a:pt x="775" y="4069"/>
                </a:moveTo>
                <a:lnTo>
                  <a:pt x="0" y="4069"/>
                </a:lnTo>
                <a:lnTo>
                  <a:pt x="581" y="2325"/>
                </a:lnTo>
                <a:lnTo>
                  <a:pt x="1744" y="1162"/>
                </a:lnTo>
                <a:lnTo>
                  <a:pt x="2325" y="0"/>
                </a:lnTo>
                <a:lnTo>
                  <a:pt x="1744" y="1744"/>
                </a:lnTo>
                <a:lnTo>
                  <a:pt x="1162" y="2907"/>
                </a:lnTo>
                <a:lnTo>
                  <a:pt x="775" y="406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 descr=""/>
          <p:cNvSpPr/>
          <p:nvPr/>
        </p:nvSpPr>
        <p:spPr>
          <a:xfrm>
            <a:off x="5065841" y="-301"/>
            <a:ext cx="3175" cy="635"/>
          </a:xfrm>
          <a:custGeom>
            <a:avLst/>
            <a:gdLst/>
            <a:ahLst/>
            <a:cxnLst/>
            <a:rect l="l" t="t" r="r" b="b"/>
            <a:pathLst>
              <a:path w="3175" h="635">
                <a:moveTo>
                  <a:pt x="2325" y="581"/>
                </a:moveTo>
                <a:lnTo>
                  <a:pt x="0" y="581"/>
                </a:lnTo>
                <a:lnTo>
                  <a:pt x="2907" y="0"/>
                </a:lnTo>
                <a:lnTo>
                  <a:pt x="2325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 descr=""/>
          <p:cNvSpPr/>
          <p:nvPr/>
        </p:nvSpPr>
        <p:spPr>
          <a:xfrm>
            <a:off x="5305964" y="478200"/>
            <a:ext cx="3175" cy="635"/>
          </a:xfrm>
          <a:custGeom>
            <a:avLst/>
            <a:gdLst/>
            <a:ahLst/>
            <a:cxnLst/>
            <a:rect l="l" t="t" r="r" b="b"/>
            <a:pathLst>
              <a:path w="3175" h="634">
                <a:moveTo>
                  <a:pt x="2907" y="581"/>
                </a:moveTo>
                <a:lnTo>
                  <a:pt x="0" y="581"/>
                </a:lnTo>
                <a:lnTo>
                  <a:pt x="581" y="0"/>
                </a:lnTo>
                <a:lnTo>
                  <a:pt x="2907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 descr=""/>
          <p:cNvSpPr/>
          <p:nvPr/>
        </p:nvSpPr>
        <p:spPr>
          <a:xfrm>
            <a:off x="5340267" y="171796"/>
            <a:ext cx="1905" cy="635"/>
          </a:xfrm>
          <a:custGeom>
            <a:avLst/>
            <a:gdLst/>
            <a:ahLst/>
            <a:cxnLst/>
            <a:rect l="l" t="t" r="r" b="b"/>
            <a:pathLst>
              <a:path w="1904" h="635">
                <a:moveTo>
                  <a:pt x="0" y="0"/>
                </a:moveTo>
                <a:lnTo>
                  <a:pt x="1162" y="0"/>
                </a:lnTo>
                <a:lnTo>
                  <a:pt x="1744" y="581"/>
                </a:lnTo>
                <a:lnTo>
                  <a:pt x="581" y="0"/>
                </a:lnTo>
                <a:lnTo>
                  <a:pt x="0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 descr=""/>
          <p:cNvSpPr/>
          <p:nvPr/>
        </p:nvSpPr>
        <p:spPr>
          <a:xfrm>
            <a:off x="5294336" y="620064"/>
            <a:ext cx="3810" cy="6985"/>
          </a:xfrm>
          <a:custGeom>
            <a:avLst/>
            <a:gdLst/>
            <a:ahLst/>
            <a:cxnLst/>
            <a:rect l="l" t="t" r="r" b="b"/>
            <a:pathLst>
              <a:path w="3810" h="6984">
                <a:moveTo>
                  <a:pt x="0" y="6976"/>
                </a:moveTo>
                <a:lnTo>
                  <a:pt x="581" y="5232"/>
                </a:lnTo>
                <a:lnTo>
                  <a:pt x="1744" y="3488"/>
                </a:lnTo>
                <a:lnTo>
                  <a:pt x="3488" y="0"/>
                </a:lnTo>
                <a:lnTo>
                  <a:pt x="2907" y="1744"/>
                </a:lnTo>
                <a:lnTo>
                  <a:pt x="2325" y="2907"/>
                </a:lnTo>
                <a:lnTo>
                  <a:pt x="1162" y="4651"/>
                </a:lnTo>
                <a:lnTo>
                  <a:pt x="1162" y="5232"/>
                </a:lnTo>
                <a:lnTo>
                  <a:pt x="581" y="6395"/>
                </a:lnTo>
                <a:lnTo>
                  <a:pt x="0" y="697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 descr=""/>
          <p:cNvSpPr/>
          <p:nvPr/>
        </p:nvSpPr>
        <p:spPr>
          <a:xfrm>
            <a:off x="5343174" y="92143"/>
            <a:ext cx="2540" cy="1270"/>
          </a:xfrm>
          <a:custGeom>
            <a:avLst/>
            <a:gdLst/>
            <a:ahLst/>
            <a:cxnLst/>
            <a:rect l="l" t="t" r="r" b="b"/>
            <a:pathLst>
              <a:path w="2539" h="1269">
                <a:moveTo>
                  <a:pt x="581" y="1162"/>
                </a:moveTo>
                <a:lnTo>
                  <a:pt x="581" y="581"/>
                </a:lnTo>
                <a:lnTo>
                  <a:pt x="0" y="581"/>
                </a:lnTo>
                <a:lnTo>
                  <a:pt x="0" y="0"/>
                </a:lnTo>
                <a:lnTo>
                  <a:pt x="1162" y="0"/>
                </a:lnTo>
                <a:lnTo>
                  <a:pt x="2325" y="581"/>
                </a:lnTo>
                <a:lnTo>
                  <a:pt x="581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 descr=""/>
          <p:cNvSpPr/>
          <p:nvPr/>
        </p:nvSpPr>
        <p:spPr>
          <a:xfrm>
            <a:off x="5310034" y="488084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1162" y="1162"/>
                </a:moveTo>
                <a:lnTo>
                  <a:pt x="0" y="1162"/>
                </a:lnTo>
                <a:lnTo>
                  <a:pt x="0" y="0"/>
                </a:lnTo>
                <a:lnTo>
                  <a:pt x="1162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 descr=""/>
          <p:cNvSpPr/>
          <p:nvPr/>
        </p:nvSpPr>
        <p:spPr>
          <a:xfrm>
            <a:off x="5076304" y="280529"/>
            <a:ext cx="26034" cy="10795"/>
          </a:xfrm>
          <a:custGeom>
            <a:avLst/>
            <a:gdLst/>
            <a:ahLst/>
            <a:cxnLst/>
            <a:rect l="l" t="t" r="r" b="b"/>
            <a:pathLst>
              <a:path w="26035" h="10795">
                <a:moveTo>
                  <a:pt x="1155" y="0"/>
                </a:moveTo>
                <a:lnTo>
                  <a:pt x="0" y="0"/>
                </a:lnTo>
                <a:lnTo>
                  <a:pt x="571" y="584"/>
                </a:lnTo>
                <a:lnTo>
                  <a:pt x="1155" y="0"/>
                </a:lnTo>
                <a:close/>
              </a:path>
              <a:path w="26035" h="10795">
                <a:moveTo>
                  <a:pt x="24993" y="9296"/>
                </a:moveTo>
                <a:lnTo>
                  <a:pt x="24409" y="9296"/>
                </a:lnTo>
                <a:lnTo>
                  <a:pt x="22669" y="9880"/>
                </a:lnTo>
                <a:lnTo>
                  <a:pt x="21513" y="9880"/>
                </a:lnTo>
                <a:lnTo>
                  <a:pt x="20345" y="10464"/>
                </a:lnTo>
                <a:lnTo>
                  <a:pt x="23253" y="9880"/>
                </a:lnTo>
                <a:lnTo>
                  <a:pt x="24993" y="9880"/>
                </a:lnTo>
                <a:lnTo>
                  <a:pt x="24993" y="9296"/>
                </a:lnTo>
                <a:close/>
              </a:path>
              <a:path w="26035" h="10795">
                <a:moveTo>
                  <a:pt x="25577" y="10464"/>
                </a:moveTo>
                <a:lnTo>
                  <a:pt x="24993" y="9880"/>
                </a:lnTo>
                <a:lnTo>
                  <a:pt x="24993" y="10464"/>
                </a:lnTo>
                <a:lnTo>
                  <a:pt x="25577" y="1046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 descr=""/>
          <p:cNvSpPr/>
          <p:nvPr/>
        </p:nvSpPr>
        <p:spPr>
          <a:xfrm>
            <a:off x="5112931" y="343318"/>
            <a:ext cx="5080" cy="17145"/>
          </a:xfrm>
          <a:custGeom>
            <a:avLst/>
            <a:gdLst/>
            <a:ahLst/>
            <a:cxnLst/>
            <a:rect l="l" t="t" r="r" b="b"/>
            <a:pathLst>
              <a:path w="5079" h="17145">
                <a:moveTo>
                  <a:pt x="2324" y="0"/>
                </a:moveTo>
                <a:lnTo>
                  <a:pt x="0" y="584"/>
                </a:lnTo>
                <a:lnTo>
                  <a:pt x="584" y="584"/>
                </a:lnTo>
                <a:lnTo>
                  <a:pt x="2324" y="0"/>
                </a:lnTo>
                <a:close/>
              </a:path>
              <a:path w="5079" h="17145">
                <a:moveTo>
                  <a:pt x="4648" y="12788"/>
                </a:moveTo>
                <a:lnTo>
                  <a:pt x="2324" y="16865"/>
                </a:lnTo>
                <a:lnTo>
                  <a:pt x="2908" y="16281"/>
                </a:lnTo>
                <a:lnTo>
                  <a:pt x="4648" y="127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 descr=""/>
          <p:cNvSpPr/>
          <p:nvPr/>
        </p:nvSpPr>
        <p:spPr>
          <a:xfrm>
            <a:off x="5098981" y="288660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2907" y="1162"/>
                </a:moveTo>
                <a:lnTo>
                  <a:pt x="1744" y="1162"/>
                </a:lnTo>
                <a:lnTo>
                  <a:pt x="1162" y="581"/>
                </a:lnTo>
                <a:lnTo>
                  <a:pt x="581" y="581"/>
                </a:lnTo>
                <a:lnTo>
                  <a:pt x="0" y="0"/>
                </a:lnTo>
                <a:lnTo>
                  <a:pt x="2907" y="0"/>
                </a:lnTo>
                <a:lnTo>
                  <a:pt x="3488" y="581"/>
                </a:lnTo>
                <a:lnTo>
                  <a:pt x="2907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 descr=""/>
          <p:cNvSpPr/>
          <p:nvPr/>
        </p:nvSpPr>
        <p:spPr>
          <a:xfrm>
            <a:off x="5100726" y="218890"/>
            <a:ext cx="1905" cy="635"/>
          </a:xfrm>
          <a:custGeom>
            <a:avLst/>
            <a:gdLst/>
            <a:ahLst/>
            <a:cxnLst/>
            <a:rect l="l" t="t" r="r" b="b"/>
            <a:pathLst>
              <a:path w="1904" h="635">
                <a:moveTo>
                  <a:pt x="1744" y="581"/>
                </a:moveTo>
                <a:lnTo>
                  <a:pt x="0" y="581"/>
                </a:lnTo>
                <a:lnTo>
                  <a:pt x="581" y="0"/>
                </a:lnTo>
                <a:lnTo>
                  <a:pt x="1744" y="0"/>
                </a:lnTo>
                <a:lnTo>
                  <a:pt x="1744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 descr=""/>
          <p:cNvSpPr/>
          <p:nvPr/>
        </p:nvSpPr>
        <p:spPr>
          <a:xfrm>
            <a:off x="5293169" y="615415"/>
            <a:ext cx="2540" cy="5080"/>
          </a:xfrm>
          <a:custGeom>
            <a:avLst/>
            <a:gdLst/>
            <a:ahLst/>
            <a:cxnLst/>
            <a:rect l="l" t="t" r="r" b="b"/>
            <a:pathLst>
              <a:path w="2539" h="5079">
                <a:moveTo>
                  <a:pt x="584" y="584"/>
                </a:moveTo>
                <a:lnTo>
                  <a:pt x="0" y="0"/>
                </a:lnTo>
                <a:lnTo>
                  <a:pt x="0" y="584"/>
                </a:lnTo>
                <a:lnTo>
                  <a:pt x="584" y="584"/>
                </a:lnTo>
                <a:close/>
              </a:path>
              <a:path w="2539" h="5079">
                <a:moveTo>
                  <a:pt x="2324" y="2908"/>
                </a:moveTo>
                <a:lnTo>
                  <a:pt x="1739" y="1752"/>
                </a:lnTo>
                <a:lnTo>
                  <a:pt x="584" y="584"/>
                </a:lnTo>
                <a:lnTo>
                  <a:pt x="2324" y="4648"/>
                </a:lnTo>
                <a:lnTo>
                  <a:pt x="2324" y="290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 descr=""/>
          <p:cNvSpPr/>
          <p:nvPr/>
        </p:nvSpPr>
        <p:spPr>
          <a:xfrm>
            <a:off x="5173396" y="511352"/>
            <a:ext cx="8890" cy="5715"/>
          </a:xfrm>
          <a:custGeom>
            <a:avLst/>
            <a:gdLst/>
            <a:ahLst/>
            <a:cxnLst/>
            <a:rect l="l" t="t" r="r" b="b"/>
            <a:pathLst>
              <a:path w="8889" h="5715">
                <a:moveTo>
                  <a:pt x="5816" y="0"/>
                </a:moveTo>
                <a:lnTo>
                  <a:pt x="0" y="2324"/>
                </a:lnTo>
                <a:lnTo>
                  <a:pt x="2324" y="2324"/>
                </a:lnTo>
                <a:lnTo>
                  <a:pt x="4648" y="1739"/>
                </a:lnTo>
                <a:lnTo>
                  <a:pt x="5816" y="2324"/>
                </a:lnTo>
                <a:lnTo>
                  <a:pt x="5816" y="0"/>
                </a:lnTo>
                <a:close/>
              </a:path>
              <a:path w="8889" h="5715">
                <a:moveTo>
                  <a:pt x="8724" y="2895"/>
                </a:moveTo>
                <a:lnTo>
                  <a:pt x="8140" y="2324"/>
                </a:lnTo>
                <a:lnTo>
                  <a:pt x="5816" y="2324"/>
                </a:lnTo>
                <a:lnTo>
                  <a:pt x="5816" y="3479"/>
                </a:lnTo>
                <a:lnTo>
                  <a:pt x="5232" y="5232"/>
                </a:lnTo>
                <a:lnTo>
                  <a:pt x="7556" y="5232"/>
                </a:lnTo>
                <a:lnTo>
                  <a:pt x="8724" y="289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 descr=""/>
          <p:cNvSpPr/>
          <p:nvPr/>
        </p:nvSpPr>
        <p:spPr>
          <a:xfrm>
            <a:off x="5843181" y="1205546"/>
            <a:ext cx="48895" cy="27305"/>
          </a:xfrm>
          <a:custGeom>
            <a:avLst/>
            <a:gdLst/>
            <a:ahLst/>
            <a:cxnLst/>
            <a:rect l="l" t="t" r="r" b="b"/>
            <a:pathLst>
              <a:path w="48895" h="27305">
                <a:moveTo>
                  <a:pt x="5816" y="18605"/>
                </a:moveTo>
                <a:lnTo>
                  <a:pt x="3848" y="19354"/>
                </a:lnTo>
                <a:lnTo>
                  <a:pt x="2692" y="16281"/>
                </a:lnTo>
                <a:lnTo>
                  <a:pt x="1638" y="13208"/>
                </a:lnTo>
                <a:lnTo>
                  <a:pt x="0" y="13957"/>
                </a:lnTo>
                <a:lnTo>
                  <a:pt x="1168" y="15125"/>
                </a:lnTo>
                <a:lnTo>
                  <a:pt x="1739" y="23266"/>
                </a:lnTo>
                <a:lnTo>
                  <a:pt x="4648" y="21513"/>
                </a:lnTo>
                <a:lnTo>
                  <a:pt x="5816" y="18605"/>
                </a:lnTo>
                <a:close/>
              </a:path>
              <a:path w="48895" h="27305">
                <a:moveTo>
                  <a:pt x="27901" y="25006"/>
                </a:moveTo>
                <a:lnTo>
                  <a:pt x="26746" y="26162"/>
                </a:lnTo>
                <a:lnTo>
                  <a:pt x="27330" y="26746"/>
                </a:lnTo>
                <a:lnTo>
                  <a:pt x="27330" y="26162"/>
                </a:lnTo>
                <a:lnTo>
                  <a:pt x="27901" y="25590"/>
                </a:lnTo>
                <a:lnTo>
                  <a:pt x="27901" y="25006"/>
                </a:lnTo>
                <a:close/>
              </a:path>
              <a:path w="48895" h="27305">
                <a:moveTo>
                  <a:pt x="29070" y="23837"/>
                </a:moveTo>
                <a:lnTo>
                  <a:pt x="28486" y="24422"/>
                </a:lnTo>
                <a:lnTo>
                  <a:pt x="29070" y="24422"/>
                </a:lnTo>
                <a:lnTo>
                  <a:pt x="29070" y="23837"/>
                </a:lnTo>
                <a:close/>
              </a:path>
              <a:path w="48895" h="27305">
                <a:moveTo>
                  <a:pt x="31978" y="22098"/>
                </a:moveTo>
                <a:lnTo>
                  <a:pt x="29654" y="24422"/>
                </a:lnTo>
                <a:lnTo>
                  <a:pt x="30238" y="24422"/>
                </a:lnTo>
                <a:lnTo>
                  <a:pt x="30810" y="25006"/>
                </a:lnTo>
                <a:lnTo>
                  <a:pt x="31978" y="22098"/>
                </a:lnTo>
                <a:close/>
              </a:path>
              <a:path w="48895" h="27305">
                <a:moveTo>
                  <a:pt x="48844" y="2324"/>
                </a:moveTo>
                <a:lnTo>
                  <a:pt x="47091" y="0"/>
                </a:lnTo>
                <a:lnTo>
                  <a:pt x="43027" y="4076"/>
                </a:lnTo>
                <a:lnTo>
                  <a:pt x="43027" y="4660"/>
                </a:lnTo>
                <a:lnTo>
                  <a:pt x="43611" y="4660"/>
                </a:lnTo>
                <a:lnTo>
                  <a:pt x="43611" y="5232"/>
                </a:lnTo>
                <a:lnTo>
                  <a:pt x="44183" y="5232"/>
                </a:lnTo>
                <a:lnTo>
                  <a:pt x="44183" y="6400"/>
                </a:lnTo>
                <a:lnTo>
                  <a:pt x="44767" y="7556"/>
                </a:lnTo>
                <a:lnTo>
                  <a:pt x="45351" y="9309"/>
                </a:lnTo>
                <a:lnTo>
                  <a:pt x="46507" y="11049"/>
                </a:lnTo>
                <a:lnTo>
                  <a:pt x="47675" y="12217"/>
                </a:lnTo>
                <a:lnTo>
                  <a:pt x="47675" y="11633"/>
                </a:lnTo>
                <a:lnTo>
                  <a:pt x="48260" y="11633"/>
                </a:lnTo>
                <a:lnTo>
                  <a:pt x="48260" y="11049"/>
                </a:lnTo>
                <a:lnTo>
                  <a:pt x="48844" y="232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 descr=""/>
          <p:cNvSpPr/>
          <p:nvPr/>
        </p:nvSpPr>
        <p:spPr>
          <a:xfrm>
            <a:off x="7008916" y="828790"/>
            <a:ext cx="8890" cy="6350"/>
          </a:xfrm>
          <a:custGeom>
            <a:avLst/>
            <a:gdLst/>
            <a:ahLst/>
            <a:cxnLst/>
            <a:rect l="l" t="t" r="r" b="b"/>
            <a:pathLst>
              <a:path w="8890" h="6350">
                <a:moveTo>
                  <a:pt x="8721" y="5814"/>
                </a:moveTo>
                <a:lnTo>
                  <a:pt x="1744" y="2325"/>
                </a:lnTo>
                <a:lnTo>
                  <a:pt x="0" y="2907"/>
                </a:lnTo>
                <a:lnTo>
                  <a:pt x="27" y="735"/>
                </a:lnTo>
                <a:lnTo>
                  <a:pt x="3270" y="1235"/>
                </a:lnTo>
                <a:lnTo>
                  <a:pt x="6622" y="1844"/>
                </a:lnTo>
                <a:lnTo>
                  <a:pt x="6976" y="0"/>
                </a:lnTo>
                <a:lnTo>
                  <a:pt x="8721" y="2325"/>
                </a:lnTo>
                <a:lnTo>
                  <a:pt x="8721" y="581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 descr=""/>
          <p:cNvSpPr/>
          <p:nvPr/>
        </p:nvSpPr>
        <p:spPr>
          <a:xfrm>
            <a:off x="4958280" y="509014"/>
            <a:ext cx="3175" cy="635"/>
          </a:xfrm>
          <a:custGeom>
            <a:avLst/>
            <a:gdLst/>
            <a:ahLst/>
            <a:cxnLst/>
            <a:rect l="l" t="t" r="r" b="b"/>
            <a:pathLst>
              <a:path w="3175" h="634">
                <a:moveTo>
                  <a:pt x="2325" y="581"/>
                </a:moveTo>
                <a:lnTo>
                  <a:pt x="0" y="581"/>
                </a:lnTo>
                <a:lnTo>
                  <a:pt x="1162" y="0"/>
                </a:lnTo>
                <a:lnTo>
                  <a:pt x="2907" y="0"/>
                </a:lnTo>
                <a:lnTo>
                  <a:pt x="2325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 descr=""/>
          <p:cNvSpPr/>
          <p:nvPr/>
        </p:nvSpPr>
        <p:spPr>
          <a:xfrm>
            <a:off x="7547302" y="51444"/>
            <a:ext cx="1270" cy="3175"/>
          </a:xfrm>
          <a:custGeom>
            <a:avLst/>
            <a:gdLst/>
            <a:ahLst/>
            <a:cxnLst/>
            <a:rect l="l" t="t" r="r" b="b"/>
            <a:pathLst>
              <a:path w="1270" h="3175">
                <a:moveTo>
                  <a:pt x="1162" y="2906"/>
                </a:moveTo>
                <a:lnTo>
                  <a:pt x="0" y="0"/>
                </a:lnTo>
                <a:lnTo>
                  <a:pt x="387" y="0"/>
                </a:lnTo>
                <a:lnTo>
                  <a:pt x="1162" y="1162"/>
                </a:lnTo>
                <a:lnTo>
                  <a:pt x="1162" y="290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 descr=""/>
          <p:cNvSpPr/>
          <p:nvPr/>
        </p:nvSpPr>
        <p:spPr>
          <a:xfrm>
            <a:off x="5918771" y="45630"/>
            <a:ext cx="3175" cy="1905"/>
          </a:xfrm>
          <a:custGeom>
            <a:avLst/>
            <a:gdLst/>
            <a:ahLst/>
            <a:cxnLst/>
            <a:rect l="l" t="t" r="r" b="b"/>
            <a:pathLst>
              <a:path w="3175" h="1904">
                <a:moveTo>
                  <a:pt x="2907" y="1744"/>
                </a:moveTo>
                <a:lnTo>
                  <a:pt x="0" y="1744"/>
                </a:lnTo>
                <a:lnTo>
                  <a:pt x="581" y="0"/>
                </a:lnTo>
                <a:lnTo>
                  <a:pt x="2907" y="174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3" name="object 5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351063" y="5896292"/>
            <a:ext cx="3936925" cy="4385427"/>
          </a:xfrm>
          <a:prstGeom prst="rect">
            <a:avLst/>
          </a:prstGeom>
        </p:spPr>
      </p:pic>
      <p:sp>
        <p:nvSpPr>
          <p:cNvPr id="54" name="object 54" descr=""/>
          <p:cNvSpPr/>
          <p:nvPr/>
        </p:nvSpPr>
        <p:spPr>
          <a:xfrm>
            <a:off x="5903646" y="12496"/>
            <a:ext cx="19685" cy="56515"/>
          </a:xfrm>
          <a:custGeom>
            <a:avLst/>
            <a:gdLst/>
            <a:ahLst/>
            <a:cxnLst/>
            <a:rect l="l" t="t" r="r" b="b"/>
            <a:pathLst>
              <a:path w="19685" h="56515">
                <a:moveTo>
                  <a:pt x="4648" y="8140"/>
                </a:moveTo>
                <a:lnTo>
                  <a:pt x="4076" y="5816"/>
                </a:lnTo>
                <a:lnTo>
                  <a:pt x="2908" y="7556"/>
                </a:lnTo>
                <a:lnTo>
                  <a:pt x="1168" y="9880"/>
                </a:lnTo>
                <a:lnTo>
                  <a:pt x="2324" y="12204"/>
                </a:lnTo>
                <a:lnTo>
                  <a:pt x="4648" y="9880"/>
                </a:lnTo>
                <a:lnTo>
                  <a:pt x="4648" y="8140"/>
                </a:lnTo>
                <a:close/>
              </a:path>
              <a:path w="19685" h="56515">
                <a:moveTo>
                  <a:pt x="5816" y="1739"/>
                </a:moveTo>
                <a:lnTo>
                  <a:pt x="0" y="0"/>
                </a:lnTo>
                <a:lnTo>
                  <a:pt x="1752" y="1739"/>
                </a:lnTo>
                <a:lnTo>
                  <a:pt x="2908" y="4064"/>
                </a:lnTo>
                <a:lnTo>
                  <a:pt x="4076" y="5816"/>
                </a:lnTo>
                <a:lnTo>
                  <a:pt x="5232" y="3492"/>
                </a:lnTo>
                <a:lnTo>
                  <a:pt x="5816" y="1739"/>
                </a:lnTo>
                <a:close/>
              </a:path>
              <a:path w="19685" h="56515">
                <a:moveTo>
                  <a:pt x="19189" y="56400"/>
                </a:moveTo>
                <a:lnTo>
                  <a:pt x="18021" y="54076"/>
                </a:lnTo>
                <a:lnTo>
                  <a:pt x="17449" y="54648"/>
                </a:lnTo>
                <a:lnTo>
                  <a:pt x="18021" y="55816"/>
                </a:lnTo>
                <a:lnTo>
                  <a:pt x="19189" y="5640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 descr=""/>
          <p:cNvSpPr/>
          <p:nvPr/>
        </p:nvSpPr>
        <p:spPr>
          <a:xfrm>
            <a:off x="5631554" y="1106705"/>
            <a:ext cx="3175" cy="3810"/>
          </a:xfrm>
          <a:custGeom>
            <a:avLst/>
            <a:gdLst/>
            <a:ahLst/>
            <a:cxnLst/>
            <a:rect l="l" t="t" r="r" b="b"/>
            <a:pathLst>
              <a:path w="3175" h="3809">
                <a:moveTo>
                  <a:pt x="1162" y="3488"/>
                </a:moveTo>
                <a:lnTo>
                  <a:pt x="0" y="2907"/>
                </a:lnTo>
                <a:lnTo>
                  <a:pt x="0" y="581"/>
                </a:lnTo>
                <a:lnTo>
                  <a:pt x="1744" y="0"/>
                </a:lnTo>
                <a:lnTo>
                  <a:pt x="2325" y="1744"/>
                </a:lnTo>
                <a:lnTo>
                  <a:pt x="2907" y="2907"/>
                </a:lnTo>
                <a:lnTo>
                  <a:pt x="1162" y="34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 descr=""/>
          <p:cNvSpPr/>
          <p:nvPr/>
        </p:nvSpPr>
        <p:spPr>
          <a:xfrm>
            <a:off x="4937925" y="386346"/>
            <a:ext cx="23495" cy="55244"/>
          </a:xfrm>
          <a:custGeom>
            <a:avLst/>
            <a:gdLst/>
            <a:ahLst/>
            <a:cxnLst/>
            <a:rect l="l" t="t" r="r" b="b"/>
            <a:pathLst>
              <a:path w="23495" h="55245">
                <a:moveTo>
                  <a:pt x="2324" y="11620"/>
                </a:moveTo>
                <a:lnTo>
                  <a:pt x="1739" y="11620"/>
                </a:lnTo>
                <a:lnTo>
                  <a:pt x="0" y="12204"/>
                </a:lnTo>
                <a:lnTo>
                  <a:pt x="2324" y="11620"/>
                </a:lnTo>
                <a:close/>
              </a:path>
              <a:path w="23495" h="55245">
                <a:moveTo>
                  <a:pt x="12433" y="53619"/>
                </a:moveTo>
                <a:lnTo>
                  <a:pt x="9880" y="53492"/>
                </a:lnTo>
                <a:lnTo>
                  <a:pt x="4064" y="54648"/>
                </a:lnTo>
                <a:lnTo>
                  <a:pt x="12433" y="53619"/>
                </a:lnTo>
                <a:close/>
              </a:path>
              <a:path w="23495" h="55245">
                <a:moveTo>
                  <a:pt x="14528" y="0"/>
                </a:moveTo>
                <a:lnTo>
                  <a:pt x="13373" y="584"/>
                </a:lnTo>
                <a:lnTo>
                  <a:pt x="14528" y="584"/>
                </a:lnTo>
                <a:lnTo>
                  <a:pt x="14528" y="0"/>
                </a:lnTo>
                <a:close/>
              </a:path>
              <a:path w="23495" h="55245">
                <a:moveTo>
                  <a:pt x="23126" y="54089"/>
                </a:moveTo>
                <a:lnTo>
                  <a:pt x="13652" y="53670"/>
                </a:lnTo>
                <a:lnTo>
                  <a:pt x="16281" y="55232"/>
                </a:lnTo>
                <a:lnTo>
                  <a:pt x="23126" y="5408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 descr=""/>
          <p:cNvSpPr/>
          <p:nvPr/>
        </p:nvSpPr>
        <p:spPr>
          <a:xfrm>
            <a:off x="5185612" y="811348"/>
            <a:ext cx="1905" cy="635"/>
          </a:xfrm>
          <a:custGeom>
            <a:avLst/>
            <a:gdLst/>
            <a:ahLst/>
            <a:cxnLst/>
            <a:rect l="l" t="t" r="r" b="b"/>
            <a:pathLst>
              <a:path w="1904" h="634">
                <a:moveTo>
                  <a:pt x="581" y="581"/>
                </a:moveTo>
                <a:lnTo>
                  <a:pt x="0" y="581"/>
                </a:lnTo>
                <a:lnTo>
                  <a:pt x="0" y="0"/>
                </a:lnTo>
                <a:lnTo>
                  <a:pt x="1744" y="0"/>
                </a:lnTo>
                <a:lnTo>
                  <a:pt x="581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 descr=""/>
          <p:cNvSpPr/>
          <p:nvPr/>
        </p:nvSpPr>
        <p:spPr>
          <a:xfrm>
            <a:off x="5471666" y="996818"/>
            <a:ext cx="4445" cy="6985"/>
          </a:xfrm>
          <a:custGeom>
            <a:avLst/>
            <a:gdLst/>
            <a:ahLst/>
            <a:cxnLst/>
            <a:rect l="l" t="t" r="r" b="b"/>
            <a:pathLst>
              <a:path w="4445" h="6984">
                <a:moveTo>
                  <a:pt x="0" y="6977"/>
                </a:moveTo>
                <a:lnTo>
                  <a:pt x="1744" y="1162"/>
                </a:lnTo>
                <a:lnTo>
                  <a:pt x="2325" y="581"/>
                </a:lnTo>
                <a:lnTo>
                  <a:pt x="3488" y="581"/>
                </a:lnTo>
                <a:lnTo>
                  <a:pt x="4069" y="0"/>
                </a:lnTo>
                <a:lnTo>
                  <a:pt x="3488" y="1744"/>
                </a:lnTo>
                <a:lnTo>
                  <a:pt x="2325" y="4069"/>
                </a:lnTo>
                <a:lnTo>
                  <a:pt x="0" y="697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 descr=""/>
          <p:cNvSpPr/>
          <p:nvPr/>
        </p:nvSpPr>
        <p:spPr>
          <a:xfrm>
            <a:off x="4983281" y="553783"/>
            <a:ext cx="1905" cy="635"/>
          </a:xfrm>
          <a:custGeom>
            <a:avLst/>
            <a:gdLst/>
            <a:ahLst/>
            <a:cxnLst/>
            <a:rect l="l" t="t" r="r" b="b"/>
            <a:pathLst>
              <a:path w="1904" h="634">
                <a:moveTo>
                  <a:pt x="1744" y="0"/>
                </a:moveTo>
                <a:lnTo>
                  <a:pt x="581" y="0"/>
                </a:lnTo>
                <a:lnTo>
                  <a:pt x="0" y="581"/>
                </a:lnTo>
                <a:lnTo>
                  <a:pt x="581" y="0"/>
                </a:lnTo>
                <a:lnTo>
                  <a:pt x="1744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 descr=""/>
          <p:cNvSpPr/>
          <p:nvPr/>
        </p:nvSpPr>
        <p:spPr>
          <a:xfrm>
            <a:off x="5174565" y="806697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40">
                <a:moveTo>
                  <a:pt x="581" y="2325"/>
                </a:moveTo>
                <a:lnTo>
                  <a:pt x="0" y="1162"/>
                </a:lnTo>
                <a:lnTo>
                  <a:pt x="2325" y="0"/>
                </a:lnTo>
                <a:lnTo>
                  <a:pt x="581" y="232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 descr=""/>
          <p:cNvSpPr/>
          <p:nvPr/>
        </p:nvSpPr>
        <p:spPr>
          <a:xfrm>
            <a:off x="4861766" y="80515"/>
            <a:ext cx="3175" cy="2540"/>
          </a:xfrm>
          <a:custGeom>
            <a:avLst/>
            <a:gdLst/>
            <a:ahLst/>
            <a:cxnLst/>
            <a:rect l="l" t="t" r="r" b="b"/>
            <a:pathLst>
              <a:path w="3175" h="2540">
                <a:moveTo>
                  <a:pt x="2907" y="2325"/>
                </a:moveTo>
                <a:lnTo>
                  <a:pt x="581" y="1162"/>
                </a:lnTo>
                <a:lnTo>
                  <a:pt x="0" y="0"/>
                </a:lnTo>
                <a:lnTo>
                  <a:pt x="2325" y="1744"/>
                </a:lnTo>
                <a:lnTo>
                  <a:pt x="2907" y="1744"/>
                </a:lnTo>
                <a:lnTo>
                  <a:pt x="2907" y="232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 descr=""/>
          <p:cNvSpPr/>
          <p:nvPr/>
        </p:nvSpPr>
        <p:spPr>
          <a:xfrm>
            <a:off x="4896069" y="171796"/>
            <a:ext cx="6985" cy="3810"/>
          </a:xfrm>
          <a:custGeom>
            <a:avLst/>
            <a:gdLst/>
            <a:ahLst/>
            <a:cxnLst/>
            <a:rect l="l" t="t" r="r" b="b"/>
            <a:pathLst>
              <a:path w="6985" h="3810">
                <a:moveTo>
                  <a:pt x="0" y="3488"/>
                </a:moveTo>
                <a:lnTo>
                  <a:pt x="0" y="1744"/>
                </a:lnTo>
                <a:lnTo>
                  <a:pt x="1162" y="0"/>
                </a:lnTo>
                <a:lnTo>
                  <a:pt x="2325" y="1162"/>
                </a:lnTo>
                <a:lnTo>
                  <a:pt x="4069" y="1744"/>
                </a:lnTo>
                <a:lnTo>
                  <a:pt x="6395" y="2325"/>
                </a:lnTo>
                <a:lnTo>
                  <a:pt x="0" y="34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 descr=""/>
          <p:cNvSpPr/>
          <p:nvPr/>
        </p:nvSpPr>
        <p:spPr>
          <a:xfrm>
            <a:off x="4946652" y="349126"/>
            <a:ext cx="2540" cy="635"/>
          </a:xfrm>
          <a:custGeom>
            <a:avLst/>
            <a:gdLst/>
            <a:ahLst/>
            <a:cxnLst/>
            <a:rect l="l" t="t" r="r" b="b"/>
            <a:pathLst>
              <a:path w="2539" h="635">
                <a:moveTo>
                  <a:pt x="1162" y="581"/>
                </a:moveTo>
                <a:lnTo>
                  <a:pt x="0" y="581"/>
                </a:lnTo>
                <a:lnTo>
                  <a:pt x="1162" y="0"/>
                </a:lnTo>
                <a:lnTo>
                  <a:pt x="2325" y="0"/>
                </a:lnTo>
                <a:lnTo>
                  <a:pt x="1162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 descr=""/>
          <p:cNvSpPr/>
          <p:nvPr/>
        </p:nvSpPr>
        <p:spPr>
          <a:xfrm>
            <a:off x="4894325" y="167726"/>
            <a:ext cx="3810" cy="5080"/>
          </a:xfrm>
          <a:custGeom>
            <a:avLst/>
            <a:gdLst/>
            <a:ahLst/>
            <a:cxnLst/>
            <a:rect l="l" t="t" r="r" b="b"/>
            <a:pathLst>
              <a:path w="3810" h="5080">
                <a:moveTo>
                  <a:pt x="2325" y="4651"/>
                </a:moveTo>
                <a:lnTo>
                  <a:pt x="581" y="3488"/>
                </a:lnTo>
                <a:lnTo>
                  <a:pt x="0" y="1744"/>
                </a:lnTo>
                <a:lnTo>
                  <a:pt x="1744" y="0"/>
                </a:lnTo>
                <a:lnTo>
                  <a:pt x="3488" y="1162"/>
                </a:lnTo>
                <a:lnTo>
                  <a:pt x="2325" y="465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 descr=""/>
          <p:cNvSpPr/>
          <p:nvPr/>
        </p:nvSpPr>
        <p:spPr>
          <a:xfrm>
            <a:off x="5482713" y="1014842"/>
            <a:ext cx="2540" cy="5080"/>
          </a:xfrm>
          <a:custGeom>
            <a:avLst/>
            <a:gdLst/>
            <a:ahLst/>
            <a:cxnLst/>
            <a:rect l="l" t="t" r="r" b="b"/>
            <a:pathLst>
              <a:path w="2539" h="5080">
                <a:moveTo>
                  <a:pt x="2325" y="4651"/>
                </a:moveTo>
                <a:lnTo>
                  <a:pt x="1162" y="3488"/>
                </a:lnTo>
                <a:lnTo>
                  <a:pt x="0" y="0"/>
                </a:lnTo>
                <a:lnTo>
                  <a:pt x="2325" y="465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 descr=""/>
          <p:cNvSpPr/>
          <p:nvPr/>
        </p:nvSpPr>
        <p:spPr>
          <a:xfrm>
            <a:off x="5936794" y="1263104"/>
            <a:ext cx="635" cy="1905"/>
          </a:xfrm>
          <a:custGeom>
            <a:avLst/>
            <a:gdLst/>
            <a:ahLst/>
            <a:cxnLst/>
            <a:rect l="l" t="t" r="r" b="b"/>
            <a:pathLst>
              <a:path w="635" h="1905">
                <a:moveTo>
                  <a:pt x="0" y="1744"/>
                </a:moveTo>
                <a:lnTo>
                  <a:pt x="0" y="581"/>
                </a:lnTo>
                <a:lnTo>
                  <a:pt x="581" y="0"/>
                </a:lnTo>
                <a:lnTo>
                  <a:pt x="0" y="581"/>
                </a:lnTo>
                <a:lnTo>
                  <a:pt x="0" y="174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 descr=""/>
          <p:cNvSpPr/>
          <p:nvPr/>
        </p:nvSpPr>
        <p:spPr>
          <a:xfrm>
            <a:off x="5855970" y="1209039"/>
            <a:ext cx="21590" cy="17145"/>
          </a:xfrm>
          <a:custGeom>
            <a:avLst/>
            <a:gdLst/>
            <a:ahLst/>
            <a:cxnLst/>
            <a:rect l="l" t="t" r="r" b="b"/>
            <a:pathLst>
              <a:path w="21589" h="17144">
                <a:moveTo>
                  <a:pt x="1358" y="16281"/>
                </a:moveTo>
                <a:lnTo>
                  <a:pt x="0" y="16865"/>
                </a:lnTo>
                <a:lnTo>
                  <a:pt x="1168" y="16865"/>
                </a:lnTo>
                <a:lnTo>
                  <a:pt x="1358" y="16281"/>
                </a:lnTo>
                <a:close/>
              </a:path>
              <a:path w="21589" h="17144">
                <a:moveTo>
                  <a:pt x="21513" y="0"/>
                </a:moveTo>
                <a:lnTo>
                  <a:pt x="20929" y="0"/>
                </a:lnTo>
                <a:lnTo>
                  <a:pt x="21513" y="1168"/>
                </a:lnTo>
                <a:lnTo>
                  <a:pt x="21513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 descr=""/>
          <p:cNvSpPr/>
          <p:nvPr/>
        </p:nvSpPr>
        <p:spPr>
          <a:xfrm>
            <a:off x="6268199" y="1262523"/>
            <a:ext cx="635" cy="2540"/>
          </a:xfrm>
          <a:custGeom>
            <a:avLst/>
            <a:gdLst/>
            <a:ahLst/>
            <a:cxnLst/>
            <a:rect l="l" t="t" r="r" b="b"/>
            <a:pathLst>
              <a:path w="635" h="2540">
                <a:moveTo>
                  <a:pt x="581" y="2325"/>
                </a:moveTo>
                <a:lnTo>
                  <a:pt x="0" y="2325"/>
                </a:lnTo>
                <a:lnTo>
                  <a:pt x="581" y="0"/>
                </a:lnTo>
                <a:lnTo>
                  <a:pt x="581" y="232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 descr=""/>
          <p:cNvSpPr/>
          <p:nvPr/>
        </p:nvSpPr>
        <p:spPr>
          <a:xfrm>
            <a:off x="5557133" y="1077053"/>
            <a:ext cx="3810" cy="635"/>
          </a:xfrm>
          <a:custGeom>
            <a:avLst/>
            <a:gdLst/>
            <a:ahLst/>
            <a:cxnLst/>
            <a:rect l="l" t="t" r="r" b="b"/>
            <a:pathLst>
              <a:path w="3810" h="634">
                <a:moveTo>
                  <a:pt x="1162" y="581"/>
                </a:moveTo>
                <a:lnTo>
                  <a:pt x="0" y="0"/>
                </a:lnTo>
                <a:lnTo>
                  <a:pt x="3488" y="0"/>
                </a:lnTo>
                <a:lnTo>
                  <a:pt x="1162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 descr=""/>
          <p:cNvSpPr/>
          <p:nvPr/>
        </p:nvSpPr>
        <p:spPr>
          <a:xfrm>
            <a:off x="5855397" y="1221243"/>
            <a:ext cx="2540" cy="4445"/>
          </a:xfrm>
          <a:custGeom>
            <a:avLst/>
            <a:gdLst/>
            <a:ahLst/>
            <a:cxnLst/>
            <a:rect l="l" t="t" r="r" b="b"/>
            <a:pathLst>
              <a:path w="2539" h="4444">
                <a:moveTo>
                  <a:pt x="1162" y="4069"/>
                </a:moveTo>
                <a:lnTo>
                  <a:pt x="0" y="4069"/>
                </a:lnTo>
                <a:lnTo>
                  <a:pt x="581" y="3488"/>
                </a:lnTo>
                <a:lnTo>
                  <a:pt x="2325" y="0"/>
                </a:lnTo>
                <a:lnTo>
                  <a:pt x="2325" y="1162"/>
                </a:lnTo>
                <a:lnTo>
                  <a:pt x="1744" y="2325"/>
                </a:lnTo>
                <a:lnTo>
                  <a:pt x="1162" y="406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 descr=""/>
          <p:cNvSpPr/>
          <p:nvPr/>
        </p:nvSpPr>
        <p:spPr>
          <a:xfrm>
            <a:off x="5634461" y="1106705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1744" y="5232"/>
                </a:moveTo>
                <a:lnTo>
                  <a:pt x="581" y="4069"/>
                </a:lnTo>
                <a:lnTo>
                  <a:pt x="0" y="2907"/>
                </a:lnTo>
                <a:lnTo>
                  <a:pt x="1744" y="2325"/>
                </a:lnTo>
                <a:lnTo>
                  <a:pt x="5232" y="0"/>
                </a:lnTo>
                <a:lnTo>
                  <a:pt x="1744" y="523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 descr=""/>
          <p:cNvSpPr/>
          <p:nvPr/>
        </p:nvSpPr>
        <p:spPr>
          <a:xfrm>
            <a:off x="5787364" y="1193342"/>
            <a:ext cx="15875" cy="11430"/>
          </a:xfrm>
          <a:custGeom>
            <a:avLst/>
            <a:gdLst/>
            <a:ahLst/>
            <a:cxnLst/>
            <a:rect l="l" t="t" r="r" b="b"/>
            <a:pathLst>
              <a:path w="15875" h="11430">
                <a:moveTo>
                  <a:pt x="1739" y="4648"/>
                </a:moveTo>
                <a:lnTo>
                  <a:pt x="1168" y="2324"/>
                </a:lnTo>
                <a:lnTo>
                  <a:pt x="0" y="0"/>
                </a:lnTo>
                <a:lnTo>
                  <a:pt x="1739" y="4648"/>
                </a:lnTo>
                <a:close/>
              </a:path>
              <a:path w="15875" h="11430">
                <a:moveTo>
                  <a:pt x="15697" y="6972"/>
                </a:moveTo>
                <a:lnTo>
                  <a:pt x="14541" y="9296"/>
                </a:lnTo>
                <a:lnTo>
                  <a:pt x="13957" y="11049"/>
                </a:lnTo>
                <a:lnTo>
                  <a:pt x="15697" y="697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 descr=""/>
          <p:cNvSpPr/>
          <p:nvPr/>
        </p:nvSpPr>
        <p:spPr>
          <a:xfrm>
            <a:off x="6664721" y="846814"/>
            <a:ext cx="3810" cy="3810"/>
          </a:xfrm>
          <a:custGeom>
            <a:avLst/>
            <a:gdLst/>
            <a:ahLst/>
            <a:cxnLst/>
            <a:rect l="l" t="t" r="r" b="b"/>
            <a:pathLst>
              <a:path w="3809" h="3809">
                <a:moveTo>
                  <a:pt x="581" y="3488"/>
                </a:moveTo>
                <a:lnTo>
                  <a:pt x="0" y="1162"/>
                </a:lnTo>
                <a:lnTo>
                  <a:pt x="581" y="0"/>
                </a:lnTo>
                <a:lnTo>
                  <a:pt x="3488" y="0"/>
                </a:lnTo>
                <a:lnTo>
                  <a:pt x="3488" y="2325"/>
                </a:lnTo>
                <a:lnTo>
                  <a:pt x="1744" y="2907"/>
                </a:lnTo>
                <a:lnTo>
                  <a:pt x="581" y="34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 descr=""/>
          <p:cNvSpPr/>
          <p:nvPr/>
        </p:nvSpPr>
        <p:spPr>
          <a:xfrm>
            <a:off x="5531548" y="309015"/>
            <a:ext cx="10160" cy="15240"/>
          </a:xfrm>
          <a:custGeom>
            <a:avLst/>
            <a:gdLst/>
            <a:ahLst/>
            <a:cxnLst/>
            <a:rect l="l" t="t" r="r" b="b"/>
            <a:pathLst>
              <a:path w="10160" h="15239">
                <a:moveTo>
                  <a:pt x="7556" y="13373"/>
                </a:moveTo>
                <a:lnTo>
                  <a:pt x="3479" y="13373"/>
                </a:lnTo>
                <a:lnTo>
                  <a:pt x="0" y="14528"/>
                </a:lnTo>
                <a:lnTo>
                  <a:pt x="584" y="14528"/>
                </a:lnTo>
                <a:lnTo>
                  <a:pt x="1739" y="15113"/>
                </a:lnTo>
                <a:lnTo>
                  <a:pt x="2908" y="15113"/>
                </a:lnTo>
                <a:lnTo>
                  <a:pt x="7556" y="13373"/>
                </a:lnTo>
                <a:close/>
              </a:path>
              <a:path w="10160" h="15239">
                <a:moveTo>
                  <a:pt x="9880" y="0"/>
                </a:moveTo>
                <a:lnTo>
                  <a:pt x="7556" y="2908"/>
                </a:lnTo>
                <a:lnTo>
                  <a:pt x="8712" y="2324"/>
                </a:lnTo>
                <a:lnTo>
                  <a:pt x="9880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 descr=""/>
          <p:cNvSpPr/>
          <p:nvPr/>
        </p:nvSpPr>
        <p:spPr>
          <a:xfrm>
            <a:off x="5617018" y="857861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69">
                <a:moveTo>
                  <a:pt x="2325" y="1162"/>
                </a:moveTo>
                <a:lnTo>
                  <a:pt x="1744" y="581"/>
                </a:lnTo>
                <a:lnTo>
                  <a:pt x="0" y="581"/>
                </a:lnTo>
                <a:lnTo>
                  <a:pt x="1744" y="0"/>
                </a:lnTo>
                <a:lnTo>
                  <a:pt x="3488" y="0"/>
                </a:lnTo>
                <a:lnTo>
                  <a:pt x="2325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 descr=""/>
          <p:cNvSpPr/>
          <p:nvPr/>
        </p:nvSpPr>
        <p:spPr>
          <a:xfrm>
            <a:off x="5529807" y="581109"/>
            <a:ext cx="2540" cy="635"/>
          </a:xfrm>
          <a:custGeom>
            <a:avLst/>
            <a:gdLst/>
            <a:ahLst/>
            <a:cxnLst/>
            <a:rect l="l" t="t" r="r" b="b"/>
            <a:pathLst>
              <a:path w="2539" h="634">
                <a:moveTo>
                  <a:pt x="2325" y="581"/>
                </a:moveTo>
                <a:lnTo>
                  <a:pt x="581" y="581"/>
                </a:lnTo>
                <a:lnTo>
                  <a:pt x="0" y="0"/>
                </a:lnTo>
                <a:lnTo>
                  <a:pt x="1162" y="0"/>
                </a:lnTo>
                <a:lnTo>
                  <a:pt x="2325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 descr=""/>
          <p:cNvSpPr/>
          <p:nvPr/>
        </p:nvSpPr>
        <p:spPr>
          <a:xfrm>
            <a:off x="5652484" y="12490"/>
            <a:ext cx="13970" cy="6350"/>
          </a:xfrm>
          <a:custGeom>
            <a:avLst/>
            <a:gdLst/>
            <a:ahLst/>
            <a:cxnLst/>
            <a:rect l="l" t="t" r="r" b="b"/>
            <a:pathLst>
              <a:path w="13970" h="6350">
                <a:moveTo>
                  <a:pt x="13372" y="5814"/>
                </a:moveTo>
                <a:lnTo>
                  <a:pt x="5814" y="4651"/>
                </a:lnTo>
                <a:lnTo>
                  <a:pt x="2907" y="3488"/>
                </a:lnTo>
                <a:lnTo>
                  <a:pt x="0" y="0"/>
                </a:lnTo>
                <a:lnTo>
                  <a:pt x="12209" y="4069"/>
                </a:lnTo>
                <a:lnTo>
                  <a:pt x="13372" y="581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 descr=""/>
          <p:cNvSpPr/>
          <p:nvPr/>
        </p:nvSpPr>
        <p:spPr>
          <a:xfrm>
            <a:off x="5599576" y="793906"/>
            <a:ext cx="635" cy="1270"/>
          </a:xfrm>
          <a:custGeom>
            <a:avLst/>
            <a:gdLst/>
            <a:ahLst/>
            <a:cxnLst/>
            <a:rect l="l" t="t" r="r" b="b"/>
            <a:pathLst>
              <a:path w="635" h="1270">
                <a:moveTo>
                  <a:pt x="290" y="581"/>
                </a:moveTo>
                <a:lnTo>
                  <a:pt x="0" y="1162"/>
                </a:lnTo>
                <a:lnTo>
                  <a:pt x="581" y="0"/>
                </a:lnTo>
                <a:lnTo>
                  <a:pt x="290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 descr=""/>
          <p:cNvSpPr/>
          <p:nvPr/>
        </p:nvSpPr>
        <p:spPr>
          <a:xfrm>
            <a:off x="5593181" y="857861"/>
            <a:ext cx="635" cy="1270"/>
          </a:xfrm>
          <a:custGeom>
            <a:avLst/>
            <a:gdLst/>
            <a:ahLst/>
            <a:cxnLst/>
            <a:rect l="l" t="t" r="r" b="b"/>
            <a:pathLst>
              <a:path w="635" h="1269">
                <a:moveTo>
                  <a:pt x="0" y="1162"/>
                </a:moveTo>
                <a:lnTo>
                  <a:pt x="581" y="0"/>
                </a:lnTo>
                <a:lnTo>
                  <a:pt x="0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 descr=""/>
          <p:cNvSpPr/>
          <p:nvPr/>
        </p:nvSpPr>
        <p:spPr>
          <a:xfrm>
            <a:off x="5530388" y="599133"/>
            <a:ext cx="3175" cy="635"/>
          </a:xfrm>
          <a:custGeom>
            <a:avLst/>
            <a:gdLst/>
            <a:ahLst/>
            <a:cxnLst/>
            <a:rect l="l" t="t" r="r" b="b"/>
            <a:pathLst>
              <a:path w="3175" h="634">
                <a:moveTo>
                  <a:pt x="2325" y="581"/>
                </a:moveTo>
                <a:lnTo>
                  <a:pt x="0" y="0"/>
                </a:lnTo>
                <a:lnTo>
                  <a:pt x="2907" y="0"/>
                </a:lnTo>
                <a:lnTo>
                  <a:pt x="2325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 descr=""/>
          <p:cNvSpPr/>
          <p:nvPr/>
        </p:nvSpPr>
        <p:spPr>
          <a:xfrm>
            <a:off x="5540466" y="245054"/>
            <a:ext cx="1905" cy="1270"/>
          </a:xfrm>
          <a:custGeom>
            <a:avLst/>
            <a:gdLst/>
            <a:ahLst/>
            <a:cxnLst/>
            <a:rect l="l" t="t" r="r" b="b"/>
            <a:pathLst>
              <a:path w="1904" h="1270">
                <a:moveTo>
                  <a:pt x="1550" y="1162"/>
                </a:moveTo>
                <a:lnTo>
                  <a:pt x="0" y="0"/>
                </a:lnTo>
                <a:lnTo>
                  <a:pt x="968" y="0"/>
                </a:lnTo>
                <a:lnTo>
                  <a:pt x="1550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 descr=""/>
          <p:cNvSpPr/>
          <p:nvPr/>
        </p:nvSpPr>
        <p:spPr>
          <a:xfrm>
            <a:off x="5588529" y="13652"/>
            <a:ext cx="5080" cy="2540"/>
          </a:xfrm>
          <a:custGeom>
            <a:avLst/>
            <a:gdLst/>
            <a:ahLst/>
            <a:cxnLst/>
            <a:rect l="l" t="t" r="r" b="b"/>
            <a:pathLst>
              <a:path w="5079" h="2539">
                <a:moveTo>
                  <a:pt x="4651" y="2325"/>
                </a:moveTo>
                <a:lnTo>
                  <a:pt x="4069" y="1744"/>
                </a:lnTo>
                <a:lnTo>
                  <a:pt x="2907" y="1162"/>
                </a:lnTo>
                <a:lnTo>
                  <a:pt x="0" y="0"/>
                </a:lnTo>
                <a:lnTo>
                  <a:pt x="1162" y="0"/>
                </a:lnTo>
                <a:lnTo>
                  <a:pt x="2325" y="581"/>
                </a:lnTo>
                <a:lnTo>
                  <a:pt x="4069" y="1162"/>
                </a:lnTo>
                <a:lnTo>
                  <a:pt x="4651" y="1744"/>
                </a:lnTo>
                <a:lnTo>
                  <a:pt x="4651" y="232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 descr=""/>
          <p:cNvSpPr/>
          <p:nvPr/>
        </p:nvSpPr>
        <p:spPr>
          <a:xfrm>
            <a:off x="5530388" y="185750"/>
            <a:ext cx="3810" cy="2540"/>
          </a:xfrm>
          <a:custGeom>
            <a:avLst/>
            <a:gdLst/>
            <a:ahLst/>
            <a:cxnLst/>
            <a:rect l="l" t="t" r="r" b="b"/>
            <a:pathLst>
              <a:path w="3810" h="2539">
                <a:moveTo>
                  <a:pt x="1162" y="2325"/>
                </a:moveTo>
                <a:lnTo>
                  <a:pt x="0" y="1162"/>
                </a:lnTo>
                <a:lnTo>
                  <a:pt x="1162" y="581"/>
                </a:lnTo>
                <a:lnTo>
                  <a:pt x="1744" y="0"/>
                </a:lnTo>
                <a:lnTo>
                  <a:pt x="3488" y="1162"/>
                </a:lnTo>
                <a:lnTo>
                  <a:pt x="3488" y="1744"/>
                </a:lnTo>
                <a:lnTo>
                  <a:pt x="1162" y="232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 descr=""/>
          <p:cNvSpPr/>
          <p:nvPr/>
        </p:nvSpPr>
        <p:spPr>
          <a:xfrm>
            <a:off x="5573407" y="13664"/>
            <a:ext cx="20955" cy="41275"/>
          </a:xfrm>
          <a:custGeom>
            <a:avLst/>
            <a:gdLst/>
            <a:ahLst/>
            <a:cxnLst/>
            <a:rect l="l" t="t" r="r" b="b"/>
            <a:pathLst>
              <a:path w="20954" h="41275">
                <a:moveTo>
                  <a:pt x="4064" y="40690"/>
                </a:moveTo>
                <a:lnTo>
                  <a:pt x="0" y="38950"/>
                </a:lnTo>
                <a:lnTo>
                  <a:pt x="2324" y="40106"/>
                </a:lnTo>
                <a:lnTo>
                  <a:pt x="4064" y="40690"/>
                </a:lnTo>
                <a:close/>
              </a:path>
              <a:path w="20954" h="41275">
                <a:moveTo>
                  <a:pt x="20929" y="2324"/>
                </a:moveTo>
                <a:lnTo>
                  <a:pt x="19761" y="1155"/>
                </a:lnTo>
                <a:lnTo>
                  <a:pt x="18021" y="0"/>
                </a:lnTo>
                <a:lnTo>
                  <a:pt x="18605" y="571"/>
                </a:lnTo>
                <a:lnTo>
                  <a:pt x="18605" y="1155"/>
                </a:lnTo>
                <a:lnTo>
                  <a:pt x="19189" y="1155"/>
                </a:lnTo>
                <a:lnTo>
                  <a:pt x="20345" y="2324"/>
                </a:lnTo>
                <a:lnTo>
                  <a:pt x="20929" y="232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 descr=""/>
          <p:cNvSpPr/>
          <p:nvPr/>
        </p:nvSpPr>
        <p:spPr>
          <a:xfrm>
            <a:off x="5528062" y="182843"/>
            <a:ext cx="6350" cy="3175"/>
          </a:xfrm>
          <a:custGeom>
            <a:avLst/>
            <a:gdLst/>
            <a:ahLst/>
            <a:cxnLst/>
            <a:rect l="l" t="t" r="r" b="b"/>
            <a:pathLst>
              <a:path w="6350" h="3175">
                <a:moveTo>
                  <a:pt x="4651" y="2907"/>
                </a:moveTo>
                <a:lnTo>
                  <a:pt x="3488" y="2325"/>
                </a:lnTo>
                <a:lnTo>
                  <a:pt x="0" y="0"/>
                </a:lnTo>
                <a:lnTo>
                  <a:pt x="5814" y="1162"/>
                </a:lnTo>
                <a:lnTo>
                  <a:pt x="5814" y="1744"/>
                </a:lnTo>
                <a:lnTo>
                  <a:pt x="4651" y="290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 descr=""/>
          <p:cNvSpPr/>
          <p:nvPr/>
        </p:nvSpPr>
        <p:spPr>
          <a:xfrm>
            <a:off x="5562943" y="63664"/>
            <a:ext cx="10160" cy="16510"/>
          </a:xfrm>
          <a:custGeom>
            <a:avLst/>
            <a:gdLst/>
            <a:ahLst/>
            <a:cxnLst/>
            <a:rect l="l" t="t" r="r" b="b"/>
            <a:pathLst>
              <a:path w="10160" h="16509">
                <a:moveTo>
                  <a:pt x="1739" y="16281"/>
                </a:moveTo>
                <a:lnTo>
                  <a:pt x="1155" y="15697"/>
                </a:lnTo>
                <a:lnTo>
                  <a:pt x="0" y="15697"/>
                </a:lnTo>
                <a:lnTo>
                  <a:pt x="584" y="16281"/>
                </a:lnTo>
                <a:lnTo>
                  <a:pt x="1739" y="16281"/>
                </a:lnTo>
                <a:close/>
              </a:path>
              <a:path w="10160" h="16509">
                <a:moveTo>
                  <a:pt x="9880" y="0"/>
                </a:moveTo>
                <a:lnTo>
                  <a:pt x="7556" y="0"/>
                </a:lnTo>
                <a:lnTo>
                  <a:pt x="6388" y="571"/>
                </a:lnTo>
                <a:lnTo>
                  <a:pt x="5816" y="1155"/>
                </a:lnTo>
                <a:lnTo>
                  <a:pt x="9880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 descr=""/>
          <p:cNvSpPr/>
          <p:nvPr/>
        </p:nvSpPr>
        <p:spPr>
          <a:xfrm>
            <a:off x="5526900" y="592737"/>
            <a:ext cx="1905" cy="635"/>
          </a:xfrm>
          <a:custGeom>
            <a:avLst/>
            <a:gdLst/>
            <a:ahLst/>
            <a:cxnLst/>
            <a:rect l="l" t="t" r="r" b="b"/>
            <a:pathLst>
              <a:path w="1904" h="634">
                <a:moveTo>
                  <a:pt x="1162" y="581"/>
                </a:moveTo>
                <a:lnTo>
                  <a:pt x="0" y="0"/>
                </a:lnTo>
                <a:lnTo>
                  <a:pt x="1744" y="0"/>
                </a:lnTo>
                <a:lnTo>
                  <a:pt x="1162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 descr=""/>
          <p:cNvSpPr/>
          <p:nvPr/>
        </p:nvSpPr>
        <p:spPr>
          <a:xfrm>
            <a:off x="5662943" y="688682"/>
            <a:ext cx="31750" cy="9525"/>
          </a:xfrm>
          <a:custGeom>
            <a:avLst/>
            <a:gdLst/>
            <a:ahLst/>
            <a:cxnLst/>
            <a:rect l="l" t="t" r="r" b="b"/>
            <a:pathLst>
              <a:path w="31750" h="9525">
                <a:moveTo>
                  <a:pt x="1168" y="4064"/>
                </a:moveTo>
                <a:lnTo>
                  <a:pt x="0" y="4064"/>
                </a:lnTo>
                <a:lnTo>
                  <a:pt x="584" y="4648"/>
                </a:lnTo>
                <a:lnTo>
                  <a:pt x="1168" y="4064"/>
                </a:lnTo>
                <a:close/>
              </a:path>
              <a:path w="31750" h="9525">
                <a:moveTo>
                  <a:pt x="2908" y="4648"/>
                </a:moveTo>
                <a:lnTo>
                  <a:pt x="2324" y="4064"/>
                </a:lnTo>
                <a:lnTo>
                  <a:pt x="1168" y="4648"/>
                </a:lnTo>
                <a:lnTo>
                  <a:pt x="2908" y="4648"/>
                </a:lnTo>
                <a:close/>
              </a:path>
              <a:path w="31750" h="9525">
                <a:moveTo>
                  <a:pt x="5816" y="4648"/>
                </a:moveTo>
                <a:lnTo>
                  <a:pt x="2908" y="4064"/>
                </a:lnTo>
                <a:lnTo>
                  <a:pt x="2908" y="4648"/>
                </a:lnTo>
                <a:lnTo>
                  <a:pt x="2908" y="5232"/>
                </a:lnTo>
                <a:lnTo>
                  <a:pt x="5816" y="4648"/>
                </a:lnTo>
                <a:close/>
              </a:path>
              <a:path w="31750" h="9525">
                <a:moveTo>
                  <a:pt x="31394" y="0"/>
                </a:moveTo>
                <a:lnTo>
                  <a:pt x="25895" y="673"/>
                </a:lnTo>
                <a:lnTo>
                  <a:pt x="19265" y="1879"/>
                </a:lnTo>
                <a:lnTo>
                  <a:pt x="11861" y="3759"/>
                </a:lnTo>
                <a:lnTo>
                  <a:pt x="4076" y="6388"/>
                </a:lnTo>
                <a:lnTo>
                  <a:pt x="10287" y="5270"/>
                </a:lnTo>
                <a:lnTo>
                  <a:pt x="17475" y="4343"/>
                </a:lnTo>
                <a:lnTo>
                  <a:pt x="25006" y="2895"/>
                </a:lnTo>
                <a:lnTo>
                  <a:pt x="26746" y="3479"/>
                </a:lnTo>
                <a:lnTo>
                  <a:pt x="21513" y="5803"/>
                </a:lnTo>
                <a:lnTo>
                  <a:pt x="17449" y="6972"/>
                </a:lnTo>
                <a:lnTo>
                  <a:pt x="20345" y="6388"/>
                </a:lnTo>
                <a:lnTo>
                  <a:pt x="15113" y="9296"/>
                </a:lnTo>
                <a:lnTo>
                  <a:pt x="22682" y="7556"/>
                </a:lnTo>
                <a:lnTo>
                  <a:pt x="31394" y="3479"/>
                </a:lnTo>
                <a:lnTo>
                  <a:pt x="31394" y="1739"/>
                </a:lnTo>
                <a:lnTo>
                  <a:pt x="23253" y="2324"/>
                </a:lnTo>
                <a:lnTo>
                  <a:pt x="25577" y="1155"/>
                </a:lnTo>
                <a:lnTo>
                  <a:pt x="29070" y="571"/>
                </a:lnTo>
                <a:lnTo>
                  <a:pt x="31394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 descr=""/>
          <p:cNvSpPr/>
          <p:nvPr/>
        </p:nvSpPr>
        <p:spPr>
          <a:xfrm>
            <a:off x="5621088" y="88654"/>
            <a:ext cx="9525" cy="3810"/>
          </a:xfrm>
          <a:custGeom>
            <a:avLst/>
            <a:gdLst/>
            <a:ahLst/>
            <a:cxnLst/>
            <a:rect l="l" t="t" r="r" b="b"/>
            <a:pathLst>
              <a:path w="9525" h="3809">
                <a:moveTo>
                  <a:pt x="9302" y="3488"/>
                </a:moveTo>
                <a:lnTo>
                  <a:pt x="6395" y="3488"/>
                </a:lnTo>
                <a:lnTo>
                  <a:pt x="2907" y="2907"/>
                </a:lnTo>
                <a:lnTo>
                  <a:pt x="0" y="2907"/>
                </a:lnTo>
                <a:lnTo>
                  <a:pt x="0" y="0"/>
                </a:lnTo>
                <a:lnTo>
                  <a:pt x="2325" y="2907"/>
                </a:lnTo>
                <a:lnTo>
                  <a:pt x="9302" y="34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 descr=""/>
          <p:cNvSpPr/>
          <p:nvPr/>
        </p:nvSpPr>
        <p:spPr>
          <a:xfrm>
            <a:off x="5670508" y="698554"/>
            <a:ext cx="13970" cy="3810"/>
          </a:xfrm>
          <a:custGeom>
            <a:avLst/>
            <a:gdLst/>
            <a:ahLst/>
            <a:cxnLst/>
            <a:rect l="l" t="t" r="r" b="b"/>
            <a:pathLst>
              <a:path w="13970" h="3809">
                <a:moveTo>
                  <a:pt x="3488" y="3488"/>
                </a:moveTo>
                <a:lnTo>
                  <a:pt x="0" y="2907"/>
                </a:lnTo>
                <a:lnTo>
                  <a:pt x="12209" y="0"/>
                </a:lnTo>
                <a:lnTo>
                  <a:pt x="13953" y="581"/>
                </a:lnTo>
                <a:lnTo>
                  <a:pt x="6976" y="2907"/>
                </a:lnTo>
                <a:lnTo>
                  <a:pt x="3488" y="34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 descr=""/>
          <p:cNvSpPr/>
          <p:nvPr/>
        </p:nvSpPr>
        <p:spPr>
          <a:xfrm>
            <a:off x="5784465" y="1011353"/>
            <a:ext cx="5080" cy="5715"/>
          </a:xfrm>
          <a:custGeom>
            <a:avLst/>
            <a:gdLst/>
            <a:ahLst/>
            <a:cxnLst/>
            <a:rect l="l" t="t" r="r" b="b"/>
            <a:pathLst>
              <a:path w="5079" h="5715">
                <a:moveTo>
                  <a:pt x="0" y="5232"/>
                </a:moveTo>
                <a:lnTo>
                  <a:pt x="2325" y="0"/>
                </a:lnTo>
                <a:lnTo>
                  <a:pt x="3488" y="581"/>
                </a:lnTo>
                <a:lnTo>
                  <a:pt x="4651" y="1744"/>
                </a:lnTo>
                <a:lnTo>
                  <a:pt x="2907" y="2325"/>
                </a:lnTo>
                <a:lnTo>
                  <a:pt x="1744" y="4069"/>
                </a:lnTo>
                <a:lnTo>
                  <a:pt x="0" y="523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 descr=""/>
          <p:cNvSpPr/>
          <p:nvPr/>
        </p:nvSpPr>
        <p:spPr>
          <a:xfrm>
            <a:off x="5615851" y="859027"/>
            <a:ext cx="33655" cy="45720"/>
          </a:xfrm>
          <a:custGeom>
            <a:avLst/>
            <a:gdLst/>
            <a:ahLst/>
            <a:cxnLst/>
            <a:rect l="l" t="t" r="r" b="b"/>
            <a:pathLst>
              <a:path w="33654" h="45719">
                <a:moveTo>
                  <a:pt x="1739" y="1168"/>
                </a:moveTo>
                <a:lnTo>
                  <a:pt x="584" y="1752"/>
                </a:lnTo>
                <a:lnTo>
                  <a:pt x="0" y="2324"/>
                </a:lnTo>
                <a:lnTo>
                  <a:pt x="1739" y="1168"/>
                </a:lnTo>
                <a:close/>
              </a:path>
              <a:path w="33654" h="45719">
                <a:moveTo>
                  <a:pt x="3492" y="0"/>
                </a:moveTo>
                <a:lnTo>
                  <a:pt x="2908" y="0"/>
                </a:lnTo>
                <a:lnTo>
                  <a:pt x="1739" y="1168"/>
                </a:lnTo>
                <a:lnTo>
                  <a:pt x="2908" y="584"/>
                </a:lnTo>
                <a:lnTo>
                  <a:pt x="3492" y="584"/>
                </a:lnTo>
                <a:lnTo>
                  <a:pt x="3492" y="0"/>
                </a:lnTo>
                <a:close/>
              </a:path>
              <a:path w="33654" h="45719">
                <a:moveTo>
                  <a:pt x="33464" y="44107"/>
                </a:moveTo>
                <a:lnTo>
                  <a:pt x="31978" y="45351"/>
                </a:lnTo>
                <a:lnTo>
                  <a:pt x="33134" y="44767"/>
                </a:lnTo>
                <a:lnTo>
                  <a:pt x="33464" y="4410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 descr=""/>
          <p:cNvSpPr/>
          <p:nvPr/>
        </p:nvSpPr>
        <p:spPr>
          <a:xfrm>
            <a:off x="5788535" y="1012516"/>
            <a:ext cx="3175" cy="3810"/>
          </a:xfrm>
          <a:custGeom>
            <a:avLst/>
            <a:gdLst/>
            <a:ahLst/>
            <a:cxnLst/>
            <a:rect l="l" t="t" r="r" b="b"/>
            <a:pathLst>
              <a:path w="3175" h="3809">
                <a:moveTo>
                  <a:pt x="1744" y="3488"/>
                </a:moveTo>
                <a:lnTo>
                  <a:pt x="581" y="1744"/>
                </a:lnTo>
                <a:lnTo>
                  <a:pt x="0" y="581"/>
                </a:lnTo>
                <a:lnTo>
                  <a:pt x="1744" y="0"/>
                </a:lnTo>
                <a:lnTo>
                  <a:pt x="2907" y="0"/>
                </a:lnTo>
                <a:lnTo>
                  <a:pt x="2907" y="2325"/>
                </a:lnTo>
                <a:lnTo>
                  <a:pt x="1744" y="34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 descr=""/>
          <p:cNvSpPr/>
          <p:nvPr/>
        </p:nvSpPr>
        <p:spPr>
          <a:xfrm>
            <a:off x="5703649" y="835186"/>
            <a:ext cx="11430" cy="5715"/>
          </a:xfrm>
          <a:custGeom>
            <a:avLst/>
            <a:gdLst/>
            <a:ahLst/>
            <a:cxnLst/>
            <a:rect l="l" t="t" r="r" b="b"/>
            <a:pathLst>
              <a:path w="11429" h="5715">
                <a:moveTo>
                  <a:pt x="2907" y="5232"/>
                </a:moveTo>
                <a:lnTo>
                  <a:pt x="0" y="581"/>
                </a:lnTo>
                <a:lnTo>
                  <a:pt x="4651" y="3488"/>
                </a:lnTo>
                <a:lnTo>
                  <a:pt x="11046" y="0"/>
                </a:lnTo>
                <a:lnTo>
                  <a:pt x="5232" y="3488"/>
                </a:lnTo>
                <a:lnTo>
                  <a:pt x="2907" y="523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 descr=""/>
          <p:cNvSpPr/>
          <p:nvPr/>
        </p:nvSpPr>
        <p:spPr>
          <a:xfrm>
            <a:off x="6102496" y="187494"/>
            <a:ext cx="13970" cy="3175"/>
          </a:xfrm>
          <a:custGeom>
            <a:avLst/>
            <a:gdLst/>
            <a:ahLst/>
            <a:cxnLst/>
            <a:rect l="l" t="t" r="r" b="b"/>
            <a:pathLst>
              <a:path w="13970" h="3175">
                <a:moveTo>
                  <a:pt x="13953" y="2907"/>
                </a:moveTo>
                <a:lnTo>
                  <a:pt x="1162" y="2325"/>
                </a:lnTo>
                <a:lnTo>
                  <a:pt x="0" y="1162"/>
                </a:lnTo>
                <a:lnTo>
                  <a:pt x="6976" y="0"/>
                </a:lnTo>
                <a:lnTo>
                  <a:pt x="10465" y="581"/>
                </a:lnTo>
                <a:lnTo>
                  <a:pt x="13953" y="290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 descr=""/>
          <p:cNvSpPr/>
          <p:nvPr/>
        </p:nvSpPr>
        <p:spPr>
          <a:xfrm>
            <a:off x="5598995" y="439245"/>
            <a:ext cx="6985" cy="2540"/>
          </a:xfrm>
          <a:custGeom>
            <a:avLst/>
            <a:gdLst/>
            <a:ahLst/>
            <a:cxnLst/>
            <a:rect l="l" t="t" r="r" b="b"/>
            <a:pathLst>
              <a:path w="6985" h="2540">
                <a:moveTo>
                  <a:pt x="0" y="2325"/>
                </a:moveTo>
                <a:lnTo>
                  <a:pt x="4069" y="0"/>
                </a:lnTo>
                <a:lnTo>
                  <a:pt x="6976" y="0"/>
                </a:lnTo>
                <a:lnTo>
                  <a:pt x="3488" y="1744"/>
                </a:lnTo>
                <a:lnTo>
                  <a:pt x="0" y="232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 descr=""/>
          <p:cNvSpPr/>
          <p:nvPr/>
        </p:nvSpPr>
        <p:spPr>
          <a:xfrm>
            <a:off x="6121683" y="119469"/>
            <a:ext cx="10795" cy="3175"/>
          </a:xfrm>
          <a:custGeom>
            <a:avLst/>
            <a:gdLst/>
            <a:ahLst/>
            <a:cxnLst/>
            <a:rect l="l" t="t" r="r" b="b"/>
            <a:pathLst>
              <a:path w="10795" h="3175">
                <a:moveTo>
                  <a:pt x="10465" y="2907"/>
                </a:moveTo>
                <a:lnTo>
                  <a:pt x="7558" y="581"/>
                </a:lnTo>
                <a:lnTo>
                  <a:pt x="0" y="581"/>
                </a:lnTo>
                <a:lnTo>
                  <a:pt x="2907" y="0"/>
                </a:lnTo>
                <a:lnTo>
                  <a:pt x="9302" y="0"/>
                </a:lnTo>
                <a:lnTo>
                  <a:pt x="10465" y="290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 descr=""/>
          <p:cNvSpPr/>
          <p:nvPr/>
        </p:nvSpPr>
        <p:spPr>
          <a:xfrm>
            <a:off x="6267617" y="572388"/>
            <a:ext cx="1905" cy="5080"/>
          </a:xfrm>
          <a:custGeom>
            <a:avLst/>
            <a:gdLst/>
            <a:ahLst/>
            <a:cxnLst/>
            <a:rect l="l" t="t" r="r" b="b"/>
            <a:pathLst>
              <a:path w="1904" h="5079">
                <a:moveTo>
                  <a:pt x="1162" y="4651"/>
                </a:moveTo>
                <a:lnTo>
                  <a:pt x="0" y="0"/>
                </a:lnTo>
                <a:lnTo>
                  <a:pt x="1162" y="1162"/>
                </a:lnTo>
                <a:lnTo>
                  <a:pt x="1744" y="2907"/>
                </a:lnTo>
                <a:lnTo>
                  <a:pt x="1162" y="465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 descr=""/>
          <p:cNvSpPr/>
          <p:nvPr/>
        </p:nvSpPr>
        <p:spPr>
          <a:xfrm>
            <a:off x="5599576" y="449710"/>
            <a:ext cx="1905" cy="3175"/>
          </a:xfrm>
          <a:custGeom>
            <a:avLst/>
            <a:gdLst/>
            <a:ahLst/>
            <a:cxnLst/>
            <a:rect l="l" t="t" r="r" b="b"/>
            <a:pathLst>
              <a:path w="1904" h="3175">
                <a:moveTo>
                  <a:pt x="581" y="2907"/>
                </a:moveTo>
                <a:lnTo>
                  <a:pt x="0" y="1744"/>
                </a:lnTo>
                <a:lnTo>
                  <a:pt x="1744" y="0"/>
                </a:lnTo>
                <a:lnTo>
                  <a:pt x="581" y="290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 descr=""/>
          <p:cNvSpPr/>
          <p:nvPr/>
        </p:nvSpPr>
        <p:spPr>
          <a:xfrm>
            <a:off x="6239709" y="36909"/>
            <a:ext cx="8255" cy="4445"/>
          </a:xfrm>
          <a:custGeom>
            <a:avLst/>
            <a:gdLst/>
            <a:ahLst/>
            <a:cxnLst/>
            <a:rect l="l" t="t" r="r" b="b"/>
            <a:pathLst>
              <a:path w="8254" h="4445">
                <a:moveTo>
                  <a:pt x="0" y="4069"/>
                </a:moveTo>
                <a:lnTo>
                  <a:pt x="5232" y="0"/>
                </a:lnTo>
                <a:lnTo>
                  <a:pt x="8139" y="581"/>
                </a:lnTo>
                <a:lnTo>
                  <a:pt x="0" y="406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object 101" descr=""/>
          <p:cNvSpPr/>
          <p:nvPr/>
        </p:nvSpPr>
        <p:spPr>
          <a:xfrm>
            <a:off x="6273431" y="586342"/>
            <a:ext cx="5080" cy="6985"/>
          </a:xfrm>
          <a:custGeom>
            <a:avLst/>
            <a:gdLst/>
            <a:ahLst/>
            <a:cxnLst/>
            <a:rect l="l" t="t" r="r" b="b"/>
            <a:pathLst>
              <a:path w="5079" h="6984">
                <a:moveTo>
                  <a:pt x="0" y="6395"/>
                </a:moveTo>
                <a:lnTo>
                  <a:pt x="2325" y="2907"/>
                </a:lnTo>
                <a:lnTo>
                  <a:pt x="4651" y="0"/>
                </a:lnTo>
                <a:lnTo>
                  <a:pt x="2325" y="5232"/>
                </a:lnTo>
                <a:lnTo>
                  <a:pt x="1162" y="5814"/>
                </a:lnTo>
                <a:lnTo>
                  <a:pt x="581" y="5814"/>
                </a:lnTo>
                <a:lnTo>
                  <a:pt x="0" y="639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 descr=""/>
          <p:cNvSpPr/>
          <p:nvPr/>
        </p:nvSpPr>
        <p:spPr>
          <a:xfrm>
            <a:off x="6311223" y="275869"/>
            <a:ext cx="11430" cy="5080"/>
          </a:xfrm>
          <a:custGeom>
            <a:avLst/>
            <a:gdLst/>
            <a:ahLst/>
            <a:cxnLst/>
            <a:rect l="l" t="t" r="r" b="b"/>
            <a:pathLst>
              <a:path w="11429" h="5079">
                <a:moveTo>
                  <a:pt x="2325" y="4651"/>
                </a:moveTo>
                <a:lnTo>
                  <a:pt x="0" y="0"/>
                </a:lnTo>
                <a:lnTo>
                  <a:pt x="3914" y="3395"/>
                </a:lnTo>
                <a:lnTo>
                  <a:pt x="2325" y="4651"/>
                </a:lnTo>
                <a:close/>
              </a:path>
              <a:path w="11429" h="5079">
                <a:moveTo>
                  <a:pt x="4349" y="3395"/>
                </a:moveTo>
                <a:lnTo>
                  <a:pt x="4000" y="3395"/>
                </a:lnTo>
                <a:lnTo>
                  <a:pt x="4651" y="2907"/>
                </a:lnTo>
                <a:lnTo>
                  <a:pt x="8139" y="1744"/>
                </a:lnTo>
                <a:lnTo>
                  <a:pt x="11046" y="1162"/>
                </a:lnTo>
                <a:lnTo>
                  <a:pt x="4349" y="339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object 103" descr=""/>
          <p:cNvSpPr/>
          <p:nvPr/>
        </p:nvSpPr>
        <p:spPr>
          <a:xfrm>
            <a:off x="5641438" y="541573"/>
            <a:ext cx="3810" cy="2540"/>
          </a:xfrm>
          <a:custGeom>
            <a:avLst/>
            <a:gdLst/>
            <a:ahLst/>
            <a:cxnLst/>
            <a:rect l="l" t="t" r="r" b="b"/>
            <a:pathLst>
              <a:path w="3810" h="2540">
                <a:moveTo>
                  <a:pt x="1744" y="2325"/>
                </a:moveTo>
                <a:lnTo>
                  <a:pt x="581" y="1744"/>
                </a:lnTo>
                <a:lnTo>
                  <a:pt x="0" y="1162"/>
                </a:lnTo>
                <a:lnTo>
                  <a:pt x="1744" y="0"/>
                </a:lnTo>
                <a:lnTo>
                  <a:pt x="3488" y="0"/>
                </a:lnTo>
                <a:lnTo>
                  <a:pt x="2325" y="1162"/>
                </a:lnTo>
                <a:lnTo>
                  <a:pt x="1744" y="232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object 104" descr=""/>
          <p:cNvSpPr/>
          <p:nvPr/>
        </p:nvSpPr>
        <p:spPr>
          <a:xfrm>
            <a:off x="5655970" y="640422"/>
            <a:ext cx="12065" cy="44450"/>
          </a:xfrm>
          <a:custGeom>
            <a:avLst/>
            <a:gdLst/>
            <a:ahLst/>
            <a:cxnLst/>
            <a:rect l="l" t="t" r="r" b="b"/>
            <a:pathLst>
              <a:path w="12064" h="44450">
                <a:moveTo>
                  <a:pt x="3479" y="0"/>
                </a:moveTo>
                <a:lnTo>
                  <a:pt x="0" y="2324"/>
                </a:lnTo>
                <a:lnTo>
                  <a:pt x="2324" y="1739"/>
                </a:lnTo>
                <a:lnTo>
                  <a:pt x="3479" y="584"/>
                </a:lnTo>
                <a:lnTo>
                  <a:pt x="3479" y="0"/>
                </a:lnTo>
                <a:close/>
              </a:path>
              <a:path w="12064" h="44450">
                <a:moveTo>
                  <a:pt x="5232" y="9880"/>
                </a:moveTo>
                <a:lnTo>
                  <a:pt x="2908" y="10464"/>
                </a:lnTo>
                <a:lnTo>
                  <a:pt x="4064" y="10464"/>
                </a:lnTo>
                <a:lnTo>
                  <a:pt x="5232" y="9880"/>
                </a:lnTo>
                <a:close/>
              </a:path>
              <a:path w="12064" h="44450">
                <a:moveTo>
                  <a:pt x="8140" y="44183"/>
                </a:moveTo>
                <a:lnTo>
                  <a:pt x="7556" y="43599"/>
                </a:lnTo>
                <a:lnTo>
                  <a:pt x="6388" y="43599"/>
                </a:lnTo>
                <a:lnTo>
                  <a:pt x="5816" y="44183"/>
                </a:lnTo>
                <a:lnTo>
                  <a:pt x="8140" y="44183"/>
                </a:lnTo>
                <a:close/>
              </a:path>
              <a:path w="12064" h="44450">
                <a:moveTo>
                  <a:pt x="11620" y="42443"/>
                </a:moveTo>
                <a:lnTo>
                  <a:pt x="8712" y="43027"/>
                </a:lnTo>
                <a:lnTo>
                  <a:pt x="6972" y="43027"/>
                </a:lnTo>
                <a:lnTo>
                  <a:pt x="7556" y="43599"/>
                </a:lnTo>
                <a:lnTo>
                  <a:pt x="9296" y="43027"/>
                </a:lnTo>
                <a:lnTo>
                  <a:pt x="10464" y="43027"/>
                </a:lnTo>
                <a:lnTo>
                  <a:pt x="11620" y="4244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" name="object 105" descr=""/>
          <p:cNvSpPr/>
          <p:nvPr/>
        </p:nvSpPr>
        <p:spPr>
          <a:xfrm>
            <a:off x="5603646" y="211913"/>
            <a:ext cx="2540" cy="635"/>
          </a:xfrm>
          <a:custGeom>
            <a:avLst/>
            <a:gdLst/>
            <a:ahLst/>
            <a:cxnLst/>
            <a:rect l="l" t="t" r="r" b="b"/>
            <a:pathLst>
              <a:path w="2539" h="635">
                <a:moveTo>
                  <a:pt x="2325" y="581"/>
                </a:moveTo>
                <a:lnTo>
                  <a:pt x="0" y="581"/>
                </a:lnTo>
                <a:lnTo>
                  <a:pt x="0" y="0"/>
                </a:lnTo>
                <a:lnTo>
                  <a:pt x="2325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" name="object 106" descr=""/>
          <p:cNvSpPr/>
          <p:nvPr/>
        </p:nvSpPr>
        <p:spPr>
          <a:xfrm>
            <a:off x="5614693" y="501456"/>
            <a:ext cx="3175" cy="1270"/>
          </a:xfrm>
          <a:custGeom>
            <a:avLst/>
            <a:gdLst/>
            <a:ahLst/>
            <a:cxnLst/>
            <a:rect l="l" t="t" r="r" b="b"/>
            <a:pathLst>
              <a:path w="3175" h="1270">
                <a:moveTo>
                  <a:pt x="2907" y="1162"/>
                </a:moveTo>
                <a:lnTo>
                  <a:pt x="1162" y="581"/>
                </a:lnTo>
                <a:lnTo>
                  <a:pt x="0" y="0"/>
                </a:lnTo>
                <a:lnTo>
                  <a:pt x="2907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object 107" descr=""/>
          <p:cNvSpPr/>
          <p:nvPr/>
        </p:nvSpPr>
        <p:spPr>
          <a:xfrm>
            <a:off x="5657136" y="628204"/>
            <a:ext cx="2540" cy="1270"/>
          </a:xfrm>
          <a:custGeom>
            <a:avLst/>
            <a:gdLst/>
            <a:ahLst/>
            <a:cxnLst/>
            <a:rect l="l" t="t" r="r" b="b"/>
            <a:pathLst>
              <a:path w="2539" h="1270">
                <a:moveTo>
                  <a:pt x="0" y="1162"/>
                </a:moveTo>
                <a:lnTo>
                  <a:pt x="0" y="581"/>
                </a:lnTo>
                <a:lnTo>
                  <a:pt x="1162" y="0"/>
                </a:lnTo>
                <a:lnTo>
                  <a:pt x="2325" y="0"/>
                </a:lnTo>
                <a:lnTo>
                  <a:pt x="1162" y="0"/>
                </a:lnTo>
                <a:lnTo>
                  <a:pt x="0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" name="object 108" descr=""/>
          <p:cNvSpPr/>
          <p:nvPr/>
        </p:nvSpPr>
        <p:spPr>
          <a:xfrm>
            <a:off x="5599576" y="452618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4">
                <a:moveTo>
                  <a:pt x="0" y="581"/>
                </a:moveTo>
                <a:lnTo>
                  <a:pt x="581" y="0"/>
                </a:lnTo>
                <a:lnTo>
                  <a:pt x="0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" name="object 109" descr=""/>
          <p:cNvSpPr/>
          <p:nvPr/>
        </p:nvSpPr>
        <p:spPr>
          <a:xfrm>
            <a:off x="5642019" y="543318"/>
            <a:ext cx="6985" cy="1905"/>
          </a:xfrm>
          <a:custGeom>
            <a:avLst/>
            <a:gdLst/>
            <a:ahLst/>
            <a:cxnLst/>
            <a:rect l="l" t="t" r="r" b="b"/>
            <a:pathLst>
              <a:path w="6985" h="1904">
                <a:moveTo>
                  <a:pt x="0" y="1744"/>
                </a:moveTo>
                <a:lnTo>
                  <a:pt x="581" y="1162"/>
                </a:lnTo>
                <a:lnTo>
                  <a:pt x="1162" y="0"/>
                </a:lnTo>
                <a:lnTo>
                  <a:pt x="2325" y="0"/>
                </a:lnTo>
                <a:lnTo>
                  <a:pt x="4651" y="581"/>
                </a:lnTo>
                <a:lnTo>
                  <a:pt x="6395" y="581"/>
                </a:lnTo>
                <a:lnTo>
                  <a:pt x="0" y="174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" name="object 110" descr=""/>
          <p:cNvSpPr/>
          <p:nvPr/>
        </p:nvSpPr>
        <p:spPr>
          <a:xfrm>
            <a:off x="6117031" y="220064"/>
            <a:ext cx="6350" cy="2540"/>
          </a:xfrm>
          <a:custGeom>
            <a:avLst/>
            <a:gdLst/>
            <a:ahLst/>
            <a:cxnLst/>
            <a:rect l="l" t="t" r="r" b="b"/>
            <a:pathLst>
              <a:path w="6350" h="2539">
                <a:moveTo>
                  <a:pt x="4064" y="1155"/>
                </a:moveTo>
                <a:lnTo>
                  <a:pt x="1155" y="1155"/>
                </a:lnTo>
                <a:lnTo>
                  <a:pt x="0" y="1739"/>
                </a:lnTo>
                <a:lnTo>
                  <a:pt x="4064" y="1739"/>
                </a:lnTo>
                <a:lnTo>
                  <a:pt x="4064" y="1155"/>
                </a:lnTo>
                <a:close/>
              </a:path>
              <a:path w="6350" h="2539">
                <a:moveTo>
                  <a:pt x="4648" y="1739"/>
                </a:moveTo>
                <a:lnTo>
                  <a:pt x="4064" y="1739"/>
                </a:lnTo>
                <a:lnTo>
                  <a:pt x="4648" y="2324"/>
                </a:lnTo>
                <a:lnTo>
                  <a:pt x="4648" y="1739"/>
                </a:lnTo>
                <a:close/>
              </a:path>
              <a:path w="6350" h="2539">
                <a:moveTo>
                  <a:pt x="5803" y="1155"/>
                </a:moveTo>
                <a:lnTo>
                  <a:pt x="5232" y="571"/>
                </a:lnTo>
                <a:lnTo>
                  <a:pt x="4064" y="571"/>
                </a:lnTo>
                <a:lnTo>
                  <a:pt x="2324" y="0"/>
                </a:lnTo>
                <a:lnTo>
                  <a:pt x="2895" y="571"/>
                </a:lnTo>
                <a:lnTo>
                  <a:pt x="3479" y="571"/>
                </a:lnTo>
                <a:lnTo>
                  <a:pt x="4064" y="1155"/>
                </a:lnTo>
                <a:lnTo>
                  <a:pt x="5803" y="115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1" name="object 111" descr=""/>
          <p:cNvSpPr/>
          <p:nvPr/>
        </p:nvSpPr>
        <p:spPr>
          <a:xfrm>
            <a:off x="5685044" y="686926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4">
                <a:moveTo>
                  <a:pt x="0" y="581"/>
                </a:moveTo>
                <a:lnTo>
                  <a:pt x="581" y="0"/>
                </a:lnTo>
                <a:lnTo>
                  <a:pt x="0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2" name="object 112" descr=""/>
          <p:cNvSpPr/>
          <p:nvPr/>
        </p:nvSpPr>
        <p:spPr>
          <a:xfrm>
            <a:off x="6215290" y="509596"/>
            <a:ext cx="3810" cy="635"/>
          </a:xfrm>
          <a:custGeom>
            <a:avLst/>
            <a:gdLst/>
            <a:ahLst/>
            <a:cxnLst/>
            <a:rect l="l" t="t" r="r" b="b"/>
            <a:pathLst>
              <a:path w="3810" h="634">
                <a:moveTo>
                  <a:pt x="3488" y="581"/>
                </a:moveTo>
                <a:lnTo>
                  <a:pt x="581" y="581"/>
                </a:lnTo>
                <a:lnTo>
                  <a:pt x="581" y="0"/>
                </a:lnTo>
                <a:lnTo>
                  <a:pt x="0" y="0"/>
                </a:lnTo>
                <a:lnTo>
                  <a:pt x="2325" y="0"/>
                </a:lnTo>
                <a:lnTo>
                  <a:pt x="3488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" name="object 113" descr=""/>
          <p:cNvSpPr/>
          <p:nvPr/>
        </p:nvSpPr>
        <p:spPr>
          <a:xfrm>
            <a:off x="6126334" y="311916"/>
            <a:ext cx="2540" cy="1270"/>
          </a:xfrm>
          <a:custGeom>
            <a:avLst/>
            <a:gdLst/>
            <a:ahLst/>
            <a:cxnLst/>
            <a:rect l="l" t="t" r="r" b="b"/>
            <a:pathLst>
              <a:path w="2539" h="1270">
                <a:moveTo>
                  <a:pt x="1162" y="1162"/>
                </a:moveTo>
                <a:lnTo>
                  <a:pt x="0" y="1162"/>
                </a:lnTo>
                <a:lnTo>
                  <a:pt x="581" y="581"/>
                </a:lnTo>
                <a:lnTo>
                  <a:pt x="1744" y="0"/>
                </a:lnTo>
                <a:lnTo>
                  <a:pt x="2325" y="0"/>
                </a:lnTo>
                <a:lnTo>
                  <a:pt x="1162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4" name="object 114" descr=""/>
          <p:cNvSpPr/>
          <p:nvPr/>
        </p:nvSpPr>
        <p:spPr>
          <a:xfrm>
            <a:off x="6167033" y="451455"/>
            <a:ext cx="4445" cy="3810"/>
          </a:xfrm>
          <a:custGeom>
            <a:avLst/>
            <a:gdLst/>
            <a:ahLst/>
            <a:cxnLst/>
            <a:rect l="l" t="t" r="r" b="b"/>
            <a:pathLst>
              <a:path w="4445" h="3809">
                <a:moveTo>
                  <a:pt x="2325" y="3488"/>
                </a:moveTo>
                <a:lnTo>
                  <a:pt x="0" y="3488"/>
                </a:lnTo>
                <a:lnTo>
                  <a:pt x="1162" y="0"/>
                </a:lnTo>
                <a:lnTo>
                  <a:pt x="2907" y="581"/>
                </a:lnTo>
                <a:lnTo>
                  <a:pt x="4069" y="1744"/>
                </a:lnTo>
                <a:lnTo>
                  <a:pt x="2325" y="34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5" name="object 115" descr=""/>
          <p:cNvSpPr/>
          <p:nvPr/>
        </p:nvSpPr>
        <p:spPr>
          <a:xfrm>
            <a:off x="6121683" y="275287"/>
            <a:ext cx="5080" cy="635"/>
          </a:xfrm>
          <a:custGeom>
            <a:avLst/>
            <a:gdLst/>
            <a:ahLst/>
            <a:cxnLst/>
            <a:rect l="l" t="t" r="r" b="b"/>
            <a:pathLst>
              <a:path w="5079" h="635">
                <a:moveTo>
                  <a:pt x="1162" y="581"/>
                </a:moveTo>
                <a:lnTo>
                  <a:pt x="2907" y="0"/>
                </a:lnTo>
                <a:lnTo>
                  <a:pt x="4651" y="0"/>
                </a:lnTo>
                <a:lnTo>
                  <a:pt x="0" y="581"/>
                </a:lnTo>
                <a:lnTo>
                  <a:pt x="1162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6" name="object 116" descr=""/>
          <p:cNvSpPr/>
          <p:nvPr/>
        </p:nvSpPr>
        <p:spPr>
          <a:xfrm>
            <a:off x="6162382" y="449129"/>
            <a:ext cx="6350" cy="3175"/>
          </a:xfrm>
          <a:custGeom>
            <a:avLst/>
            <a:gdLst/>
            <a:ahLst/>
            <a:cxnLst/>
            <a:rect l="l" t="t" r="r" b="b"/>
            <a:pathLst>
              <a:path w="6350" h="3175">
                <a:moveTo>
                  <a:pt x="5814" y="2907"/>
                </a:moveTo>
                <a:lnTo>
                  <a:pt x="4069" y="2325"/>
                </a:lnTo>
                <a:lnTo>
                  <a:pt x="0" y="2325"/>
                </a:lnTo>
                <a:lnTo>
                  <a:pt x="5814" y="0"/>
                </a:lnTo>
                <a:lnTo>
                  <a:pt x="5814" y="290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7" name="object 117" descr=""/>
          <p:cNvSpPr/>
          <p:nvPr/>
        </p:nvSpPr>
        <p:spPr>
          <a:xfrm>
            <a:off x="6840888" y="50281"/>
            <a:ext cx="12700" cy="8890"/>
          </a:xfrm>
          <a:custGeom>
            <a:avLst/>
            <a:gdLst/>
            <a:ahLst/>
            <a:cxnLst/>
            <a:rect l="l" t="t" r="r" b="b"/>
            <a:pathLst>
              <a:path w="12700" h="8890">
                <a:moveTo>
                  <a:pt x="5814" y="8721"/>
                </a:moveTo>
                <a:lnTo>
                  <a:pt x="0" y="3488"/>
                </a:lnTo>
                <a:lnTo>
                  <a:pt x="12209" y="4069"/>
                </a:lnTo>
                <a:lnTo>
                  <a:pt x="11628" y="5232"/>
                </a:lnTo>
                <a:lnTo>
                  <a:pt x="11628" y="6976"/>
                </a:lnTo>
                <a:lnTo>
                  <a:pt x="6395" y="0"/>
                </a:lnTo>
                <a:lnTo>
                  <a:pt x="5814" y="872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8" name="object 118" descr=""/>
          <p:cNvSpPr/>
          <p:nvPr/>
        </p:nvSpPr>
        <p:spPr>
          <a:xfrm>
            <a:off x="6272850" y="106097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5">
                <a:moveTo>
                  <a:pt x="0" y="1744"/>
                </a:moveTo>
                <a:lnTo>
                  <a:pt x="4069" y="0"/>
                </a:lnTo>
                <a:lnTo>
                  <a:pt x="1744" y="1162"/>
                </a:lnTo>
                <a:lnTo>
                  <a:pt x="0" y="174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9" name="object 119" descr=""/>
          <p:cNvSpPr/>
          <p:nvPr/>
        </p:nvSpPr>
        <p:spPr>
          <a:xfrm>
            <a:off x="6150172" y="939840"/>
            <a:ext cx="4445" cy="7620"/>
          </a:xfrm>
          <a:custGeom>
            <a:avLst/>
            <a:gdLst/>
            <a:ahLst/>
            <a:cxnLst/>
            <a:rect l="l" t="t" r="r" b="b"/>
            <a:pathLst>
              <a:path w="4445" h="7619">
                <a:moveTo>
                  <a:pt x="3488" y="7558"/>
                </a:moveTo>
                <a:lnTo>
                  <a:pt x="2325" y="5814"/>
                </a:lnTo>
                <a:lnTo>
                  <a:pt x="1162" y="3488"/>
                </a:lnTo>
                <a:lnTo>
                  <a:pt x="0" y="0"/>
                </a:lnTo>
                <a:lnTo>
                  <a:pt x="4069" y="4651"/>
                </a:lnTo>
                <a:lnTo>
                  <a:pt x="4069" y="5814"/>
                </a:lnTo>
                <a:lnTo>
                  <a:pt x="3488" y="6976"/>
                </a:lnTo>
                <a:lnTo>
                  <a:pt x="3488" y="755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0" name="object 120" descr=""/>
          <p:cNvSpPr/>
          <p:nvPr/>
        </p:nvSpPr>
        <p:spPr>
          <a:xfrm>
            <a:off x="6284478" y="196215"/>
            <a:ext cx="1905" cy="635"/>
          </a:xfrm>
          <a:custGeom>
            <a:avLst/>
            <a:gdLst/>
            <a:ahLst/>
            <a:cxnLst/>
            <a:rect l="l" t="t" r="r" b="b"/>
            <a:pathLst>
              <a:path w="1904" h="635">
                <a:moveTo>
                  <a:pt x="1744" y="0"/>
                </a:moveTo>
                <a:lnTo>
                  <a:pt x="581" y="0"/>
                </a:lnTo>
                <a:lnTo>
                  <a:pt x="0" y="581"/>
                </a:lnTo>
                <a:lnTo>
                  <a:pt x="581" y="581"/>
                </a:lnTo>
                <a:lnTo>
                  <a:pt x="1744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1" name="object 121" descr=""/>
          <p:cNvSpPr/>
          <p:nvPr/>
        </p:nvSpPr>
        <p:spPr>
          <a:xfrm>
            <a:off x="6342619" y="485177"/>
            <a:ext cx="1905" cy="1270"/>
          </a:xfrm>
          <a:custGeom>
            <a:avLst/>
            <a:gdLst/>
            <a:ahLst/>
            <a:cxnLst/>
            <a:rect l="l" t="t" r="r" b="b"/>
            <a:pathLst>
              <a:path w="1904" h="1270">
                <a:moveTo>
                  <a:pt x="1744" y="1162"/>
                </a:moveTo>
                <a:lnTo>
                  <a:pt x="581" y="1162"/>
                </a:lnTo>
                <a:lnTo>
                  <a:pt x="0" y="581"/>
                </a:lnTo>
                <a:lnTo>
                  <a:pt x="581" y="0"/>
                </a:lnTo>
                <a:lnTo>
                  <a:pt x="1744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2" name="object 122" descr=""/>
          <p:cNvSpPr/>
          <p:nvPr/>
        </p:nvSpPr>
        <p:spPr>
          <a:xfrm>
            <a:off x="5957144" y="759603"/>
            <a:ext cx="8890" cy="6350"/>
          </a:xfrm>
          <a:custGeom>
            <a:avLst/>
            <a:gdLst/>
            <a:ahLst/>
            <a:cxnLst/>
            <a:rect l="l" t="t" r="r" b="b"/>
            <a:pathLst>
              <a:path w="8889" h="6350">
                <a:moveTo>
                  <a:pt x="4651" y="5814"/>
                </a:moveTo>
                <a:lnTo>
                  <a:pt x="0" y="2907"/>
                </a:lnTo>
                <a:lnTo>
                  <a:pt x="8721" y="0"/>
                </a:lnTo>
                <a:lnTo>
                  <a:pt x="4651" y="581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3" name="object 123" descr=""/>
          <p:cNvSpPr/>
          <p:nvPr/>
        </p:nvSpPr>
        <p:spPr>
          <a:xfrm>
            <a:off x="6339131" y="500293"/>
            <a:ext cx="1905" cy="1270"/>
          </a:xfrm>
          <a:custGeom>
            <a:avLst/>
            <a:gdLst/>
            <a:ahLst/>
            <a:cxnLst/>
            <a:rect l="l" t="t" r="r" b="b"/>
            <a:pathLst>
              <a:path w="1904" h="1270">
                <a:moveTo>
                  <a:pt x="1744" y="1162"/>
                </a:moveTo>
                <a:lnTo>
                  <a:pt x="1162" y="1162"/>
                </a:lnTo>
                <a:lnTo>
                  <a:pt x="0" y="0"/>
                </a:lnTo>
                <a:lnTo>
                  <a:pt x="581" y="581"/>
                </a:lnTo>
                <a:lnTo>
                  <a:pt x="1162" y="581"/>
                </a:lnTo>
                <a:lnTo>
                  <a:pt x="1744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4" name="object 124" descr=""/>
          <p:cNvSpPr/>
          <p:nvPr/>
        </p:nvSpPr>
        <p:spPr>
          <a:xfrm>
            <a:off x="6551345" y="464827"/>
            <a:ext cx="1905" cy="1270"/>
          </a:xfrm>
          <a:custGeom>
            <a:avLst/>
            <a:gdLst/>
            <a:ahLst/>
            <a:cxnLst/>
            <a:rect l="l" t="t" r="r" b="b"/>
            <a:pathLst>
              <a:path w="1904" h="1270">
                <a:moveTo>
                  <a:pt x="1162" y="1162"/>
                </a:moveTo>
                <a:lnTo>
                  <a:pt x="0" y="0"/>
                </a:lnTo>
                <a:lnTo>
                  <a:pt x="1162" y="581"/>
                </a:lnTo>
                <a:lnTo>
                  <a:pt x="1744" y="581"/>
                </a:lnTo>
                <a:lnTo>
                  <a:pt x="1162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5" name="object 125" descr=""/>
          <p:cNvSpPr/>
          <p:nvPr/>
        </p:nvSpPr>
        <p:spPr>
          <a:xfrm>
            <a:off x="6057146" y="884024"/>
            <a:ext cx="3810" cy="635"/>
          </a:xfrm>
          <a:custGeom>
            <a:avLst/>
            <a:gdLst/>
            <a:ahLst/>
            <a:cxnLst/>
            <a:rect l="l" t="t" r="r" b="b"/>
            <a:pathLst>
              <a:path w="3810" h="634">
                <a:moveTo>
                  <a:pt x="1162" y="581"/>
                </a:moveTo>
                <a:lnTo>
                  <a:pt x="581" y="581"/>
                </a:lnTo>
                <a:lnTo>
                  <a:pt x="0" y="0"/>
                </a:lnTo>
                <a:lnTo>
                  <a:pt x="3488" y="0"/>
                </a:lnTo>
                <a:lnTo>
                  <a:pt x="1162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6" name="object 126" descr=""/>
          <p:cNvSpPr/>
          <p:nvPr/>
        </p:nvSpPr>
        <p:spPr>
          <a:xfrm>
            <a:off x="6271687" y="97957"/>
            <a:ext cx="3175" cy="3175"/>
          </a:xfrm>
          <a:custGeom>
            <a:avLst/>
            <a:gdLst/>
            <a:ahLst/>
            <a:cxnLst/>
            <a:rect l="l" t="t" r="r" b="b"/>
            <a:pathLst>
              <a:path w="3175" h="3175">
                <a:moveTo>
                  <a:pt x="0" y="2907"/>
                </a:moveTo>
                <a:lnTo>
                  <a:pt x="2907" y="0"/>
                </a:lnTo>
                <a:lnTo>
                  <a:pt x="2907" y="581"/>
                </a:lnTo>
                <a:lnTo>
                  <a:pt x="1744" y="1744"/>
                </a:lnTo>
                <a:lnTo>
                  <a:pt x="0" y="290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7" name="object 127" descr=""/>
          <p:cNvSpPr/>
          <p:nvPr/>
        </p:nvSpPr>
        <p:spPr>
          <a:xfrm>
            <a:off x="6240291" y="17722"/>
            <a:ext cx="6350" cy="3175"/>
          </a:xfrm>
          <a:custGeom>
            <a:avLst/>
            <a:gdLst/>
            <a:ahLst/>
            <a:cxnLst/>
            <a:rect l="l" t="t" r="r" b="b"/>
            <a:pathLst>
              <a:path w="6350" h="3175">
                <a:moveTo>
                  <a:pt x="581" y="2907"/>
                </a:moveTo>
                <a:lnTo>
                  <a:pt x="0" y="2325"/>
                </a:lnTo>
                <a:lnTo>
                  <a:pt x="581" y="1162"/>
                </a:lnTo>
                <a:lnTo>
                  <a:pt x="1744" y="1162"/>
                </a:lnTo>
                <a:lnTo>
                  <a:pt x="4069" y="581"/>
                </a:lnTo>
                <a:lnTo>
                  <a:pt x="5814" y="0"/>
                </a:lnTo>
                <a:lnTo>
                  <a:pt x="581" y="290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8" name="object 128" descr=""/>
          <p:cNvSpPr/>
          <p:nvPr/>
        </p:nvSpPr>
        <p:spPr>
          <a:xfrm>
            <a:off x="5981563" y="811929"/>
            <a:ext cx="3175" cy="5080"/>
          </a:xfrm>
          <a:custGeom>
            <a:avLst/>
            <a:gdLst/>
            <a:ahLst/>
            <a:cxnLst/>
            <a:rect l="l" t="t" r="r" b="b"/>
            <a:pathLst>
              <a:path w="3175" h="5080">
                <a:moveTo>
                  <a:pt x="2325" y="4651"/>
                </a:moveTo>
                <a:lnTo>
                  <a:pt x="0" y="4069"/>
                </a:lnTo>
                <a:lnTo>
                  <a:pt x="0" y="0"/>
                </a:lnTo>
                <a:lnTo>
                  <a:pt x="1744" y="581"/>
                </a:lnTo>
                <a:lnTo>
                  <a:pt x="2907" y="1744"/>
                </a:lnTo>
                <a:lnTo>
                  <a:pt x="2325" y="465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9" name="object 129" descr=""/>
          <p:cNvSpPr/>
          <p:nvPr/>
        </p:nvSpPr>
        <p:spPr>
          <a:xfrm>
            <a:off x="6238547" y="17141"/>
            <a:ext cx="3810" cy="1905"/>
          </a:xfrm>
          <a:custGeom>
            <a:avLst/>
            <a:gdLst/>
            <a:ahLst/>
            <a:cxnLst/>
            <a:rect l="l" t="t" r="r" b="b"/>
            <a:pathLst>
              <a:path w="3810" h="1904">
                <a:moveTo>
                  <a:pt x="2325" y="1744"/>
                </a:moveTo>
                <a:lnTo>
                  <a:pt x="0" y="1744"/>
                </a:lnTo>
                <a:lnTo>
                  <a:pt x="1744" y="0"/>
                </a:lnTo>
                <a:lnTo>
                  <a:pt x="3488" y="0"/>
                </a:lnTo>
                <a:lnTo>
                  <a:pt x="2907" y="1162"/>
                </a:lnTo>
                <a:lnTo>
                  <a:pt x="2325" y="174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0" name="object 130" descr=""/>
          <p:cNvSpPr/>
          <p:nvPr/>
        </p:nvSpPr>
        <p:spPr>
          <a:xfrm>
            <a:off x="5590845" y="11"/>
            <a:ext cx="7620" cy="21590"/>
          </a:xfrm>
          <a:custGeom>
            <a:avLst/>
            <a:gdLst/>
            <a:ahLst/>
            <a:cxnLst/>
            <a:rect l="l" t="t" r="r" b="b"/>
            <a:pathLst>
              <a:path w="7620" h="21590">
                <a:moveTo>
                  <a:pt x="1752" y="21209"/>
                </a:moveTo>
                <a:lnTo>
                  <a:pt x="1168" y="20624"/>
                </a:lnTo>
                <a:lnTo>
                  <a:pt x="0" y="20624"/>
                </a:lnTo>
                <a:lnTo>
                  <a:pt x="1752" y="21209"/>
                </a:lnTo>
                <a:close/>
              </a:path>
              <a:path w="7620" h="21590">
                <a:moveTo>
                  <a:pt x="6400" y="2019"/>
                </a:moveTo>
                <a:lnTo>
                  <a:pt x="3225" y="0"/>
                </a:lnTo>
                <a:lnTo>
                  <a:pt x="114" y="0"/>
                </a:lnTo>
                <a:lnTo>
                  <a:pt x="6400" y="2019"/>
                </a:lnTo>
                <a:close/>
              </a:path>
              <a:path w="7620" h="21590">
                <a:moveTo>
                  <a:pt x="7556" y="4927"/>
                </a:moveTo>
                <a:lnTo>
                  <a:pt x="6400" y="3759"/>
                </a:lnTo>
                <a:lnTo>
                  <a:pt x="6985" y="3175"/>
                </a:lnTo>
                <a:lnTo>
                  <a:pt x="4076" y="2019"/>
                </a:lnTo>
                <a:lnTo>
                  <a:pt x="6400" y="4343"/>
                </a:lnTo>
                <a:lnTo>
                  <a:pt x="7556" y="492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1" name="object 131" descr=""/>
          <p:cNvSpPr/>
          <p:nvPr/>
        </p:nvSpPr>
        <p:spPr>
          <a:xfrm>
            <a:off x="5562631" y="739253"/>
            <a:ext cx="7620" cy="3810"/>
          </a:xfrm>
          <a:custGeom>
            <a:avLst/>
            <a:gdLst/>
            <a:ahLst/>
            <a:cxnLst/>
            <a:rect l="l" t="t" r="r" b="b"/>
            <a:pathLst>
              <a:path w="7620" h="3809">
                <a:moveTo>
                  <a:pt x="0" y="3329"/>
                </a:moveTo>
                <a:lnTo>
                  <a:pt x="5549" y="0"/>
                </a:lnTo>
                <a:lnTo>
                  <a:pt x="6421" y="1744"/>
                </a:lnTo>
                <a:lnTo>
                  <a:pt x="3804" y="1744"/>
                </a:lnTo>
                <a:lnTo>
                  <a:pt x="0" y="3329"/>
                </a:lnTo>
                <a:close/>
              </a:path>
              <a:path w="7620" h="3809">
                <a:moveTo>
                  <a:pt x="7293" y="3488"/>
                </a:moveTo>
                <a:lnTo>
                  <a:pt x="3804" y="1744"/>
                </a:lnTo>
                <a:lnTo>
                  <a:pt x="6421" y="1744"/>
                </a:lnTo>
                <a:lnTo>
                  <a:pt x="7214" y="3329"/>
                </a:lnTo>
                <a:lnTo>
                  <a:pt x="7293" y="34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2" name="object 132" descr=""/>
          <p:cNvSpPr/>
          <p:nvPr/>
        </p:nvSpPr>
        <p:spPr>
          <a:xfrm>
            <a:off x="6517043" y="58421"/>
            <a:ext cx="3810" cy="2540"/>
          </a:xfrm>
          <a:custGeom>
            <a:avLst/>
            <a:gdLst/>
            <a:ahLst/>
            <a:cxnLst/>
            <a:rect l="l" t="t" r="r" b="b"/>
            <a:pathLst>
              <a:path w="3809" h="2540">
                <a:moveTo>
                  <a:pt x="1744" y="2325"/>
                </a:moveTo>
                <a:lnTo>
                  <a:pt x="0" y="1744"/>
                </a:lnTo>
                <a:lnTo>
                  <a:pt x="581" y="581"/>
                </a:lnTo>
                <a:lnTo>
                  <a:pt x="1162" y="0"/>
                </a:lnTo>
                <a:lnTo>
                  <a:pt x="2907" y="0"/>
                </a:lnTo>
                <a:lnTo>
                  <a:pt x="3488" y="581"/>
                </a:lnTo>
                <a:lnTo>
                  <a:pt x="1744" y="232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3" name="object 133" descr=""/>
          <p:cNvSpPr/>
          <p:nvPr/>
        </p:nvSpPr>
        <p:spPr>
          <a:xfrm>
            <a:off x="5587441" y="4939"/>
            <a:ext cx="12700" cy="20320"/>
          </a:xfrm>
          <a:custGeom>
            <a:avLst/>
            <a:gdLst/>
            <a:ahLst/>
            <a:cxnLst/>
            <a:rect l="l" t="t" r="r" b="b"/>
            <a:pathLst>
              <a:path w="12700" h="20320">
                <a:moveTo>
                  <a:pt x="9804" y="19761"/>
                </a:moveTo>
                <a:lnTo>
                  <a:pt x="8064" y="17437"/>
                </a:lnTo>
                <a:lnTo>
                  <a:pt x="5156" y="16281"/>
                </a:lnTo>
                <a:lnTo>
                  <a:pt x="5905" y="17399"/>
                </a:lnTo>
                <a:lnTo>
                  <a:pt x="2895" y="17805"/>
                </a:lnTo>
                <a:lnTo>
                  <a:pt x="0" y="18326"/>
                </a:lnTo>
                <a:lnTo>
                  <a:pt x="1079" y="19761"/>
                </a:lnTo>
                <a:lnTo>
                  <a:pt x="2247" y="19189"/>
                </a:lnTo>
                <a:lnTo>
                  <a:pt x="9804" y="19761"/>
                </a:lnTo>
                <a:close/>
              </a:path>
              <a:path w="12700" h="20320">
                <a:moveTo>
                  <a:pt x="12128" y="584"/>
                </a:moveTo>
                <a:lnTo>
                  <a:pt x="11544" y="584"/>
                </a:lnTo>
                <a:lnTo>
                  <a:pt x="10960" y="0"/>
                </a:lnTo>
                <a:lnTo>
                  <a:pt x="10388" y="0"/>
                </a:lnTo>
                <a:lnTo>
                  <a:pt x="11544" y="1155"/>
                </a:lnTo>
                <a:lnTo>
                  <a:pt x="12128" y="58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4" name="object 134" descr=""/>
          <p:cNvSpPr/>
          <p:nvPr/>
        </p:nvSpPr>
        <p:spPr>
          <a:xfrm>
            <a:off x="5541435" y="157842"/>
            <a:ext cx="8890" cy="3175"/>
          </a:xfrm>
          <a:custGeom>
            <a:avLst/>
            <a:gdLst/>
            <a:ahLst/>
            <a:cxnLst/>
            <a:rect l="l" t="t" r="r" b="b"/>
            <a:pathLst>
              <a:path w="8889" h="3175">
                <a:moveTo>
                  <a:pt x="8721" y="2907"/>
                </a:moveTo>
                <a:lnTo>
                  <a:pt x="2325" y="2907"/>
                </a:lnTo>
                <a:lnTo>
                  <a:pt x="0" y="0"/>
                </a:lnTo>
                <a:lnTo>
                  <a:pt x="8721" y="290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5" name="object 135" descr=""/>
          <p:cNvSpPr/>
          <p:nvPr/>
        </p:nvSpPr>
        <p:spPr>
          <a:xfrm>
            <a:off x="5653647" y="-301"/>
            <a:ext cx="27305" cy="15240"/>
          </a:xfrm>
          <a:custGeom>
            <a:avLst/>
            <a:gdLst/>
            <a:ahLst/>
            <a:cxnLst/>
            <a:rect l="l" t="t" r="r" b="b"/>
            <a:pathLst>
              <a:path w="27304" h="15240">
                <a:moveTo>
                  <a:pt x="26163" y="12209"/>
                </a:moveTo>
                <a:lnTo>
                  <a:pt x="15116" y="12209"/>
                </a:lnTo>
                <a:lnTo>
                  <a:pt x="20930" y="11628"/>
                </a:lnTo>
                <a:lnTo>
                  <a:pt x="19768" y="9884"/>
                </a:lnTo>
                <a:lnTo>
                  <a:pt x="12345" y="6868"/>
                </a:lnTo>
                <a:lnTo>
                  <a:pt x="8793" y="4942"/>
                </a:lnTo>
                <a:lnTo>
                  <a:pt x="5786" y="3016"/>
                </a:lnTo>
                <a:lnTo>
                  <a:pt x="0" y="0"/>
                </a:lnTo>
                <a:lnTo>
                  <a:pt x="8348" y="1453"/>
                </a:lnTo>
                <a:lnTo>
                  <a:pt x="15770" y="3779"/>
                </a:lnTo>
                <a:lnTo>
                  <a:pt x="21993" y="6540"/>
                </a:lnTo>
                <a:lnTo>
                  <a:pt x="23744" y="7558"/>
                </a:lnTo>
                <a:lnTo>
                  <a:pt x="18605" y="7558"/>
                </a:lnTo>
                <a:lnTo>
                  <a:pt x="26163" y="12209"/>
                </a:lnTo>
                <a:close/>
              </a:path>
              <a:path w="27304" h="15240">
                <a:moveTo>
                  <a:pt x="26744" y="9302"/>
                </a:moveTo>
                <a:lnTo>
                  <a:pt x="24419" y="8721"/>
                </a:lnTo>
                <a:lnTo>
                  <a:pt x="21512" y="7558"/>
                </a:lnTo>
                <a:lnTo>
                  <a:pt x="23744" y="7558"/>
                </a:lnTo>
                <a:lnTo>
                  <a:pt x="26744" y="9302"/>
                </a:lnTo>
                <a:close/>
              </a:path>
              <a:path w="27304" h="15240">
                <a:moveTo>
                  <a:pt x="13953" y="11628"/>
                </a:moveTo>
                <a:lnTo>
                  <a:pt x="13759" y="11628"/>
                </a:lnTo>
                <a:lnTo>
                  <a:pt x="11046" y="10465"/>
                </a:lnTo>
                <a:lnTo>
                  <a:pt x="13953" y="11628"/>
                </a:lnTo>
                <a:close/>
              </a:path>
              <a:path w="27304" h="15240">
                <a:moveTo>
                  <a:pt x="25000" y="15116"/>
                </a:moveTo>
                <a:lnTo>
                  <a:pt x="15116" y="15116"/>
                </a:lnTo>
                <a:lnTo>
                  <a:pt x="7558" y="12791"/>
                </a:lnTo>
                <a:lnTo>
                  <a:pt x="13954" y="11628"/>
                </a:lnTo>
                <a:lnTo>
                  <a:pt x="13759" y="11628"/>
                </a:lnTo>
                <a:lnTo>
                  <a:pt x="15116" y="12209"/>
                </a:lnTo>
                <a:lnTo>
                  <a:pt x="26163" y="12209"/>
                </a:lnTo>
                <a:lnTo>
                  <a:pt x="25000" y="1511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6" name="object 136" descr=""/>
          <p:cNvSpPr/>
          <p:nvPr/>
        </p:nvSpPr>
        <p:spPr>
          <a:xfrm>
            <a:off x="6099008" y="207843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5">
                <a:moveTo>
                  <a:pt x="0" y="581"/>
                </a:moveTo>
                <a:lnTo>
                  <a:pt x="0" y="0"/>
                </a:lnTo>
                <a:lnTo>
                  <a:pt x="581" y="0"/>
                </a:lnTo>
                <a:lnTo>
                  <a:pt x="0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7" name="object 137" descr=""/>
          <p:cNvSpPr/>
          <p:nvPr/>
        </p:nvSpPr>
        <p:spPr>
          <a:xfrm>
            <a:off x="5660624" y="678786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581" y="1162"/>
                </a:moveTo>
                <a:lnTo>
                  <a:pt x="0" y="1162"/>
                </a:lnTo>
                <a:lnTo>
                  <a:pt x="3488" y="0"/>
                </a:lnTo>
                <a:lnTo>
                  <a:pt x="1744" y="581"/>
                </a:lnTo>
                <a:lnTo>
                  <a:pt x="581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8" name="object 138" descr=""/>
          <p:cNvSpPr/>
          <p:nvPr/>
        </p:nvSpPr>
        <p:spPr>
          <a:xfrm>
            <a:off x="6136800" y="13652"/>
            <a:ext cx="1905" cy="635"/>
          </a:xfrm>
          <a:custGeom>
            <a:avLst/>
            <a:gdLst/>
            <a:ahLst/>
            <a:cxnLst/>
            <a:rect l="l" t="t" r="r" b="b"/>
            <a:pathLst>
              <a:path w="1904" h="635">
                <a:moveTo>
                  <a:pt x="0" y="0"/>
                </a:moveTo>
                <a:lnTo>
                  <a:pt x="1162" y="581"/>
                </a:lnTo>
                <a:lnTo>
                  <a:pt x="1744" y="581"/>
                </a:lnTo>
                <a:lnTo>
                  <a:pt x="1162" y="581"/>
                </a:lnTo>
                <a:lnTo>
                  <a:pt x="0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9" name="object 139" descr=""/>
          <p:cNvSpPr/>
          <p:nvPr/>
        </p:nvSpPr>
        <p:spPr>
          <a:xfrm>
            <a:off x="5621668" y="861935"/>
            <a:ext cx="8890" cy="8255"/>
          </a:xfrm>
          <a:custGeom>
            <a:avLst/>
            <a:gdLst/>
            <a:ahLst/>
            <a:cxnLst/>
            <a:rect l="l" t="t" r="r" b="b"/>
            <a:pathLst>
              <a:path w="8889" h="8255">
                <a:moveTo>
                  <a:pt x="1943" y="2514"/>
                </a:moveTo>
                <a:lnTo>
                  <a:pt x="1155" y="2908"/>
                </a:lnTo>
                <a:lnTo>
                  <a:pt x="0" y="4076"/>
                </a:lnTo>
                <a:lnTo>
                  <a:pt x="1943" y="2514"/>
                </a:lnTo>
                <a:close/>
              </a:path>
              <a:path w="8889" h="8255">
                <a:moveTo>
                  <a:pt x="8712" y="0"/>
                </a:moveTo>
                <a:lnTo>
                  <a:pt x="5232" y="0"/>
                </a:lnTo>
                <a:lnTo>
                  <a:pt x="2908" y="1739"/>
                </a:lnTo>
                <a:lnTo>
                  <a:pt x="4483" y="1930"/>
                </a:lnTo>
                <a:lnTo>
                  <a:pt x="3340" y="4940"/>
                </a:lnTo>
                <a:lnTo>
                  <a:pt x="2413" y="7962"/>
                </a:lnTo>
                <a:lnTo>
                  <a:pt x="4648" y="8140"/>
                </a:lnTo>
                <a:lnTo>
                  <a:pt x="4064" y="6400"/>
                </a:lnTo>
                <a:lnTo>
                  <a:pt x="8712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0" name="object 140" descr=""/>
          <p:cNvSpPr/>
          <p:nvPr/>
        </p:nvSpPr>
        <p:spPr>
          <a:xfrm>
            <a:off x="6138544" y="18885"/>
            <a:ext cx="3175" cy="635"/>
          </a:xfrm>
          <a:custGeom>
            <a:avLst/>
            <a:gdLst/>
            <a:ahLst/>
            <a:cxnLst/>
            <a:rect l="l" t="t" r="r" b="b"/>
            <a:pathLst>
              <a:path w="3175" h="635">
                <a:moveTo>
                  <a:pt x="2907" y="581"/>
                </a:moveTo>
                <a:lnTo>
                  <a:pt x="2325" y="581"/>
                </a:lnTo>
                <a:lnTo>
                  <a:pt x="0" y="0"/>
                </a:lnTo>
                <a:lnTo>
                  <a:pt x="2907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1" name="object 141" descr=""/>
          <p:cNvSpPr/>
          <p:nvPr/>
        </p:nvSpPr>
        <p:spPr>
          <a:xfrm>
            <a:off x="5756557" y="985771"/>
            <a:ext cx="5715" cy="6985"/>
          </a:xfrm>
          <a:custGeom>
            <a:avLst/>
            <a:gdLst/>
            <a:ahLst/>
            <a:cxnLst/>
            <a:rect l="l" t="t" r="r" b="b"/>
            <a:pathLst>
              <a:path w="5714" h="6984">
                <a:moveTo>
                  <a:pt x="0" y="6976"/>
                </a:moveTo>
                <a:lnTo>
                  <a:pt x="5232" y="0"/>
                </a:lnTo>
                <a:lnTo>
                  <a:pt x="4069" y="6395"/>
                </a:lnTo>
                <a:lnTo>
                  <a:pt x="0" y="697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2" name="object 142" descr=""/>
          <p:cNvSpPr/>
          <p:nvPr/>
        </p:nvSpPr>
        <p:spPr>
          <a:xfrm>
            <a:off x="5975167" y="808441"/>
            <a:ext cx="6350" cy="3810"/>
          </a:xfrm>
          <a:custGeom>
            <a:avLst/>
            <a:gdLst/>
            <a:ahLst/>
            <a:cxnLst/>
            <a:rect l="l" t="t" r="r" b="b"/>
            <a:pathLst>
              <a:path w="6350" h="3809">
                <a:moveTo>
                  <a:pt x="5814" y="3488"/>
                </a:moveTo>
                <a:lnTo>
                  <a:pt x="4651" y="2907"/>
                </a:lnTo>
                <a:lnTo>
                  <a:pt x="0" y="2907"/>
                </a:lnTo>
                <a:lnTo>
                  <a:pt x="5232" y="0"/>
                </a:lnTo>
                <a:lnTo>
                  <a:pt x="5814" y="1744"/>
                </a:lnTo>
                <a:lnTo>
                  <a:pt x="5814" y="34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3" name="object 143" descr=""/>
          <p:cNvSpPr/>
          <p:nvPr/>
        </p:nvSpPr>
        <p:spPr>
          <a:xfrm>
            <a:off x="5654810" y="675879"/>
            <a:ext cx="9525" cy="5715"/>
          </a:xfrm>
          <a:custGeom>
            <a:avLst/>
            <a:gdLst/>
            <a:ahLst/>
            <a:cxnLst/>
            <a:rect l="l" t="t" r="r" b="b"/>
            <a:pathLst>
              <a:path w="9525" h="5715">
                <a:moveTo>
                  <a:pt x="2907" y="5232"/>
                </a:moveTo>
                <a:lnTo>
                  <a:pt x="0" y="4651"/>
                </a:lnTo>
                <a:lnTo>
                  <a:pt x="6976" y="1162"/>
                </a:lnTo>
                <a:lnTo>
                  <a:pt x="7558" y="0"/>
                </a:lnTo>
                <a:lnTo>
                  <a:pt x="9166" y="308"/>
                </a:lnTo>
                <a:lnTo>
                  <a:pt x="6904" y="2035"/>
                </a:lnTo>
                <a:lnTo>
                  <a:pt x="4533" y="3761"/>
                </a:lnTo>
                <a:lnTo>
                  <a:pt x="5814" y="4069"/>
                </a:lnTo>
                <a:lnTo>
                  <a:pt x="2907" y="523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4" name="object 144" descr=""/>
          <p:cNvSpPr/>
          <p:nvPr/>
        </p:nvSpPr>
        <p:spPr>
          <a:xfrm>
            <a:off x="6126334" y="859024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40">
                <a:moveTo>
                  <a:pt x="1162" y="2325"/>
                </a:moveTo>
                <a:lnTo>
                  <a:pt x="0" y="1744"/>
                </a:lnTo>
                <a:lnTo>
                  <a:pt x="2325" y="0"/>
                </a:lnTo>
                <a:lnTo>
                  <a:pt x="1162" y="232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5" name="object 145" descr=""/>
          <p:cNvSpPr/>
          <p:nvPr/>
        </p:nvSpPr>
        <p:spPr>
          <a:xfrm>
            <a:off x="6554253" y="473548"/>
            <a:ext cx="3175" cy="635"/>
          </a:xfrm>
          <a:custGeom>
            <a:avLst/>
            <a:gdLst/>
            <a:ahLst/>
            <a:cxnLst/>
            <a:rect l="l" t="t" r="r" b="b"/>
            <a:pathLst>
              <a:path w="3175" h="634">
                <a:moveTo>
                  <a:pt x="2907" y="581"/>
                </a:moveTo>
                <a:lnTo>
                  <a:pt x="0" y="0"/>
                </a:lnTo>
                <a:lnTo>
                  <a:pt x="2907" y="0"/>
                </a:lnTo>
                <a:lnTo>
                  <a:pt x="2907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6" name="object 146" descr=""/>
          <p:cNvSpPr/>
          <p:nvPr/>
        </p:nvSpPr>
        <p:spPr>
          <a:xfrm>
            <a:off x="5579808" y="834605"/>
            <a:ext cx="34290" cy="22860"/>
          </a:xfrm>
          <a:custGeom>
            <a:avLst/>
            <a:gdLst/>
            <a:ahLst/>
            <a:cxnLst/>
            <a:rect l="l" t="t" r="r" b="b"/>
            <a:pathLst>
              <a:path w="34289" h="22859">
                <a:moveTo>
                  <a:pt x="20345" y="584"/>
                </a:moveTo>
                <a:lnTo>
                  <a:pt x="16268" y="0"/>
                </a:lnTo>
                <a:lnTo>
                  <a:pt x="13360" y="1168"/>
                </a:lnTo>
                <a:lnTo>
                  <a:pt x="6972" y="5816"/>
                </a:lnTo>
                <a:lnTo>
                  <a:pt x="9296" y="6400"/>
                </a:lnTo>
                <a:lnTo>
                  <a:pt x="20345" y="584"/>
                </a:lnTo>
                <a:close/>
              </a:path>
              <a:path w="34289" h="22859">
                <a:moveTo>
                  <a:pt x="27901" y="9309"/>
                </a:moveTo>
                <a:lnTo>
                  <a:pt x="21945" y="11887"/>
                </a:lnTo>
                <a:lnTo>
                  <a:pt x="18592" y="12941"/>
                </a:lnTo>
                <a:lnTo>
                  <a:pt x="14820" y="14211"/>
                </a:lnTo>
                <a:lnTo>
                  <a:pt x="7556" y="17449"/>
                </a:lnTo>
                <a:lnTo>
                  <a:pt x="5232" y="16865"/>
                </a:lnTo>
                <a:lnTo>
                  <a:pt x="9296" y="12801"/>
                </a:lnTo>
                <a:lnTo>
                  <a:pt x="13360" y="10464"/>
                </a:lnTo>
                <a:lnTo>
                  <a:pt x="10464" y="11633"/>
                </a:lnTo>
                <a:lnTo>
                  <a:pt x="13944" y="6985"/>
                </a:lnTo>
                <a:lnTo>
                  <a:pt x="6972" y="10464"/>
                </a:lnTo>
                <a:lnTo>
                  <a:pt x="0" y="17449"/>
                </a:lnTo>
                <a:lnTo>
                  <a:pt x="1155" y="20358"/>
                </a:lnTo>
                <a:lnTo>
                  <a:pt x="9880" y="18034"/>
                </a:lnTo>
                <a:lnTo>
                  <a:pt x="8128" y="20358"/>
                </a:lnTo>
                <a:lnTo>
                  <a:pt x="4648" y="21513"/>
                </a:lnTo>
                <a:lnTo>
                  <a:pt x="2895" y="22682"/>
                </a:lnTo>
                <a:lnTo>
                  <a:pt x="8280" y="20916"/>
                </a:lnTo>
                <a:lnTo>
                  <a:pt x="14528" y="18173"/>
                </a:lnTo>
                <a:lnTo>
                  <a:pt x="21209" y="14338"/>
                </a:lnTo>
                <a:lnTo>
                  <a:pt x="27901" y="9309"/>
                </a:lnTo>
                <a:close/>
              </a:path>
              <a:path w="34289" h="22859">
                <a:moveTo>
                  <a:pt x="30226" y="11633"/>
                </a:moveTo>
                <a:lnTo>
                  <a:pt x="29641" y="11049"/>
                </a:lnTo>
                <a:lnTo>
                  <a:pt x="29641" y="10464"/>
                </a:lnTo>
                <a:lnTo>
                  <a:pt x="26733" y="11633"/>
                </a:lnTo>
                <a:lnTo>
                  <a:pt x="30226" y="11633"/>
                </a:lnTo>
                <a:close/>
              </a:path>
              <a:path w="34289" h="22859">
                <a:moveTo>
                  <a:pt x="31965" y="11633"/>
                </a:moveTo>
                <a:lnTo>
                  <a:pt x="30226" y="11633"/>
                </a:lnTo>
                <a:lnTo>
                  <a:pt x="30226" y="12217"/>
                </a:lnTo>
                <a:lnTo>
                  <a:pt x="30810" y="12217"/>
                </a:lnTo>
                <a:lnTo>
                  <a:pt x="31965" y="11633"/>
                </a:lnTo>
                <a:close/>
              </a:path>
              <a:path w="34289" h="22859">
                <a:moveTo>
                  <a:pt x="33718" y="11049"/>
                </a:moveTo>
                <a:lnTo>
                  <a:pt x="32550" y="11049"/>
                </a:lnTo>
                <a:lnTo>
                  <a:pt x="31965" y="11633"/>
                </a:lnTo>
                <a:lnTo>
                  <a:pt x="33718" y="11633"/>
                </a:lnTo>
                <a:lnTo>
                  <a:pt x="33718" y="1104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7" name="object 147" descr=""/>
          <p:cNvSpPr/>
          <p:nvPr/>
        </p:nvSpPr>
        <p:spPr>
          <a:xfrm>
            <a:off x="6512391" y="56095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5">
                <a:moveTo>
                  <a:pt x="5232" y="1744"/>
                </a:moveTo>
                <a:lnTo>
                  <a:pt x="0" y="1744"/>
                </a:lnTo>
                <a:lnTo>
                  <a:pt x="5814" y="0"/>
                </a:lnTo>
                <a:lnTo>
                  <a:pt x="5814" y="581"/>
                </a:lnTo>
                <a:lnTo>
                  <a:pt x="5232" y="174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8" name="object 148" descr=""/>
          <p:cNvSpPr/>
          <p:nvPr/>
        </p:nvSpPr>
        <p:spPr>
          <a:xfrm>
            <a:off x="5636786" y="565411"/>
            <a:ext cx="8255" cy="1905"/>
          </a:xfrm>
          <a:custGeom>
            <a:avLst/>
            <a:gdLst/>
            <a:ahLst/>
            <a:cxnLst/>
            <a:rect l="l" t="t" r="r" b="b"/>
            <a:pathLst>
              <a:path w="8254" h="1904">
                <a:moveTo>
                  <a:pt x="0" y="1744"/>
                </a:moveTo>
                <a:lnTo>
                  <a:pt x="5232" y="0"/>
                </a:lnTo>
                <a:lnTo>
                  <a:pt x="8139" y="1162"/>
                </a:lnTo>
                <a:lnTo>
                  <a:pt x="0" y="174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9" name="object 149" descr=""/>
          <p:cNvSpPr/>
          <p:nvPr/>
        </p:nvSpPr>
        <p:spPr>
          <a:xfrm>
            <a:off x="6142614" y="864256"/>
            <a:ext cx="2540" cy="1270"/>
          </a:xfrm>
          <a:custGeom>
            <a:avLst/>
            <a:gdLst/>
            <a:ahLst/>
            <a:cxnLst/>
            <a:rect l="l" t="t" r="r" b="b"/>
            <a:pathLst>
              <a:path w="2539" h="1269">
                <a:moveTo>
                  <a:pt x="1162" y="1162"/>
                </a:moveTo>
                <a:lnTo>
                  <a:pt x="581" y="1162"/>
                </a:lnTo>
                <a:lnTo>
                  <a:pt x="0" y="581"/>
                </a:lnTo>
                <a:lnTo>
                  <a:pt x="2325" y="0"/>
                </a:lnTo>
                <a:lnTo>
                  <a:pt x="1162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0" name="object 150" descr=""/>
          <p:cNvSpPr/>
          <p:nvPr/>
        </p:nvSpPr>
        <p:spPr>
          <a:xfrm>
            <a:off x="6338549" y="476455"/>
            <a:ext cx="3175" cy="635"/>
          </a:xfrm>
          <a:custGeom>
            <a:avLst/>
            <a:gdLst/>
            <a:ahLst/>
            <a:cxnLst/>
            <a:rect l="l" t="t" r="r" b="b"/>
            <a:pathLst>
              <a:path w="3175" h="634">
                <a:moveTo>
                  <a:pt x="2907" y="581"/>
                </a:moveTo>
                <a:lnTo>
                  <a:pt x="0" y="581"/>
                </a:lnTo>
                <a:lnTo>
                  <a:pt x="581" y="0"/>
                </a:lnTo>
                <a:lnTo>
                  <a:pt x="2907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1" name="object 151" descr=""/>
          <p:cNvSpPr/>
          <p:nvPr/>
        </p:nvSpPr>
        <p:spPr>
          <a:xfrm>
            <a:off x="5066411" y="258431"/>
            <a:ext cx="44450" cy="45085"/>
          </a:xfrm>
          <a:custGeom>
            <a:avLst/>
            <a:gdLst/>
            <a:ahLst/>
            <a:cxnLst/>
            <a:rect l="l" t="t" r="r" b="b"/>
            <a:pathLst>
              <a:path w="44450" h="45085">
                <a:moveTo>
                  <a:pt x="24422" y="1739"/>
                </a:moveTo>
                <a:lnTo>
                  <a:pt x="20358" y="0"/>
                </a:lnTo>
                <a:lnTo>
                  <a:pt x="16865" y="0"/>
                </a:lnTo>
                <a:lnTo>
                  <a:pt x="9893" y="2324"/>
                </a:lnTo>
                <a:lnTo>
                  <a:pt x="11633" y="3492"/>
                </a:lnTo>
                <a:lnTo>
                  <a:pt x="24422" y="1739"/>
                </a:lnTo>
                <a:close/>
              </a:path>
              <a:path w="44450" h="45085">
                <a:moveTo>
                  <a:pt x="28498" y="12204"/>
                </a:moveTo>
                <a:lnTo>
                  <a:pt x="22275" y="12966"/>
                </a:lnTo>
                <a:lnTo>
                  <a:pt x="18834" y="13004"/>
                </a:lnTo>
                <a:lnTo>
                  <a:pt x="14846" y="12941"/>
                </a:lnTo>
                <a:lnTo>
                  <a:pt x="6985" y="13373"/>
                </a:lnTo>
                <a:lnTo>
                  <a:pt x="5232" y="12204"/>
                </a:lnTo>
                <a:lnTo>
                  <a:pt x="9893" y="9309"/>
                </a:lnTo>
                <a:lnTo>
                  <a:pt x="14541" y="8724"/>
                </a:lnTo>
                <a:lnTo>
                  <a:pt x="11049" y="8724"/>
                </a:lnTo>
                <a:lnTo>
                  <a:pt x="16281" y="5232"/>
                </a:lnTo>
                <a:lnTo>
                  <a:pt x="8724" y="6400"/>
                </a:lnTo>
                <a:lnTo>
                  <a:pt x="0" y="11049"/>
                </a:lnTo>
                <a:lnTo>
                  <a:pt x="0" y="13957"/>
                </a:lnTo>
                <a:lnTo>
                  <a:pt x="8724" y="14541"/>
                </a:lnTo>
                <a:lnTo>
                  <a:pt x="6400" y="15697"/>
                </a:lnTo>
                <a:lnTo>
                  <a:pt x="2908" y="16281"/>
                </a:lnTo>
                <a:lnTo>
                  <a:pt x="584" y="16865"/>
                </a:lnTo>
                <a:lnTo>
                  <a:pt x="6172" y="17030"/>
                </a:lnTo>
                <a:lnTo>
                  <a:pt x="13017" y="16497"/>
                </a:lnTo>
                <a:lnTo>
                  <a:pt x="20612" y="14986"/>
                </a:lnTo>
                <a:lnTo>
                  <a:pt x="28498" y="12204"/>
                </a:lnTo>
                <a:close/>
              </a:path>
              <a:path w="44450" h="45085">
                <a:moveTo>
                  <a:pt x="33147" y="16281"/>
                </a:moveTo>
                <a:lnTo>
                  <a:pt x="32562" y="16281"/>
                </a:lnTo>
                <a:lnTo>
                  <a:pt x="31978" y="16865"/>
                </a:lnTo>
                <a:lnTo>
                  <a:pt x="33147" y="16865"/>
                </a:lnTo>
                <a:lnTo>
                  <a:pt x="33147" y="16281"/>
                </a:lnTo>
                <a:close/>
              </a:path>
              <a:path w="44450" h="45085">
                <a:moveTo>
                  <a:pt x="44196" y="38950"/>
                </a:moveTo>
                <a:lnTo>
                  <a:pt x="41287" y="37211"/>
                </a:lnTo>
                <a:lnTo>
                  <a:pt x="37795" y="37795"/>
                </a:lnTo>
                <a:lnTo>
                  <a:pt x="39179" y="38633"/>
                </a:lnTo>
                <a:lnTo>
                  <a:pt x="37071" y="41059"/>
                </a:lnTo>
                <a:lnTo>
                  <a:pt x="35179" y="43599"/>
                </a:lnTo>
                <a:lnTo>
                  <a:pt x="37211" y="44767"/>
                </a:lnTo>
                <a:lnTo>
                  <a:pt x="37795" y="43027"/>
                </a:lnTo>
                <a:lnTo>
                  <a:pt x="44196" y="3895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2" name="object 152" descr=""/>
          <p:cNvSpPr/>
          <p:nvPr/>
        </p:nvSpPr>
        <p:spPr>
          <a:xfrm>
            <a:off x="5903073" y="617738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581" y="581"/>
                </a:moveTo>
                <a:lnTo>
                  <a:pt x="0" y="1162"/>
                </a:lnTo>
                <a:lnTo>
                  <a:pt x="1162" y="0"/>
                </a:lnTo>
                <a:lnTo>
                  <a:pt x="581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3" name="object 153" descr=""/>
          <p:cNvSpPr/>
          <p:nvPr/>
        </p:nvSpPr>
        <p:spPr>
          <a:xfrm>
            <a:off x="4944326" y="412508"/>
            <a:ext cx="9525" cy="3810"/>
          </a:xfrm>
          <a:custGeom>
            <a:avLst/>
            <a:gdLst/>
            <a:ahLst/>
            <a:cxnLst/>
            <a:rect l="l" t="t" r="r" b="b"/>
            <a:pathLst>
              <a:path w="9525" h="3809">
                <a:moveTo>
                  <a:pt x="8128" y="2324"/>
                </a:moveTo>
                <a:lnTo>
                  <a:pt x="4648" y="2324"/>
                </a:lnTo>
                <a:lnTo>
                  <a:pt x="0" y="2908"/>
                </a:lnTo>
                <a:lnTo>
                  <a:pt x="3479" y="2908"/>
                </a:lnTo>
                <a:lnTo>
                  <a:pt x="7556" y="3492"/>
                </a:lnTo>
                <a:lnTo>
                  <a:pt x="7556" y="2908"/>
                </a:lnTo>
                <a:lnTo>
                  <a:pt x="8128" y="2324"/>
                </a:lnTo>
                <a:close/>
              </a:path>
              <a:path w="9525" h="3809">
                <a:moveTo>
                  <a:pt x="9296" y="0"/>
                </a:moveTo>
                <a:lnTo>
                  <a:pt x="4648" y="584"/>
                </a:lnTo>
                <a:lnTo>
                  <a:pt x="6388" y="1155"/>
                </a:lnTo>
                <a:lnTo>
                  <a:pt x="8712" y="1155"/>
                </a:lnTo>
                <a:lnTo>
                  <a:pt x="8712" y="584"/>
                </a:lnTo>
                <a:lnTo>
                  <a:pt x="9296" y="584"/>
                </a:lnTo>
                <a:lnTo>
                  <a:pt x="9296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4" name="object 154" descr=""/>
          <p:cNvSpPr/>
          <p:nvPr/>
        </p:nvSpPr>
        <p:spPr>
          <a:xfrm>
            <a:off x="4897232" y="195634"/>
            <a:ext cx="1905" cy="635"/>
          </a:xfrm>
          <a:custGeom>
            <a:avLst/>
            <a:gdLst/>
            <a:ahLst/>
            <a:cxnLst/>
            <a:rect l="l" t="t" r="r" b="b"/>
            <a:pathLst>
              <a:path w="1904" h="635">
                <a:moveTo>
                  <a:pt x="0" y="581"/>
                </a:moveTo>
                <a:lnTo>
                  <a:pt x="1744" y="581"/>
                </a:lnTo>
                <a:lnTo>
                  <a:pt x="1744" y="0"/>
                </a:lnTo>
                <a:lnTo>
                  <a:pt x="1162" y="581"/>
                </a:lnTo>
                <a:lnTo>
                  <a:pt x="0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5" name="object 155" descr=""/>
          <p:cNvSpPr/>
          <p:nvPr/>
        </p:nvSpPr>
        <p:spPr>
          <a:xfrm>
            <a:off x="4936768" y="368313"/>
            <a:ext cx="3810" cy="635"/>
          </a:xfrm>
          <a:custGeom>
            <a:avLst/>
            <a:gdLst/>
            <a:ahLst/>
            <a:cxnLst/>
            <a:rect l="l" t="t" r="r" b="b"/>
            <a:pathLst>
              <a:path w="3810" h="635">
                <a:moveTo>
                  <a:pt x="3488" y="581"/>
                </a:moveTo>
                <a:lnTo>
                  <a:pt x="0" y="0"/>
                </a:lnTo>
                <a:lnTo>
                  <a:pt x="1744" y="0"/>
                </a:lnTo>
                <a:lnTo>
                  <a:pt x="3488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6" name="object 156" descr=""/>
          <p:cNvSpPr/>
          <p:nvPr/>
        </p:nvSpPr>
        <p:spPr>
          <a:xfrm>
            <a:off x="5662369" y="1133450"/>
            <a:ext cx="5715" cy="6985"/>
          </a:xfrm>
          <a:custGeom>
            <a:avLst/>
            <a:gdLst/>
            <a:ahLst/>
            <a:cxnLst/>
            <a:rect l="l" t="t" r="r" b="b"/>
            <a:pathLst>
              <a:path w="5714" h="6984">
                <a:moveTo>
                  <a:pt x="0" y="6977"/>
                </a:moveTo>
                <a:lnTo>
                  <a:pt x="1162" y="581"/>
                </a:lnTo>
                <a:lnTo>
                  <a:pt x="5232" y="0"/>
                </a:lnTo>
                <a:lnTo>
                  <a:pt x="0" y="697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7" name="object 157" descr=""/>
          <p:cNvSpPr/>
          <p:nvPr/>
        </p:nvSpPr>
        <p:spPr>
          <a:xfrm>
            <a:off x="5029212" y="632855"/>
            <a:ext cx="8255" cy="5080"/>
          </a:xfrm>
          <a:custGeom>
            <a:avLst/>
            <a:gdLst/>
            <a:ahLst/>
            <a:cxnLst/>
            <a:rect l="l" t="t" r="r" b="b"/>
            <a:pathLst>
              <a:path w="8254" h="5079">
                <a:moveTo>
                  <a:pt x="3488" y="4651"/>
                </a:moveTo>
                <a:lnTo>
                  <a:pt x="0" y="0"/>
                </a:lnTo>
                <a:lnTo>
                  <a:pt x="5231" y="2906"/>
                </a:lnTo>
                <a:lnTo>
                  <a:pt x="3488" y="4651"/>
                </a:lnTo>
                <a:close/>
              </a:path>
              <a:path w="8254" h="5079">
                <a:moveTo>
                  <a:pt x="5233" y="2906"/>
                </a:moveTo>
                <a:lnTo>
                  <a:pt x="5814" y="2325"/>
                </a:lnTo>
                <a:lnTo>
                  <a:pt x="8139" y="581"/>
                </a:lnTo>
                <a:lnTo>
                  <a:pt x="5233" y="290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8" name="object 158" descr=""/>
          <p:cNvSpPr/>
          <p:nvPr/>
        </p:nvSpPr>
        <p:spPr>
          <a:xfrm>
            <a:off x="4948396" y="422965"/>
            <a:ext cx="2540" cy="635"/>
          </a:xfrm>
          <a:custGeom>
            <a:avLst/>
            <a:gdLst/>
            <a:ahLst/>
            <a:cxnLst/>
            <a:rect l="l" t="t" r="r" b="b"/>
            <a:pathLst>
              <a:path w="2539" h="634">
                <a:moveTo>
                  <a:pt x="2325" y="581"/>
                </a:moveTo>
                <a:lnTo>
                  <a:pt x="2325" y="0"/>
                </a:lnTo>
                <a:lnTo>
                  <a:pt x="0" y="0"/>
                </a:lnTo>
                <a:lnTo>
                  <a:pt x="1162" y="0"/>
                </a:lnTo>
                <a:lnTo>
                  <a:pt x="2325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9" name="object 159" descr=""/>
          <p:cNvSpPr/>
          <p:nvPr/>
        </p:nvSpPr>
        <p:spPr>
          <a:xfrm>
            <a:off x="4937349" y="477618"/>
            <a:ext cx="4445" cy="635"/>
          </a:xfrm>
          <a:custGeom>
            <a:avLst/>
            <a:gdLst/>
            <a:ahLst/>
            <a:cxnLst/>
            <a:rect l="l" t="t" r="r" b="b"/>
            <a:pathLst>
              <a:path w="4445" h="634">
                <a:moveTo>
                  <a:pt x="2907" y="581"/>
                </a:moveTo>
                <a:lnTo>
                  <a:pt x="0" y="0"/>
                </a:lnTo>
                <a:lnTo>
                  <a:pt x="4069" y="0"/>
                </a:lnTo>
                <a:lnTo>
                  <a:pt x="2907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0" name="object 160" descr=""/>
          <p:cNvSpPr/>
          <p:nvPr/>
        </p:nvSpPr>
        <p:spPr>
          <a:xfrm>
            <a:off x="5338522" y="20048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39">
                <a:moveTo>
                  <a:pt x="2907" y="2325"/>
                </a:moveTo>
                <a:lnTo>
                  <a:pt x="0" y="0"/>
                </a:lnTo>
                <a:lnTo>
                  <a:pt x="4069" y="1744"/>
                </a:lnTo>
                <a:lnTo>
                  <a:pt x="2907" y="232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1" name="object 161" descr=""/>
          <p:cNvSpPr/>
          <p:nvPr/>
        </p:nvSpPr>
        <p:spPr>
          <a:xfrm>
            <a:off x="5327476" y="260171"/>
            <a:ext cx="10160" cy="6350"/>
          </a:xfrm>
          <a:custGeom>
            <a:avLst/>
            <a:gdLst/>
            <a:ahLst/>
            <a:cxnLst/>
            <a:rect l="l" t="t" r="r" b="b"/>
            <a:pathLst>
              <a:path w="10160" h="6350">
                <a:moveTo>
                  <a:pt x="9883" y="5814"/>
                </a:moveTo>
                <a:lnTo>
                  <a:pt x="6395" y="5814"/>
                </a:lnTo>
                <a:lnTo>
                  <a:pt x="3488" y="5232"/>
                </a:lnTo>
                <a:lnTo>
                  <a:pt x="58" y="5232"/>
                </a:lnTo>
                <a:lnTo>
                  <a:pt x="581" y="0"/>
                </a:lnTo>
                <a:lnTo>
                  <a:pt x="2325" y="5232"/>
                </a:lnTo>
                <a:lnTo>
                  <a:pt x="3488" y="5232"/>
                </a:lnTo>
                <a:lnTo>
                  <a:pt x="0" y="5814"/>
                </a:lnTo>
                <a:lnTo>
                  <a:pt x="9883" y="581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2" name="object 162" descr=""/>
          <p:cNvSpPr/>
          <p:nvPr/>
        </p:nvSpPr>
        <p:spPr>
          <a:xfrm>
            <a:off x="5163518" y="475293"/>
            <a:ext cx="8255" cy="5080"/>
          </a:xfrm>
          <a:custGeom>
            <a:avLst/>
            <a:gdLst/>
            <a:ahLst/>
            <a:cxnLst/>
            <a:rect l="l" t="t" r="r" b="b"/>
            <a:pathLst>
              <a:path w="8254" h="5079">
                <a:moveTo>
                  <a:pt x="4069" y="4651"/>
                </a:moveTo>
                <a:lnTo>
                  <a:pt x="0" y="2907"/>
                </a:lnTo>
                <a:lnTo>
                  <a:pt x="8139" y="0"/>
                </a:lnTo>
                <a:lnTo>
                  <a:pt x="4069" y="465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3" name="object 163" descr=""/>
          <p:cNvSpPr/>
          <p:nvPr/>
        </p:nvSpPr>
        <p:spPr>
          <a:xfrm>
            <a:off x="4894897" y="200290"/>
            <a:ext cx="9525" cy="20955"/>
          </a:xfrm>
          <a:custGeom>
            <a:avLst/>
            <a:gdLst/>
            <a:ahLst/>
            <a:cxnLst/>
            <a:rect l="l" t="t" r="r" b="b"/>
            <a:pathLst>
              <a:path w="9525" h="20954">
                <a:moveTo>
                  <a:pt x="6400" y="2324"/>
                </a:moveTo>
                <a:lnTo>
                  <a:pt x="5232" y="1168"/>
                </a:lnTo>
                <a:lnTo>
                  <a:pt x="4648" y="0"/>
                </a:lnTo>
                <a:lnTo>
                  <a:pt x="2908" y="0"/>
                </a:lnTo>
                <a:lnTo>
                  <a:pt x="2324" y="584"/>
                </a:lnTo>
                <a:lnTo>
                  <a:pt x="2324" y="2324"/>
                </a:lnTo>
                <a:lnTo>
                  <a:pt x="4076" y="2908"/>
                </a:lnTo>
                <a:lnTo>
                  <a:pt x="6400" y="2324"/>
                </a:lnTo>
                <a:close/>
              </a:path>
              <a:path w="9525" h="20954">
                <a:moveTo>
                  <a:pt x="9309" y="19773"/>
                </a:moveTo>
                <a:lnTo>
                  <a:pt x="5232" y="16281"/>
                </a:lnTo>
                <a:lnTo>
                  <a:pt x="0" y="20345"/>
                </a:lnTo>
                <a:lnTo>
                  <a:pt x="9309" y="1977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4" name="object 164" descr=""/>
          <p:cNvSpPr/>
          <p:nvPr/>
        </p:nvSpPr>
        <p:spPr>
          <a:xfrm>
            <a:off x="4847806" y="-2045"/>
            <a:ext cx="2706370" cy="1272540"/>
          </a:xfrm>
          <a:custGeom>
            <a:avLst/>
            <a:gdLst/>
            <a:ahLst/>
            <a:cxnLst/>
            <a:rect l="l" t="t" r="r" b="b"/>
            <a:pathLst>
              <a:path w="2706370" h="1272540">
                <a:moveTo>
                  <a:pt x="14732" y="52857"/>
                </a:moveTo>
                <a:lnTo>
                  <a:pt x="11049" y="40157"/>
                </a:lnTo>
                <a:lnTo>
                  <a:pt x="13957" y="52857"/>
                </a:lnTo>
                <a:lnTo>
                  <a:pt x="14732" y="52857"/>
                </a:lnTo>
                <a:close/>
              </a:path>
              <a:path w="2706370" h="1272540">
                <a:moveTo>
                  <a:pt x="25006" y="103657"/>
                </a:moveTo>
                <a:lnTo>
                  <a:pt x="18592" y="90919"/>
                </a:lnTo>
                <a:lnTo>
                  <a:pt x="23837" y="103657"/>
                </a:lnTo>
                <a:lnTo>
                  <a:pt x="25006" y="103657"/>
                </a:lnTo>
                <a:close/>
              </a:path>
              <a:path w="2706370" h="1272540">
                <a:moveTo>
                  <a:pt x="33909" y="116357"/>
                </a:moveTo>
                <a:lnTo>
                  <a:pt x="29654" y="103657"/>
                </a:lnTo>
                <a:lnTo>
                  <a:pt x="29654" y="116357"/>
                </a:lnTo>
                <a:lnTo>
                  <a:pt x="33909" y="116357"/>
                </a:lnTo>
                <a:close/>
              </a:path>
              <a:path w="2706370" h="1272540">
                <a:moveTo>
                  <a:pt x="167233" y="586257"/>
                </a:moveTo>
                <a:lnTo>
                  <a:pt x="164820" y="586257"/>
                </a:lnTo>
                <a:lnTo>
                  <a:pt x="159486" y="598678"/>
                </a:lnTo>
                <a:lnTo>
                  <a:pt x="167233" y="586257"/>
                </a:lnTo>
                <a:close/>
              </a:path>
              <a:path w="2706370" h="1272540">
                <a:moveTo>
                  <a:pt x="212217" y="624357"/>
                </a:moveTo>
                <a:lnTo>
                  <a:pt x="212115" y="622236"/>
                </a:lnTo>
                <a:lnTo>
                  <a:pt x="212001" y="619594"/>
                </a:lnTo>
                <a:lnTo>
                  <a:pt x="211899" y="617537"/>
                </a:lnTo>
                <a:lnTo>
                  <a:pt x="211823" y="615886"/>
                </a:lnTo>
                <a:lnTo>
                  <a:pt x="211645" y="611606"/>
                </a:lnTo>
                <a:lnTo>
                  <a:pt x="208724" y="624357"/>
                </a:lnTo>
                <a:lnTo>
                  <a:pt x="212217" y="624357"/>
                </a:lnTo>
                <a:close/>
              </a:path>
              <a:path w="2706370" h="1272540">
                <a:moveTo>
                  <a:pt x="219100" y="675157"/>
                </a:moveTo>
                <a:lnTo>
                  <a:pt x="218859" y="673328"/>
                </a:lnTo>
                <a:lnTo>
                  <a:pt x="218833" y="673100"/>
                </a:lnTo>
                <a:lnTo>
                  <a:pt x="217449" y="662457"/>
                </a:lnTo>
                <a:lnTo>
                  <a:pt x="216865" y="662457"/>
                </a:lnTo>
                <a:lnTo>
                  <a:pt x="215315" y="675157"/>
                </a:lnTo>
                <a:lnTo>
                  <a:pt x="217449" y="675157"/>
                </a:lnTo>
                <a:lnTo>
                  <a:pt x="219100" y="675157"/>
                </a:lnTo>
                <a:close/>
              </a:path>
              <a:path w="2706370" h="1272540">
                <a:moveTo>
                  <a:pt x="236054" y="281457"/>
                </a:moveTo>
                <a:lnTo>
                  <a:pt x="233197" y="268757"/>
                </a:lnTo>
                <a:lnTo>
                  <a:pt x="225475" y="281457"/>
                </a:lnTo>
                <a:lnTo>
                  <a:pt x="236054" y="281457"/>
                </a:lnTo>
                <a:close/>
              </a:path>
              <a:path w="2706370" h="1272540">
                <a:moveTo>
                  <a:pt x="244805" y="268757"/>
                </a:moveTo>
                <a:lnTo>
                  <a:pt x="239560" y="268757"/>
                </a:lnTo>
                <a:lnTo>
                  <a:pt x="236054" y="281457"/>
                </a:lnTo>
                <a:lnTo>
                  <a:pt x="238963" y="281457"/>
                </a:lnTo>
                <a:lnTo>
                  <a:pt x="244805" y="268757"/>
                </a:lnTo>
                <a:close/>
              </a:path>
              <a:path w="2706370" h="1272540">
                <a:moveTo>
                  <a:pt x="248843" y="275018"/>
                </a:moveTo>
                <a:lnTo>
                  <a:pt x="245935" y="275590"/>
                </a:lnTo>
                <a:lnTo>
                  <a:pt x="248843" y="276758"/>
                </a:lnTo>
                <a:lnTo>
                  <a:pt x="248843" y="275018"/>
                </a:lnTo>
                <a:close/>
              </a:path>
              <a:path w="2706370" h="1272540">
                <a:moveTo>
                  <a:pt x="250583" y="276758"/>
                </a:moveTo>
                <a:lnTo>
                  <a:pt x="249428" y="276174"/>
                </a:lnTo>
                <a:lnTo>
                  <a:pt x="248843" y="276758"/>
                </a:lnTo>
                <a:lnTo>
                  <a:pt x="249428" y="277342"/>
                </a:lnTo>
                <a:lnTo>
                  <a:pt x="250583" y="276758"/>
                </a:lnTo>
                <a:close/>
              </a:path>
              <a:path w="2706370" h="1272540">
                <a:moveTo>
                  <a:pt x="255524" y="298424"/>
                </a:moveTo>
                <a:lnTo>
                  <a:pt x="252907" y="298856"/>
                </a:lnTo>
                <a:lnTo>
                  <a:pt x="254660" y="298856"/>
                </a:lnTo>
                <a:lnTo>
                  <a:pt x="255524" y="298424"/>
                </a:lnTo>
                <a:close/>
              </a:path>
              <a:path w="2706370" h="1272540">
                <a:moveTo>
                  <a:pt x="265125" y="230657"/>
                </a:moveTo>
                <a:lnTo>
                  <a:pt x="256400" y="230657"/>
                </a:lnTo>
                <a:lnTo>
                  <a:pt x="257568" y="243357"/>
                </a:lnTo>
                <a:lnTo>
                  <a:pt x="265125" y="230657"/>
                </a:lnTo>
                <a:close/>
              </a:path>
              <a:path w="2706370" h="1272540">
                <a:moveTo>
                  <a:pt x="286639" y="383057"/>
                </a:moveTo>
                <a:lnTo>
                  <a:pt x="286054" y="370357"/>
                </a:lnTo>
                <a:lnTo>
                  <a:pt x="281406" y="370357"/>
                </a:lnTo>
                <a:lnTo>
                  <a:pt x="281990" y="383057"/>
                </a:lnTo>
                <a:lnTo>
                  <a:pt x="286639" y="383057"/>
                </a:lnTo>
                <a:close/>
              </a:path>
              <a:path w="2706370" h="1272540">
                <a:moveTo>
                  <a:pt x="399948" y="827557"/>
                </a:moveTo>
                <a:lnTo>
                  <a:pt x="395935" y="840257"/>
                </a:lnTo>
                <a:lnTo>
                  <a:pt x="398551" y="840257"/>
                </a:lnTo>
                <a:lnTo>
                  <a:pt x="399948" y="827557"/>
                </a:lnTo>
                <a:close/>
              </a:path>
              <a:path w="2706370" h="1272540">
                <a:moveTo>
                  <a:pt x="455256" y="611606"/>
                </a:moveTo>
                <a:lnTo>
                  <a:pt x="454672" y="611606"/>
                </a:lnTo>
                <a:lnTo>
                  <a:pt x="454583" y="612482"/>
                </a:lnTo>
                <a:lnTo>
                  <a:pt x="454279" y="615886"/>
                </a:lnTo>
                <a:lnTo>
                  <a:pt x="455256" y="611606"/>
                </a:lnTo>
                <a:close/>
              </a:path>
              <a:path w="2706370" h="1272540">
                <a:moveTo>
                  <a:pt x="460756" y="611606"/>
                </a:moveTo>
                <a:lnTo>
                  <a:pt x="458444" y="598957"/>
                </a:lnTo>
                <a:lnTo>
                  <a:pt x="456984" y="598957"/>
                </a:lnTo>
                <a:lnTo>
                  <a:pt x="459092" y="611606"/>
                </a:lnTo>
                <a:lnTo>
                  <a:pt x="460756" y="611606"/>
                </a:lnTo>
                <a:close/>
              </a:path>
              <a:path w="2706370" h="1272540">
                <a:moveTo>
                  <a:pt x="462800" y="471957"/>
                </a:moveTo>
                <a:lnTo>
                  <a:pt x="459320" y="471957"/>
                </a:lnTo>
                <a:lnTo>
                  <a:pt x="462216" y="484657"/>
                </a:lnTo>
                <a:lnTo>
                  <a:pt x="462800" y="471957"/>
                </a:lnTo>
                <a:close/>
              </a:path>
              <a:path w="2706370" h="1272540">
                <a:moveTo>
                  <a:pt x="475018" y="230657"/>
                </a:moveTo>
                <a:lnTo>
                  <a:pt x="469201" y="217957"/>
                </a:lnTo>
                <a:lnTo>
                  <a:pt x="468033" y="230657"/>
                </a:lnTo>
                <a:lnTo>
                  <a:pt x="475018" y="230657"/>
                </a:lnTo>
                <a:close/>
              </a:path>
              <a:path w="2706370" h="1272540">
                <a:moveTo>
                  <a:pt x="492023" y="179844"/>
                </a:moveTo>
                <a:lnTo>
                  <a:pt x="481990" y="167157"/>
                </a:lnTo>
                <a:lnTo>
                  <a:pt x="490054" y="179844"/>
                </a:lnTo>
                <a:lnTo>
                  <a:pt x="492023" y="179844"/>
                </a:lnTo>
                <a:close/>
              </a:path>
              <a:path w="2706370" h="1272540">
                <a:moveTo>
                  <a:pt x="493039" y="52857"/>
                </a:moveTo>
                <a:lnTo>
                  <a:pt x="486054" y="40157"/>
                </a:lnTo>
                <a:lnTo>
                  <a:pt x="483755" y="40157"/>
                </a:lnTo>
                <a:lnTo>
                  <a:pt x="482130" y="52857"/>
                </a:lnTo>
                <a:lnTo>
                  <a:pt x="488962" y="52857"/>
                </a:lnTo>
                <a:lnTo>
                  <a:pt x="493039" y="52857"/>
                </a:lnTo>
                <a:close/>
              </a:path>
              <a:path w="2706370" h="1272540">
                <a:moveTo>
                  <a:pt x="497916" y="65557"/>
                </a:moveTo>
                <a:lnTo>
                  <a:pt x="497141" y="62776"/>
                </a:lnTo>
                <a:lnTo>
                  <a:pt x="488962" y="52857"/>
                </a:lnTo>
                <a:lnTo>
                  <a:pt x="497916" y="65557"/>
                </a:lnTo>
                <a:close/>
              </a:path>
              <a:path w="2706370" h="1272540">
                <a:moveTo>
                  <a:pt x="562229" y="899515"/>
                </a:moveTo>
                <a:lnTo>
                  <a:pt x="561060" y="903757"/>
                </a:lnTo>
                <a:lnTo>
                  <a:pt x="561644" y="903757"/>
                </a:lnTo>
                <a:lnTo>
                  <a:pt x="562229" y="899515"/>
                </a:lnTo>
                <a:close/>
              </a:path>
              <a:path w="2706370" h="1272540">
                <a:moveTo>
                  <a:pt x="695947" y="230657"/>
                </a:moveTo>
                <a:lnTo>
                  <a:pt x="688441" y="217957"/>
                </a:lnTo>
                <a:lnTo>
                  <a:pt x="691299" y="230657"/>
                </a:lnTo>
                <a:lnTo>
                  <a:pt x="695947" y="230657"/>
                </a:lnTo>
                <a:close/>
              </a:path>
              <a:path w="2706370" h="1272540">
                <a:moveTo>
                  <a:pt x="696531" y="230657"/>
                </a:moveTo>
                <a:lnTo>
                  <a:pt x="693039" y="217957"/>
                </a:lnTo>
                <a:lnTo>
                  <a:pt x="690714" y="217957"/>
                </a:lnTo>
                <a:lnTo>
                  <a:pt x="696531" y="230657"/>
                </a:lnTo>
                <a:close/>
              </a:path>
              <a:path w="2706370" h="1272540">
                <a:moveTo>
                  <a:pt x="697115" y="268757"/>
                </a:moveTo>
                <a:lnTo>
                  <a:pt x="691743" y="256057"/>
                </a:lnTo>
                <a:lnTo>
                  <a:pt x="687666" y="256057"/>
                </a:lnTo>
                <a:lnTo>
                  <a:pt x="689063" y="268757"/>
                </a:lnTo>
                <a:lnTo>
                  <a:pt x="697115" y="268757"/>
                </a:lnTo>
                <a:close/>
              </a:path>
              <a:path w="2706370" h="1272540">
                <a:moveTo>
                  <a:pt x="705827" y="154444"/>
                </a:moveTo>
                <a:lnTo>
                  <a:pt x="703338" y="141757"/>
                </a:lnTo>
                <a:lnTo>
                  <a:pt x="700379" y="141757"/>
                </a:lnTo>
                <a:lnTo>
                  <a:pt x="705827" y="154444"/>
                </a:lnTo>
                <a:close/>
              </a:path>
              <a:path w="2706370" h="1272540">
                <a:moveTo>
                  <a:pt x="707237" y="28816"/>
                </a:moveTo>
                <a:lnTo>
                  <a:pt x="706412" y="27457"/>
                </a:lnTo>
                <a:lnTo>
                  <a:pt x="707174" y="29121"/>
                </a:lnTo>
                <a:lnTo>
                  <a:pt x="707237" y="28816"/>
                </a:lnTo>
                <a:close/>
              </a:path>
              <a:path w="2706370" h="1272540">
                <a:moveTo>
                  <a:pt x="716292" y="78257"/>
                </a:moveTo>
                <a:lnTo>
                  <a:pt x="707580" y="65557"/>
                </a:lnTo>
                <a:lnTo>
                  <a:pt x="711060" y="78257"/>
                </a:lnTo>
                <a:lnTo>
                  <a:pt x="716292" y="78257"/>
                </a:lnTo>
                <a:close/>
              </a:path>
              <a:path w="2706370" h="1272540">
                <a:moveTo>
                  <a:pt x="731418" y="2057"/>
                </a:moveTo>
                <a:lnTo>
                  <a:pt x="720369" y="2057"/>
                </a:lnTo>
                <a:lnTo>
                  <a:pt x="725601" y="14757"/>
                </a:lnTo>
                <a:lnTo>
                  <a:pt x="731418" y="2057"/>
                </a:lnTo>
                <a:close/>
              </a:path>
              <a:path w="2706370" h="1272540">
                <a:moveTo>
                  <a:pt x="731608" y="1068857"/>
                </a:moveTo>
                <a:lnTo>
                  <a:pt x="728510" y="1068857"/>
                </a:lnTo>
                <a:lnTo>
                  <a:pt x="726770" y="1081557"/>
                </a:lnTo>
                <a:lnTo>
                  <a:pt x="731608" y="1068857"/>
                </a:lnTo>
                <a:close/>
              </a:path>
              <a:path w="2706370" h="1272540">
                <a:moveTo>
                  <a:pt x="736358" y="751827"/>
                </a:moveTo>
                <a:lnTo>
                  <a:pt x="728814" y="764057"/>
                </a:lnTo>
                <a:lnTo>
                  <a:pt x="730783" y="764057"/>
                </a:lnTo>
                <a:lnTo>
                  <a:pt x="736358" y="751827"/>
                </a:lnTo>
                <a:close/>
              </a:path>
              <a:path w="2706370" h="1272540">
                <a:moveTo>
                  <a:pt x="737704" y="40157"/>
                </a:moveTo>
                <a:lnTo>
                  <a:pt x="733158" y="27457"/>
                </a:lnTo>
                <a:lnTo>
                  <a:pt x="735457" y="40157"/>
                </a:lnTo>
                <a:lnTo>
                  <a:pt x="737704" y="40157"/>
                </a:lnTo>
                <a:close/>
              </a:path>
              <a:path w="2706370" h="1272540">
                <a:moveTo>
                  <a:pt x="741832" y="40157"/>
                </a:moveTo>
                <a:lnTo>
                  <a:pt x="740130" y="27457"/>
                </a:lnTo>
                <a:lnTo>
                  <a:pt x="737704" y="40157"/>
                </a:lnTo>
                <a:lnTo>
                  <a:pt x="741832" y="40157"/>
                </a:lnTo>
                <a:close/>
              </a:path>
              <a:path w="2706370" h="1272540">
                <a:moveTo>
                  <a:pt x="742467" y="751357"/>
                </a:moveTo>
                <a:lnTo>
                  <a:pt x="741299" y="738657"/>
                </a:lnTo>
                <a:lnTo>
                  <a:pt x="732536" y="751357"/>
                </a:lnTo>
                <a:lnTo>
                  <a:pt x="742467" y="751357"/>
                </a:lnTo>
                <a:close/>
              </a:path>
              <a:path w="2706370" h="1272540">
                <a:moveTo>
                  <a:pt x="754989" y="802157"/>
                </a:moveTo>
                <a:lnTo>
                  <a:pt x="754672" y="802157"/>
                </a:lnTo>
                <a:lnTo>
                  <a:pt x="751179" y="814857"/>
                </a:lnTo>
                <a:lnTo>
                  <a:pt x="754989" y="802157"/>
                </a:lnTo>
                <a:close/>
              </a:path>
              <a:path w="2706370" h="1272540">
                <a:moveTo>
                  <a:pt x="757339" y="840257"/>
                </a:moveTo>
                <a:lnTo>
                  <a:pt x="754672" y="840257"/>
                </a:lnTo>
                <a:lnTo>
                  <a:pt x="745947" y="852957"/>
                </a:lnTo>
                <a:lnTo>
                  <a:pt x="740956" y="852957"/>
                </a:lnTo>
                <a:lnTo>
                  <a:pt x="744359" y="864666"/>
                </a:lnTo>
                <a:lnTo>
                  <a:pt x="744728" y="865505"/>
                </a:lnTo>
                <a:lnTo>
                  <a:pt x="751598" y="852957"/>
                </a:lnTo>
                <a:lnTo>
                  <a:pt x="753427" y="864666"/>
                </a:lnTo>
                <a:lnTo>
                  <a:pt x="753592" y="865505"/>
                </a:lnTo>
                <a:lnTo>
                  <a:pt x="753668" y="864666"/>
                </a:lnTo>
                <a:lnTo>
                  <a:pt x="754672" y="852957"/>
                </a:lnTo>
                <a:lnTo>
                  <a:pt x="752932" y="852957"/>
                </a:lnTo>
                <a:lnTo>
                  <a:pt x="757339" y="840257"/>
                </a:lnTo>
                <a:close/>
              </a:path>
              <a:path w="2706370" h="1272540">
                <a:moveTo>
                  <a:pt x="760488" y="852957"/>
                </a:moveTo>
                <a:lnTo>
                  <a:pt x="758329" y="840257"/>
                </a:lnTo>
                <a:lnTo>
                  <a:pt x="756704" y="852957"/>
                </a:lnTo>
                <a:lnTo>
                  <a:pt x="760488" y="852957"/>
                </a:lnTo>
                <a:close/>
              </a:path>
              <a:path w="2706370" h="1272540">
                <a:moveTo>
                  <a:pt x="761644" y="852957"/>
                </a:moveTo>
                <a:lnTo>
                  <a:pt x="761072" y="852957"/>
                </a:lnTo>
                <a:lnTo>
                  <a:pt x="760984" y="864666"/>
                </a:lnTo>
                <a:lnTo>
                  <a:pt x="761644" y="852957"/>
                </a:lnTo>
                <a:close/>
              </a:path>
              <a:path w="2706370" h="1272540">
                <a:moveTo>
                  <a:pt x="762228" y="802157"/>
                </a:moveTo>
                <a:lnTo>
                  <a:pt x="754989" y="802157"/>
                </a:lnTo>
                <a:lnTo>
                  <a:pt x="756412" y="814857"/>
                </a:lnTo>
                <a:lnTo>
                  <a:pt x="762228" y="802157"/>
                </a:lnTo>
                <a:close/>
              </a:path>
              <a:path w="2706370" h="1272540">
                <a:moveTo>
                  <a:pt x="773277" y="65557"/>
                </a:moveTo>
                <a:lnTo>
                  <a:pt x="765136" y="52857"/>
                </a:lnTo>
                <a:lnTo>
                  <a:pt x="770369" y="65557"/>
                </a:lnTo>
                <a:lnTo>
                  <a:pt x="771537" y="65557"/>
                </a:lnTo>
                <a:lnTo>
                  <a:pt x="773277" y="65557"/>
                </a:lnTo>
                <a:close/>
              </a:path>
              <a:path w="2706370" h="1272540">
                <a:moveTo>
                  <a:pt x="775093" y="90919"/>
                </a:moveTo>
                <a:lnTo>
                  <a:pt x="774293" y="78257"/>
                </a:lnTo>
                <a:lnTo>
                  <a:pt x="763968" y="78257"/>
                </a:lnTo>
                <a:lnTo>
                  <a:pt x="759917" y="90919"/>
                </a:lnTo>
                <a:lnTo>
                  <a:pt x="775093" y="90919"/>
                </a:lnTo>
                <a:close/>
              </a:path>
              <a:path w="2706370" h="1272540">
                <a:moveTo>
                  <a:pt x="776071" y="78257"/>
                </a:moveTo>
                <a:lnTo>
                  <a:pt x="771537" y="65557"/>
                </a:lnTo>
                <a:lnTo>
                  <a:pt x="774446" y="78257"/>
                </a:lnTo>
                <a:lnTo>
                  <a:pt x="776071" y="78257"/>
                </a:lnTo>
                <a:close/>
              </a:path>
              <a:path w="2706370" h="1272540">
                <a:moveTo>
                  <a:pt x="779678" y="497357"/>
                </a:moveTo>
                <a:lnTo>
                  <a:pt x="771499" y="497357"/>
                </a:lnTo>
                <a:lnTo>
                  <a:pt x="766876" y="497357"/>
                </a:lnTo>
                <a:lnTo>
                  <a:pt x="771537" y="510057"/>
                </a:lnTo>
                <a:lnTo>
                  <a:pt x="779678" y="497357"/>
                </a:lnTo>
                <a:close/>
              </a:path>
              <a:path w="2706370" h="1272540">
                <a:moveTo>
                  <a:pt x="812812" y="1106957"/>
                </a:moveTo>
                <a:lnTo>
                  <a:pt x="808012" y="1119657"/>
                </a:lnTo>
                <a:lnTo>
                  <a:pt x="812228" y="1119657"/>
                </a:lnTo>
                <a:lnTo>
                  <a:pt x="812812" y="1106957"/>
                </a:lnTo>
                <a:close/>
              </a:path>
              <a:path w="2706370" h="1272540">
                <a:moveTo>
                  <a:pt x="831418" y="675157"/>
                </a:moveTo>
                <a:lnTo>
                  <a:pt x="831113" y="675157"/>
                </a:lnTo>
                <a:lnTo>
                  <a:pt x="824001" y="675157"/>
                </a:lnTo>
                <a:lnTo>
                  <a:pt x="818045" y="675157"/>
                </a:lnTo>
                <a:lnTo>
                  <a:pt x="818095" y="675322"/>
                </a:lnTo>
                <a:lnTo>
                  <a:pt x="821474" y="687654"/>
                </a:lnTo>
                <a:lnTo>
                  <a:pt x="821550" y="687832"/>
                </a:lnTo>
                <a:lnTo>
                  <a:pt x="831418" y="675157"/>
                </a:lnTo>
                <a:close/>
              </a:path>
              <a:path w="2706370" h="1272540">
                <a:moveTo>
                  <a:pt x="862812" y="840257"/>
                </a:moveTo>
                <a:lnTo>
                  <a:pt x="853516" y="840257"/>
                </a:lnTo>
                <a:lnTo>
                  <a:pt x="853516" y="852957"/>
                </a:lnTo>
                <a:lnTo>
                  <a:pt x="862812" y="840257"/>
                </a:lnTo>
                <a:close/>
              </a:path>
              <a:path w="2706370" h="1272540">
                <a:moveTo>
                  <a:pt x="1062824" y="90919"/>
                </a:moveTo>
                <a:lnTo>
                  <a:pt x="1062342" y="90919"/>
                </a:lnTo>
                <a:lnTo>
                  <a:pt x="1057579" y="90919"/>
                </a:lnTo>
                <a:lnTo>
                  <a:pt x="1059916" y="103657"/>
                </a:lnTo>
                <a:lnTo>
                  <a:pt x="1062329" y="90982"/>
                </a:lnTo>
                <a:lnTo>
                  <a:pt x="1062824" y="103657"/>
                </a:lnTo>
                <a:lnTo>
                  <a:pt x="1062824" y="90919"/>
                </a:lnTo>
                <a:close/>
              </a:path>
              <a:path w="2706370" h="1272540">
                <a:moveTo>
                  <a:pt x="1074445" y="1246657"/>
                </a:moveTo>
                <a:lnTo>
                  <a:pt x="1071702" y="1234122"/>
                </a:lnTo>
                <a:lnTo>
                  <a:pt x="1067473" y="1246657"/>
                </a:lnTo>
                <a:lnTo>
                  <a:pt x="1074445" y="1246657"/>
                </a:lnTo>
                <a:close/>
              </a:path>
              <a:path w="2706370" h="1272540">
                <a:moveTo>
                  <a:pt x="1137742" y="1264970"/>
                </a:moveTo>
                <a:lnTo>
                  <a:pt x="1136904" y="1272057"/>
                </a:lnTo>
                <a:lnTo>
                  <a:pt x="1137348" y="1272057"/>
                </a:lnTo>
                <a:lnTo>
                  <a:pt x="1137437" y="1270609"/>
                </a:lnTo>
                <a:lnTo>
                  <a:pt x="1137742" y="1264970"/>
                </a:lnTo>
                <a:close/>
              </a:path>
              <a:path w="2706370" h="1272540">
                <a:moveTo>
                  <a:pt x="1138402" y="1259357"/>
                </a:moveTo>
                <a:lnTo>
                  <a:pt x="1138047" y="1259357"/>
                </a:lnTo>
                <a:lnTo>
                  <a:pt x="1137958" y="1261021"/>
                </a:lnTo>
                <a:lnTo>
                  <a:pt x="1137742" y="1264970"/>
                </a:lnTo>
                <a:lnTo>
                  <a:pt x="1138402" y="1259357"/>
                </a:lnTo>
                <a:close/>
              </a:path>
              <a:path w="2706370" h="1272540">
                <a:moveTo>
                  <a:pt x="1259332" y="217957"/>
                </a:moveTo>
                <a:lnTo>
                  <a:pt x="1250353" y="217957"/>
                </a:lnTo>
                <a:lnTo>
                  <a:pt x="1247711" y="217957"/>
                </a:lnTo>
                <a:lnTo>
                  <a:pt x="1254099" y="230657"/>
                </a:lnTo>
                <a:lnTo>
                  <a:pt x="1259332" y="217957"/>
                </a:lnTo>
                <a:close/>
              </a:path>
              <a:path w="2706370" h="1272540">
                <a:moveTo>
                  <a:pt x="1270965" y="204076"/>
                </a:moveTo>
                <a:lnTo>
                  <a:pt x="1264742" y="203301"/>
                </a:lnTo>
                <a:lnTo>
                  <a:pt x="1262824" y="192557"/>
                </a:lnTo>
                <a:lnTo>
                  <a:pt x="1259916" y="192557"/>
                </a:lnTo>
                <a:lnTo>
                  <a:pt x="1264170" y="203200"/>
                </a:lnTo>
                <a:lnTo>
                  <a:pt x="1261300" y="202628"/>
                </a:lnTo>
                <a:lnTo>
                  <a:pt x="1257312" y="201955"/>
                </a:lnTo>
                <a:lnTo>
                  <a:pt x="1249451" y="201168"/>
                </a:lnTo>
                <a:lnTo>
                  <a:pt x="1247711" y="199428"/>
                </a:lnTo>
                <a:lnTo>
                  <a:pt x="1253528" y="197688"/>
                </a:lnTo>
                <a:lnTo>
                  <a:pt x="1257592" y="197688"/>
                </a:lnTo>
                <a:lnTo>
                  <a:pt x="1254099" y="197104"/>
                </a:lnTo>
                <a:lnTo>
                  <a:pt x="1259916" y="194779"/>
                </a:lnTo>
                <a:lnTo>
                  <a:pt x="1252359" y="194779"/>
                </a:lnTo>
                <a:lnTo>
                  <a:pt x="1243050" y="197688"/>
                </a:lnTo>
                <a:lnTo>
                  <a:pt x="1242479" y="200596"/>
                </a:lnTo>
                <a:lnTo>
                  <a:pt x="1250619" y="202920"/>
                </a:lnTo>
                <a:lnTo>
                  <a:pt x="1247711" y="203504"/>
                </a:lnTo>
                <a:lnTo>
                  <a:pt x="1242479" y="203504"/>
                </a:lnTo>
                <a:lnTo>
                  <a:pt x="1247990" y="204647"/>
                </a:lnTo>
                <a:lnTo>
                  <a:pt x="1254112" y="205257"/>
                </a:lnTo>
                <a:lnTo>
                  <a:pt x="1244511" y="205257"/>
                </a:lnTo>
                <a:lnTo>
                  <a:pt x="1250353" y="217957"/>
                </a:lnTo>
                <a:lnTo>
                  <a:pt x="1254658" y="205320"/>
                </a:lnTo>
                <a:lnTo>
                  <a:pt x="1262507" y="205219"/>
                </a:lnTo>
                <a:lnTo>
                  <a:pt x="1264856" y="204901"/>
                </a:lnTo>
                <a:lnTo>
                  <a:pt x="1265008" y="205257"/>
                </a:lnTo>
                <a:lnTo>
                  <a:pt x="1264945" y="204901"/>
                </a:lnTo>
                <a:lnTo>
                  <a:pt x="1270965" y="204076"/>
                </a:lnTo>
                <a:close/>
              </a:path>
              <a:path w="2706370" h="1272540">
                <a:moveTo>
                  <a:pt x="1272120" y="206413"/>
                </a:moveTo>
                <a:lnTo>
                  <a:pt x="1269225" y="205828"/>
                </a:lnTo>
                <a:lnTo>
                  <a:pt x="1272120" y="207568"/>
                </a:lnTo>
                <a:lnTo>
                  <a:pt x="1272120" y="206413"/>
                </a:lnTo>
                <a:close/>
              </a:path>
              <a:path w="2706370" h="1272540">
                <a:moveTo>
                  <a:pt x="1273289" y="208153"/>
                </a:moveTo>
                <a:lnTo>
                  <a:pt x="1272120" y="207568"/>
                </a:lnTo>
                <a:lnTo>
                  <a:pt x="1272120" y="208153"/>
                </a:lnTo>
                <a:lnTo>
                  <a:pt x="1273289" y="208153"/>
                </a:lnTo>
                <a:close/>
              </a:path>
              <a:path w="2706370" h="1272540">
                <a:moveTo>
                  <a:pt x="1275029" y="208153"/>
                </a:moveTo>
                <a:lnTo>
                  <a:pt x="1273289" y="208153"/>
                </a:lnTo>
                <a:lnTo>
                  <a:pt x="1274457" y="208737"/>
                </a:lnTo>
                <a:lnTo>
                  <a:pt x="1275029" y="208153"/>
                </a:lnTo>
                <a:close/>
              </a:path>
              <a:path w="2706370" h="1272540">
                <a:moveTo>
                  <a:pt x="1281430" y="231990"/>
                </a:moveTo>
                <a:lnTo>
                  <a:pt x="1279105" y="230251"/>
                </a:lnTo>
                <a:lnTo>
                  <a:pt x="1275613" y="230251"/>
                </a:lnTo>
                <a:lnTo>
                  <a:pt x="1276819" y="231406"/>
                </a:lnTo>
                <a:lnTo>
                  <a:pt x="1274305" y="233438"/>
                </a:lnTo>
                <a:lnTo>
                  <a:pt x="1272019" y="235483"/>
                </a:lnTo>
                <a:lnTo>
                  <a:pt x="1273873" y="236639"/>
                </a:lnTo>
                <a:lnTo>
                  <a:pt x="1274457" y="234899"/>
                </a:lnTo>
                <a:lnTo>
                  <a:pt x="1281430" y="231990"/>
                </a:lnTo>
                <a:close/>
              </a:path>
              <a:path w="2706370" h="1272540">
                <a:moveTo>
                  <a:pt x="1283754" y="243357"/>
                </a:moveTo>
                <a:lnTo>
                  <a:pt x="1280261" y="243357"/>
                </a:lnTo>
                <a:lnTo>
                  <a:pt x="1278686" y="256057"/>
                </a:lnTo>
                <a:lnTo>
                  <a:pt x="1283754" y="243357"/>
                </a:lnTo>
                <a:close/>
              </a:path>
              <a:path w="2706370" h="1272540">
                <a:moveTo>
                  <a:pt x="1287246" y="319557"/>
                </a:moveTo>
                <a:lnTo>
                  <a:pt x="1286662" y="306857"/>
                </a:lnTo>
                <a:lnTo>
                  <a:pt x="1282014" y="306857"/>
                </a:lnTo>
                <a:lnTo>
                  <a:pt x="1282585" y="319557"/>
                </a:lnTo>
                <a:lnTo>
                  <a:pt x="1287246" y="319557"/>
                </a:lnTo>
                <a:close/>
              </a:path>
              <a:path w="2706370" h="1272540">
                <a:moveTo>
                  <a:pt x="1292923" y="129057"/>
                </a:moveTo>
                <a:lnTo>
                  <a:pt x="1290726" y="116357"/>
                </a:lnTo>
                <a:lnTo>
                  <a:pt x="1285748" y="129057"/>
                </a:lnTo>
                <a:lnTo>
                  <a:pt x="1292923" y="129057"/>
                </a:lnTo>
                <a:close/>
              </a:path>
              <a:path w="2706370" h="1272540">
                <a:moveTo>
                  <a:pt x="1297711" y="116357"/>
                </a:moveTo>
                <a:lnTo>
                  <a:pt x="1292923" y="129057"/>
                </a:lnTo>
                <a:lnTo>
                  <a:pt x="1297127" y="129057"/>
                </a:lnTo>
                <a:lnTo>
                  <a:pt x="1297711" y="116357"/>
                </a:lnTo>
                <a:close/>
              </a:path>
              <a:path w="2706370" h="1272540">
                <a:moveTo>
                  <a:pt x="1317472" y="1272057"/>
                </a:moveTo>
                <a:lnTo>
                  <a:pt x="1317371" y="1259357"/>
                </a:lnTo>
                <a:lnTo>
                  <a:pt x="1316431" y="1270609"/>
                </a:lnTo>
                <a:lnTo>
                  <a:pt x="1312824" y="1259357"/>
                </a:lnTo>
                <a:lnTo>
                  <a:pt x="1312900" y="1261021"/>
                </a:lnTo>
                <a:lnTo>
                  <a:pt x="1313408" y="1272057"/>
                </a:lnTo>
                <a:lnTo>
                  <a:pt x="1316316" y="1272057"/>
                </a:lnTo>
                <a:lnTo>
                  <a:pt x="1316901" y="1272057"/>
                </a:lnTo>
                <a:lnTo>
                  <a:pt x="1317472" y="1272057"/>
                </a:lnTo>
                <a:close/>
              </a:path>
              <a:path w="2706370" h="1272540">
                <a:moveTo>
                  <a:pt x="1317472" y="415137"/>
                </a:moveTo>
                <a:lnTo>
                  <a:pt x="1308760" y="416877"/>
                </a:lnTo>
                <a:lnTo>
                  <a:pt x="1312240" y="419201"/>
                </a:lnTo>
                <a:lnTo>
                  <a:pt x="1317472" y="415137"/>
                </a:lnTo>
                <a:close/>
              </a:path>
              <a:path w="2706370" h="1272540">
                <a:moveTo>
                  <a:pt x="1343063" y="459257"/>
                </a:moveTo>
                <a:lnTo>
                  <a:pt x="1337830" y="446557"/>
                </a:lnTo>
                <a:lnTo>
                  <a:pt x="1332014" y="459257"/>
                </a:lnTo>
                <a:lnTo>
                  <a:pt x="1343063" y="459257"/>
                </a:lnTo>
                <a:close/>
              </a:path>
              <a:path w="2706370" h="1272540">
                <a:moveTo>
                  <a:pt x="1350619" y="929157"/>
                </a:moveTo>
                <a:lnTo>
                  <a:pt x="1345971" y="929157"/>
                </a:lnTo>
                <a:lnTo>
                  <a:pt x="1350543" y="941857"/>
                </a:lnTo>
                <a:lnTo>
                  <a:pt x="1350619" y="929157"/>
                </a:lnTo>
                <a:close/>
              </a:path>
              <a:path w="2706370" h="1272540">
                <a:moveTo>
                  <a:pt x="1359344" y="484657"/>
                </a:moveTo>
                <a:lnTo>
                  <a:pt x="1353527" y="484657"/>
                </a:lnTo>
                <a:lnTo>
                  <a:pt x="1346542" y="497357"/>
                </a:lnTo>
                <a:lnTo>
                  <a:pt x="1353527" y="497357"/>
                </a:lnTo>
                <a:lnTo>
                  <a:pt x="1359344" y="484657"/>
                </a:lnTo>
                <a:close/>
              </a:path>
              <a:path w="2706370" h="1272540">
                <a:moveTo>
                  <a:pt x="1368056" y="0"/>
                </a:moveTo>
                <a:lnTo>
                  <a:pt x="1359916" y="4076"/>
                </a:lnTo>
                <a:lnTo>
                  <a:pt x="1361668" y="4076"/>
                </a:lnTo>
                <a:lnTo>
                  <a:pt x="1364576" y="2908"/>
                </a:lnTo>
                <a:lnTo>
                  <a:pt x="1368056" y="0"/>
                </a:lnTo>
                <a:close/>
              </a:path>
              <a:path w="2706370" h="1272540">
                <a:moveTo>
                  <a:pt x="1368640" y="0"/>
                </a:moveTo>
                <a:lnTo>
                  <a:pt x="1368056" y="0"/>
                </a:lnTo>
                <a:lnTo>
                  <a:pt x="1368640" y="584"/>
                </a:lnTo>
                <a:lnTo>
                  <a:pt x="1368640" y="0"/>
                </a:lnTo>
                <a:close/>
              </a:path>
              <a:path w="2706370" h="1272540">
                <a:moveTo>
                  <a:pt x="1371549" y="2336"/>
                </a:moveTo>
                <a:lnTo>
                  <a:pt x="1370380" y="1752"/>
                </a:lnTo>
                <a:lnTo>
                  <a:pt x="1369225" y="584"/>
                </a:lnTo>
                <a:lnTo>
                  <a:pt x="1368056" y="1752"/>
                </a:lnTo>
                <a:lnTo>
                  <a:pt x="1365732" y="3492"/>
                </a:lnTo>
                <a:lnTo>
                  <a:pt x="1361084" y="5232"/>
                </a:lnTo>
                <a:lnTo>
                  <a:pt x="1364576" y="5232"/>
                </a:lnTo>
                <a:lnTo>
                  <a:pt x="1369225" y="2908"/>
                </a:lnTo>
                <a:lnTo>
                  <a:pt x="1371549" y="2336"/>
                </a:lnTo>
                <a:close/>
              </a:path>
              <a:path w="2706370" h="1272540">
                <a:moveTo>
                  <a:pt x="1391310" y="878357"/>
                </a:moveTo>
                <a:lnTo>
                  <a:pt x="1387830" y="878357"/>
                </a:lnTo>
                <a:lnTo>
                  <a:pt x="1387830" y="891057"/>
                </a:lnTo>
                <a:lnTo>
                  <a:pt x="1391310" y="878357"/>
                </a:lnTo>
                <a:close/>
              </a:path>
              <a:path w="2706370" h="1272540">
                <a:moveTo>
                  <a:pt x="1396555" y="14757"/>
                </a:moveTo>
                <a:lnTo>
                  <a:pt x="1395387" y="14757"/>
                </a:lnTo>
                <a:lnTo>
                  <a:pt x="1389570" y="27457"/>
                </a:lnTo>
                <a:lnTo>
                  <a:pt x="1391704" y="27457"/>
                </a:lnTo>
                <a:lnTo>
                  <a:pt x="1396555" y="14757"/>
                </a:lnTo>
                <a:close/>
              </a:path>
              <a:path w="2706370" h="1272540">
                <a:moveTo>
                  <a:pt x="1426197" y="65557"/>
                </a:moveTo>
                <a:lnTo>
                  <a:pt x="1421549" y="65557"/>
                </a:lnTo>
                <a:lnTo>
                  <a:pt x="1417485" y="78257"/>
                </a:lnTo>
                <a:lnTo>
                  <a:pt x="1418640" y="78257"/>
                </a:lnTo>
                <a:lnTo>
                  <a:pt x="1426197" y="65557"/>
                </a:lnTo>
                <a:close/>
              </a:path>
              <a:path w="2706370" h="1272540">
                <a:moveTo>
                  <a:pt x="1427949" y="134315"/>
                </a:moveTo>
                <a:lnTo>
                  <a:pt x="1427365" y="134899"/>
                </a:lnTo>
                <a:lnTo>
                  <a:pt x="1427949" y="134899"/>
                </a:lnTo>
                <a:lnTo>
                  <a:pt x="1427949" y="134315"/>
                </a:lnTo>
                <a:close/>
              </a:path>
              <a:path w="2706370" h="1272540">
                <a:moveTo>
                  <a:pt x="1429105" y="65557"/>
                </a:moveTo>
                <a:lnTo>
                  <a:pt x="1426197" y="65557"/>
                </a:lnTo>
                <a:lnTo>
                  <a:pt x="1423289" y="78257"/>
                </a:lnTo>
                <a:lnTo>
                  <a:pt x="1429105" y="65557"/>
                </a:lnTo>
                <a:close/>
              </a:path>
              <a:path w="2706370" h="1272540">
                <a:moveTo>
                  <a:pt x="1474457" y="624357"/>
                </a:moveTo>
                <a:lnTo>
                  <a:pt x="1473873" y="624357"/>
                </a:lnTo>
                <a:lnTo>
                  <a:pt x="1474457" y="625144"/>
                </a:lnTo>
                <a:lnTo>
                  <a:pt x="1474457" y="624357"/>
                </a:lnTo>
                <a:close/>
              </a:path>
              <a:path w="2706370" h="1272540">
                <a:moveTo>
                  <a:pt x="1494802" y="1221257"/>
                </a:moveTo>
                <a:lnTo>
                  <a:pt x="1492097" y="1233957"/>
                </a:lnTo>
                <a:lnTo>
                  <a:pt x="1494802" y="1233957"/>
                </a:lnTo>
                <a:lnTo>
                  <a:pt x="1494802" y="1221257"/>
                </a:lnTo>
                <a:close/>
              </a:path>
              <a:path w="2706370" h="1272540">
                <a:moveTo>
                  <a:pt x="1681441" y="1183157"/>
                </a:moveTo>
                <a:lnTo>
                  <a:pt x="1679117" y="1170457"/>
                </a:lnTo>
                <a:lnTo>
                  <a:pt x="1679117" y="1183157"/>
                </a:lnTo>
                <a:lnTo>
                  <a:pt x="1681441" y="1183157"/>
                </a:lnTo>
                <a:close/>
              </a:path>
              <a:path w="2706370" h="1272540">
                <a:moveTo>
                  <a:pt x="1703552" y="535457"/>
                </a:moveTo>
                <a:lnTo>
                  <a:pt x="1703019" y="522719"/>
                </a:lnTo>
                <a:lnTo>
                  <a:pt x="1701279" y="522719"/>
                </a:lnTo>
                <a:lnTo>
                  <a:pt x="1701355" y="523100"/>
                </a:lnTo>
                <a:lnTo>
                  <a:pt x="1703552" y="535457"/>
                </a:lnTo>
                <a:close/>
              </a:path>
              <a:path w="2706370" h="1272540">
                <a:moveTo>
                  <a:pt x="1706435" y="471957"/>
                </a:moveTo>
                <a:lnTo>
                  <a:pt x="1704695" y="459257"/>
                </a:lnTo>
                <a:lnTo>
                  <a:pt x="1702955" y="459257"/>
                </a:lnTo>
                <a:lnTo>
                  <a:pt x="1706435" y="471957"/>
                </a:lnTo>
                <a:close/>
              </a:path>
              <a:path w="2706370" h="1272540">
                <a:moveTo>
                  <a:pt x="1779701" y="1119657"/>
                </a:moveTo>
                <a:lnTo>
                  <a:pt x="1559928" y="1119657"/>
                </a:lnTo>
                <a:lnTo>
                  <a:pt x="1559928" y="1170457"/>
                </a:lnTo>
                <a:lnTo>
                  <a:pt x="1559928" y="1183157"/>
                </a:lnTo>
                <a:lnTo>
                  <a:pt x="1552943" y="1183157"/>
                </a:lnTo>
                <a:lnTo>
                  <a:pt x="1550047" y="1170457"/>
                </a:lnTo>
                <a:lnTo>
                  <a:pt x="1559928" y="1170457"/>
                </a:lnTo>
                <a:lnTo>
                  <a:pt x="1559928" y="1119657"/>
                </a:lnTo>
                <a:lnTo>
                  <a:pt x="1537246" y="1119657"/>
                </a:lnTo>
                <a:lnTo>
                  <a:pt x="1537246" y="1132357"/>
                </a:lnTo>
                <a:lnTo>
                  <a:pt x="1526209" y="1132357"/>
                </a:lnTo>
                <a:lnTo>
                  <a:pt x="1529689" y="1119657"/>
                </a:lnTo>
                <a:lnTo>
                  <a:pt x="1198867" y="1119657"/>
                </a:lnTo>
                <a:lnTo>
                  <a:pt x="1198867" y="1221257"/>
                </a:lnTo>
                <a:lnTo>
                  <a:pt x="1198829" y="1233957"/>
                </a:lnTo>
                <a:lnTo>
                  <a:pt x="1197711" y="1233957"/>
                </a:lnTo>
                <a:lnTo>
                  <a:pt x="1198867" y="1221257"/>
                </a:lnTo>
                <a:lnTo>
                  <a:pt x="1198867" y="1119657"/>
                </a:lnTo>
                <a:lnTo>
                  <a:pt x="1133754" y="1119657"/>
                </a:lnTo>
                <a:lnTo>
                  <a:pt x="1133754" y="1208557"/>
                </a:lnTo>
                <a:lnTo>
                  <a:pt x="1125029" y="1208557"/>
                </a:lnTo>
                <a:lnTo>
                  <a:pt x="1125613" y="1195857"/>
                </a:lnTo>
                <a:lnTo>
                  <a:pt x="1133754" y="1208557"/>
                </a:lnTo>
                <a:lnTo>
                  <a:pt x="1133754" y="1119657"/>
                </a:lnTo>
                <a:lnTo>
                  <a:pt x="991311" y="1119657"/>
                </a:lnTo>
                <a:lnTo>
                  <a:pt x="991311" y="1183157"/>
                </a:lnTo>
                <a:lnTo>
                  <a:pt x="988974" y="1195857"/>
                </a:lnTo>
                <a:lnTo>
                  <a:pt x="990727" y="1183157"/>
                </a:lnTo>
                <a:lnTo>
                  <a:pt x="991311" y="1183157"/>
                </a:lnTo>
                <a:lnTo>
                  <a:pt x="991311" y="1119657"/>
                </a:lnTo>
                <a:lnTo>
                  <a:pt x="831418" y="1119657"/>
                </a:lnTo>
                <a:lnTo>
                  <a:pt x="827887" y="1132357"/>
                </a:lnTo>
                <a:lnTo>
                  <a:pt x="856424" y="1132357"/>
                </a:lnTo>
                <a:lnTo>
                  <a:pt x="853643" y="1145057"/>
                </a:lnTo>
                <a:lnTo>
                  <a:pt x="872693" y="1145057"/>
                </a:lnTo>
                <a:lnTo>
                  <a:pt x="873861" y="1157757"/>
                </a:lnTo>
                <a:lnTo>
                  <a:pt x="886066" y="1157757"/>
                </a:lnTo>
                <a:lnTo>
                  <a:pt x="888390" y="1145057"/>
                </a:lnTo>
                <a:lnTo>
                  <a:pt x="886650" y="1170457"/>
                </a:lnTo>
                <a:lnTo>
                  <a:pt x="893622" y="1170457"/>
                </a:lnTo>
                <a:lnTo>
                  <a:pt x="900023" y="1157757"/>
                </a:lnTo>
                <a:lnTo>
                  <a:pt x="905256" y="1157757"/>
                </a:lnTo>
                <a:lnTo>
                  <a:pt x="907580" y="1145057"/>
                </a:lnTo>
                <a:lnTo>
                  <a:pt x="908164" y="1145057"/>
                </a:lnTo>
                <a:lnTo>
                  <a:pt x="906424" y="1157757"/>
                </a:lnTo>
                <a:lnTo>
                  <a:pt x="913396" y="1157757"/>
                </a:lnTo>
                <a:lnTo>
                  <a:pt x="912812" y="1170457"/>
                </a:lnTo>
                <a:lnTo>
                  <a:pt x="920369" y="1170457"/>
                </a:lnTo>
                <a:lnTo>
                  <a:pt x="921537" y="1157757"/>
                </a:lnTo>
                <a:lnTo>
                  <a:pt x="924445" y="1157757"/>
                </a:lnTo>
                <a:lnTo>
                  <a:pt x="924445" y="1170457"/>
                </a:lnTo>
                <a:lnTo>
                  <a:pt x="930986" y="1170457"/>
                </a:lnTo>
                <a:lnTo>
                  <a:pt x="934478" y="1157757"/>
                </a:lnTo>
                <a:lnTo>
                  <a:pt x="936650" y="1157757"/>
                </a:lnTo>
                <a:lnTo>
                  <a:pt x="934326" y="1170457"/>
                </a:lnTo>
                <a:lnTo>
                  <a:pt x="937234" y="1170457"/>
                </a:lnTo>
                <a:lnTo>
                  <a:pt x="941298" y="1157757"/>
                </a:lnTo>
                <a:lnTo>
                  <a:pt x="943051" y="1157757"/>
                </a:lnTo>
                <a:lnTo>
                  <a:pt x="940701" y="1170457"/>
                </a:lnTo>
                <a:lnTo>
                  <a:pt x="941298" y="1170457"/>
                </a:lnTo>
                <a:lnTo>
                  <a:pt x="940142" y="1183157"/>
                </a:lnTo>
                <a:lnTo>
                  <a:pt x="943051" y="1183157"/>
                </a:lnTo>
                <a:lnTo>
                  <a:pt x="946531" y="1195857"/>
                </a:lnTo>
                <a:lnTo>
                  <a:pt x="946531" y="1183157"/>
                </a:lnTo>
                <a:lnTo>
                  <a:pt x="953909" y="1183157"/>
                </a:lnTo>
                <a:lnTo>
                  <a:pt x="957948" y="1170457"/>
                </a:lnTo>
                <a:lnTo>
                  <a:pt x="968044" y="1170457"/>
                </a:lnTo>
                <a:lnTo>
                  <a:pt x="962685" y="1183157"/>
                </a:lnTo>
                <a:lnTo>
                  <a:pt x="961097" y="1183157"/>
                </a:lnTo>
                <a:lnTo>
                  <a:pt x="959332" y="1195857"/>
                </a:lnTo>
                <a:lnTo>
                  <a:pt x="960488" y="1195857"/>
                </a:lnTo>
                <a:lnTo>
                  <a:pt x="958748" y="1208557"/>
                </a:lnTo>
                <a:lnTo>
                  <a:pt x="961593" y="1195857"/>
                </a:lnTo>
                <a:lnTo>
                  <a:pt x="962812" y="1208557"/>
                </a:lnTo>
                <a:lnTo>
                  <a:pt x="964476" y="1208557"/>
                </a:lnTo>
                <a:lnTo>
                  <a:pt x="968629" y="1195857"/>
                </a:lnTo>
                <a:lnTo>
                  <a:pt x="967473" y="1208557"/>
                </a:lnTo>
                <a:lnTo>
                  <a:pt x="969505" y="1195857"/>
                </a:lnTo>
                <a:lnTo>
                  <a:pt x="968629" y="1208557"/>
                </a:lnTo>
                <a:lnTo>
                  <a:pt x="969149" y="1208557"/>
                </a:lnTo>
                <a:lnTo>
                  <a:pt x="971537" y="1195857"/>
                </a:lnTo>
                <a:lnTo>
                  <a:pt x="976769" y="1195857"/>
                </a:lnTo>
                <a:lnTo>
                  <a:pt x="981417" y="1208557"/>
                </a:lnTo>
                <a:lnTo>
                  <a:pt x="990727" y="1208557"/>
                </a:lnTo>
                <a:lnTo>
                  <a:pt x="996251" y="1195857"/>
                </a:lnTo>
                <a:lnTo>
                  <a:pt x="1000975" y="1195857"/>
                </a:lnTo>
                <a:lnTo>
                  <a:pt x="1005357" y="1183157"/>
                </a:lnTo>
                <a:lnTo>
                  <a:pt x="1011656" y="1183157"/>
                </a:lnTo>
                <a:lnTo>
                  <a:pt x="1011072" y="1195857"/>
                </a:lnTo>
                <a:lnTo>
                  <a:pt x="1006424" y="1195857"/>
                </a:lnTo>
                <a:lnTo>
                  <a:pt x="1008164" y="1208557"/>
                </a:lnTo>
                <a:lnTo>
                  <a:pt x="1011072" y="1208557"/>
                </a:lnTo>
                <a:lnTo>
                  <a:pt x="1015149" y="1195857"/>
                </a:lnTo>
                <a:lnTo>
                  <a:pt x="1013396" y="1208557"/>
                </a:lnTo>
                <a:lnTo>
                  <a:pt x="1016304" y="1208557"/>
                </a:lnTo>
                <a:lnTo>
                  <a:pt x="1018628" y="1195857"/>
                </a:lnTo>
                <a:lnTo>
                  <a:pt x="1020381" y="1208557"/>
                </a:lnTo>
                <a:lnTo>
                  <a:pt x="1029677" y="1208557"/>
                </a:lnTo>
                <a:lnTo>
                  <a:pt x="1029639" y="1195857"/>
                </a:lnTo>
                <a:lnTo>
                  <a:pt x="1018921" y="1195857"/>
                </a:lnTo>
                <a:lnTo>
                  <a:pt x="1021537" y="1183157"/>
                </a:lnTo>
                <a:lnTo>
                  <a:pt x="1031138" y="1195857"/>
                </a:lnTo>
                <a:lnTo>
                  <a:pt x="1059916" y="1195857"/>
                </a:lnTo>
                <a:lnTo>
                  <a:pt x="1056386" y="1208557"/>
                </a:lnTo>
                <a:lnTo>
                  <a:pt x="1053515" y="1221257"/>
                </a:lnTo>
                <a:lnTo>
                  <a:pt x="1052385" y="1233957"/>
                </a:lnTo>
                <a:lnTo>
                  <a:pt x="1052410" y="1234122"/>
                </a:lnTo>
                <a:lnTo>
                  <a:pt x="1054100" y="1246657"/>
                </a:lnTo>
                <a:lnTo>
                  <a:pt x="1061656" y="1233957"/>
                </a:lnTo>
                <a:lnTo>
                  <a:pt x="1061656" y="1246657"/>
                </a:lnTo>
                <a:lnTo>
                  <a:pt x="1063980" y="1233957"/>
                </a:lnTo>
                <a:lnTo>
                  <a:pt x="1063967" y="1234122"/>
                </a:lnTo>
                <a:lnTo>
                  <a:pt x="1063396" y="1246657"/>
                </a:lnTo>
                <a:lnTo>
                  <a:pt x="1063980" y="1246657"/>
                </a:lnTo>
                <a:lnTo>
                  <a:pt x="1069797" y="1233957"/>
                </a:lnTo>
                <a:lnTo>
                  <a:pt x="1076769" y="1233957"/>
                </a:lnTo>
                <a:lnTo>
                  <a:pt x="1076744" y="1234122"/>
                </a:lnTo>
                <a:lnTo>
                  <a:pt x="1075029" y="1246657"/>
                </a:lnTo>
                <a:lnTo>
                  <a:pt x="1079093" y="1233957"/>
                </a:lnTo>
                <a:lnTo>
                  <a:pt x="1079093" y="1234122"/>
                </a:lnTo>
                <a:lnTo>
                  <a:pt x="1078522" y="1246657"/>
                </a:lnTo>
                <a:lnTo>
                  <a:pt x="1084618" y="1246657"/>
                </a:lnTo>
                <a:lnTo>
                  <a:pt x="1086078" y="1233957"/>
                </a:lnTo>
                <a:lnTo>
                  <a:pt x="1086104" y="1234122"/>
                </a:lnTo>
                <a:lnTo>
                  <a:pt x="1087716" y="1246657"/>
                </a:lnTo>
                <a:lnTo>
                  <a:pt x="1092530" y="1246657"/>
                </a:lnTo>
                <a:lnTo>
                  <a:pt x="1091895" y="1259357"/>
                </a:lnTo>
                <a:lnTo>
                  <a:pt x="1093635" y="1246657"/>
                </a:lnTo>
                <a:lnTo>
                  <a:pt x="1099629" y="1246657"/>
                </a:lnTo>
                <a:lnTo>
                  <a:pt x="1102499" y="1259357"/>
                </a:lnTo>
                <a:lnTo>
                  <a:pt x="1106030" y="1259357"/>
                </a:lnTo>
                <a:lnTo>
                  <a:pt x="1105941" y="1264970"/>
                </a:lnTo>
                <a:lnTo>
                  <a:pt x="1105839" y="1272057"/>
                </a:lnTo>
                <a:lnTo>
                  <a:pt x="1110754" y="1259357"/>
                </a:lnTo>
                <a:lnTo>
                  <a:pt x="1121219" y="1259357"/>
                </a:lnTo>
                <a:lnTo>
                  <a:pt x="1126769" y="1246657"/>
                </a:lnTo>
                <a:lnTo>
                  <a:pt x="1126197" y="1259357"/>
                </a:lnTo>
                <a:lnTo>
                  <a:pt x="1127937" y="1259357"/>
                </a:lnTo>
                <a:lnTo>
                  <a:pt x="1129677" y="1272057"/>
                </a:lnTo>
                <a:lnTo>
                  <a:pt x="1132001" y="1259357"/>
                </a:lnTo>
                <a:lnTo>
                  <a:pt x="1135126" y="1246657"/>
                </a:lnTo>
                <a:lnTo>
                  <a:pt x="1138593" y="1246657"/>
                </a:lnTo>
                <a:lnTo>
                  <a:pt x="1141895" y="1233957"/>
                </a:lnTo>
                <a:lnTo>
                  <a:pt x="1141895" y="1234122"/>
                </a:lnTo>
                <a:lnTo>
                  <a:pt x="1142136" y="1246657"/>
                </a:lnTo>
                <a:lnTo>
                  <a:pt x="1140371" y="1259357"/>
                </a:lnTo>
                <a:lnTo>
                  <a:pt x="1145374" y="1259357"/>
                </a:lnTo>
                <a:lnTo>
                  <a:pt x="1145374" y="1246657"/>
                </a:lnTo>
                <a:lnTo>
                  <a:pt x="1146479" y="1259357"/>
                </a:lnTo>
                <a:lnTo>
                  <a:pt x="1147584" y="1259357"/>
                </a:lnTo>
                <a:lnTo>
                  <a:pt x="1147699" y="1272057"/>
                </a:lnTo>
                <a:lnTo>
                  <a:pt x="1149540" y="1259357"/>
                </a:lnTo>
                <a:lnTo>
                  <a:pt x="1156639" y="1259357"/>
                </a:lnTo>
                <a:lnTo>
                  <a:pt x="1156716" y="1272057"/>
                </a:lnTo>
                <a:lnTo>
                  <a:pt x="1161161" y="1272057"/>
                </a:lnTo>
                <a:lnTo>
                  <a:pt x="1161084" y="1270609"/>
                </a:lnTo>
                <a:lnTo>
                  <a:pt x="1160500" y="1259357"/>
                </a:lnTo>
                <a:lnTo>
                  <a:pt x="1165656" y="1259357"/>
                </a:lnTo>
                <a:lnTo>
                  <a:pt x="1165580" y="1261021"/>
                </a:lnTo>
                <a:lnTo>
                  <a:pt x="1165098" y="1272057"/>
                </a:lnTo>
                <a:lnTo>
                  <a:pt x="1169212" y="1272057"/>
                </a:lnTo>
                <a:lnTo>
                  <a:pt x="1173289" y="1259357"/>
                </a:lnTo>
                <a:lnTo>
                  <a:pt x="1176782" y="1259357"/>
                </a:lnTo>
                <a:lnTo>
                  <a:pt x="1175613" y="1272057"/>
                </a:lnTo>
                <a:lnTo>
                  <a:pt x="1179804" y="1259357"/>
                </a:lnTo>
                <a:lnTo>
                  <a:pt x="1188859" y="1259357"/>
                </a:lnTo>
                <a:lnTo>
                  <a:pt x="1193050" y="1246657"/>
                </a:lnTo>
                <a:lnTo>
                  <a:pt x="1193050" y="1259357"/>
                </a:lnTo>
                <a:lnTo>
                  <a:pt x="1193634" y="1259357"/>
                </a:lnTo>
                <a:lnTo>
                  <a:pt x="1193634" y="1246657"/>
                </a:lnTo>
                <a:lnTo>
                  <a:pt x="1194219" y="1233957"/>
                </a:lnTo>
                <a:lnTo>
                  <a:pt x="1197127" y="1233957"/>
                </a:lnTo>
                <a:lnTo>
                  <a:pt x="1197114" y="1234122"/>
                </a:lnTo>
                <a:lnTo>
                  <a:pt x="1196543" y="1246657"/>
                </a:lnTo>
                <a:lnTo>
                  <a:pt x="1198829" y="1234160"/>
                </a:lnTo>
                <a:lnTo>
                  <a:pt x="1198803" y="1246657"/>
                </a:lnTo>
                <a:lnTo>
                  <a:pt x="1196543" y="1246657"/>
                </a:lnTo>
                <a:lnTo>
                  <a:pt x="1195844" y="1246657"/>
                </a:lnTo>
                <a:lnTo>
                  <a:pt x="1194803" y="1259357"/>
                </a:lnTo>
                <a:lnTo>
                  <a:pt x="1200035" y="1246657"/>
                </a:lnTo>
                <a:lnTo>
                  <a:pt x="1205852" y="1233957"/>
                </a:lnTo>
                <a:lnTo>
                  <a:pt x="1205890" y="1234122"/>
                </a:lnTo>
                <a:lnTo>
                  <a:pt x="1208747" y="1246657"/>
                </a:lnTo>
                <a:lnTo>
                  <a:pt x="1203109" y="1246657"/>
                </a:lnTo>
                <a:lnTo>
                  <a:pt x="1204099" y="1259357"/>
                </a:lnTo>
                <a:lnTo>
                  <a:pt x="1197317" y="1259357"/>
                </a:lnTo>
                <a:lnTo>
                  <a:pt x="1197368" y="1261021"/>
                </a:lnTo>
                <a:lnTo>
                  <a:pt x="1197483" y="1264970"/>
                </a:lnTo>
                <a:lnTo>
                  <a:pt x="1197711" y="1272057"/>
                </a:lnTo>
                <a:lnTo>
                  <a:pt x="1215148" y="1272057"/>
                </a:lnTo>
                <a:lnTo>
                  <a:pt x="1213408" y="1259357"/>
                </a:lnTo>
                <a:lnTo>
                  <a:pt x="1223581" y="1259357"/>
                </a:lnTo>
                <a:lnTo>
                  <a:pt x="1225943" y="1272057"/>
                </a:lnTo>
                <a:lnTo>
                  <a:pt x="1230261" y="1272057"/>
                </a:lnTo>
                <a:lnTo>
                  <a:pt x="1231874" y="1259357"/>
                </a:lnTo>
                <a:lnTo>
                  <a:pt x="1233538" y="1259357"/>
                </a:lnTo>
                <a:lnTo>
                  <a:pt x="1235748" y="1246657"/>
                </a:lnTo>
                <a:lnTo>
                  <a:pt x="1238986" y="1259357"/>
                </a:lnTo>
                <a:lnTo>
                  <a:pt x="1236662" y="1272057"/>
                </a:lnTo>
                <a:lnTo>
                  <a:pt x="1240434" y="1272057"/>
                </a:lnTo>
                <a:lnTo>
                  <a:pt x="1243977" y="1261021"/>
                </a:lnTo>
                <a:lnTo>
                  <a:pt x="1246200" y="1272057"/>
                </a:lnTo>
                <a:lnTo>
                  <a:pt x="1247559" y="1259357"/>
                </a:lnTo>
                <a:lnTo>
                  <a:pt x="1250619" y="1259357"/>
                </a:lnTo>
                <a:lnTo>
                  <a:pt x="1250696" y="1261021"/>
                </a:lnTo>
                <a:lnTo>
                  <a:pt x="1251191" y="1272057"/>
                </a:lnTo>
                <a:lnTo>
                  <a:pt x="1256969" y="1272057"/>
                </a:lnTo>
                <a:lnTo>
                  <a:pt x="1262900" y="1259357"/>
                </a:lnTo>
                <a:lnTo>
                  <a:pt x="1273289" y="1259357"/>
                </a:lnTo>
                <a:lnTo>
                  <a:pt x="1275029" y="1272057"/>
                </a:lnTo>
                <a:lnTo>
                  <a:pt x="1283068" y="1259357"/>
                </a:lnTo>
                <a:lnTo>
                  <a:pt x="1291386" y="1272057"/>
                </a:lnTo>
                <a:lnTo>
                  <a:pt x="1308176" y="1272057"/>
                </a:lnTo>
                <a:lnTo>
                  <a:pt x="1311668" y="1259357"/>
                </a:lnTo>
                <a:lnTo>
                  <a:pt x="1312824" y="1259357"/>
                </a:lnTo>
                <a:lnTo>
                  <a:pt x="1317371" y="1259357"/>
                </a:lnTo>
                <a:lnTo>
                  <a:pt x="1328737" y="1259357"/>
                </a:lnTo>
                <a:lnTo>
                  <a:pt x="1335849" y="1246657"/>
                </a:lnTo>
                <a:lnTo>
                  <a:pt x="1342478" y="1259357"/>
                </a:lnTo>
                <a:lnTo>
                  <a:pt x="1344752" y="1259357"/>
                </a:lnTo>
                <a:lnTo>
                  <a:pt x="1346542" y="1246657"/>
                </a:lnTo>
                <a:lnTo>
                  <a:pt x="1381429" y="1246657"/>
                </a:lnTo>
                <a:lnTo>
                  <a:pt x="1387246" y="1259357"/>
                </a:lnTo>
                <a:lnTo>
                  <a:pt x="1388960" y="1246657"/>
                </a:lnTo>
                <a:lnTo>
                  <a:pt x="1397342" y="1246657"/>
                </a:lnTo>
                <a:lnTo>
                  <a:pt x="1397711" y="1233957"/>
                </a:lnTo>
                <a:lnTo>
                  <a:pt x="1397774" y="1234122"/>
                </a:lnTo>
                <a:lnTo>
                  <a:pt x="1402651" y="1246657"/>
                </a:lnTo>
                <a:lnTo>
                  <a:pt x="1405851" y="1246657"/>
                </a:lnTo>
                <a:lnTo>
                  <a:pt x="1409484" y="1259357"/>
                </a:lnTo>
                <a:lnTo>
                  <a:pt x="1418640" y="1259357"/>
                </a:lnTo>
                <a:lnTo>
                  <a:pt x="1417485" y="1246657"/>
                </a:lnTo>
                <a:lnTo>
                  <a:pt x="1420393" y="1246657"/>
                </a:lnTo>
                <a:lnTo>
                  <a:pt x="1422717" y="1259357"/>
                </a:lnTo>
                <a:lnTo>
                  <a:pt x="1425041" y="1246657"/>
                </a:lnTo>
                <a:lnTo>
                  <a:pt x="1429689" y="1259357"/>
                </a:lnTo>
                <a:lnTo>
                  <a:pt x="1432013" y="1246657"/>
                </a:lnTo>
                <a:lnTo>
                  <a:pt x="1439722" y="1246657"/>
                </a:lnTo>
                <a:lnTo>
                  <a:pt x="1441894" y="1259357"/>
                </a:lnTo>
                <a:lnTo>
                  <a:pt x="1451203" y="1246657"/>
                </a:lnTo>
                <a:lnTo>
                  <a:pt x="1452943" y="1246657"/>
                </a:lnTo>
                <a:lnTo>
                  <a:pt x="1454124" y="1259357"/>
                </a:lnTo>
                <a:lnTo>
                  <a:pt x="1455851" y="1246657"/>
                </a:lnTo>
                <a:lnTo>
                  <a:pt x="1495386" y="1246657"/>
                </a:lnTo>
                <a:lnTo>
                  <a:pt x="1491322" y="1233957"/>
                </a:lnTo>
                <a:lnTo>
                  <a:pt x="1492097" y="1233957"/>
                </a:lnTo>
                <a:lnTo>
                  <a:pt x="1491195" y="1221257"/>
                </a:lnTo>
                <a:lnTo>
                  <a:pt x="1490738" y="1233957"/>
                </a:lnTo>
                <a:lnTo>
                  <a:pt x="1489862" y="1233957"/>
                </a:lnTo>
                <a:lnTo>
                  <a:pt x="1488414" y="1221257"/>
                </a:lnTo>
                <a:lnTo>
                  <a:pt x="1491195" y="1221257"/>
                </a:lnTo>
                <a:lnTo>
                  <a:pt x="1494802" y="1221257"/>
                </a:lnTo>
                <a:lnTo>
                  <a:pt x="1495386" y="1221257"/>
                </a:lnTo>
                <a:lnTo>
                  <a:pt x="1497711" y="1233957"/>
                </a:lnTo>
                <a:lnTo>
                  <a:pt x="1500035" y="1233957"/>
                </a:lnTo>
                <a:lnTo>
                  <a:pt x="1500060" y="1234122"/>
                </a:lnTo>
                <a:lnTo>
                  <a:pt x="1501203" y="1246657"/>
                </a:lnTo>
                <a:lnTo>
                  <a:pt x="1509547" y="1246657"/>
                </a:lnTo>
                <a:lnTo>
                  <a:pt x="1510499" y="1234351"/>
                </a:lnTo>
                <a:lnTo>
                  <a:pt x="1511668" y="1246657"/>
                </a:lnTo>
                <a:lnTo>
                  <a:pt x="1520977" y="1246657"/>
                </a:lnTo>
                <a:lnTo>
                  <a:pt x="1523873" y="1233957"/>
                </a:lnTo>
                <a:lnTo>
                  <a:pt x="1531442" y="1233957"/>
                </a:lnTo>
                <a:lnTo>
                  <a:pt x="1528533" y="1221257"/>
                </a:lnTo>
                <a:lnTo>
                  <a:pt x="1532013" y="1221257"/>
                </a:lnTo>
                <a:lnTo>
                  <a:pt x="1532013" y="1208557"/>
                </a:lnTo>
                <a:lnTo>
                  <a:pt x="1538414" y="1221257"/>
                </a:lnTo>
                <a:lnTo>
                  <a:pt x="1552943" y="1221257"/>
                </a:lnTo>
                <a:lnTo>
                  <a:pt x="1555851" y="1208557"/>
                </a:lnTo>
                <a:lnTo>
                  <a:pt x="1561084" y="1208557"/>
                </a:lnTo>
                <a:lnTo>
                  <a:pt x="1559928" y="1221257"/>
                </a:lnTo>
                <a:lnTo>
                  <a:pt x="1566900" y="1208557"/>
                </a:lnTo>
                <a:lnTo>
                  <a:pt x="1574457" y="1208557"/>
                </a:lnTo>
                <a:lnTo>
                  <a:pt x="1572717" y="1195857"/>
                </a:lnTo>
                <a:lnTo>
                  <a:pt x="1577365" y="1195857"/>
                </a:lnTo>
                <a:lnTo>
                  <a:pt x="1578533" y="1208557"/>
                </a:lnTo>
                <a:lnTo>
                  <a:pt x="1581696" y="1195857"/>
                </a:lnTo>
                <a:lnTo>
                  <a:pt x="1586458" y="1195857"/>
                </a:lnTo>
                <a:lnTo>
                  <a:pt x="1592186" y="1208557"/>
                </a:lnTo>
                <a:lnTo>
                  <a:pt x="1614576" y="1208557"/>
                </a:lnTo>
                <a:lnTo>
                  <a:pt x="1616316" y="1195857"/>
                </a:lnTo>
                <a:lnTo>
                  <a:pt x="1619808" y="1183157"/>
                </a:lnTo>
                <a:lnTo>
                  <a:pt x="1624457" y="1183157"/>
                </a:lnTo>
                <a:lnTo>
                  <a:pt x="1619808" y="1195857"/>
                </a:lnTo>
                <a:lnTo>
                  <a:pt x="1640827" y="1195857"/>
                </a:lnTo>
                <a:lnTo>
                  <a:pt x="1644815" y="1183157"/>
                </a:lnTo>
                <a:lnTo>
                  <a:pt x="1655343" y="1195857"/>
                </a:lnTo>
                <a:lnTo>
                  <a:pt x="1663204" y="1195857"/>
                </a:lnTo>
                <a:lnTo>
                  <a:pt x="1670735" y="1183157"/>
                </a:lnTo>
                <a:lnTo>
                  <a:pt x="1677365" y="1183157"/>
                </a:lnTo>
                <a:lnTo>
                  <a:pt x="1676793" y="1170457"/>
                </a:lnTo>
                <a:lnTo>
                  <a:pt x="1679117" y="1170457"/>
                </a:lnTo>
                <a:lnTo>
                  <a:pt x="1699221" y="1170457"/>
                </a:lnTo>
                <a:lnTo>
                  <a:pt x="1707019" y="1157757"/>
                </a:lnTo>
                <a:lnTo>
                  <a:pt x="1741195" y="1157757"/>
                </a:lnTo>
                <a:lnTo>
                  <a:pt x="1739836" y="1145057"/>
                </a:lnTo>
                <a:lnTo>
                  <a:pt x="1738490" y="1145057"/>
                </a:lnTo>
                <a:lnTo>
                  <a:pt x="1737207" y="1132357"/>
                </a:lnTo>
                <a:lnTo>
                  <a:pt x="1743075" y="1132357"/>
                </a:lnTo>
                <a:lnTo>
                  <a:pt x="1746554" y="1145057"/>
                </a:lnTo>
                <a:lnTo>
                  <a:pt x="1750631" y="1145057"/>
                </a:lnTo>
                <a:lnTo>
                  <a:pt x="1756448" y="1132357"/>
                </a:lnTo>
                <a:lnTo>
                  <a:pt x="1776209" y="1132357"/>
                </a:lnTo>
                <a:lnTo>
                  <a:pt x="1779701" y="1119657"/>
                </a:lnTo>
                <a:close/>
              </a:path>
              <a:path w="2706370" h="1272540">
                <a:moveTo>
                  <a:pt x="1788706" y="1119657"/>
                </a:moveTo>
                <a:lnTo>
                  <a:pt x="1779701" y="1119657"/>
                </a:lnTo>
                <a:lnTo>
                  <a:pt x="1780286" y="1132357"/>
                </a:lnTo>
                <a:lnTo>
                  <a:pt x="1787982" y="1132357"/>
                </a:lnTo>
                <a:lnTo>
                  <a:pt x="1788706" y="1119657"/>
                </a:lnTo>
                <a:close/>
              </a:path>
              <a:path w="2706370" h="1272540">
                <a:moveTo>
                  <a:pt x="1796923" y="1119657"/>
                </a:moveTo>
                <a:lnTo>
                  <a:pt x="1790750" y="1119657"/>
                </a:lnTo>
                <a:lnTo>
                  <a:pt x="1793659" y="1132357"/>
                </a:lnTo>
                <a:lnTo>
                  <a:pt x="1796135" y="1132357"/>
                </a:lnTo>
                <a:lnTo>
                  <a:pt x="1796923" y="1119657"/>
                </a:lnTo>
                <a:close/>
              </a:path>
              <a:path w="2706370" h="1272540">
                <a:moveTo>
                  <a:pt x="1809927" y="1119657"/>
                </a:moveTo>
                <a:lnTo>
                  <a:pt x="1802955" y="1106957"/>
                </a:lnTo>
                <a:lnTo>
                  <a:pt x="1809356" y="1119657"/>
                </a:lnTo>
                <a:lnTo>
                  <a:pt x="1809927" y="1119657"/>
                </a:lnTo>
                <a:close/>
              </a:path>
              <a:path w="2706370" h="1272540">
                <a:moveTo>
                  <a:pt x="1820976" y="840257"/>
                </a:moveTo>
                <a:lnTo>
                  <a:pt x="1818652" y="827557"/>
                </a:lnTo>
                <a:lnTo>
                  <a:pt x="1815160" y="840257"/>
                </a:lnTo>
                <a:lnTo>
                  <a:pt x="1820976" y="840257"/>
                </a:lnTo>
                <a:close/>
              </a:path>
              <a:path w="2706370" h="1272540">
                <a:moveTo>
                  <a:pt x="1899119" y="27457"/>
                </a:moveTo>
                <a:lnTo>
                  <a:pt x="1896567" y="27457"/>
                </a:lnTo>
                <a:lnTo>
                  <a:pt x="1896668" y="29121"/>
                </a:lnTo>
                <a:lnTo>
                  <a:pt x="1897341" y="40157"/>
                </a:lnTo>
                <a:lnTo>
                  <a:pt x="1897748" y="40157"/>
                </a:lnTo>
                <a:lnTo>
                  <a:pt x="1899119" y="27457"/>
                </a:lnTo>
                <a:close/>
              </a:path>
              <a:path w="2706370" h="1272540">
                <a:moveTo>
                  <a:pt x="1914931" y="1030757"/>
                </a:moveTo>
                <a:lnTo>
                  <a:pt x="1914004" y="1030757"/>
                </a:lnTo>
                <a:lnTo>
                  <a:pt x="1914004" y="1043457"/>
                </a:lnTo>
                <a:lnTo>
                  <a:pt x="1914931" y="1030757"/>
                </a:lnTo>
                <a:close/>
              </a:path>
              <a:path w="2706370" h="1272540">
                <a:moveTo>
                  <a:pt x="1918652" y="1043457"/>
                </a:moveTo>
                <a:lnTo>
                  <a:pt x="1915172" y="1030757"/>
                </a:lnTo>
                <a:lnTo>
                  <a:pt x="1914931" y="1030757"/>
                </a:lnTo>
                <a:lnTo>
                  <a:pt x="1918652" y="1043457"/>
                </a:lnTo>
                <a:close/>
              </a:path>
              <a:path w="2706370" h="1272540">
                <a:moveTo>
                  <a:pt x="1925053" y="1030757"/>
                </a:moveTo>
                <a:lnTo>
                  <a:pt x="1923910" y="1028725"/>
                </a:lnTo>
                <a:lnTo>
                  <a:pt x="1924469" y="1030757"/>
                </a:lnTo>
                <a:lnTo>
                  <a:pt x="1925053" y="1030757"/>
                </a:lnTo>
                <a:close/>
              </a:path>
              <a:path w="2706370" h="1272540">
                <a:moveTo>
                  <a:pt x="1967496" y="979957"/>
                </a:moveTo>
                <a:lnTo>
                  <a:pt x="1961680" y="979957"/>
                </a:lnTo>
                <a:lnTo>
                  <a:pt x="1962848" y="992657"/>
                </a:lnTo>
                <a:lnTo>
                  <a:pt x="1967496" y="979957"/>
                </a:lnTo>
                <a:close/>
              </a:path>
              <a:path w="2706370" h="1272540">
                <a:moveTo>
                  <a:pt x="1989010" y="27457"/>
                </a:moveTo>
                <a:lnTo>
                  <a:pt x="1988426" y="27457"/>
                </a:lnTo>
                <a:lnTo>
                  <a:pt x="1988350" y="29121"/>
                </a:lnTo>
                <a:lnTo>
                  <a:pt x="1987880" y="40157"/>
                </a:lnTo>
                <a:lnTo>
                  <a:pt x="1989010" y="27457"/>
                </a:lnTo>
                <a:close/>
              </a:path>
              <a:path w="2706370" h="1272540">
                <a:moveTo>
                  <a:pt x="2143087" y="852957"/>
                </a:moveTo>
                <a:lnTo>
                  <a:pt x="2137270" y="840257"/>
                </a:lnTo>
                <a:lnTo>
                  <a:pt x="2137854" y="852957"/>
                </a:lnTo>
                <a:lnTo>
                  <a:pt x="2143087" y="852957"/>
                </a:lnTo>
                <a:close/>
              </a:path>
              <a:path w="2706370" h="1272540">
                <a:moveTo>
                  <a:pt x="2158784" y="802157"/>
                </a:moveTo>
                <a:lnTo>
                  <a:pt x="2154999" y="789457"/>
                </a:lnTo>
                <a:lnTo>
                  <a:pt x="2151799" y="789457"/>
                </a:lnTo>
                <a:lnTo>
                  <a:pt x="2155875" y="802157"/>
                </a:lnTo>
                <a:lnTo>
                  <a:pt x="2158784" y="802157"/>
                </a:lnTo>
                <a:close/>
              </a:path>
              <a:path w="2706370" h="1272540">
                <a:moveTo>
                  <a:pt x="2159304" y="802157"/>
                </a:moveTo>
                <a:lnTo>
                  <a:pt x="2156460" y="789457"/>
                </a:lnTo>
                <a:lnTo>
                  <a:pt x="2159177" y="802157"/>
                </a:lnTo>
                <a:lnTo>
                  <a:pt x="2159304" y="802157"/>
                </a:lnTo>
                <a:close/>
              </a:path>
              <a:path w="2706370" h="1272540">
                <a:moveTo>
                  <a:pt x="2168664" y="789457"/>
                </a:moveTo>
                <a:lnTo>
                  <a:pt x="2159736" y="789457"/>
                </a:lnTo>
                <a:lnTo>
                  <a:pt x="2159304" y="802157"/>
                </a:lnTo>
                <a:lnTo>
                  <a:pt x="2168080" y="802157"/>
                </a:lnTo>
                <a:lnTo>
                  <a:pt x="2168664" y="789457"/>
                </a:lnTo>
                <a:close/>
              </a:path>
              <a:path w="2706370" h="1272540">
                <a:moveTo>
                  <a:pt x="2170988" y="802157"/>
                </a:moveTo>
                <a:lnTo>
                  <a:pt x="2169249" y="802157"/>
                </a:lnTo>
                <a:lnTo>
                  <a:pt x="2170988" y="814857"/>
                </a:lnTo>
                <a:lnTo>
                  <a:pt x="2170988" y="802157"/>
                </a:lnTo>
                <a:close/>
              </a:path>
              <a:path w="2706370" h="1272540">
                <a:moveTo>
                  <a:pt x="2177389" y="802157"/>
                </a:moveTo>
                <a:lnTo>
                  <a:pt x="2170404" y="789457"/>
                </a:lnTo>
                <a:lnTo>
                  <a:pt x="2168664" y="789457"/>
                </a:lnTo>
                <a:lnTo>
                  <a:pt x="2173897" y="802157"/>
                </a:lnTo>
                <a:lnTo>
                  <a:pt x="2177389" y="802157"/>
                </a:lnTo>
                <a:close/>
              </a:path>
              <a:path w="2706370" h="1272540">
                <a:moveTo>
                  <a:pt x="2179129" y="789457"/>
                </a:moveTo>
                <a:lnTo>
                  <a:pt x="2176221" y="789457"/>
                </a:lnTo>
                <a:lnTo>
                  <a:pt x="2177961" y="802157"/>
                </a:lnTo>
                <a:lnTo>
                  <a:pt x="2179129" y="789457"/>
                </a:lnTo>
                <a:close/>
              </a:path>
              <a:path w="2706370" h="1272540">
                <a:moveTo>
                  <a:pt x="2225065" y="789457"/>
                </a:moveTo>
                <a:lnTo>
                  <a:pt x="2222157" y="776757"/>
                </a:lnTo>
                <a:lnTo>
                  <a:pt x="2221573" y="776757"/>
                </a:lnTo>
                <a:lnTo>
                  <a:pt x="2216340" y="764057"/>
                </a:lnTo>
                <a:lnTo>
                  <a:pt x="2219248" y="776757"/>
                </a:lnTo>
                <a:lnTo>
                  <a:pt x="2216924" y="776757"/>
                </a:lnTo>
                <a:lnTo>
                  <a:pt x="2220404" y="789457"/>
                </a:lnTo>
                <a:lnTo>
                  <a:pt x="2225065" y="789457"/>
                </a:lnTo>
                <a:close/>
              </a:path>
              <a:path w="2706370" h="1272540">
                <a:moveTo>
                  <a:pt x="2230869" y="776757"/>
                </a:moveTo>
                <a:lnTo>
                  <a:pt x="2228545" y="764057"/>
                </a:lnTo>
                <a:lnTo>
                  <a:pt x="2230297" y="776757"/>
                </a:lnTo>
                <a:lnTo>
                  <a:pt x="2230869" y="776757"/>
                </a:lnTo>
                <a:close/>
              </a:path>
              <a:path w="2706370" h="1272540">
                <a:moveTo>
                  <a:pt x="2294826" y="725957"/>
                </a:moveTo>
                <a:lnTo>
                  <a:pt x="2289518" y="714336"/>
                </a:lnTo>
                <a:lnTo>
                  <a:pt x="2292870" y="725957"/>
                </a:lnTo>
                <a:lnTo>
                  <a:pt x="2294826" y="725957"/>
                </a:lnTo>
                <a:close/>
              </a:path>
              <a:path w="2706370" h="1272540">
                <a:moveTo>
                  <a:pt x="2299665" y="687832"/>
                </a:moveTo>
                <a:lnTo>
                  <a:pt x="2299614" y="687438"/>
                </a:lnTo>
                <a:lnTo>
                  <a:pt x="2297747" y="675322"/>
                </a:lnTo>
                <a:lnTo>
                  <a:pt x="2298458" y="687438"/>
                </a:lnTo>
                <a:lnTo>
                  <a:pt x="2298395" y="687832"/>
                </a:lnTo>
                <a:lnTo>
                  <a:pt x="2299665" y="687832"/>
                </a:lnTo>
                <a:close/>
              </a:path>
              <a:path w="2706370" h="1272540">
                <a:moveTo>
                  <a:pt x="2386673" y="598678"/>
                </a:moveTo>
                <a:lnTo>
                  <a:pt x="2385707" y="586257"/>
                </a:lnTo>
                <a:lnTo>
                  <a:pt x="2384945" y="586257"/>
                </a:lnTo>
                <a:lnTo>
                  <a:pt x="2386673" y="598678"/>
                </a:lnTo>
                <a:close/>
              </a:path>
              <a:path w="2706370" h="1272540">
                <a:moveTo>
                  <a:pt x="2703563" y="14757"/>
                </a:moveTo>
                <a:lnTo>
                  <a:pt x="2702115" y="2057"/>
                </a:lnTo>
                <a:lnTo>
                  <a:pt x="2627401" y="2057"/>
                </a:lnTo>
                <a:lnTo>
                  <a:pt x="2627401" y="27457"/>
                </a:lnTo>
                <a:lnTo>
                  <a:pt x="2619832" y="27457"/>
                </a:lnTo>
                <a:lnTo>
                  <a:pt x="2623909" y="14757"/>
                </a:lnTo>
                <a:lnTo>
                  <a:pt x="2627401" y="27457"/>
                </a:lnTo>
                <a:lnTo>
                  <a:pt x="2627401" y="2057"/>
                </a:lnTo>
                <a:lnTo>
                  <a:pt x="2590762" y="2057"/>
                </a:lnTo>
                <a:lnTo>
                  <a:pt x="2590762" y="65557"/>
                </a:lnTo>
                <a:lnTo>
                  <a:pt x="2590762" y="78257"/>
                </a:lnTo>
                <a:lnTo>
                  <a:pt x="2586698" y="78257"/>
                </a:lnTo>
                <a:lnTo>
                  <a:pt x="2586698" y="65557"/>
                </a:lnTo>
                <a:lnTo>
                  <a:pt x="2590762" y="65557"/>
                </a:lnTo>
                <a:lnTo>
                  <a:pt x="2590762" y="2057"/>
                </a:lnTo>
                <a:lnTo>
                  <a:pt x="2578557" y="2057"/>
                </a:lnTo>
                <a:lnTo>
                  <a:pt x="2578557" y="179844"/>
                </a:lnTo>
                <a:lnTo>
                  <a:pt x="2568270" y="179844"/>
                </a:lnTo>
                <a:lnTo>
                  <a:pt x="2568257" y="179501"/>
                </a:lnTo>
                <a:lnTo>
                  <a:pt x="2567800" y="167157"/>
                </a:lnTo>
                <a:lnTo>
                  <a:pt x="2573909" y="167157"/>
                </a:lnTo>
                <a:lnTo>
                  <a:pt x="2578557" y="179844"/>
                </a:lnTo>
                <a:lnTo>
                  <a:pt x="2578557" y="2057"/>
                </a:lnTo>
                <a:lnTo>
                  <a:pt x="2526233" y="2057"/>
                </a:lnTo>
                <a:lnTo>
                  <a:pt x="2526233" y="141757"/>
                </a:lnTo>
                <a:lnTo>
                  <a:pt x="2524480" y="154444"/>
                </a:lnTo>
                <a:lnTo>
                  <a:pt x="2523909" y="154444"/>
                </a:lnTo>
                <a:lnTo>
                  <a:pt x="2520429" y="167157"/>
                </a:lnTo>
                <a:lnTo>
                  <a:pt x="2517876" y="154444"/>
                </a:lnTo>
                <a:lnTo>
                  <a:pt x="2516301" y="154444"/>
                </a:lnTo>
                <a:lnTo>
                  <a:pt x="2516225" y="152539"/>
                </a:lnTo>
                <a:lnTo>
                  <a:pt x="2515768" y="141757"/>
                </a:lnTo>
                <a:lnTo>
                  <a:pt x="2526233" y="141757"/>
                </a:lnTo>
                <a:lnTo>
                  <a:pt x="2526233" y="2057"/>
                </a:lnTo>
                <a:lnTo>
                  <a:pt x="2523909" y="2057"/>
                </a:lnTo>
                <a:lnTo>
                  <a:pt x="2523909" y="116357"/>
                </a:lnTo>
                <a:lnTo>
                  <a:pt x="2519832" y="116357"/>
                </a:lnTo>
                <a:lnTo>
                  <a:pt x="2518676" y="103657"/>
                </a:lnTo>
                <a:lnTo>
                  <a:pt x="2521585" y="103657"/>
                </a:lnTo>
                <a:lnTo>
                  <a:pt x="2523909" y="116357"/>
                </a:lnTo>
                <a:lnTo>
                  <a:pt x="2523909" y="2057"/>
                </a:lnTo>
                <a:lnTo>
                  <a:pt x="2468676" y="2057"/>
                </a:lnTo>
                <a:lnTo>
                  <a:pt x="2468676" y="116357"/>
                </a:lnTo>
                <a:lnTo>
                  <a:pt x="2468676" y="129057"/>
                </a:lnTo>
                <a:lnTo>
                  <a:pt x="2453551" y="129057"/>
                </a:lnTo>
                <a:lnTo>
                  <a:pt x="2458783" y="116357"/>
                </a:lnTo>
                <a:lnTo>
                  <a:pt x="2468676" y="116357"/>
                </a:lnTo>
                <a:lnTo>
                  <a:pt x="2468676" y="2057"/>
                </a:lnTo>
                <a:lnTo>
                  <a:pt x="2464600" y="2057"/>
                </a:lnTo>
                <a:lnTo>
                  <a:pt x="2462276" y="14757"/>
                </a:lnTo>
                <a:lnTo>
                  <a:pt x="2458199" y="14757"/>
                </a:lnTo>
                <a:lnTo>
                  <a:pt x="2458199" y="2057"/>
                </a:lnTo>
                <a:lnTo>
                  <a:pt x="2436114" y="2057"/>
                </a:lnTo>
                <a:lnTo>
                  <a:pt x="2436114" y="192557"/>
                </a:lnTo>
                <a:lnTo>
                  <a:pt x="2427973" y="192557"/>
                </a:lnTo>
                <a:lnTo>
                  <a:pt x="2427973" y="179844"/>
                </a:lnTo>
                <a:lnTo>
                  <a:pt x="2436114" y="192557"/>
                </a:lnTo>
                <a:lnTo>
                  <a:pt x="2436114" y="2057"/>
                </a:lnTo>
                <a:lnTo>
                  <a:pt x="2425649" y="2057"/>
                </a:lnTo>
                <a:lnTo>
                  <a:pt x="2425649" y="256057"/>
                </a:lnTo>
                <a:lnTo>
                  <a:pt x="2425649" y="268757"/>
                </a:lnTo>
                <a:lnTo>
                  <a:pt x="2420251" y="268757"/>
                </a:lnTo>
                <a:lnTo>
                  <a:pt x="2418232" y="256057"/>
                </a:lnTo>
                <a:lnTo>
                  <a:pt x="2425649" y="256057"/>
                </a:lnTo>
                <a:lnTo>
                  <a:pt x="2425649" y="2057"/>
                </a:lnTo>
                <a:lnTo>
                  <a:pt x="2408199" y="2057"/>
                </a:lnTo>
                <a:lnTo>
                  <a:pt x="2408199" y="344957"/>
                </a:lnTo>
                <a:lnTo>
                  <a:pt x="2402395" y="344957"/>
                </a:lnTo>
                <a:lnTo>
                  <a:pt x="2398903" y="332257"/>
                </a:lnTo>
                <a:lnTo>
                  <a:pt x="2407043" y="332257"/>
                </a:lnTo>
                <a:lnTo>
                  <a:pt x="2408199" y="344957"/>
                </a:lnTo>
                <a:lnTo>
                  <a:pt x="2408199" y="2057"/>
                </a:lnTo>
                <a:lnTo>
                  <a:pt x="2394826" y="2057"/>
                </a:lnTo>
                <a:lnTo>
                  <a:pt x="2394826" y="256057"/>
                </a:lnTo>
                <a:lnTo>
                  <a:pt x="2394826" y="268757"/>
                </a:lnTo>
                <a:lnTo>
                  <a:pt x="2390762" y="268757"/>
                </a:lnTo>
                <a:lnTo>
                  <a:pt x="2390762" y="256057"/>
                </a:lnTo>
                <a:lnTo>
                  <a:pt x="2394826" y="256057"/>
                </a:lnTo>
                <a:lnTo>
                  <a:pt x="2394826" y="2057"/>
                </a:lnTo>
                <a:lnTo>
                  <a:pt x="2362847" y="2057"/>
                </a:lnTo>
                <a:lnTo>
                  <a:pt x="2362847" y="192557"/>
                </a:lnTo>
                <a:lnTo>
                  <a:pt x="2353551" y="179844"/>
                </a:lnTo>
                <a:lnTo>
                  <a:pt x="2356459" y="192557"/>
                </a:lnTo>
                <a:lnTo>
                  <a:pt x="2344826" y="192557"/>
                </a:lnTo>
                <a:lnTo>
                  <a:pt x="2345994" y="179844"/>
                </a:lnTo>
                <a:lnTo>
                  <a:pt x="2353551" y="179844"/>
                </a:lnTo>
                <a:lnTo>
                  <a:pt x="2360523" y="179844"/>
                </a:lnTo>
                <a:lnTo>
                  <a:pt x="2362847" y="192557"/>
                </a:lnTo>
                <a:lnTo>
                  <a:pt x="2362847" y="2057"/>
                </a:lnTo>
                <a:lnTo>
                  <a:pt x="2354707" y="2057"/>
                </a:lnTo>
                <a:lnTo>
                  <a:pt x="2354707" y="40157"/>
                </a:lnTo>
                <a:lnTo>
                  <a:pt x="2353551" y="40157"/>
                </a:lnTo>
                <a:lnTo>
                  <a:pt x="2353551" y="28816"/>
                </a:lnTo>
                <a:lnTo>
                  <a:pt x="2353703" y="29121"/>
                </a:lnTo>
                <a:lnTo>
                  <a:pt x="2354707" y="40157"/>
                </a:lnTo>
                <a:lnTo>
                  <a:pt x="2354707" y="2057"/>
                </a:lnTo>
                <a:lnTo>
                  <a:pt x="2343086" y="2057"/>
                </a:lnTo>
                <a:lnTo>
                  <a:pt x="2343086" y="65557"/>
                </a:lnTo>
                <a:lnTo>
                  <a:pt x="2340762" y="65557"/>
                </a:lnTo>
                <a:lnTo>
                  <a:pt x="2341346" y="52857"/>
                </a:lnTo>
                <a:lnTo>
                  <a:pt x="2342502" y="52857"/>
                </a:lnTo>
                <a:lnTo>
                  <a:pt x="2343086" y="65557"/>
                </a:lnTo>
                <a:lnTo>
                  <a:pt x="2343086" y="2057"/>
                </a:lnTo>
                <a:lnTo>
                  <a:pt x="2339009" y="2057"/>
                </a:lnTo>
                <a:lnTo>
                  <a:pt x="2339009" y="383057"/>
                </a:lnTo>
                <a:lnTo>
                  <a:pt x="2337854" y="395757"/>
                </a:lnTo>
                <a:lnTo>
                  <a:pt x="2331453" y="395757"/>
                </a:lnTo>
                <a:lnTo>
                  <a:pt x="2331453" y="383057"/>
                </a:lnTo>
                <a:lnTo>
                  <a:pt x="2339009" y="383057"/>
                </a:lnTo>
                <a:lnTo>
                  <a:pt x="2339009" y="2057"/>
                </a:lnTo>
                <a:lnTo>
                  <a:pt x="2333777" y="2057"/>
                </a:lnTo>
                <a:lnTo>
                  <a:pt x="2333777" y="52857"/>
                </a:lnTo>
                <a:lnTo>
                  <a:pt x="2333777" y="65557"/>
                </a:lnTo>
                <a:lnTo>
                  <a:pt x="2333206" y="65557"/>
                </a:lnTo>
                <a:lnTo>
                  <a:pt x="2333206" y="52857"/>
                </a:lnTo>
                <a:lnTo>
                  <a:pt x="2333777" y="52857"/>
                </a:lnTo>
                <a:lnTo>
                  <a:pt x="2333777" y="2057"/>
                </a:lnTo>
                <a:lnTo>
                  <a:pt x="2327389" y="2057"/>
                </a:lnTo>
                <a:lnTo>
                  <a:pt x="2327389" y="446557"/>
                </a:lnTo>
                <a:lnTo>
                  <a:pt x="2327389" y="459257"/>
                </a:lnTo>
                <a:lnTo>
                  <a:pt x="2321572" y="459257"/>
                </a:lnTo>
                <a:lnTo>
                  <a:pt x="2321572" y="446557"/>
                </a:lnTo>
                <a:lnTo>
                  <a:pt x="2327389" y="446557"/>
                </a:lnTo>
                <a:lnTo>
                  <a:pt x="2327389" y="2057"/>
                </a:lnTo>
                <a:lnTo>
                  <a:pt x="2290762" y="2057"/>
                </a:lnTo>
                <a:lnTo>
                  <a:pt x="2290762" y="446557"/>
                </a:lnTo>
                <a:lnTo>
                  <a:pt x="2285530" y="446557"/>
                </a:lnTo>
                <a:lnTo>
                  <a:pt x="2288438" y="433857"/>
                </a:lnTo>
                <a:lnTo>
                  <a:pt x="2290762" y="446557"/>
                </a:lnTo>
                <a:lnTo>
                  <a:pt x="2290762" y="2057"/>
                </a:lnTo>
                <a:lnTo>
                  <a:pt x="2276805" y="2057"/>
                </a:lnTo>
                <a:lnTo>
                  <a:pt x="2276805" y="141757"/>
                </a:lnTo>
                <a:lnTo>
                  <a:pt x="2276221" y="141757"/>
                </a:lnTo>
                <a:lnTo>
                  <a:pt x="2276221" y="167157"/>
                </a:lnTo>
                <a:lnTo>
                  <a:pt x="2270417" y="179844"/>
                </a:lnTo>
                <a:lnTo>
                  <a:pt x="2270341" y="179501"/>
                </a:lnTo>
                <a:lnTo>
                  <a:pt x="2268080" y="167157"/>
                </a:lnTo>
                <a:lnTo>
                  <a:pt x="2268080" y="459257"/>
                </a:lnTo>
                <a:lnTo>
                  <a:pt x="2266327" y="454469"/>
                </a:lnTo>
                <a:lnTo>
                  <a:pt x="2266327" y="725957"/>
                </a:lnTo>
                <a:lnTo>
                  <a:pt x="2261539" y="725957"/>
                </a:lnTo>
                <a:lnTo>
                  <a:pt x="2258784" y="713257"/>
                </a:lnTo>
                <a:lnTo>
                  <a:pt x="2266327" y="725957"/>
                </a:lnTo>
                <a:lnTo>
                  <a:pt x="2266327" y="454469"/>
                </a:lnTo>
                <a:lnTo>
                  <a:pt x="2265172" y="451319"/>
                </a:lnTo>
                <a:lnTo>
                  <a:pt x="2265172" y="459257"/>
                </a:lnTo>
                <a:lnTo>
                  <a:pt x="2261692" y="459257"/>
                </a:lnTo>
                <a:lnTo>
                  <a:pt x="2261108" y="446557"/>
                </a:lnTo>
                <a:lnTo>
                  <a:pt x="2265172" y="459257"/>
                </a:lnTo>
                <a:lnTo>
                  <a:pt x="2265172" y="451319"/>
                </a:lnTo>
                <a:lnTo>
                  <a:pt x="2263432" y="446557"/>
                </a:lnTo>
                <a:lnTo>
                  <a:pt x="2264600" y="446557"/>
                </a:lnTo>
                <a:lnTo>
                  <a:pt x="2268080" y="459257"/>
                </a:lnTo>
                <a:lnTo>
                  <a:pt x="2268080" y="167157"/>
                </a:lnTo>
                <a:lnTo>
                  <a:pt x="2276221" y="167157"/>
                </a:lnTo>
                <a:lnTo>
                  <a:pt x="2276221" y="141757"/>
                </a:lnTo>
                <a:lnTo>
                  <a:pt x="2258199" y="141757"/>
                </a:lnTo>
                <a:lnTo>
                  <a:pt x="2256739" y="154444"/>
                </a:lnTo>
                <a:lnTo>
                  <a:pt x="2258276" y="154444"/>
                </a:lnTo>
                <a:lnTo>
                  <a:pt x="2263838" y="167157"/>
                </a:lnTo>
                <a:lnTo>
                  <a:pt x="2262263" y="167157"/>
                </a:lnTo>
                <a:lnTo>
                  <a:pt x="2255875" y="162864"/>
                </a:lnTo>
                <a:lnTo>
                  <a:pt x="2255875" y="319557"/>
                </a:lnTo>
                <a:lnTo>
                  <a:pt x="2255291" y="319557"/>
                </a:lnTo>
                <a:lnTo>
                  <a:pt x="2255291" y="459257"/>
                </a:lnTo>
                <a:lnTo>
                  <a:pt x="2252967" y="471957"/>
                </a:lnTo>
                <a:lnTo>
                  <a:pt x="2244826" y="471957"/>
                </a:lnTo>
                <a:lnTo>
                  <a:pt x="2249474" y="459257"/>
                </a:lnTo>
                <a:lnTo>
                  <a:pt x="2255291" y="459257"/>
                </a:lnTo>
                <a:lnTo>
                  <a:pt x="2255291" y="319557"/>
                </a:lnTo>
                <a:lnTo>
                  <a:pt x="2252383" y="319557"/>
                </a:lnTo>
                <a:lnTo>
                  <a:pt x="2244826" y="332257"/>
                </a:lnTo>
                <a:lnTo>
                  <a:pt x="2245118" y="319557"/>
                </a:lnTo>
                <a:lnTo>
                  <a:pt x="2245410" y="319557"/>
                </a:lnTo>
                <a:lnTo>
                  <a:pt x="2248319" y="306857"/>
                </a:lnTo>
                <a:lnTo>
                  <a:pt x="2254707" y="306857"/>
                </a:lnTo>
                <a:lnTo>
                  <a:pt x="2255875" y="319557"/>
                </a:lnTo>
                <a:lnTo>
                  <a:pt x="2255875" y="162864"/>
                </a:lnTo>
                <a:lnTo>
                  <a:pt x="2243366" y="154444"/>
                </a:lnTo>
                <a:lnTo>
                  <a:pt x="2243480" y="152539"/>
                </a:lnTo>
                <a:lnTo>
                  <a:pt x="2244102" y="141757"/>
                </a:lnTo>
                <a:lnTo>
                  <a:pt x="2244458" y="141757"/>
                </a:lnTo>
                <a:lnTo>
                  <a:pt x="2251278" y="129057"/>
                </a:lnTo>
                <a:lnTo>
                  <a:pt x="2258098" y="129057"/>
                </a:lnTo>
                <a:lnTo>
                  <a:pt x="2276805" y="141757"/>
                </a:lnTo>
                <a:lnTo>
                  <a:pt x="2276805" y="2057"/>
                </a:lnTo>
                <a:lnTo>
                  <a:pt x="2234946" y="2057"/>
                </a:lnTo>
                <a:lnTo>
                  <a:pt x="2234946" y="484657"/>
                </a:lnTo>
                <a:lnTo>
                  <a:pt x="2234946" y="497357"/>
                </a:lnTo>
                <a:lnTo>
                  <a:pt x="2234361" y="484657"/>
                </a:lnTo>
                <a:lnTo>
                  <a:pt x="2234946" y="484657"/>
                </a:lnTo>
                <a:lnTo>
                  <a:pt x="2234946" y="2057"/>
                </a:lnTo>
                <a:lnTo>
                  <a:pt x="2227491" y="2057"/>
                </a:lnTo>
                <a:lnTo>
                  <a:pt x="2227491" y="497357"/>
                </a:lnTo>
                <a:lnTo>
                  <a:pt x="2226221" y="510057"/>
                </a:lnTo>
                <a:lnTo>
                  <a:pt x="2225637" y="510057"/>
                </a:lnTo>
                <a:lnTo>
                  <a:pt x="2223897" y="506895"/>
                </a:lnTo>
                <a:lnTo>
                  <a:pt x="2223897" y="649757"/>
                </a:lnTo>
                <a:lnTo>
                  <a:pt x="2211819" y="649757"/>
                </a:lnTo>
                <a:lnTo>
                  <a:pt x="2209647" y="637057"/>
                </a:lnTo>
                <a:lnTo>
                  <a:pt x="2216213" y="624357"/>
                </a:lnTo>
                <a:lnTo>
                  <a:pt x="2217356" y="624357"/>
                </a:lnTo>
                <a:lnTo>
                  <a:pt x="2217267" y="625144"/>
                </a:lnTo>
                <a:lnTo>
                  <a:pt x="2217191" y="625767"/>
                </a:lnTo>
                <a:lnTo>
                  <a:pt x="2215896" y="637057"/>
                </a:lnTo>
                <a:lnTo>
                  <a:pt x="2216848" y="637057"/>
                </a:lnTo>
                <a:lnTo>
                  <a:pt x="2223897" y="649757"/>
                </a:lnTo>
                <a:lnTo>
                  <a:pt x="2223897" y="506895"/>
                </a:lnTo>
                <a:lnTo>
                  <a:pt x="2218664" y="497357"/>
                </a:lnTo>
                <a:lnTo>
                  <a:pt x="2227491" y="497357"/>
                </a:lnTo>
                <a:lnTo>
                  <a:pt x="2227491" y="2057"/>
                </a:lnTo>
                <a:lnTo>
                  <a:pt x="2216924" y="2057"/>
                </a:lnTo>
                <a:lnTo>
                  <a:pt x="2216924" y="497357"/>
                </a:lnTo>
                <a:lnTo>
                  <a:pt x="2215172" y="497357"/>
                </a:lnTo>
                <a:lnTo>
                  <a:pt x="2215172" y="510057"/>
                </a:lnTo>
                <a:lnTo>
                  <a:pt x="2215172" y="522719"/>
                </a:lnTo>
                <a:lnTo>
                  <a:pt x="2212848" y="510057"/>
                </a:lnTo>
                <a:lnTo>
                  <a:pt x="2215172" y="510057"/>
                </a:lnTo>
                <a:lnTo>
                  <a:pt x="2215172" y="497357"/>
                </a:lnTo>
                <a:lnTo>
                  <a:pt x="2214016" y="497357"/>
                </a:lnTo>
                <a:lnTo>
                  <a:pt x="2213432" y="484657"/>
                </a:lnTo>
                <a:lnTo>
                  <a:pt x="2216924" y="497357"/>
                </a:lnTo>
                <a:lnTo>
                  <a:pt x="2216924" y="2057"/>
                </a:lnTo>
                <a:lnTo>
                  <a:pt x="2202383" y="2057"/>
                </a:lnTo>
                <a:lnTo>
                  <a:pt x="2202383" y="560857"/>
                </a:lnTo>
                <a:lnTo>
                  <a:pt x="2186686" y="560857"/>
                </a:lnTo>
                <a:lnTo>
                  <a:pt x="2186101" y="560857"/>
                </a:lnTo>
                <a:lnTo>
                  <a:pt x="2189010" y="573557"/>
                </a:lnTo>
                <a:lnTo>
                  <a:pt x="2187270" y="573557"/>
                </a:lnTo>
                <a:lnTo>
                  <a:pt x="2187270" y="586257"/>
                </a:lnTo>
                <a:lnTo>
                  <a:pt x="2184946" y="598957"/>
                </a:lnTo>
                <a:lnTo>
                  <a:pt x="2184362" y="611606"/>
                </a:lnTo>
                <a:lnTo>
                  <a:pt x="2174456" y="611606"/>
                </a:lnTo>
                <a:lnTo>
                  <a:pt x="2169820" y="598957"/>
                </a:lnTo>
                <a:lnTo>
                  <a:pt x="2175052" y="598957"/>
                </a:lnTo>
                <a:lnTo>
                  <a:pt x="2175091" y="598678"/>
                </a:lnTo>
                <a:lnTo>
                  <a:pt x="2176805" y="586257"/>
                </a:lnTo>
                <a:lnTo>
                  <a:pt x="2182622" y="586257"/>
                </a:lnTo>
                <a:lnTo>
                  <a:pt x="2182152" y="598678"/>
                </a:lnTo>
                <a:lnTo>
                  <a:pt x="2187270" y="586257"/>
                </a:lnTo>
                <a:lnTo>
                  <a:pt x="2187270" y="573557"/>
                </a:lnTo>
                <a:lnTo>
                  <a:pt x="2186101" y="573557"/>
                </a:lnTo>
                <a:lnTo>
                  <a:pt x="2182622" y="560857"/>
                </a:lnTo>
                <a:lnTo>
                  <a:pt x="2179713" y="548157"/>
                </a:lnTo>
                <a:lnTo>
                  <a:pt x="2184362" y="548157"/>
                </a:lnTo>
                <a:lnTo>
                  <a:pt x="2186686" y="560857"/>
                </a:lnTo>
                <a:lnTo>
                  <a:pt x="2187270" y="548157"/>
                </a:lnTo>
                <a:lnTo>
                  <a:pt x="2200643" y="548157"/>
                </a:lnTo>
                <a:lnTo>
                  <a:pt x="2202383" y="560857"/>
                </a:lnTo>
                <a:lnTo>
                  <a:pt x="2202383" y="2057"/>
                </a:lnTo>
                <a:lnTo>
                  <a:pt x="2189010" y="2057"/>
                </a:lnTo>
                <a:lnTo>
                  <a:pt x="2189010" y="52857"/>
                </a:lnTo>
                <a:lnTo>
                  <a:pt x="2181453" y="52857"/>
                </a:lnTo>
                <a:lnTo>
                  <a:pt x="2182622" y="40157"/>
                </a:lnTo>
                <a:lnTo>
                  <a:pt x="2187270" y="40157"/>
                </a:lnTo>
                <a:lnTo>
                  <a:pt x="2189010" y="52857"/>
                </a:lnTo>
                <a:lnTo>
                  <a:pt x="2189010" y="2057"/>
                </a:lnTo>
                <a:lnTo>
                  <a:pt x="2180869" y="2057"/>
                </a:lnTo>
                <a:lnTo>
                  <a:pt x="2180869" y="522719"/>
                </a:lnTo>
                <a:lnTo>
                  <a:pt x="2180869" y="535457"/>
                </a:lnTo>
                <a:lnTo>
                  <a:pt x="2176805" y="535457"/>
                </a:lnTo>
                <a:lnTo>
                  <a:pt x="2176805" y="522719"/>
                </a:lnTo>
                <a:lnTo>
                  <a:pt x="2180869" y="522719"/>
                </a:lnTo>
                <a:lnTo>
                  <a:pt x="2180869" y="2057"/>
                </a:lnTo>
                <a:lnTo>
                  <a:pt x="2174481" y="2057"/>
                </a:lnTo>
                <a:lnTo>
                  <a:pt x="2174481" y="52857"/>
                </a:lnTo>
                <a:lnTo>
                  <a:pt x="2172728" y="52857"/>
                </a:lnTo>
                <a:lnTo>
                  <a:pt x="2172728" y="65557"/>
                </a:lnTo>
                <a:lnTo>
                  <a:pt x="2170404" y="65557"/>
                </a:lnTo>
                <a:lnTo>
                  <a:pt x="2170404" y="548157"/>
                </a:lnTo>
                <a:lnTo>
                  <a:pt x="2169820" y="560857"/>
                </a:lnTo>
                <a:lnTo>
                  <a:pt x="2168664" y="560857"/>
                </a:lnTo>
                <a:lnTo>
                  <a:pt x="2161679" y="548157"/>
                </a:lnTo>
                <a:lnTo>
                  <a:pt x="2170404" y="548157"/>
                </a:lnTo>
                <a:lnTo>
                  <a:pt x="2170404" y="65557"/>
                </a:lnTo>
                <a:lnTo>
                  <a:pt x="2162264" y="65557"/>
                </a:lnTo>
                <a:lnTo>
                  <a:pt x="2162213" y="52857"/>
                </a:lnTo>
                <a:lnTo>
                  <a:pt x="2164880" y="52857"/>
                </a:lnTo>
                <a:lnTo>
                  <a:pt x="2169299" y="40157"/>
                </a:lnTo>
                <a:lnTo>
                  <a:pt x="2174481" y="52857"/>
                </a:lnTo>
                <a:lnTo>
                  <a:pt x="2174481" y="2057"/>
                </a:lnTo>
                <a:lnTo>
                  <a:pt x="2156447" y="2057"/>
                </a:lnTo>
                <a:lnTo>
                  <a:pt x="2156447" y="370357"/>
                </a:lnTo>
                <a:lnTo>
                  <a:pt x="2147735" y="370357"/>
                </a:lnTo>
                <a:lnTo>
                  <a:pt x="2147735" y="598957"/>
                </a:lnTo>
                <a:lnTo>
                  <a:pt x="2135873" y="611606"/>
                </a:lnTo>
                <a:lnTo>
                  <a:pt x="2131022" y="598957"/>
                </a:lnTo>
                <a:lnTo>
                  <a:pt x="2131110" y="598678"/>
                </a:lnTo>
                <a:lnTo>
                  <a:pt x="2135136" y="586257"/>
                </a:lnTo>
                <a:lnTo>
                  <a:pt x="2139518" y="586257"/>
                </a:lnTo>
                <a:lnTo>
                  <a:pt x="2139188" y="598957"/>
                </a:lnTo>
                <a:lnTo>
                  <a:pt x="2147735" y="598957"/>
                </a:lnTo>
                <a:lnTo>
                  <a:pt x="2147735" y="370357"/>
                </a:lnTo>
                <a:lnTo>
                  <a:pt x="2148319" y="357657"/>
                </a:lnTo>
                <a:lnTo>
                  <a:pt x="2156447" y="370357"/>
                </a:lnTo>
                <a:lnTo>
                  <a:pt x="2156447" y="2057"/>
                </a:lnTo>
                <a:lnTo>
                  <a:pt x="2135517" y="2057"/>
                </a:lnTo>
                <a:lnTo>
                  <a:pt x="2135517" y="306857"/>
                </a:lnTo>
                <a:lnTo>
                  <a:pt x="2129129" y="306857"/>
                </a:lnTo>
                <a:lnTo>
                  <a:pt x="2128545" y="294157"/>
                </a:lnTo>
                <a:lnTo>
                  <a:pt x="2134362" y="294157"/>
                </a:lnTo>
                <a:lnTo>
                  <a:pt x="2135517" y="306857"/>
                </a:lnTo>
                <a:lnTo>
                  <a:pt x="2135517" y="2057"/>
                </a:lnTo>
                <a:lnTo>
                  <a:pt x="2101799" y="2057"/>
                </a:lnTo>
                <a:lnTo>
                  <a:pt x="2101799" y="738657"/>
                </a:lnTo>
                <a:lnTo>
                  <a:pt x="2094826" y="738657"/>
                </a:lnTo>
                <a:lnTo>
                  <a:pt x="2096566" y="725957"/>
                </a:lnTo>
                <a:lnTo>
                  <a:pt x="2101799" y="738657"/>
                </a:lnTo>
                <a:lnTo>
                  <a:pt x="2101799" y="2057"/>
                </a:lnTo>
                <a:lnTo>
                  <a:pt x="2078545" y="2057"/>
                </a:lnTo>
                <a:lnTo>
                  <a:pt x="2078545" y="116357"/>
                </a:lnTo>
                <a:lnTo>
                  <a:pt x="2076818" y="116357"/>
                </a:lnTo>
                <a:lnTo>
                  <a:pt x="2076818" y="865505"/>
                </a:lnTo>
                <a:lnTo>
                  <a:pt x="2075078" y="865505"/>
                </a:lnTo>
                <a:lnTo>
                  <a:pt x="2075192" y="864666"/>
                </a:lnTo>
                <a:lnTo>
                  <a:pt x="2076805" y="852957"/>
                </a:lnTo>
                <a:lnTo>
                  <a:pt x="2076818" y="865505"/>
                </a:lnTo>
                <a:lnTo>
                  <a:pt x="2076818" y="116357"/>
                </a:lnTo>
                <a:lnTo>
                  <a:pt x="2072005" y="116357"/>
                </a:lnTo>
                <a:lnTo>
                  <a:pt x="2072005" y="522719"/>
                </a:lnTo>
                <a:lnTo>
                  <a:pt x="2071954" y="523100"/>
                </a:lnTo>
                <a:lnTo>
                  <a:pt x="2070315" y="535457"/>
                </a:lnTo>
                <a:lnTo>
                  <a:pt x="2064588" y="535457"/>
                </a:lnTo>
                <a:lnTo>
                  <a:pt x="2064588" y="522719"/>
                </a:lnTo>
                <a:lnTo>
                  <a:pt x="2072005" y="522719"/>
                </a:lnTo>
                <a:lnTo>
                  <a:pt x="2072005" y="116357"/>
                </a:lnTo>
                <a:lnTo>
                  <a:pt x="2066912" y="116357"/>
                </a:lnTo>
                <a:lnTo>
                  <a:pt x="2066912" y="408457"/>
                </a:lnTo>
                <a:lnTo>
                  <a:pt x="2066328" y="421157"/>
                </a:lnTo>
                <a:lnTo>
                  <a:pt x="2061679" y="421157"/>
                </a:lnTo>
                <a:lnTo>
                  <a:pt x="2061679" y="548157"/>
                </a:lnTo>
                <a:lnTo>
                  <a:pt x="2059940" y="560857"/>
                </a:lnTo>
                <a:lnTo>
                  <a:pt x="2050059" y="548157"/>
                </a:lnTo>
                <a:lnTo>
                  <a:pt x="2052383" y="560857"/>
                </a:lnTo>
                <a:lnTo>
                  <a:pt x="2050630" y="560857"/>
                </a:lnTo>
                <a:lnTo>
                  <a:pt x="2050059" y="573557"/>
                </a:lnTo>
                <a:lnTo>
                  <a:pt x="2040750" y="560857"/>
                </a:lnTo>
                <a:lnTo>
                  <a:pt x="2038426" y="573557"/>
                </a:lnTo>
                <a:lnTo>
                  <a:pt x="2033778" y="573557"/>
                </a:lnTo>
                <a:lnTo>
                  <a:pt x="2035517" y="560857"/>
                </a:lnTo>
                <a:lnTo>
                  <a:pt x="2034070" y="560857"/>
                </a:lnTo>
                <a:lnTo>
                  <a:pt x="2033778" y="548157"/>
                </a:lnTo>
                <a:lnTo>
                  <a:pt x="2050059" y="548157"/>
                </a:lnTo>
                <a:lnTo>
                  <a:pt x="2061679" y="548157"/>
                </a:lnTo>
                <a:lnTo>
                  <a:pt x="2061679" y="421157"/>
                </a:lnTo>
                <a:lnTo>
                  <a:pt x="2059940" y="408457"/>
                </a:lnTo>
                <a:lnTo>
                  <a:pt x="2066912" y="408457"/>
                </a:lnTo>
                <a:lnTo>
                  <a:pt x="2066912" y="116357"/>
                </a:lnTo>
                <a:lnTo>
                  <a:pt x="2062264" y="116357"/>
                </a:lnTo>
                <a:lnTo>
                  <a:pt x="2062264" y="103657"/>
                </a:lnTo>
                <a:lnTo>
                  <a:pt x="2074468" y="103657"/>
                </a:lnTo>
                <a:lnTo>
                  <a:pt x="2078545" y="116357"/>
                </a:lnTo>
                <a:lnTo>
                  <a:pt x="2078545" y="2057"/>
                </a:lnTo>
                <a:lnTo>
                  <a:pt x="1976221" y="2057"/>
                </a:lnTo>
                <a:lnTo>
                  <a:pt x="1979117" y="14757"/>
                </a:lnTo>
                <a:lnTo>
                  <a:pt x="1984349" y="14757"/>
                </a:lnTo>
                <a:lnTo>
                  <a:pt x="1990166" y="27457"/>
                </a:lnTo>
                <a:lnTo>
                  <a:pt x="1994230" y="27457"/>
                </a:lnTo>
                <a:lnTo>
                  <a:pt x="1998891" y="40157"/>
                </a:lnTo>
                <a:lnTo>
                  <a:pt x="1996567" y="27457"/>
                </a:lnTo>
                <a:lnTo>
                  <a:pt x="1998891" y="27457"/>
                </a:lnTo>
                <a:lnTo>
                  <a:pt x="1998891" y="40157"/>
                </a:lnTo>
                <a:lnTo>
                  <a:pt x="2005888" y="40157"/>
                </a:lnTo>
                <a:lnTo>
                  <a:pt x="2009495" y="27457"/>
                </a:lnTo>
                <a:lnTo>
                  <a:pt x="2013419" y="27457"/>
                </a:lnTo>
                <a:lnTo>
                  <a:pt x="2015172" y="14757"/>
                </a:lnTo>
                <a:lnTo>
                  <a:pt x="2019236" y="14757"/>
                </a:lnTo>
                <a:lnTo>
                  <a:pt x="2019820" y="27457"/>
                </a:lnTo>
                <a:lnTo>
                  <a:pt x="2033778" y="27457"/>
                </a:lnTo>
                <a:lnTo>
                  <a:pt x="2031619" y="40157"/>
                </a:lnTo>
                <a:lnTo>
                  <a:pt x="2027885" y="52857"/>
                </a:lnTo>
                <a:lnTo>
                  <a:pt x="2023313" y="52857"/>
                </a:lnTo>
                <a:lnTo>
                  <a:pt x="2023313" y="243357"/>
                </a:lnTo>
                <a:lnTo>
                  <a:pt x="2022144" y="243357"/>
                </a:lnTo>
                <a:lnTo>
                  <a:pt x="2018880" y="243357"/>
                </a:lnTo>
                <a:lnTo>
                  <a:pt x="2018880" y="484657"/>
                </a:lnTo>
                <a:lnTo>
                  <a:pt x="2015172" y="484657"/>
                </a:lnTo>
                <a:lnTo>
                  <a:pt x="2017547" y="471957"/>
                </a:lnTo>
                <a:lnTo>
                  <a:pt x="2018880" y="484657"/>
                </a:lnTo>
                <a:lnTo>
                  <a:pt x="2018880" y="243357"/>
                </a:lnTo>
                <a:lnTo>
                  <a:pt x="2014004" y="243357"/>
                </a:lnTo>
                <a:lnTo>
                  <a:pt x="2015172" y="230657"/>
                </a:lnTo>
                <a:lnTo>
                  <a:pt x="2022144" y="230657"/>
                </a:lnTo>
                <a:lnTo>
                  <a:pt x="2022144" y="243357"/>
                </a:lnTo>
                <a:lnTo>
                  <a:pt x="2022436" y="230657"/>
                </a:lnTo>
                <a:lnTo>
                  <a:pt x="2023313" y="243357"/>
                </a:lnTo>
                <a:lnTo>
                  <a:pt x="2023313" y="52857"/>
                </a:lnTo>
                <a:lnTo>
                  <a:pt x="2021560" y="52857"/>
                </a:lnTo>
                <a:lnTo>
                  <a:pt x="2019820" y="65557"/>
                </a:lnTo>
                <a:lnTo>
                  <a:pt x="2013585" y="65557"/>
                </a:lnTo>
                <a:lnTo>
                  <a:pt x="2013585" y="789457"/>
                </a:lnTo>
                <a:lnTo>
                  <a:pt x="2010371" y="802157"/>
                </a:lnTo>
                <a:lnTo>
                  <a:pt x="2006498" y="802157"/>
                </a:lnTo>
                <a:lnTo>
                  <a:pt x="2002955" y="814857"/>
                </a:lnTo>
                <a:lnTo>
                  <a:pt x="2004123" y="814857"/>
                </a:lnTo>
                <a:lnTo>
                  <a:pt x="2009940" y="827557"/>
                </a:lnTo>
                <a:lnTo>
                  <a:pt x="2004707" y="827557"/>
                </a:lnTo>
                <a:lnTo>
                  <a:pt x="2004707" y="929157"/>
                </a:lnTo>
                <a:lnTo>
                  <a:pt x="2000059" y="929157"/>
                </a:lnTo>
                <a:lnTo>
                  <a:pt x="2000631" y="916457"/>
                </a:lnTo>
                <a:lnTo>
                  <a:pt x="2004123" y="916457"/>
                </a:lnTo>
                <a:lnTo>
                  <a:pt x="2004707" y="929157"/>
                </a:lnTo>
                <a:lnTo>
                  <a:pt x="2004707" y="827557"/>
                </a:lnTo>
                <a:lnTo>
                  <a:pt x="1999716" y="827557"/>
                </a:lnTo>
                <a:lnTo>
                  <a:pt x="1994890" y="802157"/>
                </a:lnTo>
                <a:lnTo>
                  <a:pt x="1998433" y="789457"/>
                </a:lnTo>
                <a:lnTo>
                  <a:pt x="2013585" y="789457"/>
                </a:lnTo>
                <a:lnTo>
                  <a:pt x="2013585" y="65557"/>
                </a:lnTo>
                <a:lnTo>
                  <a:pt x="2013419" y="65557"/>
                </a:lnTo>
                <a:lnTo>
                  <a:pt x="2013419" y="129057"/>
                </a:lnTo>
                <a:lnTo>
                  <a:pt x="2012848" y="141757"/>
                </a:lnTo>
                <a:lnTo>
                  <a:pt x="2002955" y="141757"/>
                </a:lnTo>
                <a:lnTo>
                  <a:pt x="2002955" y="129057"/>
                </a:lnTo>
                <a:lnTo>
                  <a:pt x="2013419" y="129057"/>
                </a:lnTo>
                <a:lnTo>
                  <a:pt x="2013419" y="65557"/>
                </a:lnTo>
                <a:lnTo>
                  <a:pt x="2006866" y="65557"/>
                </a:lnTo>
                <a:lnTo>
                  <a:pt x="2005291" y="52857"/>
                </a:lnTo>
                <a:lnTo>
                  <a:pt x="2000846" y="52857"/>
                </a:lnTo>
                <a:lnTo>
                  <a:pt x="2000846" y="370357"/>
                </a:lnTo>
                <a:lnTo>
                  <a:pt x="2000338" y="383057"/>
                </a:lnTo>
                <a:lnTo>
                  <a:pt x="1997151" y="370357"/>
                </a:lnTo>
                <a:lnTo>
                  <a:pt x="2000846" y="370357"/>
                </a:lnTo>
                <a:lnTo>
                  <a:pt x="2000846" y="52857"/>
                </a:lnTo>
                <a:lnTo>
                  <a:pt x="1989010" y="52857"/>
                </a:lnTo>
                <a:lnTo>
                  <a:pt x="1989010" y="217957"/>
                </a:lnTo>
                <a:lnTo>
                  <a:pt x="1972144" y="217957"/>
                </a:lnTo>
                <a:lnTo>
                  <a:pt x="1971395" y="226174"/>
                </a:lnTo>
                <a:lnTo>
                  <a:pt x="1958263" y="217957"/>
                </a:lnTo>
                <a:lnTo>
                  <a:pt x="1960664" y="205257"/>
                </a:lnTo>
                <a:lnTo>
                  <a:pt x="1974621" y="192557"/>
                </a:lnTo>
                <a:lnTo>
                  <a:pt x="1989010" y="217957"/>
                </a:lnTo>
                <a:lnTo>
                  <a:pt x="1989010" y="52857"/>
                </a:lnTo>
                <a:lnTo>
                  <a:pt x="1981784" y="52857"/>
                </a:lnTo>
                <a:lnTo>
                  <a:pt x="1977161" y="65557"/>
                </a:lnTo>
                <a:lnTo>
                  <a:pt x="1973516" y="65557"/>
                </a:lnTo>
                <a:lnTo>
                  <a:pt x="1976793" y="78257"/>
                </a:lnTo>
                <a:lnTo>
                  <a:pt x="1976221" y="78257"/>
                </a:lnTo>
                <a:lnTo>
                  <a:pt x="1976221" y="103657"/>
                </a:lnTo>
                <a:lnTo>
                  <a:pt x="1969236" y="103657"/>
                </a:lnTo>
                <a:lnTo>
                  <a:pt x="1972729" y="90970"/>
                </a:lnTo>
                <a:lnTo>
                  <a:pt x="1976221" y="103657"/>
                </a:lnTo>
                <a:lnTo>
                  <a:pt x="1976221" y="78257"/>
                </a:lnTo>
                <a:lnTo>
                  <a:pt x="1973313" y="78257"/>
                </a:lnTo>
                <a:lnTo>
                  <a:pt x="1970151" y="90919"/>
                </a:lnTo>
                <a:lnTo>
                  <a:pt x="1968512" y="103657"/>
                </a:lnTo>
                <a:lnTo>
                  <a:pt x="1967090" y="103657"/>
                </a:lnTo>
                <a:lnTo>
                  <a:pt x="1964588" y="116357"/>
                </a:lnTo>
                <a:lnTo>
                  <a:pt x="1969770" y="129057"/>
                </a:lnTo>
                <a:lnTo>
                  <a:pt x="1973821" y="129057"/>
                </a:lnTo>
                <a:lnTo>
                  <a:pt x="1977377" y="141757"/>
                </a:lnTo>
                <a:lnTo>
                  <a:pt x="1973605" y="141757"/>
                </a:lnTo>
                <a:lnTo>
                  <a:pt x="1969452" y="154444"/>
                </a:lnTo>
                <a:lnTo>
                  <a:pt x="1965198" y="154444"/>
                </a:lnTo>
                <a:lnTo>
                  <a:pt x="1961095" y="167157"/>
                </a:lnTo>
                <a:lnTo>
                  <a:pt x="1962848" y="179844"/>
                </a:lnTo>
                <a:lnTo>
                  <a:pt x="1960841" y="179844"/>
                </a:lnTo>
                <a:lnTo>
                  <a:pt x="1956231" y="192557"/>
                </a:lnTo>
                <a:lnTo>
                  <a:pt x="1954123" y="192557"/>
                </a:lnTo>
                <a:lnTo>
                  <a:pt x="1954123" y="243357"/>
                </a:lnTo>
                <a:lnTo>
                  <a:pt x="1948891" y="243357"/>
                </a:lnTo>
                <a:lnTo>
                  <a:pt x="1951215" y="230657"/>
                </a:lnTo>
                <a:lnTo>
                  <a:pt x="1954123" y="243357"/>
                </a:lnTo>
                <a:lnTo>
                  <a:pt x="1954123" y="192557"/>
                </a:lnTo>
                <a:lnTo>
                  <a:pt x="1949475" y="192557"/>
                </a:lnTo>
                <a:lnTo>
                  <a:pt x="1946935" y="205257"/>
                </a:lnTo>
                <a:lnTo>
                  <a:pt x="1945322" y="205257"/>
                </a:lnTo>
                <a:lnTo>
                  <a:pt x="1944484" y="217957"/>
                </a:lnTo>
                <a:lnTo>
                  <a:pt x="1944382" y="230657"/>
                </a:lnTo>
                <a:lnTo>
                  <a:pt x="1944243" y="243357"/>
                </a:lnTo>
                <a:lnTo>
                  <a:pt x="1942490" y="243357"/>
                </a:lnTo>
                <a:lnTo>
                  <a:pt x="1939302" y="256057"/>
                </a:lnTo>
                <a:lnTo>
                  <a:pt x="1933994" y="268757"/>
                </a:lnTo>
                <a:lnTo>
                  <a:pt x="1927377" y="268757"/>
                </a:lnTo>
                <a:lnTo>
                  <a:pt x="1927669" y="256057"/>
                </a:lnTo>
                <a:lnTo>
                  <a:pt x="1928393" y="256057"/>
                </a:lnTo>
                <a:lnTo>
                  <a:pt x="1930285" y="230657"/>
                </a:lnTo>
                <a:lnTo>
                  <a:pt x="1932546" y="217957"/>
                </a:lnTo>
                <a:lnTo>
                  <a:pt x="1934502" y="192557"/>
                </a:lnTo>
                <a:lnTo>
                  <a:pt x="1935848" y="179844"/>
                </a:lnTo>
                <a:lnTo>
                  <a:pt x="1935848" y="179501"/>
                </a:lnTo>
                <a:lnTo>
                  <a:pt x="1936102" y="167157"/>
                </a:lnTo>
                <a:lnTo>
                  <a:pt x="1930171" y="154444"/>
                </a:lnTo>
                <a:lnTo>
                  <a:pt x="1919236" y="154444"/>
                </a:lnTo>
                <a:lnTo>
                  <a:pt x="1918068" y="152666"/>
                </a:lnTo>
                <a:lnTo>
                  <a:pt x="1918068" y="319557"/>
                </a:lnTo>
                <a:lnTo>
                  <a:pt x="1915172" y="332257"/>
                </a:lnTo>
                <a:lnTo>
                  <a:pt x="1914144" y="332257"/>
                </a:lnTo>
                <a:lnTo>
                  <a:pt x="1914144" y="459257"/>
                </a:lnTo>
                <a:lnTo>
                  <a:pt x="1911096" y="459257"/>
                </a:lnTo>
                <a:lnTo>
                  <a:pt x="1913064" y="446557"/>
                </a:lnTo>
                <a:lnTo>
                  <a:pt x="1914144" y="459257"/>
                </a:lnTo>
                <a:lnTo>
                  <a:pt x="1914144" y="332257"/>
                </a:lnTo>
                <a:lnTo>
                  <a:pt x="1908771" y="332257"/>
                </a:lnTo>
                <a:lnTo>
                  <a:pt x="1904707" y="319557"/>
                </a:lnTo>
                <a:lnTo>
                  <a:pt x="1918068" y="319557"/>
                </a:lnTo>
                <a:lnTo>
                  <a:pt x="1918068" y="152666"/>
                </a:lnTo>
                <a:lnTo>
                  <a:pt x="1910918" y="141757"/>
                </a:lnTo>
                <a:lnTo>
                  <a:pt x="1911883" y="141757"/>
                </a:lnTo>
                <a:lnTo>
                  <a:pt x="1912848" y="129057"/>
                </a:lnTo>
                <a:lnTo>
                  <a:pt x="1926209" y="141757"/>
                </a:lnTo>
                <a:lnTo>
                  <a:pt x="1922856" y="129057"/>
                </a:lnTo>
                <a:lnTo>
                  <a:pt x="1919820" y="129057"/>
                </a:lnTo>
                <a:lnTo>
                  <a:pt x="1918525" y="116357"/>
                </a:lnTo>
                <a:lnTo>
                  <a:pt x="1917217" y="116357"/>
                </a:lnTo>
                <a:lnTo>
                  <a:pt x="1915172" y="103657"/>
                </a:lnTo>
                <a:lnTo>
                  <a:pt x="1911756" y="103657"/>
                </a:lnTo>
                <a:lnTo>
                  <a:pt x="1910346" y="90919"/>
                </a:lnTo>
                <a:lnTo>
                  <a:pt x="1908771" y="90919"/>
                </a:lnTo>
                <a:lnTo>
                  <a:pt x="1907349" y="78257"/>
                </a:lnTo>
                <a:lnTo>
                  <a:pt x="1905723" y="78257"/>
                </a:lnTo>
                <a:lnTo>
                  <a:pt x="1903869" y="65557"/>
                </a:lnTo>
                <a:lnTo>
                  <a:pt x="1901799" y="52857"/>
                </a:lnTo>
                <a:lnTo>
                  <a:pt x="1899399" y="52857"/>
                </a:lnTo>
                <a:lnTo>
                  <a:pt x="1896567" y="40157"/>
                </a:lnTo>
                <a:lnTo>
                  <a:pt x="1893265" y="40157"/>
                </a:lnTo>
                <a:lnTo>
                  <a:pt x="1889582" y="27457"/>
                </a:lnTo>
                <a:lnTo>
                  <a:pt x="1895398" y="27457"/>
                </a:lnTo>
                <a:lnTo>
                  <a:pt x="1889061" y="14757"/>
                </a:lnTo>
                <a:lnTo>
                  <a:pt x="1888426" y="14757"/>
                </a:lnTo>
                <a:lnTo>
                  <a:pt x="1890750" y="2057"/>
                </a:lnTo>
                <a:lnTo>
                  <a:pt x="1880870" y="2057"/>
                </a:lnTo>
                <a:lnTo>
                  <a:pt x="1880870" y="471957"/>
                </a:lnTo>
                <a:lnTo>
                  <a:pt x="1872729" y="471957"/>
                </a:lnTo>
                <a:lnTo>
                  <a:pt x="1864588" y="471957"/>
                </a:lnTo>
                <a:lnTo>
                  <a:pt x="1864004" y="459257"/>
                </a:lnTo>
                <a:lnTo>
                  <a:pt x="1869236" y="459257"/>
                </a:lnTo>
                <a:lnTo>
                  <a:pt x="1872729" y="471957"/>
                </a:lnTo>
                <a:lnTo>
                  <a:pt x="1880285" y="459257"/>
                </a:lnTo>
                <a:lnTo>
                  <a:pt x="1880870" y="471957"/>
                </a:lnTo>
                <a:lnTo>
                  <a:pt x="1880870" y="2057"/>
                </a:lnTo>
                <a:lnTo>
                  <a:pt x="1864245" y="2057"/>
                </a:lnTo>
                <a:lnTo>
                  <a:pt x="1863788" y="14757"/>
                </a:lnTo>
                <a:lnTo>
                  <a:pt x="1863432" y="14757"/>
                </a:lnTo>
                <a:lnTo>
                  <a:pt x="1864004" y="2057"/>
                </a:lnTo>
                <a:lnTo>
                  <a:pt x="1852371" y="2057"/>
                </a:lnTo>
                <a:lnTo>
                  <a:pt x="1852371" y="65557"/>
                </a:lnTo>
                <a:lnTo>
                  <a:pt x="1846567" y="65557"/>
                </a:lnTo>
                <a:lnTo>
                  <a:pt x="1846567" y="78257"/>
                </a:lnTo>
                <a:lnTo>
                  <a:pt x="1843074" y="82740"/>
                </a:lnTo>
                <a:lnTo>
                  <a:pt x="1843074" y="802157"/>
                </a:lnTo>
                <a:lnTo>
                  <a:pt x="1843074" y="814857"/>
                </a:lnTo>
                <a:lnTo>
                  <a:pt x="1838998" y="814857"/>
                </a:lnTo>
                <a:lnTo>
                  <a:pt x="1843074" y="802157"/>
                </a:lnTo>
                <a:lnTo>
                  <a:pt x="1843074" y="82740"/>
                </a:lnTo>
                <a:lnTo>
                  <a:pt x="1837258" y="90208"/>
                </a:lnTo>
                <a:lnTo>
                  <a:pt x="1837258" y="852957"/>
                </a:lnTo>
                <a:lnTo>
                  <a:pt x="1817484" y="852957"/>
                </a:lnTo>
                <a:lnTo>
                  <a:pt x="1817484" y="852360"/>
                </a:lnTo>
                <a:lnTo>
                  <a:pt x="1815744" y="852932"/>
                </a:lnTo>
                <a:lnTo>
                  <a:pt x="1806448" y="852957"/>
                </a:lnTo>
                <a:lnTo>
                  <a:pt x="1803869" y="852957"/>
                </a:lnTo>
                <a:lnTo>
                  <a:pt x="1806409" y="865505"/>
                </a:lnTo>
                <a:lnTo>
                  <a:pt x="1804644" y="865505"/>
                </a:lnTo>
                <a:lnTo>
                  <a:pt x="1799463" y="852957"/>
                </a:lnTo>
                <a:lnTo>
                  <a:pt x="1798307" y="852957"/>
                </a:lnTo>
                <a:lnTo>
                  <a:pt x="1804047" y="865505"/>
                </a:lnTo>
                <a:lnTo>
                  <a:pt x="1798840" y="865505"/>
                </a:lnTo>
                <a:lnTo>
                  <a:pt x="1794814" y="852957"/>
                </a:lnTo>
                <a:lnTo>
                  <a:pt x="1794789" y="865505"/>
                </a:lnTo>
                <a:lnTo>
                  <a:pt x="1788401" y="865505"/>
                </a:lnTo>
                <a:lnTo>
                  <a:pt x="1790166" y="878357"/>
                </a:lnTo>
                <a:lnTo>
                  <a:pt x="1782025" y="891057"/>
                </a:lnTo>
                <a:lnTo>
                  <a:pt x="1778330" y="881075"/>
                </a:lnTo>
                <a:lnTo>
                  <a:pt x="1782610" y="887234"/>
                </a:lnTo>
                <a:lnTo>
                  <a:pt x="1783181" y="882002"/>
                </a:lnTo>
                <a:lnTo>
                  <a:pt x="1777898" y="879894"/>
                </a:lnTo>
                <a:lnTo>
                  <a:pt x="1777339" y="878357"/>
                </a:lnTo>
                <a:lnTo>
                  <a:pt x="1777771" y="878357"/>
                </a:lnTo>
                <a:lnTo>
                  <a:pt x="1775053" y="865505"/>
                </a:lnTo>
                <a:lnTo>
                  <a:pt x="1775053" y="852957"/>
                </a:lnTo>
                <a:lnTo>
                  <a:pt x="1777377" y="852957"/>
                </a:lnTo>
                <a:lnTo>
                  <a:pt x="1781124" y="864666"/>
                </a:lnTo>
                <a:lnTo>
                  <a:pt x="1781479" y="865505"/>
                </a:lnTo>
                <a:lnTo>
                  <a:pt x="1784527" y="852957"/>
                </a:lnTo>
                <a:lnTo>
                  <a:pt x="1789506" y="852957"/>
                </a:lnTo>
                <a:lnTo>
                  <a:pt x="1796567" y="840257"/>
                </a:lnTo>
                <a:lnTo>
                  <a:pt x="1805863" y="840257"/>
                </a:lnTo>
                <a:lnTo>
                  <a:pt x="1806448" y="852957"/>
                </a:lnTo>
                <a:lnTo>
                  <a:pt x="1809292" y="840257"/>
                </a:lnTo>
                <a:lnTo>
                  <a:pt x="1807895" y="840257"/>
                </a:lnTo>
                <a:lnTo>
                  <a:pt x="1806930" y="827557"/>
                </a:lnTo>
                <a:lnTo>
                  <a:pt x="1816328" y="827557"/>
                </a:lnTo>
                <a:lnTo>
                  <a:pt x="1824469" y="814857"/>
                </a:lnTo>
                <a:lnTo>
                  <a:pt x="1825053" y="814857"/>
                </a:lnTo>
                <a:lnTo>
                  <a:pt x="1822145" y="827557"/>
                </a:lnTo>
                <a:lnTo>
                  <a:pt x="1826793" y="840257"/>
                </a:lnTo>
                <a:lnTo>
                  <a:pt x="1825625" y="840257"/>
                </a:lnTo>
                <a:lnTo>
                  <a:pt x="1837258" y="852957"/>
                </a:lnTo>
                <a:lnTo>
                  <a:pt x="1837258" y="90208"/>
                </a:lnTo>
                <a:lnTo>
                  <a:pt x="1836699" y="90919"/>
                </a:lnTo>
                <a:lnTo>
                  <a:pt x="1837842" y="78257"/>
                </a:lnTo>
                <a:lnTo>
                  <a:pt x="1846567" y="78257"/>
                </a:lnTo>
                <a:lnTo>
                  <a:pt x="1846567" y="65557"/>
                </a:lnTo>
                <a:lnTo>
                  <a:pt x="1843659" y="65557"/>
                </a:lnTo>
                <a:lnTo>
                  <a:pt x="1844230" y="52857"/>
                </a:lnTo>
                <a:lnTo>
                  <a:pt x="1851799" y="52857"/>
                </a:lnTo>
                <a:lnTo>
                  <a:pt x="1852371" y="65557"/>
                </a:lnTo>
                <a:lnTo>
                  <a:pt x="1852371" y="2057"/>
                </a:lnTo>
                <a:lnTo>
                  <a:pt x="1829701" y="2057"/>
                </a:lnTo>
                <a:lnTo>
                  <a:pt x="1829701" y="497357"/>
                </a:lnTo>
                <a:lnTo>
                  <a:pt x="1823300" y="497357"/>
                </a:lnTo>
                <a:lnTo>
                  <a:pt x="1824469" y="484657"/>
                </a:lnTo>
                <a:lnTo>
                  <a:pt x="1827961" y="484657"/>
                </a:lnTo>
                <a:lnTo>
                  <a:pt x="1829701" y="497357"/>
                </a:lnTo>
                <a:lnTo>
                  <a:pt x="1829701" y="2057"/>
                </a:lnTo>
                <a:lnTo>
                  <a:pt x="1812721" y="2057"/>
                </a:lnTo>
                <a:lnTo>
                  <a:pt x="1812721" y="243357"/>
                </a:lnTo>
                <a:lnTo>
                  <a:pt x="1805279" y="243357"/>
                </a:lnTo>
                <a:lnTo>
                  <a:pt x="1807324" y="230657"/>
                </a:lnTo>
                <a:lnTo>
                  <a:pt x="1811604" y="230657"/>
                </a:lnTo>
                <a:lnTo>
                  <a:pt x="1812721" y="243357"/>
                </a:lnTo>
                <a:lnTo>
                  <a:pt x="1812721" y="2057"/>
                </a:lnTo>
                <a:lnTo>
                  <a:pt x="1811680" y="2057"/>
                </a:lnTo>
                <a:lnTo>
                  <a:pt x="1811680" y="116357"/>
                </a:lnTo>
                <a:lnTo>
                  <a:pt x="1805901" y="116357"/>
                </a:lnTo>
                <a:lnTo>
                  <a:pt x="1802155" y="129057"/>
                </a:lnTo>
                <a:lnTo>
                  <a:pt x="1797367" y="129057"/>
                </a:lnTo>
                <a:lnTo>
                  <a:pt x="1799971" y="116357"/>
                </a:lnTo>
                <a:lnTo>
                  <a:pt x="1801164" y="103657"/>
                </a:lnTo>
                <a:lnTo>
                  <a:pt x="1802841" y="103657"/>
                </a:lnTo>
                <a:lnTo>
                  <a:pt x="1809356" y="103657"/>
                </a:lnTo>
                <a:lnTo>
                  <a:pt x="1811680" y="116357"/>
                </a:lnTo>
                <a:lnTo>
                  <a:pt x="1811680" y="2057"/>
                </a:lnTo>
                <a:lnTo>
                  <a:pt x="1802955" y="2057"/>
                </a:lnTo>
                <a:lnTo>
                  <a:pt x="1802955" y="14757"/>
                </a:lnTo>
                <a:lnTo>
                  <a:pt x="1798891" y="14757"/>
                </a:lnTo>
                <a:lnTo>
                  <a:pt x="1798891" y="2057"/>
                </a:lnTo>
                <a:lnTo>
                  <a:pt x="1795983" y="2057"/>
                </a:lnTo>
                <a:lnTo>
                  <a:pt x="1795983" y="256057"/>
                </a:lnTo>
                <a:lnTo>
                  <a:pt x="1794814" y="268757"/>
                </a:lnTo>
                <a:lnTo>
                  <a:pt x="1785518" y="268757"/>
                </a:lnTo>
                <a:lnTo>
                  <a:pt x="1786674" y="256057"/>
                </a:lnTo>
                <a:lnTo>
                  <a:pt x="1795983" y="256057"/>
                </a:lnTo>
                <a:lnTo>
                  <a:pt x="1795983" y="2057"/>
                </a:lnTo>
                <a:lnTo>
                  <a:pt x="1794230" y="2057"/>
                </a:lnTo>
                <a:lnTo>
                  <a:pt x="1794230" y="52857"/>
                </a:lnTo>
                <a:lnTo>
                  <a:pt x="1791906" y="40157"/>
                </a:lnTo>
                <a:lnTo>
                  <a:pt x="1793074" y="40157"/>
                </a:lnTo>
                <a:lnTo>
                  <a:pt x="1794230" y="52857"/>
                </a:lnTo>
                <a:lnTo>
                  <a:pt x="1794230" y="2057"/>
                </a:lnTo>
                <a:lnTo>
                  <a:pt x="1784362" y="2057"/>
                </a:lnTo>
                <a:lnTo>
                  <a:pt x="1784362" y="687832"/>
                </a:lnTo>
                <a:lnTo>
                  <a:pt x="1777377" y="700557"/>
                </a:lnTo>
                <a:lnTo>
                  <a:pt x="1777377" y="687832"/>
                </a:lnTo>
                <a:lnTo>
                  <a:pt x="1784362" y="687832"/>
                </a:lnTo>
                <a:lnTo>
                  <a:pt x="1784362" y="2057"/>
                </a:lnTo>
                <a:lnTo>
                  <a:pt x="1774469" y="2057"/>
                </a:lnTo>
                <a:lnTo>
                  <a:pt x="1774469" y="141757"/>
                </a:lnTo>
                <a:lnTo>
                  <a:pt x="1774469" y="154444"/>
                </a:lnTo>
                <a:lnTo>
                  <a:pt x="1770976" y="154444"/>
                </a:lnTo>
                <a:lnTo>
                  <a:pt x="1770976" y="878357"/>
                </a:lnTo>
                <a:lnTo>
                  <a:pt x="1769808" y="878357"/>
                </a:lnTo>
                <a:lnTo>
                  <a:pt x="1765160" y="903757"/>
                </a:lnTo>
                <a:lnTo>
                  <a:pt x="1762836" y="903757"/>
                </a:lnTo>
                <a:lnTo>
                  <a:pt x="1766112" y="916457"/>
                </a:lnTo>
                <a:lnTo>
                  <a:pt x="1761604" y="916457"/>
                </a:lnTo>
                <a:lnTo>
                  <a:pt x="1755228" y="903757"/>
                </a:lnTo>
                <a:lnTo>
                  <a:pt x="1752955" y="916457"/>
                </a:lnTo>
                <a:lnTo>
                  <a:pt x="1747342" y="903757"/>
                </a:lnTo>
                <a:lnTo>
                  <a:pt x="1747774" y="903757"/>
                </a:lnTo>
                <a:lnTo>
                  <a:pt x="1749412" y="878357"/>
                </a:lnTo>
                <a:lnTo>
                  <a:pt x="1751203" y="865644"/>
                </a:lnTo>
                <a:lnTo>
                  <a:pt x="1754111" y="878357"/>
                </a:lnTo>
                <a:lnTo>
                  <a:pt x="1762252" y="878357"/>
                </a:lnTo>
                <a:lnTo>
                  <a:pt x="1762848" y="865505"/>
                </a:lnTo>
                <a:lnTo>
                  <a:pt x="1769211" y="865505"/>
                </a:lnTo>
                <a:lnTo>
                  <a:pt x="1770976" y="878357"/>
                </a:lnTo>
                <a:lnTo>
                  <a:pt x="1770976" y="154444"/>
                </a:lnTo>
                <a:lnTo>
                  <a:pt x="1770392" y="154444"/>
                </a:lnTo>
                <a:lnTo>
                  <a:pt x="1770392" y="141757"/>
                </a:lnTo>
                <a:lnTo>
                  <a:pt x="1774469" y="141757"/>
                </a:lnTo>
                <a:lnTo>
                  <a:pt x="1774469" y="2057"/>
                </a:lnTo>
                <a:lnTo>
                  <a:pt x="1747139" y="2057"/>
                </a:lnTo>
                <a:lnTo>
                  <a:pt x="1747139" y="865505"/>
                </a:lnTo>
                <a:lnTo>
                  <a:pt x="1747139" y="878357"/>
                </a:lnTo>
                <a:lnTo>
                  <a:pt x="1746554" y="878357"/>
                </a:lnTo>
                <a:lnTo>
                  <a:pt x="1746554" y="865505"/>
                </a:lnTo>
                <a:lnTo>
                  <a:pt x="1747139" y="865505"/>
                </a:lnTo>
                <a:lnTo>
                  <a:pt x="1747139" y="2057"/>
                </a:lnTo>
                <a:lnTo>
                  <a:pt x="1745957" y="2057"/>
                </a:lnTo>
                <a:lnTo>
                  <a:pt x="1745957" y="865505"/>
                </a:lnTo>
                <a:lnTo>
                  <a:pt x="1744192" y="865505"/>
                </a:lnTo>
                <a:lnTo>
                  <a:pt x="1744192" y="903757"/>
                </a:lnTo>
                <a:lnTo>
                  <a:pt x="1741614" y="916457"/>
                </a:lnTo>
                <a:lnTo>
                  <a:pt x="1741474" y="916457"/>
                </a:lnTo>
                <a:lnTo>
                  <a:pt x="1739722" y="903757"/>
                </a:lnTo>
                <a:lnTo>
                  <a:pt x="1744192" y="903757"/>
                </a:lnTo>
                <a:lnTo>
                  <a:pt x="1744192" y="865505"/>
                </a:lnTo>
                <a:lnTo>
                  <a:pt x="1743659" y="865505"/>
                </a:lnTo>
                <a:lnTo>
                  <a:pt x="1743697" y="864666"/>
                </a:lnTo>
                <a:lnTo>
                  <a:pt x="1744230" y="852957"/>
                </a:lnTo>
                <a:lnTo>
                  <a:pt x="1745957" y="865505"/>
                </a:lnTo>
                <a:lnTo>
                  <a:pt x="1745957" y="2057"/>
                </a:lnTo>
                <a:lnTo>
                  <a:pt x="1739468" y="2057"/>
                </a:lnTo>
                <a:lnTo>
                  <a:pt x="1739468" y="916457"/>
                </a:lnTo>
                <a:lnTo>
                  <a:pt x="1736674" y="929157"/>
                </a:lnTo>
                <a:lnTo>
                  <a:pt x="1729117" y="929157"/>
                </a:lnTo>
                <a:lnTo>
                  <a:pt x="1725625" y="919467"/>
                </a:lnTo>
                <a:lnTo>
                  <a:pt x="1725625" y="941857"/>
                </a:lnTo>
                <a:lnTo>
                  <a:pt x="1718652" y="929157"/>
                </a:lnTo>
                <a:lnTo>
                  <a:pt x="1719808" y="929157"/>
                </a:lnTo>
                <a:lnTo>
                  <a:pt x="1725625" y="941857"/>
                </a:lnTo>
                <a:lnTo>
                  <a:pt x="1725625" y="919467"/>
                </a:lnTo>
                <a:lnTo>
                  <a:pt x="1724545" y="916457"/>
                </a:lnTo>
                <a:lnTo>
                  <a:pt x="1732026" y="916457"/>
                </a:lnTo>
                <a:lnTo>
                  <a:pt x="1729701" y="903757"/>
                </a:lnTo>
                <a:lnTo>
                  <a:pt x="1737842" y="903757"/>
                </a:lnTo>
                <a:lnTo>
                  <a:pt x="1734350" y="916457"/>
                </a:lnTo>
                <a:lnTo>
                  <a:pt x="1739468" y="916457"/>
                </a:lnTo>
                <a:lnTo>
                  <a:pt x="1739468" y="2057"/>
                </a:lnTo>
                <a:lnTo>
                  <a:pt x="1735505" y="2057"/>
                </a:lnTo>
                <a:lnTo>
                  <a:pt x="1735505" y="167157"/>
                </a:lnTo>
                <a:lnTo>
                  <a:pt x="1731441" y="179844"/>
                </a:lnTo>
                <a:lnTo>
                  <a:pt x="1729701" y="179844"/>
                </a:lnTo>
                <a:lnTo>
                  <a:pt x="1729117" y="192557"/>
                </a:lnTo>
                <a:lnTo>
                  <a:pt x="1723250" y="192557"/>
                </a:lnTo>
                <a:lnTo>
                  <a:pt x="1722285" y="179844"/>
                </a:lnTo>
                <a:lnTo>
                  <a:pt x="1723720" y="179844"/>
                </a:lnTo>
                <a:lnTo>
                  <a:pt x="1723758" y="179501"/>
                </a:lnTo>
                <a:lnTo>
                  <a:pt x="1725041" y="167157"/>
                </a:lnTo>
                <a:lnTo>
                  <a:pt x="1735505" y="167157"/>
                </a:lnTo>
                <a:lnTo>
                  <a:pt x="1735505" y="2057"/>
                </a:lnTo>
                <a:lnTo>
                  <a:pt x="1719808" y="2057"/>
                </a:lnTo>
                <a:lnTo>
                  <a:pt x="1719808" y="243357"/>
                </a:lnTo>
                <a:lnTo>
                  <a:pt x="1719237" y="244614"/>
                </a:lnTo>
                <a:lnTo>
                  <a:pt x="1719237" y="675157"/>
                </a:lnTo>
                <a:lnTo>
                  <a:pt x="1717484" y="675157"/>
                </a:lnTo>
                <a:lnTo>
                  <a:pt x="1717484" y="827557"/>
                </a:lnTo>
                <a:lnTo>
                  <a:pt x="1712836" y="827557"/>
                </a:lnTo>
                <a:lnTo>
                  <a:pt x="1712836" y="967257"/>
                </a:lnTo>
                <a:lnTo>
                  <a:pt x="1709928" y="967257"/>
                </a:lnTo>
                <a:lnTo>
                  <a:pt x="1709343" y="954557"/>
                </a:lnTo>
                <a:lnTo>
                  <a:pt x="1709928" y="954557"/>
                </a:lnTo>
                <a:lnTo>
                  <a:pt x="1709928" y="967257"/>
                </a:lnTo>
                <a:lnTo>
                  <a:pt x="1710512" y="954557"/>
                </a:lnTo>
                <a:lnTo>
                  <a:pt x="1711667" y="954557"/>
                </a:lnTo>
                <a:lnTo>
                  <a:pt x="1712836" y="967257"/>
                </a:lnTo>
                <a:lnTo>
                  <a:pt x="1712836" y="827557"/>
                </a:lnTo>
                <a:lnTo>
                  <a:pt x="1709343" y="827557"/>
                </a:lnTo>
                <a:lnTo>
                  <a:pt x="1709343" y="814857"/>
                </a:lnTo>
                <a:lnTo>
                  <a:pt x="1717484" y="827557"/>
                </a:lnTo>
                <a:lnTo>
                  <a:pt x="1717484" y="675157"/>
                </a:lnTo>
                <a:lnTo>
                  <a:pt x="1714220" y="675157"/>
                </a:lnTo>
                <a:lnTo>
                  <a:pt x="1716366" y="662457"/>
                </a:lnTo>
                <a:lnTo>
                  <a:pt x="1719237" y="675157"/>
                </a:lnTo>
                <a:lnTo>
                  <a:pt x="1719237" y="244614"/>
                </a:lnTo>
                <a:lnTo>
                  <a:pt x="1716468" y="250672"/>
                </a:lnTo>
                <a:lnTo>
                  <a:pt x="1716468" y="510057"/>
                </a:lnTo>
                <a:lnTo>
                  <a:pt x="1711096" y="510057"/>
                </a:lnTo>
                <a:lnTo>
                  <a:pt x="1711096" y="713257"/>
                </a:lnTo>
                <a:lnTo>
                  <a:pt x="1711045" y="714336"/>
                </a:lnTo>
                <a:lnTo>
                  <a:pt x="1710512" y="725957"/>
                </a:lnTo>
                <a:lnTo>
                  <a:pt x="1701203" y="725957"/>
                </a:lnTo>
                <a:lnTo>
                  <a:pt x="1701203" y="954557"/>
                </a:lnTo>
                <a:lnTo>
                  <a:pt x="1694230" y="954557"/>
                </a:lnTo>
                <a:lnTo>
                  <a:pt x="1694230" y="967257"/>
                </a:lnTo>
                <a:lnTo>
                  <a:pt x="1693646" y="979957"/>
                </a:lnTo>
                <a:lnTo>
                  <a:pt x="1691906" y="979957"/>
                </a:lnTo>
                <a:lnTo>
                  <a:pt x="1689582" y="967257"/>
                </a:lnTo>
                <a:lnTo>
                  <a:pt x="1694230" y="967257"/>
                </a:lnTo>
                <a:lnTo>
                  <a:pt x="1694230" y="954557"/>
                </a:lnTo>
                <a:lnTo>
                  <a:pt x="1691322" y="954557"/>
                </a:lnTo>
                <a:lnTo>
                  <a:pt x="1691906" y="941857"/>
                </a:lnTo>
                <a:lnTo>
                  <a:pt x="1687830" y="929157"/>
                </a:lnTo>
                <a:lnTo>
                  <a:pt x="1687830" y="954557"/>
                </a:lnTo>
                <a:lnTo>
                  <a:pt x="1683181" y="954557"/>
                </a:lnTo>
                <a:lnTo>
                  <a:pt x="1679702" y="941857"/>
                </a:lnTo>
                <a:lnTo>
                  <a:pt x="1678533" y="941857"/>
                </a:lnTo>
                <a:lnTo>
                  <a:pt x="1673301" y="929157"/>
                </a:lnTo>
                <a:lnTo>
                  <a:pt x="1680857" y="941857"/>
                </a:lnTo>
                <a:lnTo>
                  <a:pt x="1687258" y="941857"/>
                </a:lnTo>
                <a:lnTo>
                  <a:pt x="1687830" y="954557"/>
                </a:lnTo>
                <a:lnTo>
                  <a:pt x="1687830" y="929157"/>
                </a:lnTo>
                <a:lnTo>
                  <a:pt x="1697215" y="929157"/>
                </a:lnTo>
                <a:lnTo>
                  <a:pt x="1697240" y="941857"/>
                </a:lnTo>
                <a:lnTo>
                  <a:pt x="1694230" y="941857"/>
                </a:lnTo>
                <a:lnTo>
                  <a:pt x="1701203" y="954557"/>
                </a:lnTo>
                <a:lnTo>
                  <a:pt x="1701203" y="725957"/>
                </a:lnTo>
                <a:lnTo>
                  <a:pt x="1702955" y="713257"/>
                </a:lnTo>
                <a:lnTo>
                  <a:pt x="1711096" y="713257"/>
                </a:lnTo>
                <a:lnTo>
                  <a:pt x="1711096" y="510057"/>
                </a:lnTo>
                <a:lnTo>
                  <a:pt x="1701203" y="510057"/>
                </a:lnTo>
                <a:lnTo>
                  <a:pt x="1707591" y="522719"/>
                </a:lnTo>
                <a:lnTo>
                  <a:pt x="1703019" y="522719"/>
                </a:lnTo>
                <a:lnTo>
                  <a:pt x="1703044" y="523100"/>
                </a:lnTo>
                <a:lnTo>
                  <a:pt x="1703552" y="535457"/>
                </a:lnTo>
                <a:lnTo>
                  <a:pt x="1701279" y="522719"/>
                </a:lnTo>
                <a:lnTo>
                  <a:pt x="1696554" y="522719"/>
                </a:lnTo>
                <a:lnTo>
                  <a:pt x="1696554" y="586257"/>
                </a:lnTo>
                <a:lnTo>
                  <a:pt x="1695399" y="598957"/>
                </a:lnTo>
                <a:lnTo>
                  <a:pt x="1695348" y="598678"/>
                </a:lnTo>
                <a:lnTo>
                  <a:pt x="1693062" y="586257"/>
                </a:lnTo>
                <a:lnTo>
                  <a:pt x="1696554" y="586257"/>
                </a:lnTo>
                <a:lnTo>
                  <a:pt x="1696554" y="522719"/>
                </a:lnTo>
                <a:lnTo>
                  <a:pt x="1695399" y="522719"/>
                </a:lnTo>
                <a:lnTo>
                  <a:pt x="1695399" y="510057"/>
                </a:lnTo>
                <a:lnTo>
                  <a:pt x="1695970" y="510057"/>
                </a:lnTo>
                <a:lnTo>
                  <a:pt x="1697139" y="497357"/>
                </a:lnTo>
                <a:lnTo>
                  <a:pt x="1708988" y="497357"/>
                </a:lnTo>
                <a:lnTo>
                  <a:pt x="1716468" y="510057"/>
                </a:lnTo>
                <a:lnTo>
                  <a:pt x="1716468" y="250672"/>
                </a:lnTo>
                <a:lnTo>
                  <a:pt x="1714004" y="256057"/>
                </a:lnTo>
                <a:lnTo>
                  <a:pt x="1712252" y="246532"/>
                </a:lnTo>
                <a:lnTo>
                  <a:pt x="1712252" y="471957"/>
                </a:lnTo>
                <a:lnTo>
                  <a:pt x="1709928" y="471957"/>
                </a:lnTo>
                <a:lnTo>
                  <a:pt x="1708188" y="484657"/>
                </a:lnTo>
                <a:lnTo>
                  <a:pt x="1703539" y="484657"/>
                </a:lnTo>
                <a:lnTo>
                  <a:pt x="1705279" y="471957"/>
                </a:lnTo>
                <a:lnTo>
                  <a:pt x="1694815" y="471957"/>
                </a:lnTo>
                <a:lnTo>
                  <a:pt x="1702955" y="459257"/>
                </a:lnTo>
                <a:lnTo>
                  <a:pt x="1697139" y="459257"/>
                </a:lnTo>
                <a:lnTo>
                  <a:pt x="1700631" y="446557"/>
                </a:lnTo>
                <a:lnTo>
                  <a:pt x="1705279" y="446557"/>
                </a:lnTo>
                <a:lnTo>
                  <a:pt x="1706435" y="459257"/>
                </a:lnTo>
                <a:lnTo>
                  <a:pt x="1711096" y="459257"/>
                </a:lnTo>
                <a:lnTo>
                  <a:pt x="1712252" y="471957"/>
                </a:lnTo>
                <a:lnTo>
                  <a:pt x="1712252" y="246532"/>
                </a:lnTo>
                <a:lnTo>
                  <a:pt x="1711667" y="243357"/>
                </a:lnTo>
                <a:lnTo>
                  <a:pt x="1719808" y="243357"/>
                </a:lnTo>
                <a:lnTo>
                  <a:pt x="1719808" y="2057"/>
                </a:lnTo>
                <a:lnTo>
                  <a:pt x="1715135" y="2057"/>
                </a:lnTo>
                <a:lnTo>
                  <a:pt x="1715135" y="90919"/>
                </a:lnTo>
                <a:lnTo>
                  <a:pt x="1704327" y="78257"/>
                </a:lnTo>
                <a:lnTo>
                  <a:pt x="1703501" y="78257"/>
                </a:lnTo>
                <a:lnTo>
                  <a:pt x="1702663" y="65557"/>
                </a:lnTo>
                <a:lnTo>
                  <a:pt x="1713420" y="65557"/>
                </a:lnTo>
                <a:lnTo>
                  <a:pt x="1708772" y="78257"/>
                </a:lnTo>
                <a:lnTo>
                  <a:pt x="1711096" y="78257"/>
                </a:lnTo>
                <a:lnTo>
                  <a:pt x="1715135" y="90919"/>
                </a:lnTo>
                <a:lnTo>
                  <a:pt x="1715135" y="2057"/>
                </a:lnTo>
                <a:lnTo>
                  <a:pt x="1701203" y="2057"/>
                </a:lnTo>
                <a:lnTo>
                  <a:pt x="1701203" y="27457"/>
                </a:lnTo>
                <a:lnTo>
                  <a:pt x="1699488" y="27457"/>
                </a:lnTo>
                <a:lnTo>
                  <a:pt x="1699488" y="90919"/>
                </a:lnTo>
                <a:lnTo>
                  <a:pt x="1697723" y="93192"/>
                </a:lnTo>
                <a:lnTo>
                  <a:pt x="1697723" y="357657"/>
                </a:lnTo>
                <a:lnTo>
                  <a:pt x="1694815" y="370357"/>
                </a:lnTo>
                <a:lnTo>
                  <a:pt x="1692490" y="370357"/>
                </a:lnTo>
                <a:lnTo>
                  <a:pt x="1692490" y="624357"/>
                </a:lnTo>
                <a:lnTo>
                  <a:pt x="1682597" y="624357"/>
                </a:lnTo>
                <a:lnTo>
                  <a:pt x="1682597" y="611606"/>
                </a:lnTo>
                <a:lnTo>
                  <a:pt x="1685480" y="611606"/>
                </a:lnTo>
                <a:lnTo>
                  <a:pt x="1692490" y="624357"/>
                </a:lnTo>
                <a:lnTo>
                  <a:pt x="1692490" y="370357"/>
                </a:lnTo>
                <a:lnTo>
                  <a:pt x="1688414" y="370357"/>
                </a:lnTo>
                <a:lnTo>
                  <a:pt x="1687830" y="357657"/>
                </a:lnTo>
                <a:lnTo>
                  <a:pt x="1697723" y="357657"/>
                </a:lnTo>
                <a:lnTo>
                  <a:pt x="1697723" y="93192"/>
                </a:lnTo>
                <a:lnTo>
                  <a:pt x="1690738" y="102171"/>
                </a:lnTo>
                <a:lnTo>
                  <a:pt x="1690738" y="167157"/>
                </a:lnTo>
                <a:lnTo>
                  <a:pt x="1680273" y="167157"/>
                </a:lnTo>
                <a:lnTo>
                  <a:pt x="1680857" y="154444"/>
                </a:lnTo>
                <a:lnTo>
                  <a:pt x="1689582" y="154444"/>
                </a:lnTo>
                <a:lnTo>
                  <a:pt x="1690738" y="167157"/>
                </a:lnTo>
                <a:lnTo>
                  <a:pt x="1690738" y="102171"/>
                </a:lnTo>
                <a:lnTo>
                  <a:pt x="1689582" y="103657"/>
                </a:lnTo>
                <a:lnTo>
                  <a:pt x="1685531" y="103657"/>
                </a:lnTo>
                <a:lnTo>
                  <a:pt x="1688858" y="90919"/>
                </a:lnTo>
                <a:lnTo>
                  <a:pt x="1693062" y="90919"/>
                </a:lnTo>
                <a:lnTo>
                  <a:pt x="1691906" y="78257"/>
                </a:lnTo>
                <a:lnTo>
                  <a:pt x="1695970" y="78257"/>
                </a:lnTo>
                <a:lnTo>
                  <a:pt x="1693075" y="90919"/>
                </a:lnTo>
                <a:lnTo>
                  <a:pt x="1699488" y="90919"/>
                </a:lnTo>
                <a:lnTo>
                  <a:pt x="1699488" y="27457"/>
                </a:lnTo>
                <a:lnTo>
                  <a:pt x="1695399" y="27457"/>
                </a:lnTo>
                <a:lnTo>
                  <a:pt x="1695399" y="14757"/>
                </a:lnTo>
                <a:lnTo>
                  <a:pt x="1701203" y="27457"/>
                </a:lnTo>
                <a:lnTo>
                  <a:pt x="1701203" y="2057"/>
                </a:lnTo>
                <a:lnTo>
                  <a:pt x="1693062" y="2057"/>
                </a:lnTo>
                <a:lnTo>
                  <a:pt x="1693062" y="65557"/>
                </a:lnTo>
                <a:lnTo>
                  <a:pt x="1690166" y="78257"/>
                </a:lnTo>
                <a:lnTo>
                  <a:pt x="1672717" y="78257"/>
                </a:lnTo>
                <a:lnTo>
                  <a:pt x="1675625" y="65557"/>
                </a:lnTo>
                <a:lnTo>
                  <a:pt x="1681441" y="65557"/>
                </a:lnTo>
                <a:lnTo>
                  <a:pt x="1680857" y="52857"/>
                </a:lnTo>
                <a:lnTo>
                  <a:pt x="1664576" y="52857"/>
                </a:lnTo>
                <a:lnTo>
                  <a:pt x="1663636" y="54229"/>
                </a:lnTo>
                <a:lnTo>
                  <a:pt x="1663636" y="65557"/>
                </a:lnTo>
                <a:lnTo>
                  <a:pt x="1663115" y="78257"/>
                </a:lnTo>
                <a:lnTo>
                  <a:pt x="1659928" y="65557"/>
                </a:lnTo>
                <a:lnTo>
                  <a:pt x="1663636" y="65557"/>
                </a:lnTo>
                <a:lnTo>
                  <a:pt x="1663636" y="54229"/>
                </a:lnTo>
                <a:lnTo>
                  <a:pt x="1655864" y="65557"/>
                </a:lnTo>
                <a:lnTo>
                  <a:pt x="1658188" y="52857"/>
                </a:lnTo>
                <a:lnTo>
                  <a:pt x="1657604" y="52857"/>
                </a:lnTo>
                <a:lnTo>
                  <a:pt x="1661668" y="40157"/>
                </a:lnTo>
                <a:lnTo>
                  <a:pt x="1667522" y="40157"/>
                </a:lnTo>
                <a:lnTo>
                  <a:pt x="1668653" y="27457"/>
                </a:lnTo>
                <a:lnTo>
                  <a:pt x="1659407" y="40157"/>
                </a:lnTo>
                <a:lnTo>
                  <a:pt x="1661668" y="27457"/>
                </a:lnTo>
                <a:lnTo>
                  <a:pt x="1668653" y="27457"/>
                </a:lnTo>
                <a:lnTo>
                  <a:pt x="1676755" y="27457"/>
                </a:lnTo>
                <a:lnTo>
                  <a:pt x="1673898" y="40157"/>
                </a:lnTo>
                <a:lnTo>
                  <a:pt x="1684350" y="40157"/>
                </a:lnTo>
                <a:lnTo>
                  <a:pt x="1685505" y="52857"/>
                </a:lnTo>
                <a:lnTo>
                  <a:pt x="1684934" y="52857"/>
                </a:lnTo>
                <a:lnTo>
                  <a:pt x="1681441" y="65557"/>
                </a:lnTo>
                <a:lnTo>
                  <a:pt x="1693062" y="65557"/>
                </a:lnTo>
                <a:lnTo>
                  <a:pt x="1693062" y="2057"/>
                </a:lnTo>
                <a:lnTo>
                  <a:pt x="1655864" y="2057"/>
                </a:lnTo>
                <a:lnTo>
                  <a:pt x="1657019" y="14757"/>
                </a:lnTo>
                <a:lnTo>
                  <a:pt x="1652955" y="14757"/>
                </a:lnTo>
                <a:lnTo>
                  <a:pt x="1652371" y="2057"/>
                </a:lnTo>
                <a:lnTo>
                  <a:pt x="1651203" y="2057"/>
                </a:lnTo>
                <a:lnTo>
                  <a:pt x="1644561" y="14757"/>
                </a:lnTo>
                <a:lnTo>
                  <a:pt x="1647355" y="2057"/>
                </a:lnTo>
                <a:lnTo>
                  <a:pt x="1633054" y="2057"/>
                </a:lnTo>
                <a:lnTo>
                  <a:pt x="1632597" y="14757"/>
                </a:lnTo>
                <a:lnTo>
                  <a:pt x="1629410" y="14757"/>
                </a:lnTo>
                <a:lnTo>
                  <a:pt x="1626793" y="2057"/>
                </a:lnTo>
                <a:lnTo>
                  <a:pt x="1623301" y="14757"/>
                </a:lnTo>
                <a:lnTo>
                  <a:pt x="1626412" y="2057"/>
                </a:lnTo>
                <a:lnTo>
                  <a:pt x="1602371" y="2057"/>
                </a:lnTo>
                <a:lnTo>
                  <a:pt x="1602371" y="776757"/>
                </a:lnTo>
                <a:lnTo>
                  <a:pt x="1601203" y="789457"/>
                </a:lnTo>
                <a:lnTo>
                  <a:pt x="1580591" y="789457"/>
                </a:lnTo>
                <a:lnTo>
                  <a:pt x="1577949" y="776757"/>
                </a:lnTo>
                <a:lnTo>
                  <a:pt x="1602371" y="776757"/>
                </a:lnTo>
                <a:lnTo>
                  <a:pt x="1602371" y="2057"/>
                </a:lnTo>
                <a:lnTo>
                  <a:pt x="1576781" y="2057"/>
                </a:lnTo>
                <a:lnTo>
                  <a:pt x="1576781" y="230657"/>
                </a:lnTo>
                <a:lnTo>
                  <a:pt x="1576781" y="700557"/>
                </a:lnTo>
                <a:lnTo>
                  <a:pt x="1558772" y="700557"/>
                </a:lnTo>
                <a:lnTo>
                  <a:pt x="1546910" y="687832"/>
                </a:lnTo>
                <a:lnTo>
                  <a:pt x="1546834" y="687438"/>
                </a:lnTo>
                <a:lnTo>
                  <a:pt x="1541716" y="662457"/>
                </a:lnTo>
                <a:lnTo>
                  <a:pt x="1542199" y="662457"/>
                </a:lnTo>
                <a:lnTo>
                  <a:pt x="1543646" y="649757"/>
                </a:lnTo>
                <a:lnTo>
                  <a:pt x="1550047" y="637057"/>
                </a:lnTo>
                <a:lnTo>
                  <a:pt x="1551787" y="649757"/>
                </a:lnTo>
                <a:lnTo>
                  <a:pt x="1562252" y="637057"/>
                </a:lnTo>
                <a:lnTo>
                  <a:pt x="1559026" y="649757"/>
                </a:lnTo>
                <a:lnTo>
                  <a:pt x="1560004" y="662457"/>
                </a:lnTo>
                <a:lnTo>
                  <a:pt x="1564132" y="675157"/>
                </a:lnTo>
                <a:lnTo>
                  <a:pt x="1562252" y="675157"/>
                </a:lnTo>
                <a:lnTo>
                  <a:pt x="1562265" y="675322"/>
                </a:lnTo>
                <a:lnTo>
                  <a:pt x="1563052" y="687832"/>
                </a:lnTo>
                <a:lnTo>
                  <a:pt x="1573364" y="687832"/>
                </a:lnTo>
                <a:lnTo>
                  <a:pt x="1573466" y="688225"/>
                </a:lnTo>
                <a:lnTo>
                  <a:pt x="1576781" y="700557"/>
                </a:lnTo>
                <a:lnTo>
                  <a:pt x="1576781" y="230657"/>
                </a:lnTo>
                <a:lnTo>
                  <a:pt x="1568069" y="217957"/>
                </a:lnTo>
                <a:lnTo>
                  <a:pt x="1568640" y="217957"/>
                </a:lnTo>
                <a:lnTo>
                  <a:pt x="1576781" y="230657"/>
                </a:lnTo>
                <a:lnTo>
                  <a:pt x="1576781" y="2057"/>
                </a:lnTo>
                <a:lnTo>
                  <a:pt x="1565160" y="2057"/>
                </a:lnTo>
                <a:lnTo>
                  <a:pt x="1565160" y="141757"/>
                </a:lnTo>
                <a:lnTo>
                  <a:pt x="1562252" y="154444"/>
                </a:lnTo>
                <a:lnTo>
                  <a:pt x="1562252" y="586257"/>
                </a:lnTo>
                <a:lnTo>
                  <a:pt x="1551228" y="611606"/>
                </a:lnTo>
                <a:lnTo>
                  <a:pt x="1538046" y="611606"/>
                </a:lnTo>
                <a:lnTo>
                  <a:pt x="1536992" y="598957"/>
                </a:lnTo>
                <a:lnTo>
                  <a:pt x="1562252" y="586257"/>
                </a:lnTo>
                <a:lnTo>
                  <a:pt x="1562252" y="154444"/>
                </a:lnTo>
                <a:lnTo>
                  <a:pt x="1557604" y="154444"/>
                </a:lnTo>
                <a:lnTo>
                  <a:pt x="1557604" y="319557"/>
                </a:lnTo>
                <a:lnTo>
                  <a:pt x="1550047" y="319557"/>
                </a:lnTo>
                <a:lnTo>
                  <a:pt x="1551787" y="332257"/>
                </a:lnTo>
                <a:lnTo>
                  <a:pt x="1549463" y="332257"/>
                </a:lnTo>
                <a:lnTo>
                  <a:pt x="1546555" y="344957"/>
                </a:lnTo>
                <a:lnTo>
                  <a:pt x="1545386" y="344957"/>
                </a:lnTo>
                <a:lnTo>
                  <a:pt x="1541322" y="357657"/>
                </a:lnTo>
                <a:lnTo>
                  <a:pt x="1537233" y="344957"/>
                </a:lnTo>
                <a:lnTo>
                  <a:pt x="1533156" y="344957"/>
                </a:lnTo>
                <a:lnTo>
                  <a:pt x="1536166" y="332257"/>
                </a:lnTo>
                <a:lnTo>
                  <a:pt x="1545818" y="306857"/>
                </a:lnTo>
                <a:lnTo>
                  <a:pt x="1557604" y="319557"/>
                </a:lnTo>
                <a:lnTo>
                  <a:pt x="1557604" y="154444"/>
                </a:lnTo>
                <a:lnTo>
                  <a:pt x="1555280" y="154444"/>
                </a:lnTo>
                <a:lnTo>
                  <a:pt x="1555191" y="152539"/>
                </a:lnTo>
                <a:lnTo>
                  <a:pt x="1554695" y="141757"/>
                </a:lnTo>
                <a:lnTo>
                  <a:pt x="1565160" y="141757"/>
                </a:lnTo>
                <a:lnTo>
                  <a:pt x="1565160" y="2057"/>
                </a:lnTo>
                <a:lnTo>
                  <a:pt x="1564576" y="2057"/>
                </a:lnTo>
                <a:lnTo>
                  <a:pt x="1564576" y="27457"/>
                </a:lnTo>
                <a:lnTo>
                  <a:pt x="1555851" y="27457"/>
                </a:lnTo>
                <a:lnTo>
                  <a:pt x="1556435" y="14757"/>
                </a:lnTo>
                <a:lnTo>
                  <a:pt x="1564576" y="27457"/>
                </a:lnTo>
                <a:lnTo>
                  <a:pt x="1564576" y="2057"/>
                </a:lnTo>
                <a:lnTo>
                  <a:pt x="1548879" y="2057"/>
                </a:lnTo>
                <a:lnTo>
                  <a:pt x="1548879" y="78257"/>
                </a:lnTo>
                <a:lnTo>
                  <a:pt x="1547710" y="78257"/>
                </a:lnTo>
                <a:lnTo>
                  <a:pt x="1547139" y="65557"/>
                </a:lnTo>
                <a:lnTo>
                  <a:pt x="1548879" y="78257"/>
                </a:lnTo>
                <a:lnTo>
                  <a:pt x="1548879" y="2057"/>
                </a:lnTo>
                <a:lnTo>
                  <a:pt x="1543646" y="2057"/>
                </a:lnTo>
                <a:lnTo>
                  <a:pt x="1543646" y="167157"/>
                </a:lnTo>
                <a:lnTo>
                  <a:pt x="1543062" y="179844"/>
                </a:lnTo>
                <a:lnTo>
                  <a:pt x="1536090" y="179844"/>
                </a:lnTo>
                <a:lnTo>
                  <a:pt x="1536166" y="179501"/>
                </a:lnTo>
                <a:lnTo>
                  <a:pt x="1538998" y="167157"/>
                </a:lnTo>
                <a:lnTo>
                  <a:pt x="1543646" y="167157"/>
                </a:lnTo>
                <a:lnTo>
                  <a:pt x="1543646" y="2057"/>
                </a:lnTo>
                <a:lnTo>
                  <a:pt x="1540154" y="2057"/>
                </a:lnTo>
                <a:lnTo>
                  <a:pt x="1540154" y="52857"/>
                </a:lnTo>
                <a:lnTo>
                  <a:pt x="1540154" y="65557"/>
                </a:lnTo>
                <a:lnTo>
                  <a:pt x="1533182" y="65557"/>
                </a:lnTo>
                <a:lnTo>
                  <a:pt x="1533766" y="52857"/>
                </a:lnTo>
                <a:lnTo>
                  <a:pt x="1540154" y="52857"/>
                </a:lnTo>
                <a:lnTo>
                  <a:pt x="1540154" y="2057"/>
                </a:lnTo>
                <a:lnTo>
                  <a:pt x="1530273" y="2057"/>
                </a:lnTo>
                <a:lnTo>
                  <a:pt x="1530273" y="65557"/>
                </a:lnTo>
                <a:lnTo>
                  <a:pt x="1527365" y="78257"/>
                </a:lnTo>
                <a:lnTo>
                  <a:pt x="1521548" y="78257"/>
                </a:lnTo>
                <a:lnTo>
                  <a:pt x="1520977" y="65557"/>
                </a:lnTo>
                <a:lnTo>
                  <a:pt x="1530273" y="65557"/>
                </a:lnTo>
                <a:lnTo>
                  <a:pt x="1530273" y="2057"/>
                </a:lnTo>
                <a:lnTo>
                  <a:pt x="1511084" y="2057"/>
                </a:lnTo>
                <a:lnTo>
                  <a:pt x="1511084" y="65557"/>
                </a:lnTo>
                <a:lnTo>
                  <a:pt x="1511084" y="78257"/>
                </a:lnTo>
                <a:lnTo>
                  <a:pt x="1504696" y="78257"/>
                </a:lnTo>
                <a:lnTo>
                  <a:pt x="1500619" y="65557"/>
                </a:lnTo>
                <a:lnTo>
                  <a:pt x="1511084" y="65557"/>
                </a:lnTo>
                <a:lnTo>
                  <a:pt x="1511084" y="2057"/>
                </a:lnTo>
                <a:lnTo>
                  <a:pt x="1497139" y="2057"/>
                </a:lnTo>
                <a:lnTo>
                  <a:pt x="1497139" y="256057"/>
                </a:lnTo>
                <a:lnTo>
                  <a:pt x="1495386" y="258610"/>
                </a:lnTo>
                <a:lnTo>
                  <a:pt x="1495386" y="332257"/>
                </a:lnTo>
                <a:lnTo>
                  <a:pt x="1495386" y="344957"/>
                </a:lnTo>
                <a:lnTo>
                  <a:pt x="1494802" y="332257"/>
                </a:lnTo>
                <a:lnTo>
                  <a:pt x="1495386" y="332257"/>
                </a:lnTo>
                <a:lnTo>
                  <a:pt x="1495386" y="258610"/>
                </a:lnTo>
                <a:lnTo>
                  <a:pt x="1488414" y="268757"/>
                </a:lnTo>
                <a:lnTo>
                  <a:pt x="1485506" y="281457"/>
                </a:lnTo>
                <a:lnTo>
                  <a:pt x="1479283" y="281457"/>
                </a:lnTo>
                <a:lnTo>
                  <a:pt x="1476692" y="268757"/>
                </a:lnTo>
                <a:lnTo>
                  <a:pt x="1475625" y="268757"/>
                </a:lnTo>
                <a:lnTo>
                  <a:pt x="1482598" y="256057"/>
                </a:lnTo>
                <a:lnTo>
                  <a:pt x="1497139" y="256057"/>
                </a:lnTo>
                <a:lnTo>
                  <a:pt x="1497139" y="2057"/>
                </a:lnTo>
                <a:lnTo>
                  <a:pt x="1484782" y="2057"/>
                </a:lnTo>
                <a:lnTo>
                  <a:pt x="1484782" y="52857"/>
                </a:lnTo>
                <a:lnTo>
                  <a:pt x="1484337" y="52857"/>
                </a:lnTo>
                <a:lnTo>
                  <a:pt x="1483029" y="40157"/>
                </a:lnTo>
                <a:lnTo>
                  <a:pt x="1484782" y="52857"/>
                </a:lnTo>
                <a:lnTo>
                  <a:pt x="1484782" y="2057"/>
                </a:lnTo>
                <a:lnTo>
                  <a:pt x="1459357" y="2057"/>
                </a:lnTo>
                <a:lnTo>
                  <a:pt x="1454835" y="14757"/>
                </a:lnTo>
                <a:lnTo>
                  <a:pt x="1450530" y="2057"/>
                </a:lnTo>
                <a:lnTo>
                  <a:pt x="1401203" y="2057"/>
                </a:lnTo>
                <a:lnTo>
                  <a:pt x="1397127" y="14757"/>
                </a:lnTo>
                <a:lnTo>
                  <a:pt x="1397711" y="14757"/>
                </a:lnTo>
                <a:lnTo>
                  <a:pt x="1396555" y="27457"/>
                </a:lnTo>
                <a:lnTo>
                  <a:pt x="1406436" y="27457"/>
                </a:lnTo>
                <a:lnTo>
                  <a:pt x="1406309" y="28816"/>
                </a:lnTo>
                <a:lnTo>
                  <a:pt x="1406283" y="29121"/>
                </a:lnTo>
                <a:lnTo>
                  <a:pt x="1405280" y="40157"/>
                </a:lnTo>
                <a:lnTo>
                  <a:pt x="1400035" y="40157"/>
                </a:lnTo>
                <a:lnTo>
                  <a:pt x="1398295" y="52857"/>
                </a:lnTo>
                <a:lnTo>
                  <a:pt x="1407020" y="40157"/>
                </a:lnTo>
                <a:lnTo>
                  <a:pt x="1406474" y="40157"/>
                </a:lnTo>
                <a:lnTo>
                  <a:pt x="1413243" y="27457"/>
                </a:lnTo>
                <a:lnTo>
                  <a:pt x="1410804" y="40157"/>
                </a:lnTo>
                <a:lnTo>
                  <a:pt x="1407020" y="40157"/>
                </a:lnTo>
                <a:lnTo>
                  <a:pt x="1414576" y="52857"/>
                </a:lnTo>
                <a:lnTo>
                  <a:pt x="1419225" y="52857"/>
                </a:lnTo>
                <a:lnTo>
                  <a:pt x="1411516" y="65557"/>
                </a:lnTo>
                <a:lnTo>
                  <a:pt x="1421549" y="65557"/>
                </a:lnTo>
                <a:lnTo>
                  <a:pt x="1421549" y="52857"/>
                </a:lnTo>
                <a:lnTo>
                  <a:pt x="1425041" y="52857"/>
                </a:lnTo>
                <a:lnTo>
                  <a:pt x="1426197" y="40157"/>
                </a:lnTo>
                <a:lnTo>
                  <a:pt x="1423314" y="40157"/>
                </a:lnTo>
                <a:lnTo>
                  <a:pt x="1423873" y="27457"/>
                </a:lnTo>
                <a:lnTo>
                  <a:pt x="1431391" y="40157"/>
                </a:lnTo>
                <a:lnTo>
                  <a:pt x="1447711" y="40157"/>
                </a:lnTo>
                <a:lnTo>
                  <a:pt x="1444421" y="52857"/>
                </a:lnTo>
                <a:lnTo>
                  <a:pt x="1429689" y="52857"/>
                </a:lnTo>
                <a:lnTo>
                  <a:pt x="1429689" y="65557"/>
                </a:lnTo>
                <a:lnTo>
                  <a:pt x="1432598" y="65557"/>
                </a:lnTo>
                <a:lnTo>
                  <a:pt x="1425625" y="78257"/>
                </a:lnTo>
                <a:lnTo>
                  <a:pt x="1431137" y="78257"/>
                </a:lnTo>
                <a:lnTo>
                  <a:pt x="1437284" y="65557"/>
                </a:lnTo>
                <a:lnTo>
                  <a:pt x="1436662" y="78257"/>
                </a:lnTo>
                <a:lnTo>
                  <a:pt x="1431429" y="78257"/>
                </a:lnTo>
                <a:lnTo>
                  <a:pt x="1420990" y="90919"/>
                </a:lnTo>
                <a:lnTo>
                  <a:pt x="1430515" y="90919"/>
                </a:lnTo>
                <a:lnTo>
                  <a:pt x="1425041" y="103657"/>
                </a:lnTo>
                <a:lnTo>
                  <a:pt x="1444231" y="103657"/>
                </a:lnTo>
                <a:lnTo>
                  <a:pt x="1439570" y="116357"/>
                </a:lnTo>
                <a:lnTo>
                  <a:pt x="1442478" y="116357"/>
                </a:lnTo>
                <a:lnTo>
                  <a:pt x="1440738" y="129057"/>
                </a:lnTo>
                <a:lnTo>
                  <a:pt x="1443062" y="116357"/>
                </a:lnTo>
                <a:lnTo>
                  <a:pt x="1459026" y="116357"/>
                </a:lnTo>
                <a:lnTo>
                  <a:pt x="1462836" y="129057"/>
                </a:lnTo>
                <a:lnTo>
                  <a:pt x="1454073" y="129057"/>
                </a:lnTo>
                <a:lnTo>
                  <a:pt x="1443964" y="140703"/>
                </a:lnTo>
                <a:lnTo>
                  <a:pt x="1443647" y="140703"/>
                </a:lnTo>
                <a:lnTo>
                  <a:pt x="1443647" y="140131"/>
                </a:lnTo>
                <a:lnTo>
                  <a:pt x="1441894" y="140131"/>
                </a:lnTo>
                <a:lnTo>
                  <a:pt x="1441894" y="138963"/>
                </a:lnTo>
                <a:lnTo>
                  <a:pt x="1440738" y="138963"/>
                </a:lnTo>
                <a:lnTo>
                  <a:pt x="1439570" y="139547"/>
                </a:lnTo>
                <a:lnTo>
                  <a:pt x="1437830" y="139547"/>
                </a:lnTo>
                <a:lnTo>
                  <a:pt x="1437830" y="140131"/>
                </a:lnTo>
                <a:lnTo>
                  <a:pt x="1440738" y="140703"/>
                </a:lnTo>
                <a:lnTo>
                  <a:pt x="1443609" y="141122"/>
                </a:lnTo>
                <a:lnTo>
                  <a:pt x="1443062" y="141757"/>
                </a:lnTo>
                <a:lnTo>
                  <a:pt x="1433360" y="141757"/>
                </a:lnTo>
                <a:lnTo>
                  <a:pt x="1425625" y="154444"/>
                </a:lnTo>
                <a:lnTo>
                  <a:pt x="1429105" y="154444"/>
                </a:lnTo>
                <a:lnTo>
                  <a:pt x="1426197" y="167157"/>
                </a:lnTo>
                <a:lnTo>
                  <a:pt x="1444231" y="167157"/>
                </a:lnTo>
                <a:lnTo>
                  <a:pt x="1441107" y="179844"/>
                </a:lnTo>
                <a:lnTo>
                  <a:pt x="1448295" y="179844"/>
                </a:lnTo>
                <a:lnTo>
                  <a:pt x="1439570" y="192557"/>
                </a:lnTo>
                <a:lnTo>
                  <a:pt x="1437830" y="192557"/>
                </a:lnTo>
                <a:lnTo>
                  <a:pt x="1429105" y="205257"/>
                </a:lnTo>
                <a:lnTo>
                  <a:pt x="1447126" y="205257"/>
                </a:lnTo>
                <a:lnTo>
                  <a:pt x="1446555" y="217957"/>
                </a:lnTo>
                <a:lnTo>
                  <a:pt x="1452359" y="217957"/>
                </a:lnTo>
                <a:lnTo>
                  <a:pt x="1445564" y="230657"/>
                </a:lnTo>
                <a:lnTo>
                  <a:pt x="1459928" y="230657"/>
                </a:lnTo>
                <a:lnTo>
                  <a:pt x="1452359" y="243357"/>
                </a:lnTo>
                <a:lnTo>
                  <a:pt x="1461084" y="243357"/>
                </a:lnTo>
                <a:lnTo>
                  <a:pt x="1461084" y="256057"/>
                </a:lnTo>
                <a:lnTo>
                  <a:pt x="1465491" y="256057"/>
                </a:lnTo>
                <a:lnTo>
                  <a:pt x="1472717" y="268757"/>
                </a:lnTo>
                <a:lnTo>
                  <a:pt x="1462062" y="268757"/>
                </a:lnTo>
                <a:lnTo>
                  <a:pt x="1452943" y="281457"/>
                </a:lnTo>
                <a:lnTo>
                  <a:pt x="1461084" y="281457"/>
                </a:lnTo>
                <a:lnTo>
                  <a:pt x="1458760" y="294157"/>
                </a:lnTo>
                <a:lnTo>
                  <a:pt x="1466316" y="294157"/>
                </a:lnTo>
                <a:lnTo>
                  <a:pt x="1469224" y="281457"/>
                </a:lnTo>
                <a:lnTo>
                  <a:pt x="1472730" y="268757"/>
                </a:lnTo>
                <a:lnTo>
                  <a:pt x="1474495" y="268757"/>
                </a:lnTo>
                <a:lnTo>
                  <a:pt x="1469224" y="281457"/>
                </a:lnTo>
                <a:lnTo>
                  <a:pt x="1476197" y="281457"/>
                </a:lnTo>
                <a:lnTo>
                  <a:pt x="1477899" y="294157"/>
                </a:lnTo>
                <a:lnTo>
                  <a:pt x="1468793" y="294157"/>
                </a:lnTo>
                <a:lnTo>
                  <a:pt x="1460347" y="306857"/>
                </a:lnTo>
                <a:lnTo>
                  <a:pt x="1478851" y="306857"/>
                </a:lnTo>
                <a:lnTo>
                  <a:pt x="1482013" y="319557"/>
                </a:lnTo>
                <a:lnTo>
                  <a:pt x="1473301" y="319557"/>
                </a:lnTo>
                <a:lnTo>
                  <a:pt x="1483766" y="332257"/>
                </a:lnTo>
                <a:lnTo>
                  <a:pt x="1479105" y="332257"/>
                </a:lnTo>
                <a:lnTo>
                  <a:pt x="1475625" y="344957"/>
                </a:lnTo>
                <a:lnTo>
                  <a:pt x="1479232" y="344957"/>
                </a:lnTo>
                <a:lnTo>
                  <a:pt x="1478749" y="357657"/>
                </a:lnTo>
                <a:lnTo>
                  <a:pt x="1475536" y="357657"/>
                </a:lnTo>
                <a:lnTo>
                  <a:pt x="1470964" y="370357"/>
                </a:lnTo>
                <a:lnTo>
                  <a:pt x="1485493" y="370357"/>
                </a:lnTo>
                <a:lnTo>
                  <a:pt x="1491615" y="383057"/>
                </a:lnTo>
                <a:lnTo>
                  <a:pt x="1493812" y="383057"/>
                </a:lnTo>
                <a:lnTo>
                  <a:pt x="1489570" y="395757"/>
                </a:lnTo>
                <a:lnTo>
                  <a:pt x="1500962" y="395757"/>
                </a:lnTo>
                <a:lnTo>
                  <a:pt x="1499463" y="408457"/>
                </a:lnTo>
                <a:lnTo>
                  <a:pt x="1496593" y="408457"/>
                </a:lnTo>
                <a:lnTo>
                  <a:pt x="1497647" y="421157"/>
                </a:lnTo>
                <a:lnTo>
                  <a:pt x="1496402" y="433857"/>
                </a:lnTo>
                <a:lnTo>
                  <a:pt x="1488998" y="433857"/>
                </a:lnTo>
                <a:lnTo>
                  <a:pt x="1495221" y="446557"/>
                </a:lnTo>
                <a:lnTo>
                  <a:pt x="1493215" y="446557"/>
                </a:lnTo>
                <a:lnTo>
                  <a:pt x="1488592" y="459257"/>
                </a:lnTo>
                <a:lnTo>
                  <a:pt x="1488998" y="459257"/>
                </a:lnTo>
                <a:lnTo>
                  <a:pt x="1501203" y="471957"/>
                </a:lnTo>
                <a:lnTo>
                  <a:pt x="1499819" y="471957"/>
                </a:lnTo>
                <a:lnTo>
                  <a:pt x="1496339" y="484657"/>
                </a:lnTo>
                <a:lnTo>
                  <a:pt x="1485506" y="484657"/>
                </a:lnTo>
                <a:lnTo>
                  <a:pt x="1495971" y="497357"/>
                </a:lnTo>
                <a:lnTo>
                  <a:pt x="1487830" y="497357"/>
                </a:lnTo>
                <a:lnTo>
                  <a:pt x="1487830" y="510057"/>
                </a:lnTo>
                <a:lnTo>
                  <a:pt x="1480858" y="510057"/>
                </a:lnTo>
                <a:lnTo>
                  <a:pt x="1486662" y="522719"/>
                </a:lnTo>
                <a:lnTo>
                  <a:pt x="1493050" y="522719"/>
                </a:lnTo>
                <a:lnTo>
                  <a:pt x="1500619" y="535457"/>
                </a:lnTo>
                <a:lnTo>
                  <a:pt x="1497711" y="522744"/>
                </a:lnTo>
                <a:lnTo>
                  <a:pt x="1507020" y="535457"/>
                </a:lnTo>
                <a:lnTo>
                  <a:pt x="1500619" y="535457"/>
                </a:lnTo>
                <a:lnTo>
                  <a:pt x="1485353" y="535457"/>
                </a:lnTo>
                <a:lnTo>
                  <a:pt x="1483156" y="548157"/>
                </a:lnTo>
                <a:lnTo>
                  <a:pt x="1483766" y="548157"/>
                </a:lnTo>
                <a:lnTo>
                  <a:pt x="1487830" y="560857"/>
                </a:lnTo>
                <a:lnTo>
                  <a:pt x="1498295" y="560857"/>
                </a:lnTo>
                <a:lnTo>
                  <a:pt x="1495971" y="573557"/>
                </a:lnTo>
                <a:lnTo>
                  <a:pt x="1500035" y="573557"/>
                </a:lnTo>
                <a:lnTo>
                  <a:pt x="1491894" y="586257"/>
                </a:lnTo>
                <a:lnTo>
                  <a:pt x="1490738" y="586257"/>
                </a:lnTo>
                <a:lnTo>
                  <a:pt x="1491322" y="598957"/>
                </a:lnTo>
                <a:lnTo>
                  <a:pt x="1503527" y="598957"/>
                </a:lnTo>
                <a:lnTo>
                  <a:pt x="1507007" y="611606"/>
                </a:lnTo>
                <a:lnTo>
                  <a:pt x="1494243" y="611606"/>
                </a:lnTo>
                <a:lnTo>
                  <a:pt x="1490154" y="624357"/>
                </a:lnTo>
                <a:lnTo>
                  <a:pt x="1488414" y="624357"/>
                </a:lnTo>
                <a:lnTo>
                  <a:pt x="1490738" y="637057"/>
                </a:lnTo>
                <a:lnTo>
                  <a:pt x="1489570" y="637057"/>
                </a:lnTo>
                <a:lnTo>
                  <a:pt x="1486090" y="624357"/>
                </a:lnTo>
                <a:lnTo>
                  <a:pt x="1483182" y="624357"/>
                </a:lnTo>
                <a:lnTo>
                  <a:pt x="1477048" y="611606"/>
                </a:lnTo>
                <a:lnTo>
                  <a:pt x="1476298" y="611606"/>
                </a:lnTo>
                <a:lnTo>
                  <a:pt x="1480858" y="624357"/>
                </a:lnTo>
                <a:lnTo>
                  <a:pt x="1480273" y="624357"/>
                </a:lnTo>
                <a:lnTo>
                  <a:pt x="1483182" y="637057"/>
                </a:lnTo>
                <a:lnTo>
                  <a:pt x="1474457" y="625144"/>
                </a:lnTo>
                <a:lnTo>
                  <a:pt x="1474457" y="637057"/>
                </a:lnTo>
                <a:lnTo>
                  <a:pt x="1473860" y="629119"/>
                </a:lnTo>
                <a:lnTo>
                  <a:pt x="1473530" y="625767"/>
                </a:lnTo>
                <a:lnTo>
                  <a:pt x="1473593" y="629119"/>
                </a:lnTo>
                <a:lnTo>
                  <a:pt x="1473746" y="637057"/>
                </a:lnTo>
                <a:lnTo>
                  <a:pt x="1473009" y="637057"/>
                </a:lnTo>
                <a:lnTo>
                  <a:pt x="1472196" y="629119"/>
                </a:lnTo>
                <a:lnTo>
                  <a:pt x="1472717" y="637057"/>
                </a:lnTo>
                <a:lnTo>
                  <a:pt x="1469237" y="637057"/>
                </a:lnTo>
                <a:lnTo>
                  <a:pt x="1469237" y="865505"/>
                </a:lnTo>
                <a:lnTo>
                  <a:pt x="1468640" y="878357"/>
                </a:lnTo>
                <a:lnTo>
                  <a:pt x="1468640" y="865505"/>
                </a:lnTo>
                <a:lnTo>
                  <a:pt x="1469237" y="865505"/>
                </a:lnTo>
                <a:lnTo>
                  <a:pt x="1469237" y="637057"/>
                </a:lnTo>
                <a:lnTo>
                  <a:pt x="1468056" y="637057"/>
                </a:lnTo>
                <a:lnTo>
                  <a:pt x="1468056" y="878357"/>
                </a:lnTo>
                <a:lnTo>
                  <a:pt x="1468056" y="891057"/>
                </a:lnTo>
                <a:lnTo>
                  <a:pt x="1462252" y="891057"/>
                </a:lnTo>
                <a:lnTo>
                  <a:pt x="1462824" y="878357"/>
                </a:lnTo>
                <a:lnTo>
                  <a:pt x="1468056" y="878357"/>
                </a:lnTo>
                <a:lnTo>
                  <a:pt x="1468056" y="637057"/>
                </a:lnTo>
                <a:lnTo>
                  <a:pt x="1467027" y="625767"/>
                </a:lnTo>
                <a:lnTo>
                  <a:pt x="1467129" y="617537"/>
                </a:lnTo>
                <a:lnTo>
                  <a:pt x="1467192" y="615886"/>
                </a:lnTo>
                <a:lnTo>
                  <a:pt x="1467307" y="612482"/>
                </a:lnTo>
                <a:lnTo>
                  <a:pt x="1467345" y="611606"/>
                </a:lnTo>
                <a:lnTo>
                  <a:pt x="1463332" y="624357"/>
                </a:lnTo>
                <a:lnTo>
                  <a:pt x="1463116" y="625144"/>
                </a:lnTo>
                <a:lnTo>
                  <a:pt x="1462900" y="625767"/>
                </a:lnTo>
                <a:lnTo>
                  <a:pt x="1461643" y="629767"/>
                </a:lnTo>
                <a:lnTo>
                  <a:pt x="1461643" y="891057"/>
                </a:lnTo>
                <a:lnTo>
                  <a:pt x="1454835" y="903757"/>
                </a:lnTo>
                <a:lnTo>
                  <a:pt x="1433182" y="903757"/>
                </a:lnTo>
                <a:lnTo>
                  <a:pt x="1437830" y="891057"/>
                </a:lnTo>
                <a:lnTo>
                  <a:pt x="1443647" y="891057"/>
                </a:lnTo>
                <a:lnTo>
                  <a:pt x="1443062" y="878357"/>
                </a:lnTo>
                <a:lnTo>
                  <a:pt x="1447711" y="891057"/>
                </a:lnTo>
                <a:lnTo>
                  <a:pt x="1448879" y="878357"/>
                </a:lnTo>
                <a:lnTo>
                  <a:pt x="1458175" y="878357"/>
                </a:lnTo>
                <a:lnTo>
                  <a:pt x="1458760" y="891057"/>
                </a:lnTo>
                <a:lnTo>
                  <a:pt x="1461643" y="891057"/>
                </a:lnTo>
                <a:lnTo>
                  <a:pt x="1461643" y="629767"/>
                </a:lnTo>
                <a:lnTo>
                  <a:pt x="1459344" y="637057"/>
                </a:lnTo>
                <a:lnTo>
                  <a:pt x="1458760" y="637057"/>
                </a:lnTo>
                <a:lnTo>
                  <a:pt x="1462900" y="625767"/>
                </a:lnTo>
                <a:lnTo>
                  <a:pt x="1463332" y="624357"/>
                </a:lnTo>
                <a:lnTo>
                  <a:pt x="1458760" y="624357"/>
                </a:lnTo>
                <a:lnTo>
                  <a:pt x="1454670" y="611606"/>
                </a:lnTo>
                <a:lnTo>
                  <a:pt x="1448892" y="611606"/>
                </a:lnTo>
                <a:lnTo>
                  <a:pt x="1454111" y="598957"/>
                </a:lnTo>
                <a:lnTo>
                  <a:pt x="1443062" y="598957"/>
                </a:lnTo>
                <a:lnTo>
                  <a:pt x="1437843" y="611606"/>
                </a:lnTo>
                <a:lnTo>
                  <a:pt x="1437246" y="598957"/>
                </a:lnTo>
                <a:lnTo>
                  <a:pt x="1437830" y="598957"/>
                </a:lnTo>
                <a:lnTo>
                  <a:pt x="1437843" y="598678"/>
                </a:lnTo>
                <a:lnTo>
                  <a:pt x="1438414" y="586257"/>
                </a:lnTo>
                <a:lnTo>
                  <a:pt x="1436662" y="586257"/>
                </a:lnTo>
                <a:lnTo>
                  <a:pt x="1430274" y="598957"/>
                </a:lnTo>
                <a:lnTo>
                  <a:pt x="1430299" y="598678"/>
                </a:lnTo>
                <a:lnTo>
                  <a:pt x="1431429" y="586257"/>
                </a:lnTo>
                <a:lnTo>
                  <a:pt x="1416685" y="586257"/>
                </a:lnTo>
                <a:lnTo>
                  <a:pt x="1417332" y="573557"/>
                </a:lnTo>
                <a:lnTo>
                  <a:pt x="1411084" y="573557"/>
                </a:lnTo>
                <a:lnTo>
                  <a:pt x="1417485" y="560857"/>
                </a:lnTo>
                <a:lnTo>
                  <a:pt x="1411084" y="560857"/>
                </a:lnTo>
                <a:lnTo>
                  <a:pt x="1404112" y="560857"/>
                </a:lnTo>
                <a:lnTo>
                  <a:pt x="1404112" y="903757"/>
                </a:lnTo>
                <a:lnTo>
                  <a:pt x="1403527" y="903757"/>
                </a:lnTo>
                <a:lnTo>
                  <a:pt x="1401203" y="916457"/>
                </a:lnTo>
                <a:lnTo>
                  <a:pt x="1402867" y="929157"/>
                </a:lnTo>
                <a:lnTo>
                  <a:pt x="1396555" y="929157"/>
                </a:lnTo>
                <a:lnTo>
                  <a:pt x="1394802" y="916457"/>
                </a:lnTo>
                <a:lnTo>
                  <a:pt x="1392478" y="916457"/>
                </a:lnTo>
                <a:lnTo>
                  <a:pt x="1388986" y="929157"/>
                </a:lnTo>
                <a:lnTo>
                  <a:pt x="1356436" y="929157"/>
                </a:lnTo>
                <a:lnTo>
                  <a:pt x="1351826" y="941857"/>
                </a:lnTo>
                <a:lnTo>
                  <a:pt x="1350543" y="941857"/>
                </a:lnTo>
                <a:lnTo>
                  <a:pt x="1350302" y="941857"/>
                </a:lnTo>
                <a:lnTo>
                  <a:pt x="1345971" y="929157"/>
                </a:lnTo>
                <a:lnTo>
                  <a:pt x="1340650" y="929157"/>
                </a:lnTo>
                <a:lnTo>
                  <a:pt x="1340154" y="941857"/>
                </a:lnTo>
                <a:lnTo>
                  <a:pt x="1337830" y="941857"/>
                </a:lnTo>
                <a:lnTo>
                  <a:pt x="1338402" y="929157"/>
                </a:lnTo>
                <a:lnTo>
                  <a:pt x="1331290" y="929157"/>
                </a:lnTo>
                <a:lnTo>
                  <a:pt x="1328978" y="941857"/>
                </a:lnTo>
                <a:lnTo>
                  <a:pt x="1326781" y="929157"/>
                </a:lnTo>
                <a:lnTo>
                  <a:pt x="1318056" y="929157"/>
                </a:lnTo>
                <a:lnTo>
                  <a:pt x="1320965" y="941857"/>
                </a:lnTo>
                <a:lnTo>
                  <a:pt x="1294218" y="941857"/>
                </a:lnTo>
                <a:lnTo>
                  <a:pt x="1293063" y="954557"/>
                </a:lnTo>
                <a:lnTo>
                  <a:pt x="1293342" y="941857"/>
                </a:lnTo>
                <a:lnTo>
                  <a:pt x="1286662" y="941857"/>
                </a:lnTo>
                <a:lnTo>
                  <a:pt x="1289570" y="929157"/>
                </a:lnTo>
                <a:lnTo>
                  <a:pt x="1286662" y="929157"/>
                </a:lnTo>
                <a:lnTo>
                  <a:pt x="1283944" y="937615"/>
                </a:lnTo>
                <a:lnTo>
                  <a:pt x="1284338" y="929157"/>
                </a:lnTo>
                <a:lnTo>
                  <a:pt x="1282014" y="929157"/>
                </a:lnTo>
                <a:lnTo>
                  <a:pt x="1280845" y="941857"/>
                </a:lnTo>
                <a:lnTo>
                  <a:pt x="1269796" y="941857"/>
                </a:lnTo>
                <a:lnTo>
                  <a:pt x="1275613" y="929157"/>
                </a:lnTo>
                <a:lnTo>
                  <a:pt x="1242910" y="929157"/>
                </a:lnTo>
                <a:lnTo>
                  <a:pt x="1233754" y="916457"/>
                </a:lnTo>
                <a:lnTo>
                  <a:pt x="1225613" y="916457"/>
                </a:lnTo>
                <a:lnTo>
                  <a:pt x="1222705" y="903757"/>
                </a:lnTo>
                <a:lnTo>
                  <a:pt x="1232014" y="903757"/>
                </a:lnTo>
                <a:lnTo>
                  <a:pt x="1218057" y="891057"/>
                </a:lnTo>
                <a:lnTo>
                  <a:pt x="1213980" y="878357"/>
                </a:lnTo>
                <a:lnTo>
                  <a:pt x="1207008" y="878357"/>
                </a:lnTo>
                <a:lnTo>
                  <a:pt x="1207655" y="865505"/>
                </a:lnTo>
                <a:lnTo>
                  <a:pt x="1201775" y="878357"/>
                </a:lnTo>
                <a:lnTo>
                  <a:pt x="1198270" y="878357"/>
                </a:lnTo>
                <a:lnTo>
                  <a:pt x="1190002" y="891057"/>
                </a:lnTo>
                <a:lnTo>
                  <a:pt x="1176197" y="891057"/>
                </a:lnTo>
                <a:lnTo>
                  <a:pt x="1184313" y="878357"/>
                </a:lnTo>
                <a:lnTo>
                  <a:pt x="1185354" y="878357"/>
                </a:lnTo>
                <a:lnTo>
                  <a:pt x="1187500" y="865505"/>
                </a:lnTo>
                <a:lnTo>
                  <a:pt x="1196454" y="865505"/>
                </a:lnTo>
                <a:lnTo>
                  <a:pt x="1188402" y="852957"/>
                </a:lnTo>
                <a:lnTo>
                  <a:pt x="1183805" y="865505"/>
                </a:lnTo>
                <a:lnTo>
                  <a:pt x="1179677" y="852957"/>
                </a:lnTo>
                <a:lnTo>
                  <a:pt x="1161072" y="852957"/>
                </a:lnTo>
                <a:lnTo>
                  <a:pt x="1155268" y="840257"/>
                </a:lnTo>
                <a:lnTo>
                  <a:pt x="1150035" y="840257"/>
                </a:lnTo>
                <a:lnTo>
                  <a:pt x="1156957" y="827557"/>
                </a:lnTo>
                <a:lnTo>
                  <a:pt x="1159027" y="827557"/>
                </a:lnTo>
                <a:lnTo>
                  <a:pt x="1163980" y="814857"/>
                </a:lnTo>
                <a:lnTo>
                  <a:pt x="1157008" y="814857"/>
                </a:lnTo>
                <a:lnTo>
                  <a:pt x="1152359" y="827557"/>
                </a:lnTo>
                <a:lnTo>
                  <a:pt x="1149451" y="814857"/>
                </a:lnTo>
                <a:lnTo>
                  <a:pt x="1147127" y="814857"/>
                </a:lnTo>
                <a:lnTo>
                  <a:pt x="1139571" y="802157"/>
                </a:lnTo>
                <a:lnTo>
                  <a:pt x="1137818" y="814857"/>
                </a:lnTo>
                <a:lnTo>
                  <a:pt x="1128522" y="814857"/>
                </a:lnTo>
                <a:lnTo>
                  <a:pt x="1122705" y="827557"/>
                </a:lnTo>
                <a:lnTo>
                  <a:pt x="1122705" y="814857"/>
                </a:lnTo>
                <a:lnTo>
                  <a:pt x="1119797" y="814857"/>
                </a:lnTo>
                <a:lnTo>
                  <a:pt x="1125613" y="802157"/>
                </a:lnTo>
                <a:lnTo>
                  <a:pt x="1116304" y="802157"/>
                </a:lnTo>
                <a:lnTo>
                  <a:pt x="1119797" y="789457"/>
                </a:lnTo>
                <a:lnTo>
                  <a:pt x="1113980" y="789457"/>
                </a:lnTo>
                <a:lnTo>
                  <a:pt x="1122121" y="776757"/>
                </a:lnTo>
                <a:lnTo>
                  <a:pt x="1112824" y="789457"/>
                </a:lnTo>
                <a:lnTo>
                  <a:pt x="1114564" y="776757"/>
                </a:lnTo>
                <a:lnTo>
                  <a:pt x="1112824" y="776757"/>
                </a:lnTo>
                <a:lnTo>
                  <a:pt x="1110500" y="764057"/>
                </a:lnTo>
                <a:lnTo>
                  <a:pt x="1101940" y="764057"/>
                </a:lnTo>
                <a:lnTo>
                  <a:pt x="1100607" y="751357"/>
                </a:lnTo>
                <a:lnTo>
                  <a:pt x="1116304" y="751357"/>
                </a:lnTo>
                <a:lnTo>
                  <a:pt x="1112824" y="738657"/>
                </a:lnTo>
                <a:lnTo>
                  <a:pt x="1106424" y="738657"/>
                </a:lnTo>
                <a:lnTo>
                  <a:pt x="1094790" y="725957"/>
                </a:lnTo>
                <a:lnTo>
                  <a:pt x="1083310" y="725957"/>
                </a:lnTo>
                <a:lnTo>
                  <a:pt x="1086535" y="713257"/>
                </a:lnTo>
                <a:lnTo>
                  <a:pt x="1092466" y="713257"/>
                </a:lnTo>
                <a:lnTo>
                  <a:pt x="1090676" y="700557"/>
                </a:lnTo>
                <a:lnTo>
                  <a:pt x="1079474" y="700557"/>
                </a:lnTo>
                <a:lnTo>
                  <a:pt x="1072108" y="687832"/>
                </a:lnTo>
                <a:lnTo>
                  <a:pt x="1077353" y="687832"/>
                </a:lnTo>
                <a:lnTo>
                  <a:pt x="1077442" y="687438"/>
                </a:lnTo>
                <a:lnTo>
                  <a:pt x="1080262" y="675157"/>
                </a:lnTo>
                <a:lnTo>
                  <a:pt x="1075613" y="675157"/>
                </a:lnTo>
                <a:lnTo>
                  <a:pt x="1075702" y="673100"/>
                </a:lnTo>
                <a:lnTo>
                  <a:pt x="1075829" y="670394"/>
                </a:lnTo>
                <a:lnTo>
                  <a:pt x="1076198" y="662457"/>
                </a:lnTo>
                <a:lnTo>
                  <a:pt x="1070952" y="662457"/>
                </a:lnTo>
                <a:lnTo>
                  <a:pt x="1063980" y="675157"/>
                </a:lnTo>
                <a:lnTo>
                  <a:pt x="1069365" y="662457"/>
                </a:lnTo>
                <a:lnTo>
                  <a:pt x="1069936" y="649757"/>
                </a:lnTo>
                <a:lnTo>
                  <a:pt x="1078522" y="649757"/>
                </a:lnTo>
                <a:lnTo>
                  <a:pt x="1085494" y="637057"/>
                </a:lnTo>
                <a:lnTo>
                  <a:pt x="1090320" y="649757"/>
                </a:lnTo>
                <a:lnTo>
                  <a:pt x="1084834" y="649757"/>
                </a:lnTo>
                <a:lnTo>
                  <a:pt x="1079690" y="662457"/>
                </a:lnTo>
                <a:lnTo>
                  <a:pt x="1104684" y="662457"/>
                </a:lnTo>
                <a:lnTo>
                  <a:pt x="1091311" y="675157"/>
                </a:lnTo>
                <a:lnTo>
                  <a:pt x="1112824" y="675157"/>
                </a:lnTo>
                <a:lnTo>
                  <a:pt x="1102956" y="687832"/>
                </a:lnTo>
                <a:lnTo>
                  <a:pt x="1109700" y="687832"/>
                </a:lnTo>
                <a:lnTo>
                  <a:pt x="1117904" y="700557"/>
                </a:lnTo>
                <a:lnTo>
                  <a:pt x="1133754" y="700557"/>
                </a:lnTo>
                <a:lnTo>
                  <a:pt x="1130261" y="713257"/>
                </a:lnTo>
                <a:lnTo>
                  <a:pt x="1124445" y="713257"/>
                </a:lnTo>
                <a:lnTo>
                  <a:pt x="1133221" y="725957"/>
                </a:lnTo>
                <a:lnTo>
                  <a:pt x="1139202" y="725957"/>
                </a:lnTo>
                <a:lnTo>
                  <a:pt x="1143330" y="738657"/>
                </a:lnTo>
                <a:lnTo>
                  <a:pt x="1146543" y="751357"/>
                </a:lnTo>
                <a:lnTo>
                  <a:pt x="1153515" y="751357"/>
                </a:lnTo>
                <a:lnTo>
                  <a:pt x="1153541" y="751827"/>
                </a:lnTo>
                <a:lnTo>
                  <a:pt x="1154099" y="764057"/>
                </a:lnTo>
                <a:lnTo>
                  <a:pt x="1158582" y="751827"/>
                </a:lnTo>
                <a:lnTo>
                  <a:pt x="1168984" y="764057"/>
                </a:lnTo>
                <a:lnTo>
                  <a:pt x="1187767" y="764057"/>
                </a:lnTo>
                <a:lnTo>
                  <a:pt x="1190726" y="776757"/>
                </a:lnTo>
                <a:lnTo>
                  <a:pt x="1187246" y="776757"/>
                </a:lnTo>
                <a:lnTo>
                  <a:pt x="1191895" y="789457"/>
                </a:lnTo>
                <a:lnTo>
                  <a:pt x="1199159" y="776757"/>
                </a:lnTo>
                <a:lnTo>
                  <a:pt x="1205560" y="776757"/>
                </a:lnTo>
                <a:lnTo>
                  <a:pt x="1207592" y="789457"/>
                </a:lnTo>
                <a:lnTo>
                  <a:pt x="1219161" y="789457"/>
                </a:lnTo>
                <a:lnTo>
                  <a:pt x="1224457" y="802157"/>
                </a:lnTo>
                <a:lnTo>
                  <a:pt x="1232738" y="802157"/>
                </a:lnTo>
                <a:lnTo>
                  <a:pt x="1235405" y="814857"/>
                </a:lnTo>
                <a:lnTo>
                  <a:pt x="1236662" y="827557"/>
                </a:lnTo>
                <a:lnTo>
                  <a:pt x="1242479" y="814857"/>
                </a:lnTo>
                <a:lnTo>
                  <a:pt x="1244803" y="814857"/>
                </a:lnTo>
                <a:lnTo>
                  <a:pt x="1247711" y="827557"/>
                </a:lnTo>
                <a:lnTo>
                  <a:pt x="1254099" y="827557"/>
                </a:lnTo>
                <a:lnTo>
                  <a:pt x="1260500" y="814857"/>
                </a:lnTo>
                <a:lnTo>
                  <a:pt x="1261656" y="827557"/>
                </a:lnTo>
                <a:lnTo>
                  <a:pt x="1261084" y="827557"/>
                </a:lnTo>
                <a:lnTo>
                  <a:pt x="1261084" y="840257"/>
                </a:lnTo>
                <a:lnTo>
                  <a:pt x="1262240" y="840257"/>
                </a:lnTo>
                <a:lnTo>
                  <a:pt x="1266888" y="852957"/>
                </a:lnTo>
                <a:lnTo>
                  <a:pt x="1269796" y="852957"/>
                </a:lnTo>
                <a:lnTo>
                  <a:pt x="1279105" y="840257"/>
                </a:lnTo>
                <a:lnTo>
                  <a:pt x="1284338" y="840257"/>
                </a:lnTo>
                <a:lnTo>
                  <a:pt x="1279105" y="852957"/>
                </a:lnTo>
                <a:lnTo>
                  <a:pt x="1301927" y="852957"/>
                </a:lnTo>
                <a:lnTo>
                  <a:pt x="1303502" y="865505"/>
                </a:lnTo>
                <a:lnTo>
                  <a:pt x="1319860" y="865505"/>
                </a:lnTo>
                <a:lnTo>
                  <a:pt x="1319225" y="878357"/>
                </a:lnTo>
                <a:lnTo>
                  <a:pt x="1323289" y="878357"/>
                </a:lnTo>
                <a:lnTo>
                  <a:pt x="1326235" y="865505"/>
                </a:lnTo>
                <a:lnTo>
                  <a:pt x="1327340" y="865505"/>
                </a:lnTo>
                <a:lnTo>
                  <a:pt x="1329105" y="878357"/>
                </a:lnTo>
                <a:lnTo>
                  <a:pt x="1345971" y="878357"/>
                </a:lnTo>
                <a:lnTo>
                  <a:pt x="1342478" y="891057"/>
                </a:lnTo>
                <a:lnTo>
                  <a:pt x="1380845" y="891057"/>
                </a:lnTo>
                <a:lnTo>
                  <a:pt x="1383753" y="878357"/>
                </a:lnTo>
                <a:lnTo>
                  <a:pt x="1387538" y="878357"/>
                </a:lnTo>
                <a:lnTo>
                  <a:pt x="1390726" y="865670"/>
                </a:lnTo>
                <a:lnTo>
                  <a:pt x="1395971" y="878357"/>
                </a:lnTo>
                <a:lnTo>
                  <a:pt x="1393063" y="891057"/>
                </a:lnTo>
                <a:lnTo>
                  <a:pt x="1394218" y="891057"/>
                </a:lnTo>
                <a:lnTo>
                  <a:pt x="1393647" y="903757"/>
                </a:lnTo>
                <a:lnTo>
                  <a:pt x="1395387" y="891057"/>
                </a:lnTo>
                <a:lnTo>
                  <a:pt x="1404112" y="903757"/>
                </a:lnTo>
                <a:lnTo>
                  <a:pt x="1404112" y="560857"/>
                </a:lnTo>
                <a:lnTo>
                  <a:pt x="1402943" y="560857"/>
                </a:lnTo>
                <a:lnTo>
                  <a:pt x="1402943" y="764057"/>
                </a:lnTo>
                <a:lnTo>
                  <a:pt x="1394802" y="751357"/>
                </a:lnTo>
                <a:lnTo>
                  <a:pt x="1395387" y="751357"/>
                </a:lnTo>
                <a:lnTo>
                  <a:pt x="1402943" y="764057"/>
                </a:lnTo>
                <a:lnTo>
                  <a:pt x="1402943" y="560857"/>
                </a:lnTo>
                <a:lnTo>
                  <a:pt x="1393647" y="560857"/>
                </a:lnTo>
                <a:lnTo>
                  <a:pt x="1403527" y="548157"/>
                </a:lnTo>
                <a:lnTo>
                  <a:pt x="1386154" y="548157"/>
                </a:lnTo>
                <a:lnTo>
                  <a:pt x="1378915" y="535457"/>
                </a:lnTo>
                <a:lnTo>
                  <a:pt x="1386128" y="535457"/>
                </a:lnTo>
                <a:lnTo>
                  <a:pt x="1378102" y="523100"/>
                </a:lnTo>
                <a:lnTo>
                  <a:pt x="1372349" y="510057"/>
                </a:lnTo>
                <a:lnTo>
                  <a:pt x="1364576" y="510057"/>
                </a:lnTo>
                <a:lnTo>
                  <a:pt x="1363408" y="497357"/>
                </a:lnTo>
                <a:lnTo>
                  <a:pt x="1358176" y="497357"/>
                </a:lnTo>
                <a:lnTo>
                  <a:pt x="1360500" y="510057"/>
                </a:lnTo>
                <a:lnTo>
                  <a:pt x="1340954" y="510057"/>
                </a:lnTo>
                <a:lnTo>
                  <a:pt x="1343494" y="497357"/>
                </a:lnTo>
                <a:lnTo>
                  <a:pt x="1346542" y="497357"/>
                </a:lnTo>
                <a:lnTo>
                  <a:pt x="1344803" y="484657"/>
                </a:lnTo>
                <a:lnTo>
                  <a:pt x="1345387" y="484657"/>
                </a:lnTo>
                <a:lnTo>
                  <a:pt x="1344803" y="471957"/>
                </a:lnTo>
                <a:lnTo>
                  <a:pt x="1343380" y="484657"/>
                </a:lnTo>
                <a:lnTo>
                  <a:pt x="1340180" y="471957"/>
                </a:lnTo>
                <a:lnTo>
                  <a:pt x="1327150" y="471957"/>
                </a:lnTo>
                <a:lnTo>
                  <a:pt x="1326197" y="459257"/>
                </a:lnTo>
                <a:lnTo>
                  <a:pt x="1332014" y="459257"/>
                </a:lnTo>
                <a:lnTo>
                  <a:pt x="1330845" y="446557"/>
                </a:lnTo>
                <a:lnTo>
                  <a:pt x="1312824" y="446557"/>
                </a:lnTo>
                <a:lnTo>
                  <a:pt x="1304683" y="459257"/>
                </a:lnTo>
                <a:lnTo>
                  <a:pt x="1306423" y="446557"/>
                </a:lnTo>
                <a:lnTo>
                  <a:pt x="1304683" y="446557"/>
                </a:lnTo>
                <a:lnTo>
                  <a:pt x="1308760" y="433857"/>
                </a:lnTo>
                <a:lnTo>
                  <a:pt x="1306423" y="433857"/>
                </a:lnTo>
                <a:lnTo>
                  <a:pt x="1309916" y="421157"/>
                </a:lnTo>
                <a:lnTo>
                  <a:pt x="1305267" y="433857"/>
                </a:lnTo>
                <a:lnTo>
                  <a:pt x="1307592" y="421157"/>
                </a:lnTo>
                <a:lnTo>
                  <a:pt x="1309331" y="408457"/>
                </a:lnTo>
                <a:lnTo>
                  <a:pt x="1310995" y="408457"/>
                </a:lnTo>
                <a:lnTo>
                  <a:pt x="1316316" y="395757"/>
                </a:lnTo>
                <a:lnTo>
                  <a:pt x="1306906" y="395757"/>
                </a:lnTo>
                <a:lnTo>
                  <a:pt x="1309116" y="408457"/>
                </a:lnTo>
                <a:lnTo>
                  <a:pt x="1300619" y="408457"/>
                </a:lnTo>
                <a:lnTo>
                  <a:pt x="1306906" y="395757"/>
                </a:lnTo>
                <a:lnTo>
                  <a:pt x="1303743" y="395757"/>
                </a:lnTo>
                <a:lnTo>
                  <a:pt x="1299451" y="386410"/>
                </a:lnTo>
                <a:lnTo>
                  <a:pt x="1299451" y="535457"/>
                </a:lnTo>
                <a:lnTo>
                  <a:pt x="1293634" y="535457"/>
                </a:lnTo>
                <a:lnTo>
                  <a:pt x="1294803" y="522719"/>
                </a:lnTo>
                <a:lnTo>
                  <a:pt x="1298867" y="522719"/>
                </a:lnTo>
                <a:lnTo>
                  <a:pt x="1298892" y="523100"/>
                </a:lnTo>
                <a:lnTo>
                  <a:pt x="1299451" y="535457"/>
                </a:lnTo>
                <a:lnTo>
                  <a:pt x="1299451" y="386410"/>
                </a:lnTo>
                <a:lnTo>
                  <a:pt x="1297914" y="383057"/>
                </a:lnTo>
                <a:lnTo>
                  <a:pt x="1289926" y="383057"/>
                </a:lnTo>
                <a:lnTo>
                  <a:pt x="1294218" y="370357"/>
                </a:lnTo>
                <a:lnTo>
                  <a:pt x="1293634" y="370357"/>
                </a:lnTo>
                <a:lnTo>
                  <a:pt x="1284922" y="357657"/>
                </a:lnTo>
                <a:lnTo>
                  <a:pt x="1293634" y="357657"/>
                </a:lnTo>
                <a:lnTo>
                  <a:pt x="1290154" y="344957"/>
                </a:lnTo>
                <a:lnTo>
                  <a:pt x="1286764" y="344957"/>
                </a:lnTo>
                <a:lnTo>
                  <a:pt x="1288186" y="332257"/>
                </a:lnTo>
                <a:lnTo>
                  <a:pt x="1282585" y="332257"/>
                </a:lnTo>
                <a:lnTo>
                  <a:pt x="1278496" y="319557"/>
                </a:lnTo>
                <a:lnTo>
                  <a:pt x="1276629" y="319557"/>
                </a:lnTo>
                <a:lnTo>
                  <a:pt x="1282014" y="306857"/>
                </a:lnTo>
                <a:lnTo>
                  <a:pt x="1256423" y="306857"/>
                </a:lnTo>
                <a:lnTo>
                  <a:pt x="1257592" y="294157"/>
                </a:lnTo>
                <a:lnTo>
                  <a:pt x="1266317" y="294157"/>
                </a:lnTo>
                <a:lnTo>
                  <a:pt x="1277353" y="281457"/>
                </a:lnTo>
                <a:lnTo>
                  <a:pt x="1260716" y="281457"/>
                </a:lnTo>
                <a:lnTo>
                  <a:pt x="1259382" y="268757"/>
                </a:lnTo>
                <a:lnTo>
                  <a:pt x="1275613" y="268757"/>
                </a:lnTo>
                <a:lnTo>
                  <a:pt x="1278521" y="256057"/>
                </a:lnTo>
                <a:lnTo>
                  <a:pt x="1272705" y="256057"/>
                </a:lnTo>
                <a:lnTo>
                  <a:pt x="1268869" y="243357"/>
                </a:lnTo>
                <a:lnTo>
                  <a:pt x="1268056" y="243357"/>
                </a:lnTo>
                <a:lnTo>
                  <a:pt x="1262176" y="230657"/>
                </a:lnTo>
                <a:lnTo>
                  <a:pt x="1254099" y="230657"/>
                </a:lnTo>
                <a:lnTo>
                  <a:pt x="1242479" y="230657"/>
                </a:lnTo>
                <a:lnTo>
                  <a:pt x="1247711" y="217957"/>
                </a:lnTo>
                <a:lnTo>
                  <a:pt x="1241310" y="217957"/>
                </a:lnTo>
                <a:lnTo>
                  <a:pt x="1240447" y="205257"/>
                </a:lnTo>
                <a:lnTo>
                  <a:pt x="1239647" y="192557"/>
                </a:lnTo>
                <a:lnTo>
                  <a:pt x="1238935" y="179844"/>
                </a:lnTo>
                <a:lnTo>
                  <a:pt x="1247711" y="179844"/>
                </a:lnTo>
                <a:lnTo>
                  <a:pt x="1247609" y="179501"/>
                </a:lnTo>
                <a:lnTo>
                  <a:pt x="1243965" y="167157"/>
                </a:lnTo>
                <a:lnTo>
                  <a:pt x="1240218" y="167157"/>
                </a:lnTo>
                <a:lnTo>
                  <a:pt x="1239278" y="154444"/>
                </a:lnTo>
                <a:lnTo>
                  <a:pt x="1245743" y="141757"/>
                </a:lnTo>
                <a:lnTo>
                  <a:pt x="1260500" y="141757"/>
                </a:lnTo>
                <a:lnTo>
                  <a:pt x="1255483" y="154444"/>
                </a:lnTo>
                <a:lnTo>
                  <a:pt x="1252651" y="154444"/>
                </a:lnTo>
                <a:lnTo>
                  <a:pt x="1251991" y="167157"/>
                </a:lnTo>
                <a:lnTo>
                  <a:pt x="1253515" y="179844"/>
                </a:lnTo>
                <a:lnTo>
                  <a:pt x="1261668" y="179844"/>
                </a:lnTo>
                <a:lnTo>
                  <a:pt x="1269365" y="167157"/>
                </a:lnTo>
                <a:lnTo>
                  <a:pt x="1271549" y="167157"/>
                </a:lnTo>
                <a:lnTo>
                  <a:pt x="1275524" y="154444"/>
                </a:lnTo>
                <a:lnTo>
                  <a:pt x="1294218" y="154444"/>
                </a:lnTo>
                <a:lnTo>
                  <a:pt x="1285189" y="141757"/>
                </a:lnTo>
                <a:lnTo>
                  <a:pt x="1273949" y="141757"/>
                </a:lnTo>
                <a:lnTo>
                  <a:pt x="1268399" y="129057"/>
                </a:lnTo>
                <a:lnTo>
                  <a:pt x="1283754" y="129057"/>
                </a:lnTo>
                <a:lnTo>
                  <a:pt x="1275638" y="116357"/>
                </a:lnTo>
                <a:lnTo>
                  <a:pt x="1276997" y="116357"/>
                </a:lnTo>
                <a:lnTo>
                  <a:pt x="1275245" y="103657"/>
                </a:lnTo>
                <a:lnTo>
                  <a:pt x="1268641" y="103657"/>
                </a:lnTo>
                <a:lnTo>
                  <a:pt x="1278547" y="90919"/>
                </a:lnTo>
                <a:lnTo>
                  <a:pt x="1272705" y="90919"/>
                </a:lnTo>
                <a:lnTo>
                  <a:pt x="1269796" y="78257"/>
                </a:lnTo>
                <a:lnTo>
                  <a:pt x="1271549" y="78257"/>
                </a:lnTo>
                <a:lnTo>
                  <a:pt x="1269225" y="65557"/>
                </a:lnTo>
                <a:lnTo>
                  <a:pt x="1272120" y="52857"/>
                </a:lnTo>
                <a:lnTo>
                  <a:pt x="1275613" y="52857"/>
                </a:lnTo>
                <a:lnTo>
                  <a:pt x="1275613" y="65557"/>
                </a:lnTo>
                <a:lnTo>
                  <a:pt x="1273289" y="65557"/>
                </a:lnTo>
                <a:lnTo>
                  <a:pt x="1276781" y="78257"/>
                </a:lnTo>
                <a:lnTo>
                  <a:pt x="1280845" y="65557"/>
                </a:lnTo>
                <a:lnTo>
                  <a:pt x="1285100" y="65557"/>
                </a:lnTo>
                <a:lnTo>
                  <a:pt x="1290739" y="52857"/>
                </a:lnTo>
                <a:lnTo>
                  <a:pt x="1278674" y="52857"/>
                </a:lnTo>
                <a:lnTo>
                  <a:pt x="1273657" y="40157"/>
                </a:lnTo>
                <a:lnTo>
                  <a:pt x="1267472" y="40157"/>
                </a:lnTo>
                <a:lnTo>
                  <a:pt x="1267472" y="65557"/>
                </a:lnTo>
                <a:lnTo>
                  <a:pt x="1267472" y="78257"/>
                </a:lnTo>
                <a:lnTo>
                  <a:pt x="1262824" y="78257"/>
                </a:lnTo>
                <a:lnTo>
                  <a:pt x="1265148" y="65557"/>
                </a:lnTo>
                <a:lnTo>
                  <a:pt x="1267472" y="65557"/>
                </a:lnTo>
                <a:lnTo>
                  <a:pt x="1267472" y="40157"/>
                </a:lnTo>
                <a:lnTo>
                  <a:pt x="1269225" y="27457"/>
                </a:lnTo>
                <a:lnTo>
                  <a:pt x="1277962" y="27457"/>
                </a:lnTo>
                <a:lnTo>
                  <a:pt x="1278890" y="14757"/>
                </a:lnTo>
                <a:lnTo>
                  <a:pt x="1293634" y="14757"/>
                </a:lnTo>
                <a:lnTo>
                  <a:pt x="1279105" y="2057"/>
                </a:lnTo>
                <a:lnTo>
                  <a:pt x="1255852" y="2057"/>
                </a:lnTo>
                <a:lnTo>
                  <a:pt x="1255852" y="52857"/>
                </a:lnTo>
                <a:lnTo>
                  <a:pt x="1250619" y="65557"/>
                </a:lnTo>
                <a:lnTo>
                  <a:pt x="1247127" y="52857"/>
                </a:lnTo>
                <a:lnTo>
                  <a:pt x="1255852" y="52857"/>
                </a:lnTo>
                <a:lnTo>
                  <a:pt x="1255852" y="2057"/>
                </a:lnTo>
                <a:lnTo>
                  <a:pt x="1239570" y="2057"/>
                </a:lnTo>
                <a:lnTo>
                  <a:pt x="1239570" y="14757"/>
                </a:lnTo>
                <a:lnTo>
                  <a:pt x="1239570" y="27457"/>
                </a:lnTo>
                <a:lnTo>
                  <a:pt x="1232014" y="27457"/>
                </a:lnTo>
                <a:lnTo>
                  <a:pt x="1233170" y="14757"/>
                </a:lnTo>
                <a:lnTo>
                  <a:pt x="1239570" y="14757"/>
                </a:lnTo>
                <a:lnTo>
                  <a:pt x="1239570" y="2057"/>
                </a:lnTo>
                <a:lnTo>
                  <a:pt x="1231430" y="2057"/>
                </a:lnTo>
                <a:lnTo>
                  <a:pt x="1231430" y="205257"/>
                </a:lnTo>
                <a:lnTo>
                  <a:pt x="1226197" y="205257"/>
                </a:lnTo>
                <a:lnTo>
                  <a:pt x="1226197" y="383057"/>
                </a:lnTo>
                <a:lnTo>
                  <a:pt x="1218641" y="383057"/>
                </a:lnTo>
                <a:lnTo>
                  <a:pt x="1218641" y="535457"/>
                </a:lnTo>
                <a:lnTo>
                  <a:pt x="1206423" y="535457"/>
                </a:lnTo>
                <a:lnTo>
                  <a:pt x="1205268" y="522719"/>
                </a:lnTo>
                <a:lnTo>
                  <a:pt x="1212811" y="522719"/>
                </a:lnTo>
                <a:lnTo>
                  <a:pt x="1218641" y="535457"/>
                </a:lnTo>
                <a:lnTo>
                  <a:pt x="1218641" y="383057"/>
                </a:lnTo>
                <a:lnTo>
                  <a:pt x="1212824" y="383057"/>
                </a:lnTo>
                <a:lnTo>
                  <a:pt x="1215148" y="370357"/>
                </a:lnTo>
                <a:lnTo>
                  <a:pt x="1225613" y="370357"/>
                </a:lnTo>
                <a:lnTo>
                  <a:pt x="1226197" y="383057"/>
                </a:lnTo>
                <a:lnTo>
                  <a:pt x="1226197" y="205257"/>
                </a:lnTo>
                <a:lnTo>
                  <a:pt x="1223289" y="205257"/>
                </a:lnTo>
                <a:lnTo>
                  <a:pt x="1223873" y="192557"/>
                </a:lnTo>
                <a:lnTo>
                  <a:pt x="1231430" y="205257"/>
                </a:lnTo>
                <a:lnTo>
                  <a:pt x="1231430" y="2057"/>
                </a:lnTo>
                <a:lnTo>
                  <a:pt x="1216888" y="2057"/>
                </a:lnTo>
                <a:lnTo>
                  <a:pt x="1216888" y="103657"/>
                </a:lnTo>
                <a:lnTo>
                  <a:pt x="1212824" y="116357"/>
                </a:lnTo>
                <a:lnTo>
                  <a:pt x="1212824" y="103657"/>
                </a:lnTo>
                <a:lnTo>
                  <a:pt x="1216888" y="103657"/>
                </a:lnTo>
                <a:lnTo>
                  <a:pt x="1216888" y="2057"/>
                </a:lnTo>
                <a:lnTo>
                  <a:pt x="1209916" y="2057"/>
                </a:lnTo>
                <a:lnTo>
                  <a:pt x="1209916" y="103657"/>
                </a:lnTo>
                <a:lnTo>
                  <a:pt x="1207008" y="116357"/>
                </a:lnTo>
                <a:lnTo>
                  <a:pt x="1200619" y="116357"/>
                </a:lnTo>
                <a:lnTo>
                  <a:pt x="1200035" y="103657"/>
                </a:lnTo>
                <a:lnTo>
                  <a:pt x="1209916" y="103657"/>
                </a:lnTo>
                <a:lnTo>
                  <a:pt x="1209916" y="2057"/>
                </a:lnTo>
                <a:lnTo>
                  <a:pt x="1198867" y="2057"/>
                </a:lnTo>
                <a:lnTo>
                  <a:pt x="1198867" y="103657"/>
                </a:lnTo>
                <a:lnTo>
                  <a:pt x="1198867" y="116357"/>
                </a:lnTo>
                <a:lnTo>
                  <a:pt x="1194803" y="116357"/>
                </a:lnTo>
                <a:lnTo>
                  <a:pt x="1194803" y="103657"/>
                </a:lnTo>
                <a:lnTo>
                  <a:pt x="1198867" y="103657"/>
                </a:lnTo>
                <a:lnTo>
                  <a:pt x="1198867" y="2057"/>
                </a:lnTo>
                <a:lnTo>
                  <a:pt x="1190726" y="2057"/>
                </a:lnTo>
                <a:lnTo>
                  <a:pt x="1190726" y="408457"/>
                </a:lnTo>
                <a:lnTo>
                  <a:pt x="1180846" y="421157"/>
                </a:lnTo>
                <a:lnTo>
                  <a:pt x="1175029" y="421157"/>
                </a:lnTo>
                <a:lnTo>
                  <a:pt x="1170381" y="433857"/>
                </a:lnTo>
                <a:lnTo>
                  <a:pt x="1159916" y="433857"/>
                </a:lnTo>
                <a:lnTo>
                  <a:pt x="1161072" y="408457"/>
                </a:lnTo>
                <a:lnTo>
                  <a:pt x="1170381" y="408457"/>
                </a:lnTo>
                <a:lnTo>
                  <a:pt x="1169797" y="395757"/>
                </a:lnTo>
                <a:lnTo>
                  <a:pt x="1180261" y="395757"/>
                </a:lnTo>
                <a:lnTo>
                  <a:pt x="1178521" y="408457"/>
                </a:lnTo>
                <a:lnTo>
                  <a:pt x="1190726" y="408457"/>
                </a:lnTo>
                <a:lnTo>
                  <a:pt x="1190726" y="2057"/>
                </a:lnTo>
                <a:lnTo>
                  <a:pt x="1184910" y="2057"/>
                </a:lnTo>
                <a:lnTo>
                  <a:pt x="1184910" y="256057"/>
                </a:lnTo>
                <a:lnTo>
                  <a:pt x="1172121" y="256057"/>
                </a:lnTo>
                <a:lnTo>
                  <a:pt x="1176197" y="243357"/>
                </a:lnTo>
                <a:lnTo>
                  <a:pt x="1182585" y="243357"/>
                </a:lnTo>
                <a:lnTo>
                  <a:pt x="1184910" y="256057"/>
                </a:lnTo>
                <a:lnTo>
                  <a:pt x="1184910" y="2057"/>
                </a:lnTo>
                <a:lnTo>
                  <a:pt x="1150035" y="2057"/>
                </a:lnTo>
                <a:lnTo>
                  <a:pt x="1150035" y="700557"/>
                </a:lnTo>
                <a:lnTo>
                  <a:pt x="1147711" y="713257"/>
                </a:lnTo>
                <a:lnTo>
                  <a:pt x="1146543" y="713257"/>
                </a:lnTo>
                <a:lnTo>
                  <a:pt x="1149451" y="700557"/>
                </a:lnTo>
                <a:lnTo>
                  <a:pt x="1150035" y="700557"/>
                </a:lnTo>
                <a:lnTo>
                  <a:pt x="1150035" y="2057"/>
                </a:lnTo>
                <a:lnTo>
                  <a:pt x="1145311" y="2057"/>
                </a:lnTo>
                <a:lnTo>
                  <a:pt x="1145311" y="27457"/>
                </a:lnTo>
                <a:lnTo>
                  <a:pt x="1140371" y="40157"/>
                </a:lnTo>
                <a:lnTo>
                  <a:pt x="1140828" y="40157"/>
                </a:lnTo>
                <a:lnTo>
                  <a:pt x="1141310" y="52857"/>
                </a:lnTo>
                <a:lnTo>
                  <a:pt x="1129195" y="40157"/>
                </a:lnTo>
                <a:lnTo>
                  <a:pt x="1131570" y="27457"/>
                </a:lnTo>
                <a:lnTo>
                  <a:pt x="1145311" y="27457"/>
                </a:lnTo>
                <a:lnTo>
                  <a:pt x="1145311" y="2057"/>
                </a:lnTo>
                <a:lnTo>
                  <a:pt x="1118527" y="2057"/>
                </a:lnTo>
                <a:lnTo>
                  <a:pt x="1118527" y="90919"/>
                </a:lnTo>
                <a:lnTo>
                  <a:pt x="1114933" y="103657"/>
                </a:lnTo>
                <a:lnTo>
                  <a:pt x="1111440" y="90919"/>
                </a:lnTo>
                <a:lnTo>
                  <a:pt x="1118527" y="90919"/>
                </a:lnTo>
                <a:lnTo>
                  <a:pt x="1118527" y="2057"/>
                </a:lnTo>
                <a:lnTo>
                  <a:pt x="1109383" y="2057"/>
                </a:lnTo>
                <a:lnTo>
                  <a:pt x="1109840" y="14757"/>
                </a:lnTo>
                <a:lnTo>
                  <a:pt x="1107008" y="14757"/>
                </a:lnTo>
                <a:lnTo>
                  <a:pt x="1109383" y="2057"/>
                </a:lnTo>
                <a:lnTo>
                  <a:pt x="1098867" y="2057"/>
                </a:lnTo>
                <a:lnTo>
                  <a:pt x="1098867" y="154444"/>
                </a:lnTo>
                <a:lnTo>
                  <a:pt x="1098867" y="167157"/>
                </a:lnTo>
                <a:lnTo>
                  <a:pt x="1093050" y="167157"/>
                </a:lnTo>
                <a:lnTo>
                  <a:pt x="1093050" y="598957"/>
                </a:lnTo>
                <a:lnTo>
                  <a:pt x="1086104" y="611606"/>
                </a:lnTo>
                <a:lnTo>
                  <a:pt x="1084364" y="611606"/>
                </a:lnTo>
                <a:lnTo>
                  <a:pt x="1093050" y="598957"/>
                </a:lnTo>
                <a:lnTo>
                  <a:pt x="1093050" y="167157"/>
                </a:lnTo>
                <a:lnTo>
                  <a:pt x="1092466" y="167157"/>
                </a:lnTo>
                <a:lnTo>
                  <a:pt x="1092466" y="230657"/>
                </a:lnTo>
                <a:lnTo>
                  <a:pt x="1089723" y="230657"/>
                </a:lnTo>
                <a:lnTo>
                  <a:pt x="1088402" y="234924"/>
                </a:lnTo>
                <a:lnTo>
                  <a:pt x="1088402" y="510057"/>
                </a:lnTo>
                <a:lnTo>
                  <a:pt x="1086662" y="522719"/>
                </a:lnTo>
                <a:lnTo>
                  <a:pt x="1084351" y="522719"/>
                </a:lnTo>
                <a:lnTo>
                  <a:pt x="1084351" y="611606"/>
                </a:lnTo>
                <a:lnTo>
                  <a:pt x="1079284" y="624357"/>
                </a:lnTo>
                <a:lnTo>
                  <a:pt x="1077963" y="617867"/>
                </a:lnTo>
                <a:lnTo>
                  <a:pt x="1077963" y="624357"/>
                </a:lnTo>
                <a:lnTo>
                  <a:pt x="1074445" y="637057"/>
                </a:lnTo>
                <a:lnTo>
                  <a:pt x="1074445" y="624357"/>
                </a:lnTo>
                <a:lnTo>
                  <a:pt x="1065720" y="637057"/>
                </a:lnTo>
                <a:lnTo>
                  <a:pt x="1067473" y="624357"/>
                </a:lnTo>
                <a:lnTo>
                  <a:pt x="1061656" y="624357"/>
                </a:lnTo>
                <a:lnTo>
                  <a:pt x="1061542" y="625144"/>
                </a:lnTo>
                <a:lnTo>
                  <a:pt x="1061466" y="625767"/>
                </a:lnTo>
                <a:lnTo>
                  <a:pt x="1059916" y="637057"/>
                </a:lnTo>
                <a:lnTo>
                  <a:pt x="1059256" y="637057"/>
                </a:lnTo>
                <a:lnTo>
                  <a:pt x="1067549" y="649757"/>
                </a:lnTo>
                <a:lnTo>
                  <a:pt x="1058189" y="649757"/>
                </a:lnTo>
                <a:lnTo>
                  <a:pt x="1054976" y="637057"/>
                </a:lnTo>
                <a:lnTo>
                  <a:pt x="1054811" y="637057"/>
                </a:lnTo>
                <a:lnTo>
                  <a:pt x="1059332" y="624357"/>
                </a:lnTo>
                <a:lnTo>
                  <a:pt x="1043635" y="624357"/>
                </a:lnTo>
                <a:lnTo>
                  <a:pt x="1050048" y="611606"/>
                </a:lnTo>
                <a:lnTo>
                  <a:pt x="1041298" y="611606"/>
                </a:lnTo>
                <a:lnTo>
                  <a:pt x="1038402" y="598957"/>
                </a:lnTo>
                <a:lnTo>
                  <a:pt x="1045375" y="598957"/>
                </a:lnTo>
                <a:lnTo>
                  <a:pt x="1052195" y="611606"/>
                </a:lnTo>
                <a:lnTo>
                  <a:pt x="1068057" y="611606"/>
                </a:lnTo>
                <a:lnTo>
                  <a:pt x="1068019" y="612482"/>
                </a:lnTo>
                <a:lnTo>
                  <a:pt x="1067473" y="624357"/>
                </a:lnTo>
                <a:lnTo>
                  <a:pt x="1072718" y="611606"/>
                </a:lnTo>
                <a:lnTo>
                  <a:pt x="1074458" y="611606"/>
                </a:lnTo>
                <a:lnTo>
                  <a:pt x="1070381" y="624357"/>
                </a:lnTo>
                <a:lnTo>
                  <a:pt x="1074445" y="624357"/>
                </a:lnTo>
                <a:lnTo>
                  <a:pt x="1077963" y="624357"/>
                </a:lnTo>
                <a:lnTo>
                  <a:pt x="1077963" y="617867"/>
                </a:lnTo>
                <a:lnTo>
                  <a:pt x="1076693" y="611606"/>
                </a:lnTo>
                <a:lnTo>
                  <a:pt x="1084351" y="611606"/>
                </a:lnTo>
                <a:lnTo>
                  <a:pt x="1084351" y="522719"/>
                </a:lnTo>
                <a:lnTo>
                  <a:pt x="1079677" y="522719"/>
                </a:lnTo>
                <a:lnTo>
                  <a:pt x="1080262" y="510057"/>
                </a:lnTo>
                <a:lnTo>
                  <a:pt x="1088402" y="510057"/>
                </a:lnTo>
                <a:lnTo>
                  <a:pt x="1088402" y="234924"/>
                </a:lnTo>
                <a:lnTo>
                  <a:pt x="1085786" y="243357"/>
                </a:lnTo>
                <a:lnTo>
                  <a:pt x="1068057" y="243357"/>
                </a:lnTo>
                <a:lnTo>
                  <a:pt x="1068679" y="230657"/>
                </a:lnTo>
                <a:lnTo>
                  <a:pt x="1074369" y="230657"/>
                </a:lnTo>
                <a:lnTo>
                  <a:pt x="1083017" y="217957"/>
                </a:lnTo>
                <a:lnTo>
                  <a:pt x="1092466" y="230657"/>
                </a:lnTo>
                <a:lnTo>
                  <a:pt x="1092466" y="167157"/>
                </a:lnTo>
                <a:lnTo>
                  <a:pt x="1091311" y="167157"/>
                </a:lnTo>
                <a:lnTo>
                  <a:pt x="1088986" y="157010"/>
                </a:lnTo>
                <a:lnTo>
                  <a:pt x="1088986" y="179844"/>
                </a:lnTo>
                <a:lnTo>
                  <a:pt x="1084326" y="192557"/>
                </a:lnTo>
                <a:lnTo>
                  <a:pt x="1079677" y="179844"/>
                </a:lnTo>
                <a:lnTo>
                  <a:pt x="1076769" y="179844"/>
                </a:lnTo>
                <a:lnTo>
                  <a:pt x="1076756" y="179501"/>
                </a:lnTo>
                <a:lnTo>
                  <a:pt x="1076198" y="167157"/>
                </a:lnTo>
                <a:lnTo>
                  <a:pt x="1080846" y="167157"/>
                </a:lnTo>
                <a:lnTo>
                  <a:pt x="1086650" y="179844"/>
                </a:lnTo>
                <a:lnTo>
                  <a:pt x="1088986" y="179844"/>
                </a:lnTo>
                <a:lnTo>
                  <a:pt x="1088986" y="157010"/>
                </a:lnTo>
                <a:lnTo>
                  <a:pt x="1088402" y="154444"/>
                </a:lnTo>
                <a:lnTo>
                  <a:pt x="1098867" y="154444"/>
                </a:lnTo>
                <a:lnTo>
                  <a:pt x="1098867" y="2057"/>
                </a:lnTo>
                <a:lnTo>
                  <a:pt x="1087869" y="2057"/>
                </a:lnTo>
                <a:lnTo>
                  <a:pt x="1081862" y="14757"/>
                </a:lnTo>
                <a:lnTo>
                  <a:pt x="1076502" y="14757"/>
                </a:lnTo>
                <a:lnTo>
                  <a:pt x="1070381" y="27457"/>
                </a:lnTo>
                <a:lnTo>
                  <a:pt x="1083754" y="27457"/>
                </a:lnTo>
                <a:lnTo>
                  <a:pt x="1085481" y="40157"/>
                </a:lnTo>
                <a:lnTo>
                  <a:pt x="1073835" y="40157"/>
                </a:lnTo>
                <a:lnTo>
                  <a:pt x="1085494" y="52857"/>
                </a:lnTo>
                <a:lnTo>
                  <a:pt x="1082586" y="52857"/>
                </a:lnTo>
                <a:lnTo>
                  <a:pt x="1083005" y="65557"/>
                </a:lnTo>
                <a:lnTo>
                  <a:pt x="1078953" y="65557"/>
                </a:lnTo>
                <a:lnTo>
                  <a:pt x="1072934" y="78257"/>
                </a:lnTo>
                <a:lnTo>
                  <a:pt x="1068628" y="78257"/>
                </a:lnTo>
                <a:lnTo>
                  <a:pt x="1070368" y="90919"/>
                </a:lnTo>
                <a:lnTo>
                  <a:pt x="1074445" y="90919"/>
                </a:lnTo>
                <a:lnTo>
                  <a:pt x="1075613" y="103657"/>
                </a:lnTo>
                <a:lnTo>
                  <a:pt x="1070381" y="103657"/>
                </a:lnTo>
                <a:lnTo>
                  <a:pt x="1068628" y="116357"/>
                </a:lnTo>
                <a:lnTo>
                  <a:pt x="1065149" y="116357"/>
                </a:lnTo>
                <a:lnTo>
                  <a:pt x="1069797" y="129057"/>
                </a:lnTo>
                <a:lnTo>
                  <a:pt x="1063396" y="129057"/>
                </a:lnTo>
                <a:lnTo>
                  <a:pt x="1062240" y="141757"/>
                </a:lnTo>
                <a:lnTo>
                  <a:pt x="1063396" y="141757"/>
                </a:lnTo>
                <a:lnTo>
                  <a:pt x="1063980" y="154444"/>
                </a:lnTo>
                <a:lnTo>
                  <a:pt x="1056563" y="154444"/>
                </a:lnTo>
                <a:lnTo>
                  <a:pt x="1049540" y="141757"/>
                </a:lnTo>
                <a:lnTo>
                  <a:pt x="1053223" y="129057"/>
                </a:lnTo>
                <a:lnTo>
                  <a:pt x="1062824" y="129057"/>
                </a:lnTo>
                <a:lnTo>
                  <a:pt x="1065149" y="116357"/>
                </a:lnTo>
                <a:lnTo>
                  <a:pt x="1059332" y="116357"/>
                </a:lnTo>
                <a:lnTo>
                  <a:pt x="1059332" y="103657"/>
                </a:lnTo>
                <a:lnTo>
                  <a:pt x="1056868" y="103657"/>
                </a:lnTo>
                <a:lnTo>
                  <a:pt x="1057579" y="90919"/>
                </a:lnTo>
                <a:lnTo>
                  <a:pt x="1048283" y="65557"/>
                </a:lnTo>
                <a:lnTo>
                  <a:pt x="1052347" y="52857"/>
                </a:lnTo>
                <a:lnTo>
                  <a:pt x="1072705" y="52857"/>
                </a:lnTo>
                <a:lnTo>
                  <a:pt x="1070381" y="40157"/>
                </a:lnTo>
                <a:lnTo>
                  <a:pt x="1059865" y="40157"/>
                </a:lnTo>
                <a:lnTo>
                  <a:pt x="1058164" y="27457"/>
                </a:lnTo>
                <a:lnTo>
                  <a:pt x="1043432" y="27457"/>
                </a:lnTo>
                <a:lnTo>
                  <a:pt x="1044790" y="14757"/>
                </a:lnTo>
                <a:lnTo>
                  <a:pt x="1046543" y="14757"/>
                </a:lnTo>
                <a:lnTo>
                  <a:pt x="1055255" y="2057"/>
                </a:lnTo>
                <a:lnTo>
                  <a:pt x="1029677" y="2057"/>
                </a:lnTo>
                <a:lnTo>
                  <a:pt x="1029677" y="52857"/>
                </a:lnTo>
                <a:lnTo>
                  <a:pt x="1019213" y="52857"/>
                </a:lnTo>
                <a:lnTo>
                  <a:pt x="1020953" y="40157"/>
                </a:lnTo>
                <a:lnTo>
                  <a:pt x="1029093" y="40157"/>
                </a:lnTo>
                <a:lnTo>
                  <a:pt x="1029677" y="52857"/>
                </a:lnTo>
                <a:lnTo>
                  <a:pt x="1029677" y="2057"/>
                </a:lnTo>
                <a:lnTo>
                  <a:pt x="1001776" y="2057"/>
                </a:lnTo>
                <a:lnTo>
                  <a:pt x="1001776" y="1030757"/>
                </a:lnTo>
                <a:lnTo>
                  <a:pt x="1001191" y="1043457"/>
                </a:lnTo>
                <a:lnTo>
                  <a:pt x="998283" y="1043457"/>
                </a:lnTo>
                <a:lnTo>
                  <a:pt x="999439" y="1030757"/>
                </a:lnTo>
                <a:lnTo>
                  <a:pt x="1001776" y="1030757"/>
                </a:lnTo>
                <a:lnTo>
                  <a:pt x="1001776" y="2057"/>
                </a:lnTo>
                <a:lnTo>
                  <a:pt x="993635" y="2057"/>
                </a:lnTo>
                <a:lnTo>
                  <a:pt x="993635" y="1005332"/>
                </a:lnTo>
                <a:lnTo>
                  <a:pt x="991311" y="1018057"/>
                </a:lnTo>
                <a:lnTo>
                  <a:pt x="986269" y="1018057"/>
                </a:lnTo>
                <a:lnTo>
                  <a:pt x="975601" y="1018057"/>
                </a:lnTo>
                <a:lnTo>
                  <a:pt x="987247" y="1005332"/>
                </a:lnTo>
                <a:lnTo>
                  <a:pt x="991311" y="1005332"/>
                </a:lnTo>
                <a:lnTo>
                  <a:pt x="986269" y="1018057"/>
                </a:lnTo>
                <a:lnTo>
                  <a:pt x="993635" y="1005332"/>
                </a:lnTo>
                <a:lnTo>
                  <a:pt x="993635" y="2057"/>
                </a:lnTo>
                <a:lnTo>
                  <a:pt x="991450" y="2057"/>
                </a:lnTo>
                <a:lnTo>
                  <a:pt x="991450" y="700557"/>
                </a:lnTo>
                <a:lnTo>
                  <a:pt x="991019" y="713257"/>
                </a:lnTo>
                <a:lnTo>
                  <a:pt x="988402" y="700557"/>
                </a:lnTo>
                <a:lnTo>
                  <a:pt x="991450" y="700557"/>
                </a:lnTo>
                <a:lnTo>
                  <a:pt x="991450" y="2057"/>
                </a:lnTo>
                <a:lnTo>
                  <a:pt x="975893" y="2057"/>
                </a:lnTo>
                <a:lnTo>
                  <a:pt x="975893" y="992657"/>
                </a:lnTo>
                <a:lnTo>
                  <a:pt x="974458" y="1005332"/>
                </a:lnTo>
                <a:lnTo>
                  <a:pt x="974445" y="1018057"/>
                </a:lnTo>
                <a:lnTo>
                  <a:pt x="961656" y="1018057"/>
                </a:lnTo>
                <a:lnTo>
                  <a:pt x="965212" y="1006055"/>
                </a:lnTo>
                <a:lnTo>
                  <a:pt x="965339" y="1005332"/>
                </a:lnTo>
                <a:lnTo>
                  <a:pt x="967473" y="992657"/>
                </a:lnTo>
                <a:lnTo>
                  <a:pt x="975893" y="992657"/>
                </a:lnTo>
                <a:lnTo>
                  <a:pt x="975893" y="2057"/>
                </a:lnTo>
                <a:lnTo>
                  <a:pt x="974445" y="2057"/>
                </a:lnTo>
                <a:lnTo>
                  <a:pt x="974445" y="129057"/>
                </a:lnTo>
                <a:lnTo>
                  <a:pt x="973861" y="141757"/>
                </a:lnTo>
                <a:lnTo>
                  <a:pt x="969213" y="141757"/>
                </a:lnTo>
                <a:lnTo>
                  <a:pt x="966304" y="129057"/>
                </a:lnTo>
                <a:lnTo>
                  <a:pt x="974445" y="129057"/>
                </a:lnTo>
                <a:lnTo>
                  <a:pt x="974445" y="2057"/>
                </a:lnTo>
                <a:lnTo>
                  <a:pt x="961656" y="2057"/>
                </a:lnTo>
                <a:lnTo>
                  <a:pt x="961656" y="192557"/>
                </a:lnTo>
                <a:lnTo>
                  <a:pt x="959332" y="205257"/>
                </a:lnTo>
                <a:lnTo>
                  <a:pt x="956424" y="205257"/>
                </a:lnTo>
                <a:lnTo>
                  <a:pt x="957580" y="217957"/>
                </a:lnTo>
                <a:lnTo>
                  <a:pt x="948004" y="205257"/>
                </a:lnTo>
                <a:lnTo>
                  <a:pt x="946759" y="205257"/>
                </a:lnTo>
                <a:lnTo>
                  <a:pt x="951941" y="192557"/>
                </a:lnTo>
                <a:lnTo>
                  <a:pt x="961656" y="192557"/>
                </a:lnTo>
                <a:lnTo>
                  <a:pt x="961656" y="2057"/>
                </a:lnTo>
                <a:lnTo>
                  <a:pt x="945210" y="2057"/>
                </a:lnTo>
                <a:lnTo>
                  <a:pt x="945210" y="446557"/>
                </a:lnTo>
                <a:lnTo>
                  <a:pt x="943483" y="459257"/>
                </a:lnTo>
                <a:lnTo>
                  <a:pt x="932002" y="459257"/>
                </a:lnTo>
                <a:lnTo>
                  <a:pt x="936066" y="446557"/>
                </a:lnTo>
                <a:lnTo>
                  <a:pt x="945210" y="446557"/>
                </a:lnTo>
                <a:lnTo>
                  <a:pt x="945210" y="2057"/>
                </a:lnTo>
                <a:lnTo>
                  <a:pt x="929093" y="2057"/>
                </a:lnTo>
                <a:lnTo>
                  <a:pt x="929093" y="548157"/>
                </a:lnTo>
                <a:lnTo>
                  <a:pt x="921385" y="548157"/>
                </a:lnTo>
                <a:lnTo>
                  <a:pt x="918413" y="535457"/>
                </a:lnTo>
                <a:lnTo>
                  <a:pt x="917727" y="522719"/>
                </a:lnTo>
                <a:lnTo>
                  <a:pt x="917460" y="518693"/>
                </a:lnTo>
                <a:lnTo>
                  <a:pt x="917460" y="891057"/>
                </a:lnTo>
                <a:lnTo>
                  <a:pt x="916889" y="903757"/>
                </a:lnTo>
                <a:lnTo>
                  <a:pt x="913396" y="903757"/>
                </a:lnTo>
                <a:lnTo>
                  <a:pt x="915720" y="891057"/>
                </a:lnTo>
                <a:lnTo>
                  <a:pt x="917460" y="891057"/>
                </a:lnTo>
                <a:lnTo>
                  <a:pt x="917460" y="518693"/>
                </a:lnTo>
                <a:lnTo>
                  <a:pt x="916889" y="510057"/>
                </a:lnTo>
                <a:lnTo>
                  <a:pt x="925029" y="510057"/>
                </a:lnTo>
                <a:lnTo>
                  <a:pt x="922312" y="522719"/>
                </a:lnTo>
                <a:lnTo>
                  <a:pt x="924217" y="522719"/>
                </a:lnTo>
                <a:lnTo>
                  <a:pt x="924318" y="523100"/>
                </a:lnTo>
                <a:lnTo>
                  <a:pt x="927557" y="535457"/>
                </a:lnTo>
                <a:lnTo>
                  <a:pt x="929093" y="548157"/>
                </a:lnTo>
                <a:lnTo>
                  <a:pt x="929093" y="2057"/>
                </a:lnTo>
                <a:lnTo>
                  <a:pt x="909904" y="2057"/>
                </a:lnTo>
                <a:lnTo>
                  <a:pt x="909904" y="103657"/>
                </a:lnTo>
                <a:lnTo>
                  <a:pt x="906995" y="116357"/>
                </a:lnTo>
                <a:lnTo>
                  <a:pt x="898855" y="116357"/>
                </a:lnTo>
                <a:lnTo>
                  <a:pt x="897699" y="103657"/>
                </a:lnTo>
                <a:lnTo>
                  <a:pt x="909904" y="103657"/>
                </a:lnTo>
                <a:lnTo>
                  <a:pt x="909904" y="2057"/>
                </a:lnTo>
                <a:lnTo>
                  <a:pt x="878509" y="2057"/>
                </a:lnTo>
                <a:lnTo>
                  <a:pt x="878509" y="90919"/>
                </a:lnTo>
                <a:lnTo>
                  <a:pt x="868629" y="90919"/>
                </a:lnTo>
                <a:lnTo>
                  <a:pt x="871537" y="78257"/>
                </a:lnTo>
                <a:lnTo>
                  <a:pt x="877925" y="78257"/>
                </a:lnTo>
                <a:lnTo>
                  <a:pt x="878509" y="90919"/>
                </a:lnTo>
                <a:lnTo>
                  <a:pt x="878509" y="2057"/>
                </a:lnTo>
                <a:lnTo>
                  <a:pt x="858164" y="2057"/>
                </a:lnTo>
                <a:lnTo>
                  <a:pt x="858164" y="510057"/>
                </a:lnTo>
                <a:lnTo>
                  <a:pt x="857580" y="522719"/>
                </a:lnTo>
                <a:lnTo>
                  <a:pt x="851179" y="522719"/>
                </a:lnTo>
                <a:lnTo>
                  <a:pt x="851179" y="510057"/>
                </a:lnTo>
                <a:lnTo>
                  <a:pt x="858164" y="510057"/>
                </a:lnTo>
                <a:lnTo>
                  <a:pt x="858164" y="2057"/>
                </a:lnTo>
                <a:lnTo>
                  <a:pt x="831176" y="2057"/>
                </a:lnTo>
                <a:lnTo>
                  <a:pt x="829094" y="14757"/>
                </a:lnTo>
                <a:lnTo>
                  <a:pt x="823277" y="14757"/>
                </a:lnTo>
                <a:lnTo>
                  <a:pt x="823277" y="78257"/>
                </a:lnTo>
                <a:lnTo>
                  <a:pt x="822134" y="90919"/>
                </a:lnTo>
                <a:lnTo>
                  <a:pt x="814603" y="90919"/>
                </a:lnTo>
                <a:lnTo>
                  <a:pt x="812812" y="78257"/>
                </a:lnTo>
                <a:lnTo>
                  <a:pt x="823277" y="78257"/>
                </a:lnTo>
                <a:lnTo>
                  <a:pt x="823277" y="14757"/>
                </a:lnTo>
                <a:lnTo>
                  <a:pt x="805472" y="14757"/>
                </a:lnTo>
                <a:lnTo>
                  <a:pt x="802932" y="11772"/>
                </a:lnTo>
                <a:lnTo>
                  <a:pt x="802932" y="484657"/>
                </a:lnTo>
                <a:lnTo>
                  <a:pt x="791286" y="484657"/>
                </a:lnTo>
                <a:lnTo>
                  <a:pt x="782218" y="471957"/>
                </a:lnTo>
                <a:lnTo>
                  <a:pt x="780440" y="459257"/>
                </a:lnTo>
                <a:lnTo>
                  <a:pt x="790714" y="446557"/>
                </a:lnTo>
                <a:lnTo>
                  <a:pt x="790905" y="459257"/>
                </a:lnTo>
                <a:lnTo>
                  <a:pt x="791806" y="471957"/>
                </a:lnTo>
                <a:lnTo>
                  <a:pt x="795210" y="471957"/>
                </a:lnTo>
                <a:lnTo>
                  <a:pt x="802932" y="484657"/>
                </a:lnTo>
                <a:lnTo>
                  <a:pt x="802932" y="11772"/>
                </a:lnTo>
                <a:lnTo>
                  <a:pt x="800023" y="8356"/>
                </a:lnTo>
                <a:lnTo>
                  <a:pt x="800023" y="319557"/>
                </a:lnTo>
                <a:lnTo>
                  <a:pt x="798855" y="332257"/>
                </a:lnTo>
                <a:lnTo>
                  <a:pt x="790714" y="332257"/>
                </a:lnTo>
                <a:lnTo>
                  <a:pt x="788390" y="319557"/>
                </a:lnTo>
                <a:lnTo>
                  <a:pt x="800023" y="319557"/>
                </a:lnTo>
                <a:lnTo>
                  <a:pt x="800023" y="8356"/>
                </a:lnTo>
                <a:lnTo>
                  <a:pt x="794677" y="2057"/>
                </a:lnTo>
                <a:lnTo>
                  <a:pt x="784910" y="2057"/>
                </a:lnTo>
                <a:lnTo>
                  <a:pt x="794791" y="14757"/>
                </a:lnTo>
                <a:lnTo>
                  <a:pt x="793623" y="14757"/>
                </a:lnTo>
                <a:lnTo>
                  <a:pt x="798271" y="27457"/>
                </a:lnTo>
                <a:lnTo>
                  <a:pt x="786066" y="27457"/>
                </a:lnTo>
                <a:lnTo>
                  <a:pt x="780834" y="14757"/>
                </a:lnTo>
                <a:lnTo>
                  <a:pt x="783158" y="27457"/>
                </a:lnTo>
                <a:lnTo>
                  <a:pt x="766876" y="27457"/>
                </a:lnTo>
                <a:lnTo>
                  <a:pt x="775335" y="40157"/>
                </a:lnTo>
                <a:lnTo>
                  <a:pt x="768629" y="40157"/>
                </a:lnTo>
                <a:lnTo>
                  <a:pt x="777621" y="52857"/>
                </a:lnTo>
                <a:lnTo>
                  <a:pt x="778217" y="52857"/>
                </a:lnTo>
                <a:lnTo>
                  <a:pt x="778268" y="65557"/>
                </a:lnTo>
                <a:lnTo>
                  <a:pt x="777925" y="65557"/>
                </a:lnTo>
                <a:lnTo>
                  <a:pt x="777341" y="78257"/>
                </a:lnTo>
                <a:lnTo>
                  <a:pt x="783158" y="78257"/>
                </a:lnTo>
                <a:lnTo>
                  <a:pt x="787806" y="78257"/>
                </a:lnTo>
                <a:lnTo>
                  <a:pt x="794766" y="90919"/>
                </a:lnTo>
                <a:lnTo>
                  <a:pt x="787615" y="90919"/>
                </a:lnTo>
                <a:lnTo>
                  <a:pt x="783158" y="78257"/>
                </a:lnTo>
                <a:lnTo>
                  <a:pt x="787222" y="90919"/>
                </a:lnTo>
                <a:lnTo>
                  <a:pt x="783158" y="90919"/>
                </a:lnTo>
                <a:lnTo>
                  <a:pt x="783234" y="103657"/>
                </a:lnTo>
                <a:lnTo>
                  <a:pt x="779094" y="103657"/>
                </a:lnTo>
                <a:lnTo>
                  <a:pt x="779094" y="129057"/>
                </a:lnTo>
                <a:lnTo>
                  <a:pt x="779094" y="306857"/>
                </a:lnTo>
                <a:lnTo>
                  <a:pt x="778510" y="319557"/>
                </a:lnTo>
                <a:lnTo>
                  <a:pt x="775017" y="319557"/>
                </a:lnTo>
                <a:lnTo>
                  <a:pt x="775017" y="471957"/>
                </a:lnTo>
                <a:lnTo>
                  <a:pt x="773277" y="471957"/>
                </a:lnTo>
                <a:lnTo>
                  <a:pt x="770953" y="484657"/>
                </a:lnTo>
                <a:lnTo>
                  <a:pt x="765721" y="471957"/>
                </a:lnTo>
                <a:lnTo>
                  <a:pt x="765276" y="471957"/>
                </a:lnTo>
                <a:lnTo>
                  <a:pt x="763079" y="459257"/>
                </a:lnTo>
                <a:lnTo>
                  <a:pt x="771182" y="459257"/>
                </a:lnTo>
                <a:lnTo>
                  <a:pt x="775017" y="471957"/>
                </a:lnTo>
                <a:lnTo>
                  <a:pt x="775017" y="319557"/>
                </a:lnTo>
                <a:lnTo>
                  <a:pt x="767461" y="319557"/>
                </a:lnTo>
                <a:lnTo>
                  <a:pt x="767461" y="306857"/>
                </a:lnTo>
                <a:lnTo>
                  <a:pt x="779094" y="306857"/>
                </a:lnTo>
                <a:lnTo>
                  <a:pt x="779094" y="129057"/>
                </a:lnTo>
                <a:lnTo>
                  <a:pt x="775601" y="129057"/>
                </a:lnTo>
                <a:lnTo>
                  <a:pt x="771537" y="116357"/>
                </a:lnTo>
                <a:lnTo>
                  <a:pt x="777341" y="116357"/>
                </a:lnTo>
                <a:lnTo>
                  <a:pt x="779094" y="129057"/>
                </a:lnTo>
                <a:lnTo>
                  <a:pt x="779094" y="103657"/>
                </a:lnTo>
                <a:lnTo>
                  <a:pt x="767461" y="103657"/>
                </a:lnTo>
                <a:lnTo>
                  <a:pt x="769200" y="116357"/>
                </a:lnTo>
                <a:lnTo>
                  <a:pt x="767461" y="116357"/>
                </a:lnTo>
                <a:lnTo>
                  <a:pt x="769327" y="129057"/>
                </a:lnTo>
                <a:lnTo>
                  <a:pt x="762393" y="129057"/>
                </a:lnTo>
                <a:lnTo>
                  <a:pt x="756412" y="141757"/>
                </a:lnTo>
                <a:lnTo>
                  <a:pt x="761644" y="141757"/>
                </a:lnTo>
                <a:lnTo>
                  <a:pt x="768134" y="154444"/>
                </a:lnTo>
                <a:lnTo>
                  <a:pt x="765136" y="154444"/>
                </a:lnTo>
                <a:lnTo>
                  <a:pt x="766457" y="167157"/>
                </a:lnTo>
                <a:lnTo>
                  <a:pt x="772909" y="167157"/>
                </a:lnTo>
                <a:lnTo>
                  <a:pt x="770356" y="179844"/>
                </a:lnTo>
                <a:lnTo>
                  <a:pt x="766800" y="179844"/>
                </a:lnTo>
                <a:lnTo>
                  <a:pt x="776185" y="192557"/>
                </a:lnTo>
                <a:lnTo>
                  <a:pt x="766876" y="192557"/>
                </a:lnTo>
                <a:lnTo>
                  <a:pt x="768629" y="205257"/>
                </a:lnTo>
                <a:lnTo>
                  <a:pt x="752348" y="205257"/>
                </a:lnTo>
                <a:lnTo>
                  <a:pt x="761644" y="217957"/>
                </a:lnTo>
                <a:lnTo>
                  <a:pt x="753503" y="217957"/>
                </a:lnTo>
                <a:lnTo>
                  <a:pt x="752932" y="230657"/>
                </a:lnTo>
                <a:lnTo>
                  <a:pt x="751179" y="230657"/>
                </a:lnTo>
                <a:lnTo>
                  <a:pt x="750608" y="243357"/>
                </a:lnTo>
                <a:lnTo>
                  <a:pt x="744207" y="243357"/>
                </a:lnTo>
                <a:lnTo>
                  <a:pt x="743623" y="256057"/>
                </a:lnTo>
                <a:lnTo>
                  <a:pt x="765136" y="256057"/>
                </a:lnTo>
                <a:lnTo>
                  <a:pt x="761644" y="268757"/>
                </a:lnTo>
                <a:lnTo>
                  <a:pt x="759320" y="268757"/>
                </a:lnTo>
                <a:lnTo>
                  <a:pt x="760488" y="281457"/>
                </a:lnTo>
                <a:lnTo>
                  <a:pt x="771537" y="281457"/>
                </a:lnTo>
                <a:lnTo>
                  <a:pt x="773277" y="294157"/>
                </a:lnTo>
                <a:lnTo>
                  <a:pt x="755396" y="294157"/>
                </a:lnTo>
                <a:lnTo>
                  <a:pt x="748245" y="306857"/>
                </a:lnTo>
                <a:lnTo>
                  <a:pt x="749439" y="306857"/>
                </a:lnTo>
                <a:lnTo>
                  <a:pt x="756119" y="319557"/>
                </a:lnTo>
                <a:lnTo>
                  <a:pt x="758164" y="319557"/>
                </a:lnTo>
                <a:lnTo>
                  <a:pt x="746213" y="332257"/>
                </a:lnTo>
                <a:lnTo>
                  <a:pt x="748271" y="332257"/>
                </a:lnTo>
                <a:lnTo>
                  <a:pt x="741883" y="344957"/>
                </a:lnTo>
                <a:lnTo>
                  <a:pt x="753503" y="344957"/>
                </a:lnTo>
                <a:lnTo>
                  <a:pt x="755408" y="357657"/>
                </a:lnTo>
                <a:lnTo>
                  <a:pt x="751255" y="357657"/>
                </a:lnTo>
                <a:lnTo>
                  <a:pt x="744601" y="370357"/>
                </a:lnTo>
                <a:lnTo>
                  <a:pt x="753795" y="370357"/>
                </a:lnTo>
                <a:lnTo>
                  <a:pt x="761542" y="383057"/>
                </a:lnTo>
                <a:lnTo>
                  <a:pt x="752043" y="383057"/>
                </a:lnTo>
                <a:lnTo>
                  <a:pt x="752932" y="395757"/>
                </a:lnTo>
                <a:lnTo>
                  <a:pt x="753376" y="395757"/>
                </a:lnTo>
                <a:lnTo>
                  <a:pt x="758736" y="408457"/>
                </a:lnTo>
                <a:lnTo>
                  <a:pt x="748906" y="408457"/>
                </a:lnTo>
                <a:lnTo>
                  <a:pt x="752195" y="421157"/>
                </a:lnTo>
                <a:lnTo>
                  <a:pt x="763397" y="421157"/>
                </a:lnTo>
                <a:lnTo>
                  <a:pt x="756996" y="433857"/>
                </a:lnTo>
                <a:lnTo>
                  <a:pt x="756056" y="433857"/>
                </a:lnTo>
                <a:lnTo>
                  <a:pt x="757821" y="446557"/>
                </a:lnTo>
                <a:lnTo>
                  <a:pt x="754087" y="446557"/>
                </a:lnTo>
                <a:lnTo>
                  <a:pt x="760882" y="459257"/>
                </a:lnTo>
                <a:lnTo>
                  <a:pt x="754672" y="459257"/>
                </a:lnTo>
                <a:lnTo>
                  <a:pt x="761339" y="471957"/>
                </a:lnTo>
                <a:lnTo>
                  <a:pt x="762812" y="471957"/>
                </a:lnTo>
                <a:lnTo>
                  <a:pt x="766064" y="484657"/>
                </a:lnTo>
                <a:lnTo>
                  <a:pt x="767549" y="484657"/>
                </a:lnTo>
                <a:lnTo>
                  <a:pt x="771499" y="497357"/>
                </a:lnTo>
                <a:lnTo>
                  <a:pt x="778840" y="484657"/>
                </a:lnTo>
                <a:lnTo>
                  <a:pt x="787158" y="484657"/>
                </a:lnTo>
                <a:lnTo>
                  <a:pt x="794486" y="497357"/>
                </a:lnTo>
                <a:lnTo>
                  <a:pt x="779678" y="497357"/>
                </a:lnTo>
                <a:lnTo>
                  <a:pt x="779678" y="510057"/>
                </a:lnTo>
                <a:lnTo>
                  <a:pt x="782815" y="510057"/>
                </a:lnTo>
                <a:lnTo>
                  <a:pt x="780262" y="522719"/>
                </a:lnTo>
                <a:lnTo>
                  <a:pt x="805853" y="522719"/>
                </a:lnTo>
                <a:lnTo>
                  <a:pt x="797699" y="535457"/>
                </a:lnTo>
                <a:lnTo>
                  <a:pt x="795947" y="535457"/>
                </a:lnTo>
                <a:lnTo>
                  <a:pt x="802347" y="548157"/>
                </a:lnTo>
                <a:lnTo>
                  <a:pt x="804672" y="548157"/>
                </a:lnTo>
                <a:lnTo>
                  <a:pt x="800608" y="560857"/>
                </a:lnTo>
                <a:lnTo>
                  <a:pt x="789559" y="560857"/>
                </a:lnTo>
                <a:lnTo>
                  <a:pt x="803516" y="573557"/>
                </a:lnTo>
                <a:lnTo>
                  <a:pt x="794207" y="573557"/>
                </a:lnTo>
                <a:lnTo>
                  <a:pt x="793623" y="586257"/>
                </a:lnTo>
                <a:lnTo>
                  <a:pt x="803516" y="586257"/>
                </a:lnTo>
                <a:lnTo>
                  <a:pt x="803084" y="598678"/>
                </a:lnTo>
                <a:lnTo>
                  <a:pt x="803071" y="598957"/>
                </a:lnTo>
                <a:lnTo>
                  <a:pt x="805840" y="598957"/>
                </a:lnTo>
                <a:lnTo>
                  <a:pt x="811682" y="611606"/>
                </a:lnTo>
                <a:lnTo>
                  <a:pt x="812241" y="611606"/>
                </a:lnTo>
                <a:lnTo>
                  <a:pt x="809904" y="624357"/>
                </a:lnTo>
                <a:lnTo>
                  <a:pt x="813993" y="611606"/>
                </a:lnTo>
                <a:lnTo>
                  <a:pt x="818057" y="611606"/>
                </a:lnTo>
                <a:lnTo>
                  <a:pt x="814489" y="624357"/>
                </a:lnTo>
                <a:lnTo>
                  <a:pt x="820102" y="611606"/>
                </a:lnTo>
                <a:lnTo>
                  <a:pt x="822693" y="611606"/>
                </a:lnTo>
                <a:lnTo>
                  <a:pt x="820369" y="598957"/>
                </a:lnTo>
                <a:lnTo>
                  <a:pt x="829678" y="598957"/>
                </a:lnTo>
                <a:lnTo>
                  <a:pt x="822718" y="611606"/>
                </a:lnTo>
                <a:lnTo>
                  <a:pt x="826554" y="611606"/>
                </a:lnTo>
                <a:lnTo>
                  <a:pt x="826490" y="612482"/>
                </a:lnTo>
                <a:lnTo>
                  <a:pt x="825601" y="624357"/>
                </a:lnTo>
                <a:lnTo>
                  <a:pt x="819213" y="624357"/>
                </a:lnTo>
                <a:lnTo>
                  <a:pt x="808164" y="637057"/>
                </a:lnTo>
                <a:lnTo>
                  <a:pt x="815962" y="637057"/>
                </a:lnTo>
                <a:lnTo>
                  <a:pt x="810488" y="649757"/>
                </a:lnTo>
                <a:lnTo>
                  <a:pt x="808266" y="649757"/>
                </a:lnTo>
                <a:lnTo>
                  <a:pt x="814552" y="662457"/>
                </a:lnTo>
                <a:lnTo>
                  <a:pt x="826185" y="662457"/>
                </a:lnTo>
                <a:lnTo>
                  <a:pt x="824001" y="675157"/>
                </a:lnTo>
                <a:lnTo>
                  <a:pt x="830402" y="662457"/>
                </a:lnTo>
                <a:lnTo>
                  <a:pt x="831113" y="675157"/>
                </a:lnTo>
                <a:lnTo>
                  <a:pt x="833158" y="662457"/>
                </a:lnTo>
                <a:lnTo>
                  <a:pt x="842467" y="662457"/>
                </a:lnTo>
                <a:lnTo>
                  <a:pt x="844791" y="675157"/>
                </a:lnTo>
                <a:lnTo>
                  <a:pt x="846531" y="675157"/>
                </a:lnTo>
                <a:lnTo>
                  <a:pt x="846569" y="675322"/>
                </a:lnTo>
                <a:lnTo>
                  <a:pt x="848855" y="687832"/>
                </a:lnTo>
                <a:lnTo>
                  <a:pt x="836790" y="687832"/>
                </a:lnTo>
                <a:lnTo>
                  <a:pt x="825385" y="700557"/>
                </a:lnTo>
                <a:lnTo>
                  <a:pt x="815416" y="700557"/>
                </a:lnTo>
                <a:lnTo>
                  <a:pt x="807593" y="713257"/>
                </a:lnTo>
                <a:lnTo>
                  <a:pt x="813396" y="713257"/>
                </a:lnTo>
                <a:lnTo>
                  <a:pt x="813295" y="713689"/>
                </a:lnTo>
                <a:lnTo>
                  <a:pt x="810488" y="725957"/>
                </a:lnTo>
                <a:lnTo>
                  <a:pt x="820953" y="725957"/>
                </a:lnTo>
                <a:lnTo>
                  <a:pt x="819213" y="738657"/>
                </a:lnTo>
                <a:lnTo>
                  <a:pt x="828509" y="725957"/>
                </a:lnTo>
                <a:lnTo>
                  <a:pt x="825398" y="738657"/>
                </a:lnTo>
                <a:lnTo>
                  <a:pt x="832002" y="738657"/>
                </a:lnTo>
                <a:lnTo>
                  <a:pt x="833158" y="751357"/>
                </a:lnTo>
                <a:lnTo>
                  <a:pt x="824534" y="751357"/>
                </a:lnTo>
                <a:lnTo>
                  <a:pt x="824484" y="751827"/>
                </a:lnTo>
                <a:lnTo>
                  <a:pt x="823188" y="764057"/>
                </a:lnTo>
                <a:lnTo>
                  <a:pt x="828509" y="764057"/>
                </a:lnTo>
                <a:lnTo>
                  <a:pt x="831557" y="776757"/>
                </a:lnTo>
                <a:lnTo>
                  <a:pt x="829094" y="776757"/>
                </a:lnTo>
                <a:lnTo>
                  <a:pt x="826770" y="789457"/>
                </a:lnTo>
                <a:lnTo>
                  <a:pt x="835710" y="776757"/>
                </a:lnTo>
                <a:lnTo>
                  <a:pt x="855256" y="776757"/>
                </a:lnTo>
                <a:lnTo>
                  <a:pt x="847521" y="789457"/>
                </a:lnTo>
                <a:lnTo>
                  <a:pt x="850607" y="789457"/>
                </a:lnTo>
                <a:lnTo>
                  <a:pt x="843622" y="802157"/>
                </a:lnTo>
                <a:lnTo>
                  <a:pt x="842098" y="802157"/>
                </a:lnTo>
                <a:lnTo>
                  <a:pt x="836650" y="814857"/>
                </a:lnTo>
                <a:lnTo>
                  <a:pt x="858240" y="814857"/>
                </a:lnTo>
                <a:lnTo>
                  <a:pt x="861618" y="827557"/>
                </a:lnTo>
                <a:lnTo>
                  <a:pt x="871537" y="827557"/>
                </a:lnTo>
                <a:lnTo>
                  <a:pt x="872121" y="827557"/>
                </a:lnTo>
                <a:lnTo>
                  <a:pt x="878509" y="814857"/>
                </a:lnTo>
                <a:lnTo>
                  <a:pt x="892467" y="814857"/>
                </a:lnTo>
                <a:lnTo>
                  <a:pt x="884910" y="827557"/>
                </a:lnTo>
                <a:lnTo>
                  <a:pt x="886650" y="827557"/>
                </a:lnTo>
                <a:lnTo>
                  <a:pt x="884910" y="840257"/>
                </a:lnTo>
                <a:lnTo>
                  <a:pt x="869213" y="840257"/>
                </a:lnTo>
                <a:lnTo>
                  <a:pt x="871537" y="827557"/>
                </a:lnTo>
                <a:lnTo>
                  <a:pt x="864387" y="840257"/>
                </a:lnTo>
                <a:lnTo>
                  <a:pt x="862812" y="840257"/>
                </a:lnTo>
                <a:lnTo>
                  <a:pt x="862812" y="852957"/>
                </a:lnTo>
                <a:lnTo>
                  <a:pt x="874585" y="852957"/>
                </a:lnTo>
                <a:lnTo>
                  <a:pt x="867892" y="865505"/>
                </a:lnTo>
                <a:lnTo>
                  <a:pt x="880008" y="865505"/>
                </a:lnTo>
                <a:lnTo>
                  <a:pt x="886942" y="852957"/>
                </a:lnTo>
                <a:lnTo>
                  <a:pt x="891336" y="852957"/>
                </a:lnTo>
                <a:lnTo>
                  <a:pt x="891298" y="865505"/>
                </a:lnTo>
                <a:lnTo>
                  <a:pt x="892556" y="865505"/>
                </a:lnTo>
                <a:lnTo>
                  <a:pt x="892467" y="878357"/>
                </a:lnTo>
                <a:lnTo>
                  <a:pt x="886650" y="878357"/>
                </a:lnTo>
                <a:lnTo>
                  <a:pt x="885469" y="865505"/>
                </a:lnTo>
                <a:lnTo>
                  <a:pt x="884923" y="865505"/>
                </a:lnTo>
                <a:lnTo>
                  <a:pt x="883107" y="878357"/>
                </a:lnTo>
                <a:lnTo>
                  <a:pt x="884326" y="878357"/>
                </a:lnTo>
                <a:lnTo>
                  <a:pt x="889355" y="891057"/>
                </a:lnTo>
                <a:lnTo>
                  <a:pt x="904100" y="891057"/>
                </a:lnTo>
                <a:lnTo>
                  <a:pt x="900023" y="903757"/>
                </a:lnTo>
                <a:lnTo>
                  <a:pt x="903643" y="903757"/>
                </a:lnTo>
                <a:lnTo>
                  <a:pt x="906424" y="916457"/>
                </a:lnTo>
                <a:lnTo>
                  <a:pt x="907021" y="929157"/>
                </a:lnTo>
                <a:lnTo>
                  <a:pt x="911656" y="929157"/>
                </a:lnTo>
                <a:lnTo>
                  <a:pt x="910488" y="941857"/>
                </a:lnTo>
                <a:lnTo>
                  <a:pt x="913980" y="929157"/>
                </a:lnTo>
                <a:lnTo>
                  <a:pt x="924229" y="929157"/>
                </a:lnTo>
                <a:lnTo>
                  <a:pt x="932510" y="941857"/>
                </a:lnTo>
                <a:lnTo>
                  <a:pt x="937628" y="941857"/>
                </a:lnTo>
                <a:lnTo>
                  <a:pt x="937234" y="954557"/>
                </a:lnTo>
                <a:lnTo>
                  <a:pt x="948283" y="954557"/>
                </a:lnTo>
                <a:lnTo>
                  <a:pt x="950023" y="967257"/>
                </a:lnTo>
                <a:lnTo>
                  <a:pt x="958748" y="967257"/>
                </a:lnTo>
                <a:lnTo>
                  <a:pt x="962240" y="979957"/>
                </a:lnTo>
                <a:lnTo>
                  <a:pt x="964565" y="979957"/>
                </a:lnTo>
                <a:lnTo>
                  <a:pt x="961072" y="992657"/>
                </a:lnTo>
                <a:lnTo>
                  <a:pt x="962240" y="992657"/>
                </a:lnTo>
                <a:lnTo>
                  <a:pt x="960488" y="1005332"/>
                </a:lnTo>
                <a:lnTo>
                  <a:pt x="947712" y="1005332"/>
                </a:lnTo>
                <a:lnTo>
                  <a:pt x="941298" y="1018057"/>
                </a:lnTo>
                <a:lnTo>
                  <a:pt x="940142" y="1030757"/>
                </a:lnTo>
                <a:lnTo>
                  <a:pt x="937234" y="1018057"/>
                </a:lnTo>
                <a:lnTo>
                  <a:pt x="933742" y="1018057"/>
                </a:lnTo>
                <a:lnTo>
                  <a:pt x="936078" y="1005332"/>
                </a:lnTo>
                <a:lnTo>
                  <a:pt x="932586" y="1005332"/>
                </a:lnTo>
                <a:lnTo>
                  <a:pt x="928509" y="1018057"/>
                </a:lnTo>
                <a:lnTo>
                  <a:pt x="927354" y="1005332"/>
                </a:lnTo>
                <a:lnTo>
                  <a:pt x="929106" y="1005332"/>
                </a:lnTo>
                <a:lnTo>
                  <a:pt x="935494" y="992657"/>
                </a:lnTo>
                <a:lnTo>
                  <a:pt x="923810" y="992657"/>
                </a:lnTo>
                <a:lnTo>
                  <a:pt x="918629" y="1005332"/>
                </a:lnTo>
                <a:lnTo>
                  <a:pt x="920953" y="992657"/>
                </a:lnTo>
                <a:lnTo>
                  <a:pt x="901192" y="992657"/>
                </a:lnTo>
                <a:lnTo>
                  <a:pt x="904621" y="979957"/>
                </a:lnTo>
                <a:lnTo>
                  <a:pt x="878954" y="979957"/>
                </a:lnTo>
                <a:lnTo>
                  <a:pt x="879424" y="967257"/>
                </a:lnTo>
                <a:lnTo>
                  <a:pt x="882002" y="967257"/>
                </a:lnTo>
                <a:lnTo>
                  <a:pt x="879678" y="954557"/>
                </a:lnTo>
                <a:lnTo>
                  <a:pt x="870369" y="967257"/>
                </a:lnTo>
                <a:lnTo>
                  <a:pt x="859904" y="967257"/>
                </a:lnTo>
                <a:lnTo>
                  <a:pt x="863981" y="954557"/>
                </a:lnTo>
                <a:lnTo>
                  <a:pt x="858748" y="954557"/>
                </a:lnTo>
                <a:lnTo>
                  <a:pt x="857580" y="941857"/>
                </a:lnTo>
                <a:lnTo>
                  <a:pt x="853516" y="954557"/>
                </a:lnTo>
                <a:lnTo>
                  <a:pt x="852347" y="941857"/>
                </a:lnTo>
                <a:lnTo>
                  <a:pt x="832586" y="941857"/>
                </a:lnTo>
                <a:lnTo>
                  <a:pt x="831418" y="954557"/>
                </a:lnTo>
                <a:lnTo>
                  <a:pt x="826770" y="954557"/>
                </a:lnTo>
                <a:lnTo>
                  <a:pt x="829678" y="941857"/>
                </a:lnTo>
                <a:lnTo>
                  <a:pt x="826770" y="941857"/>
                </a:lnTo>
                <a:lnTo>
                  <a:pt x="829094" y="929157"/>
                </a:lnTo>
                <a:lnTo>
                  <a:pt x="820369" y="929157"/>
                </a:lnTo>
                <a:lnTo>
                  <a:pt x="817206" y="941857"/>
                </a:lnTo>
                <a:lnTo>
                  <a:pt x="818337" y="929157"/>
                </a:lnTo>
                <a:lnTo>
                  <a:pt x="806411" y="929157"/>
                </a:lnTo>
                <a:lnTo>
                  <a:pt x="812228" y="916457"/>
                </a:lnTo>
                <a:lnTo>
                  <a:pt x="809904" y="916457"/>
                </a:lnTo>
                <a:lnTo>
                  <a:pt x="810488" y="903757"/>
                </a:lnTo>
                <a:lnTo>
                  <a:pt x="809904" y="903757"/>
                </a:lnTo>
                <a:lnTo>
                  <a:pt x="808748" y="903757"/>
                </a:lnTo>
                <a:lnTo>
                  <a:pt x="797953" y="916457"/>
                </a:lnTo>
                <a:lnTo>
                  <a:pt x="783158" y="916457"/>
                </a:lnTo>
                <a:lnTo>
                  <a:pt x="791095" y="903757"/>
                </a:lnTo>
                <a:lnTo>
                  <a:pt x="799439" y="903757"/>
                </a:lnTo>
                <a:lnTo>
                  <a:pt x="801763" y="891057"/>
                </a:lnTo>
                <a:lnTo>
                  <a:pt x="794791" y="891057"/>
                </a:lnTo>
                <a:lnTo>
                  <a:pt x="797699" y="878357"/>
                </a:lnTo>
                <a:lnTo>
                  <a:pt x="796531" y="878357"/>
                </a:lnTo>
                <a:lnTo>
                  <a:pt x="792467" y="891057"/>
                </a:lnTo>
                <a:lnTo>
                  <a:pt x="786066" y="891057"/>
                </a:lnTo>
                <a:lnTo>
                  <a:pt x="787234" y="878357"/>
                </a:lnTo>
                <a:lnTo>
                  <a:pt x="787806" y="878357"/>
                </a:lnTo>
                <a:lnTo>
                  <a:pt x="787222" y="865505"/>
                </a:lnTo>
                <a:lnTo>
                  <a:pt x="778586" y="865505"/>
                </a:lnTo>
                <a:lnTo>
                  <a:pt x="771880" y="878357"/>
                </a:lnTo>
                <a:lnTo>
                  <a:pt x="769785" y="878357"/>
                </a:lnTo>
                <a:lnTo>
                  <a:pt x="751179" y="878357"/>
                </a:lnTo>
                <a:lnTo>
                  <a:pt x="755294" y="865505"/>
                </a:lnTo>
                <a:lnTo>
                  <a:pt x="753592" y="865505"/>
                </a:lnTo>
                <a:lnTo>
                  <a:pt x="744728" y="865505"/>
                </a:lnTo>
                <a:lnTo>
                  <a:pt x="744601" y="865505"/>
                </a:lnTo>
                <a:lnTo>
                  <a:pt x="744359" y="864666"/>
                </a:lnTo>
                <a:lnTo>
                  <a:pt x="739216" y="852957"/>
                </a:lnTo>
                <a:lnTo>
                  <a:pt x="728522" y="852957"/>
                </a:lnTo>
                <a:lnTo>
                  <a:pt x="723277" y="840257"/>
                </a:lnTo>
                <a:lnTo>
                  <a:pt x="733729" y="827557"/>
                </a:lnTo>
                <a:lnTo>
                  <a:pt x="743699" y="827557"/>
                </a:lnTo>
                <a:lnTo>
                  <a:pt x="752462" y="814857"/>
                </a:lnTo>
                <a:lnTo>
                  <a:pt x="751179" y="814857"/>
                </a:lnTo>
                <a:lnTo>
                  <a:pt x="748271" y="814857"/>
                </a:lnTo>
                <a:lnTo>
                  <a:pt x="754672" y="802157"/>
                </a:lnTo>
                <a:lnTo>
                  <a:pt x="746531" y="802157"/>
                </a:lnTo>
                <a:lnTo>
                  <a:pt x="748271" y="789457"/>
                </a:lnTo>
                <a:lnTo>
                  <a:pt x="739559" y="802157"/>
                </a:lnTo>
                <a:lnTo>
                  <a:pt x="742149" y="789457"/>
                </a:lnTo>
                <a:lnTo>
                  <a:pt x="744143" y="789457"/>
                </a:lnTo>
                <a:lnTo>
                  <a:pt x="752348" y="776757"/>
                </a:lnTo>
                <a:lnTo>
                  <a:pt x="735482" y="776757"/>
                </a:lnTo>
                <a:lnTo>
                  <a:pt x="739559" y="764057"/>
                </a:lnTo>
                <a:lnTo>
                  <a:pt x="733869" y="764057"/>
                </a:lnTo>
                <a:lnTo>
                  <a:pt x="727341" y="776757"/>
                </a:lnTo>
                <a:lnTo>
                  <a:pt x="715721" y="776757"/>
                </a:lnTo>
                <a:lnTo>
                  <a:pt x="723353" y="764057"/>
                </a:lnTo>
                <a:lnTo>
                  <a:pt x="722109" y="764057"/>
                </a:lnTo>
                <a:lnTo>
                  <a:pt x="729094" y="751357"/>
                </a:lnTo>
                <a:lnTo>
                  <a:pt x="732536" y="751357"/>
                </a:lnTo>
                <a:lnTo>
                  <a:pt x="736650" y="738657"/>
                </a:lnTo>
                <a:lnTo>
                  <a:pt x="732574" y="738657"/>
                </a:lnTo>
                <a:lnTo>
                  <a:pt x="719785" y="751357"/>
                </a:lnTo>
                <a:lnTo>
                  <a:pt x="719785" y="738657"/>
                </a:lnTo>
                <a:lnTo>
                  <a:pt x="691883" y="738657"/>
                </a:lnTo>
                <a:lnTo>
                  <a:pt x="694207" y="725957"/>
                </a:lnTo>
                <a:lnTo>
                  <a:pt x="700379" y="725957"/>
                </a:lnTo>
                <a:lnTo>
                  <a:pt x="708888" y="713257"/>
                </a:lnTo>
                <a:lnTo>
                  <a:pt x="709904" y="713257"/>
                </a:lnTo>
                <a:lnTo>
                  <a:pt x="706843" y="700557"/>
                </a:lnTo>
                <a:lnTo>
                  <a:pt x="703503" y="700557"/>
                </a:lnTo>
                <a:lnTo>
                  <a:pt x="702932" y="699871"/>
                </a:lnTo>
                <a:lnTo>
                  <a:pt x="702932" y="700557"/>
                </a:lnTo>
                <a:lnTo>
                  <a:pt x="700684" y="713257"/>
                </a:lnTo>
                <a:lnTo>
                  <a:pt x="695833" y="713257"/>
                </a:lnTo>
                <a:lnTo>
                  <a:pt x="697115" y="700557"/>
                </a:lnTo>
                <a:lnTo>
                  <a:pt x="702932" y="700557"/>
                </a:lnTo>
                <a:lnTo>
                  <a:pt x="702932" y="699871"/>
                </a:lnTo>
                <a:lnTo>
                  <a:pt x="693026" y="687832"/>
                </a:lnTo>
                <a:lnTo>
                  <a:pt x="700595" y="687832"/>
                </a:lnTo>
                <a:lnTo>
                  <a:pt x="700481" y="687438"/>
                </a:lnTo>
                <a:lnTo>
                  <a:pt x="696887" y="675157"/>
                </a:lnTo>
                <a:lnTo>
                  <a:pt x="697039" y="675157"/>
                </a:lnTo>
                <a:lnTo>
                  <a:pt x="699706" y="662457"/>
                </a:lnTo>
                <a:lnTo>
                  <a:pt x="699439" y="662457"/>
                </a:lnTo>
                <a:lnTo>
                  <a:pt x="702932" y="649757"/>
                </a:lnTo>
                <a:lnTo>
                  <a:pt x="692454" y="662457"/>
                </a:lnTo>
                <a:lnTo>
                  <a:pt x="686650" y="662457"/>
                </a:lnTo>
                <a:lnTo>
                  <a:pt x="693623" y="649757"/>
                </a:lnTo>
                <a:lnTo>
                  <a:pt x="673188" y="649757"/>
                </a:lnTo>
                <a:lnTo>
                  <a:pt x="674433" y="637057"/>
                </a:lnTo>
                <a:lnTo>
                  <a:pt x="676757" y="637057"/>
                </a:lnTo>
                <a:lnTo>
                  <a:pt x="675449" y="624357"/>
                </a:lnTo>
                <a:lnTo>
                  <a:pt x="676440" y="624357"/>
                </a:lnTo>
                <a:lnTo>
                  <a:pt x="683768" y="611606"/>
                </a:lnTo>
                <a:lnTo>
                  <a:pt x="667499" y="611606"/>
                </a:lnTo>
                <a:lnTo>
                  <a:pt x="677341" y="598957"/>
                </a:lnTo>
                <a:lnTo>
                  <a:pt x="687806" y="598957"/>
                </a:lnTo>
                <a:lnTo>
                  <a:pt x="687819" y="598678"/>
                </a:lnTo>
                <a:lnTo>
                  <a:pt x="688390" y="586257"/>
                </a:lnTo>
                <a:lnTo>
                  <a:pt x="673862" y="598957"/>
                </a:lnTo>
                <a:lnTo>
                  <a:pt x="673785" y="598678"/>
                </a:lnTo>
                <a:lnTo>
                  <a:pt x="670953" y="586257"/>
                </a:lnTo>
                <a:lnTo>
                  <a:pt x="684898" y="586257"/>
                </a:lnTo>
                <a:lnTo>
                  <a:pt x="674433" y="573557"/>
                </a:lnTo>
                <a:lnTo>
                  <a:pt x="682574" y="573557"/>
                </a:lnTo>
                <a:lnTo>
                  <a:pt x="681990" y="560857"/>
                </a:lnTo>
                <a:lnTo>
                  <a:pt x="687806" y="560857"/>
                </a:lnTo>
                <a:lnTo>
                  <a:pt x="681418" y="548157"/>
                </a:lnTo>
                <a:lnTo>
                  <a:pt x="677926" y="548157"/>
                </a:lnTo>
                <a:lnTo>
                  <a:pt x="659904" y="548157"/>
                </a:lnTo>
                <a:lnTo>
                  <a:pt x="661060" y="535457"/>
                </a:lnTo>
                <a:lnTo>
                  <a:pt x="673277" y="535457"/>
                </a:lnTo>
                <a:lnTo>
                  <a:pt x="677926" y="548157"/>
                </a:lnTo>
                <a:lnTo>
                  <a:pt x="673849" y="535457"/>
                </a:lnTo>
                <a:lnTo>
                  <a:pt x="686066" y="535457"/>
                </a:lnTo>
                <a:lnTo>
                  <a:pt x="685482" y="522719"/>
                </a:lnTo>
                <a:lnTo>
                  <a:pt x="669785" y="522719"/>
                </a:lnTo>
                <a:lnTo>
                  <a:pt x="672109" y="510057"/>
                </a:lnTo>
                <a:lnTo>
                  <a:pt x="673277" y="510057"/>
                </a:lnTo>
                <a:lnTo>
                  <a:pt x="668045" y="497357"/>
                </a:lnTo>
                <a:lnTo>
                  <a:pt x="671525" y="497357"/>
                </a:lnTo>
                <a:lnTo>
                  <a:pt x="663384" y="484657"/>
                </a:lnTo>
                <a:lnTo>
                  <a:pt x="656996" y="484657"/>
                </a:lnTo>
                <a:lnTo>
                  <a:pt x="663968" y="471957"/>
                </a:lnTo>
                <a:lnTo>
                  <a:pt x="670369" y="471957"/>
                </a:lnTo>
                <a:lnTo>
                  <a:pt x="681990" y="459257"/>
                </a:lnTo>
                <a:lnTo>
                  <a:pt x="669785" y="459257"/>
                </a:lnTo>
                <a:lnTo>
                  <a:pt x="662813" y="459257"/>
                </a:lnTo>
                <a:lnTo>
                  <a:pt x="664552" y="446557"/>
                </a:lnTo>
                <a:lnTo>
                  <a:pt x="669785" y="459257"/>
                </a:lnTo>
                <a:lnTo>
                  <a:pt x="676186" y="446557"/>
                </a:lnTo>
                <a:lnTo>
                  <a:pt x="668045" y="446557"/>
                </a:lnTo>
                <a:lnTo>
                  <a:pt x="682574" y="433857"/>
                </a:lnTo>
                <a:lnTo>
                  <a:pt x="681990" y="433857"/>
                </a:lnTo>
                <a:lnTo>
                  <a:pt x="678510" y="421157"/>
                </a:lnTo>
                <a:lnTo>
                  <a:pt x="673849" y="421157"/>
                </a:lnTo>
                <a:lnTo>
                  <a:pt x="672515" y="408457"/>
                </a:lnTo>
                <a:lnTo>
                  <a:pt x="677494" y="395757"/>
                </a:lnTo>
                <a:lnTo>
                  <a:pt x="685304" y="383057"/>
                </a:lnTo>
                <a:lnTo>
                  <a:pt x="688886" y="383057"/>
                </a:lnTo>
                <a:lnTo>
                  <a:pt x="692454" y="370357"/>
                </a:lnTo>
                <a:lnTo>
                  <a:pt x="683793" y="370357"/>
                </a:lnTo>
                <a:lnTo>
                  <a:pt x="680935" y="357657"/>
                </a:lnTo>
                <a:lnTo>
                  <a:pt x="681126" y="357657"/>
                </a:lnTo>
                <a:lnTo>
                  <a:pt x="681736" y="344957"/>
                </a:lnTo>
                <a:lnTo>
                  <a:pt x="687730" y="344957"/>
                </a:lnTo>
                <a:lnTo>
                  <a:pt x="686943" y="332257"/>
                </a:lnTo>
                <a:lnTo>
                  <a:pt x="688975" y="332257"/>
                </a:lnTo>
                <a:lnTo>
                  <a:pt x="686650" y="319557"/>
                </a:lnTo>
                <a:lnTo>
                  <a:pt x="677926" y="306857"/>
                </a:lnTo>
                <a:lnTo>
                  <a:pt x="685888" y="306857"/>
                </a:lnTo>
                <a:lnTo>
                  <a:pt x="681418" y="294157"/>
                </a:lnTo>
                <a:lnTo>
                  <a:pt x="686650" y="306857"/>
                </a:lnTo>
                <a:lnTo>
                  <a:pt x="687222" y="294157"/>
                </a:lnTo>
                <a:lnTo>
                  <a:pt x="694207" y="306857"/>
                </a:lnTo>
                <a:lnTo>
                  <a:pt x="694207" y="294157"/>
                </a:lnTo>
                <a:lnTo>
                  <a:pt x="690130" y="294157"/>
                </a:lnTo>
                <a:lnTo>
                  <a:pt x="687006" y="281457"/>
                </a:lnTo>
                <a:lnTo>
                  <a:pt x="689559" y="281457"/>
                </a:lnTo>
                <a:lnTo>
                  <a:pt x="685190" y="268757"/>
                </a:lnTo>
                <a:lnTo>
                  <a:pt x="681710" y="256057"/>
                </a:lnTo>
                <a:lnTo>
                  <a:pt x="682307" y="256057"/>
                </a:lnTo>
                <a:lnTo>
                  <a:pt x="683158" y="243357"/>
                </a:lnTo>
                <a:lnTo>
                  <a:pt x="692226" y="243357"/>
                </a:lnTo>
                <a:lnTo>
                  <a:pt x="688975" y="230657"/>
                </a:lnTo>
                <a:lnTo>
                  <a:pt x="676910" y="230657"/>
                </a:lnTo>
                <a:lnTo>
                  <a:pt x="682180" y="217957"/>
                </a:lnTo>
                <a:lnTo>
                  <a:pt x="681990" y="217957"/>
                </a:lnTo>
                <a:lnTo>
                  <a:pt x="685482" y="205257"/>
                </a:lnTo>
                <a:lnTo>
                  <a:pt x="676186" y="205257"/>
                </a:lnTo>
                <a:lnTo>
                  <a:pt x="678510" y="192557"/>
                </a:lnTo>
                <a:lnTo>
                  <a:pt x="690130" y="192557"/>
                </a:lnTo>
                <a:lnTo>
                  <a:pt x="690714" y="179844"/>
                </a:lnTo>
                <a:lnTo>
                  <a:pt x="672731" y="179844"/>
                </a:lnTo>
                <a:lnTo>
                  <a:pt x="672731" y="230657"/>
                </a:lnTo>
                <a:lnTo>
                  <a:pt x="667410" y="230657"/>
                </a:lnTo>
                <a:lnTo>
                  <a:pt x="662228" y="217957"/>
                </a:lnTo>
                <a:lnTo>
                  <a:pt x="672731" y="230657"/>
                </a:lnTo>
                <a:lnTo>
                  <a:pt x="672731" y="179844"/>
                </a:lnTo>
                <a:lnTo>
                  <a:pt x="665137" y="179844"/>
                </a:lnTo>
                <a:lnTo>
                  <a:pt x="665187" y="179501"/>
                </a:lnTo>
                <a:lnTo>
                  <a:pt x="666877" y="167157"/>
                </a:lnTo>
                <a:lnTo>
                  <a:pt x="673849" y="167157"/>
                </a:lnTo>
                <a:lnTo>
                  <a:pt x="673277" y="154444"/>
                </a:lnTo>
                <a:lnTo>
                  <a:pt x="681990" y="154444"/>
                </a:lnTo>
                <a:lnTo>
                  <a:pt x="680834" y="167157"/>
                </a:lnTo>
                <a:lnTo>
                  <a:pt x="684898" y="167157"/>
                </a:lnTo>
                <a:lnTo>
                  <a:pt x="687438" y="167157"/>
                </a:lnTo>
                <a:lnTo>
                  <a:pt x="693623" y="167157"/>
                </a:lnTo>
                <a:lnTo>
                  <a:pt x="684898" y="154444"/>
                </a:lnTo>
                <a:lnTo>
                  <a:pt x="689546" y="154444"/>
                </a:lnTo>
                <a:lnTo>
                  <a:pt x="695363" y="167157"/>
                </a:lnTo>
                <a:lnTo>
                  <a:pt x="693991" y="154444"/>
                </a:lnTo>
                <a:lnTo>
                  <a:pt x="694778" y="154444"/>
                </a:lnTo>
                <a:lnTo>
                  <a:pt x="686066" y="141757"/>
                </a:lnTo>
                <a:lnTo>
                  <a:pt x="699363" y="141757"/>
                </a:lnTo>
                <a:lnTo>
                  <a:pt x="696595" y="129057"/>
                </a:lnTo>
                <a:lnTo>
                  <a:pt x="689444" y="129057"/>
                </a:lnTo>
                <a:lnTo>
                  <a:pt x="693191" y="116357"/>
                </a:lnTo>
                <a:lnTo>
                  <a:pt x="699439" y="116357"/>
                </a:lnTo>
                <a:lnTo>
                  <a:pt x="708736" y="129057"/>
                </a:lnTo>
                <a:lnTo>
                  <a:pt x="706412" y="116357"/>
                </a:lnTo>
                <a:lnTo>
                  <a:pt x="704088" y="116357"/>
                </a:lnTo>
                <a:lnTo>
                  <a:pt x="699439" y="103657"/>
                </a:lnTo>
                <a:lnTo>
                  <a:pt x="700024" y="103657"/>
                </a:lnTo>
                <a:lnTo>
                  <a:pt x="711568" y="90919"/>
                </a:lnTo>
                <a:lnTo>
                  <a:pt x="709307" y="90919"/>
                </a:lnTo>
                <a:lnTo>
                  <a:pt x="706234" y="78257"/>
                </a:lnTo>
                <a:lnTo>
                  <a:pt x="711060" y="78257"/>
                </a:lnTo>
                <a:lnTo>
                  <a:pt x="704088" y="65557"/>
                </a:lnTo>
                <a:lnTo>
                  <a:pt x="705827" y="65557"/>
                </a:lnTo>
                <a:lnTo>
                  <a:pt x="704088" y="52857"/>
                </a:lnTo>
                <a:lnTo>
                  <a:pt x="704672" y="52857"/>
                </a:lnTo>
                <a:lnTo>
                  <a:pt x="712228" y="65557"/>
                </a:lnTo>
                <a:lnTo>
                  <a:pt x="709752" y="52857"/>
                </a:lnTo>
                <a:lnTo>
                  <a:pt x="723861" y="52857"/>
                </a:lnTo>
                <a:lnTo>
                  <a:pt x="713206" y="40157"/>
                </a:lnTo>
                <a:lnTo>
                  <a:pt x="712127" y="40157"/>
                </a:lnTo>
                <a:lnTo>
                  <a:pt x="707174" y="29121"/>
                </a:lnTo>
                <a:lnTo>
                  <a:pt x="704900" y="40157"/>
                </a:lnTo>
                <a:lnTo>
                  <a:pt x="702589" y="40157"/>
                </a:lnTo>
                <a:lnTo>
                  <a:pt x="698271" y="52857"/>
                </a:lnTo>
                <a:lnTo>
                  <a:pt x="696518" y="49428"/>
                </a:lnTo>
                <a:lnTo>
                  <a:pt x="696518" y="90919"/>
                </a:lnTo>
                <a:lnTo>
                  <a:pt x="692454" y="90919"/>
                </a:lnTo>
                <a:lnTo>
                  <a:pt x="689559" y="78257"/>
                </a:lnTo>
                <a:lnTo>
                  <a:pt x="693623" y="78257"/>
                </a:lnTo>
                <a:lnTo>
                  <a:pt x="696518" y="90919"/>
                </a:lnTo>
                <a:lnTo>
                  <a:pt x="696518" y="49428"/>
                </a:lnTo>
                <a:lnTo>
                  <a:pt x="691794" y="40157"/>
                </a:lnTo>
                <a:lnTo>
                  <a:pt x="693064" y="40157"/>
                </a:lnTo>
                <a:lnTo>
                  <a:pt x="696480" y="27457"/>
                </a:lnTo>
                <a:lnTo>
                  <a:pt x="706412" y="27457"/>
                </a:lnTo>
                <a:lnTo>
                  <a:pt x="707517" y="27457"/>
                </a:lnTo>
                <a:lnTo>
                  <a:pt x="707237" y="28816"/>
                </a:lnTo>
                <a:lnTo>
                  <a:pt x="714032" y="40157"/>
                </a:lnTo>
                <a:lnTo>
                  <a:pt x="735457" y="40157"/>
                </a:lnTo>
                <a:lnTo>
                  <a:pt x="731418" y="27457"/>
                </a:lnTo>
                <a:lnTo>
                  <a:pt x="733158" y="27457"/>
                </a:lnTo>
                <a:lnTo>
                  <a:pt x="734326" y="27457"/>
                </a:lnTo>
                <a:lnTo>
                  <a:pt x="730008" y="14757"/>
                </a:lnTo>
                <a:lnTo>
                  <a:pt x="725601" y="14757"/>
                </a:lnTo>
                <a:lnTo>
                  <a:pt x="719201" y="14757"/>
                </a:lnTo>
                <a:lnTo>
                  <a:pt x="718045" y="11607"/>
                </a:lnTo>
                <a:lnTo>
                  <a:pt x="718045" y="27457"/>
                </a:lnTo>
                <a:lnTo>
                  <a:pt x="709320" y="14757"/>
                </a:lnTo>
                <a:lnTo>
                  <a:pt x="715137" y="14757"/>
                </a:lnTo>
                <a:lnTo>
                  <a:pt x="718045" y="27457"/>
                </a:lnTo>
                <a:lnTo>
                  <a:pt x="718045" y="11607"/>
                </a:lnTo>
                <a:lnTo>
                  <a:pt x="714552" y="2057"/>
                </a:lnTo>
                <a:lnTo>
                  <a:pt x="568769" y="2057"/>
                </a:lnTo>
                <a:lnTo>
                  <a:pt x="568769" y="65557"/>
                </a:lnTo>
                <a:lnTo>
                  <a:pt x="568325" y="78257"/>
                </a:lnTo>
                <a:lnTo>
                  <a:pt x="566877" y="71234"/>
                </a:lnTo>
                <a:lnTo>
                  <a:pt x="566877" y="90919"/>
                </a:lnTo>
                <a:lnTo>
                  <a:pt x="561644" y="90919"/>
                </a:lnTo>
                <a:lnTo>
                  <a:pt x="561644" y="78257"/>
                </a:lnTo>
                <a:lnTo>
                  <a:pt x="565708" y="78257"/>
                </a:lnTo>
                <a:lnTo>
                  <a:pt x="566877" y="90919"/>
                </a:lnTo>
                <a:lnTo>
                  <a:pt x="566877" y="71234"/>
                </a:lnTo>
                <a:lnTo>
                  <a:pt x="565708" y="65557"/>
                </a:lnTo>
                <a:lnTo>
                  <a:pt x="568769" y="65557"/>
                </a:lnTo>
                <a:lnTo>
                  <a:pt x="568769" y="2057"/>
                </a:lnTo>
                <a:lnTo>
                  <a:pt x="556412" y="2057"/>
                </a:lnTo>
                <a:lnTo>
                  <a:pt x="556412" y="103657"/>
                </a:lnTo>
                <a:lnTo>
                  <a:pt x="555828" y="116357"/>
                </a:lnTo>
                <a:lnTo>
                  <a:pt x="551764" y="103657"/>
                </a:lnTo>
                <a:lnTo>
                  <a:pt x="556412" y="103657"/>
                </a:lnTo>
                <a:lnTo>
                  <a:pt x="556412" y="2057"/>
                </a:lnTo>
                <a:lnTo>
                  <a:pt x="551751" y="2057"/>
                </a:lnTo>
                <a:lnTo>
                  <a:pt x="551751" y="154444"/>
                </a:lnTo>
                <a:lnTo>
                  <a:pt x="548411" y="154444"/>
                </a:lnTo>
                <a:lnTo>
                  <a:pt x="549630" y="167157"/>
                </a:lnTo>
                <a:lnTo>
                  <a:pt x="533692" y="167157"/>
                </a:lnTo>
                <a:lnTo>
                  <a:pt x="533806" y="154444"/>
                </a:lnTo>
                <a:lnTo>
                  <a:pt x="541883" y="141757"/>
                </a:lnTo>
                <a:lnTo>
                  <a:pt x="551751" y="154444"/>
                </a:lnTo>
                <a:lnTo>
                  <a:pt x="551751" y="2057"/>
                </a:lnTo>
                <a:lnTo>
                  <a:pt x="547687" y="2057"/>
                </a:lnTo>
                <a:lnTo>
                  <a:pt x="547687" y="103657"/>
                </a:lnTo>
                <a:lnTo>
                  <a:pt x="547687" y="116357"/>
                </a:lnTo>
                <a:lnTo>
                  <a:pt x="545947" y="103657"/>
                </a:lnTo>
                <a:lnTo>
                  <a:pt x="545947" y="116357"/>
                </a:lnTo>
                <a:lnTo>
                  <a:pt x="538962" y="116357"/>
                </a:lnTo>
                <a:lnTo>
                  <a:pt x="538962" y="103657"/>
                </a:lnTo>
                <a:lnTo>
                  <a:pt x="545947" y="103657"/>
                </a:lnTo>
                <a:lnTo>
                  <a:pt x="547687" y="103657"/>
                </a:lnTo>
                <a:lnTo>
                  <a:pt x="547687" y="2057"/>
                </a:lnTo>
                <a:lnTo>
                  <a:pt x="520941" y="2057"/>
                </a:lnTo>
                <a:lnTo>
                  <a:pt x="520941" y="40157"/>
                </a:lnTo>
                <a:lnTo>
                  <a:pt x="518617" y="52857"/>
                </a:lnTo>
                <a:lnTo>
                  <a:pt x="515708" y="52857"/>
                </a:lnTo>
                <a:lnTo>
                  <a:pt x="515708" y="268757"/>
                </a:lnTo>
                <a:lnTo>
                  <a:pt x="506412" y="256057"/>
                </a:lnTo>
                <a:lnTo>
                  <a:pt x="507568" y="256057"/>
                </a:lnTo>
                <a:lnTo>
                  <a:pt x="515708" y="268757"/>
                </a:lnTo>
                <a:lnTo>
                  <a:pt x="515708" y="52857"/>
                </a:lnTo>
                <a:lnTo>
                  <a:pt x="513384" y="52857"/>
                </a:lnTo>
                <a:lnTo>
                  <a:pt x="514553" y="40157"/>
                </a:lnTo>
                <a:lnTo>
                  <a:pt x="520941" y="40157"/>
                </a:lnTo>
                <a:lnTo>
                  <a:pt x="520941" y="2057"/>
                </a:lnTo>
                <a:lnTo>
                  <a:pt x="494195" y="2057"/>
                </a:lnTo>
                <a:lnTo>
                  <a:pt x="504088" y="14757"/>
                </a:lnTo>
                <a:lnTo>
                  <a:pt x="497344" y="14757"/>
                </a:lnTo>
                <a:lnTo>
                  <a:pt x="498703" y="27457"/>
                </a:lnTo>
                <a:lnTo>
                  <a:pt x="483806" y="27457"/>
                </a:lnTo>
                <a:lnTo>
                  <a:pt x="493991" y="40157"/>
                </a:lnTo>
                <a:lnTo>
                  <a:pt x="487489" y="40157"/>
                </a:lnTo>
                <a:lnTo>
                  <a:pt x="493039" y="52857"/>
                </a:lnTo>
                <a:lnTo>
                  <a:pt x="494385" y="52857"/>
                </a:lnTo>
                <a:lnTo>
                  <a:pt x="497141" y="62776"/>
                </a:lnTo>
                <a:lnTo>
                  <a:pt x="499427" y="65557"/>
                </a:lnTo>
                <a:lnTo>
                  <a:pt x="509892" y="65557"/>
                </a:lnTo>
                <a:lnTo>
                  <a:pt x="513969" y="78257"/>
                </a:lnTo>
                <a:lnTo>
                  <a:pt x="493623" y="78257"/>
                </a:lnTo>
                <a:lnTo>
                  <a:pt x="498843" y="90919"/>
                </a:lnTo>
                <a:lnTo>
                  <a:pt x="493623" y="90919"/>
                </a:lnTo>
                <a:lnTo>
                  <a:pt x="493623" y="78257"/>
                </a:lnTo>
                <a:lnTo>
                  <a:pt x="486054" y="78257"/>
                </a:lnTo>
                <a:lnTo>
                  <a:pt x="479082" y="78257"/>
                </a:lnTo>
                <a:lnTo>
                  <a:pt x="478497" y="90919"/>
                </a:lnTo>
                <a:lnTo>
                  <a:pt x="487222" y="90919"/>
                </a:lnTo>
                <a:lnTo>
                  <a:pt x="487794" y="90919"/>
                </a:lnTo>
                <a:lnTo>
                  <a:pt x="493268" y="103657"/>
                </a:lnTo>
                <a:lnTo>
                  <a:pt x="496163" y="103657"/>
                </a:lnTo>
                <a:lnTo>
                  <a:pt x="504710" y="116357"/>
                </a:lnTo>
                <a:lnTo>
                  <a:pt x="497332" y="116357"/>
                </a:lnTo>
                <a:lnTo>
                  <a:pt x="499071" y="129057"/>
                </a:lnTo>
                <a:lnTo>
                  <a:pt x="499389" y="129057"/>
                </a:lnTo>
                <a:lnTo>
                  <a:pt x="490715" y="141757"/>
                </a:lnTo>
                <a:lnTo>
                  <a:pt x="489254" y="141757"/>
                </a:lnTo>
                <a:lnTo>
                  <a:pt x="487756" y="154444"/>
                </a:lnTo>
                <a:lnTo>
                  <a:pt x="478497" y="154444"/>
                </a:lnTo>
                <a:lnTo>
                  <a:pt x="480822" y="167157"/>
                </a:lnTo>
                <a:lnTo>
                  <a:pt x="481990" y="167157"/>
                </a:lnTo>
                <a:lnTo>
                  <a:pt x="494779" y="167157"/>
                </a:lnTo>
                <a:lnTo>
                  <a:pt x="492010" y="179501"/>
                </a:lnTo>
                <a:lnTo>
                  <a:pt x="492023" y="179844"/>
                </a:lnTo>
                <a:lnTo>
                  <a:pt x="492455" y="192557"/>
                </a:lnTo>
                <a:lnTo>
                  <a:pt x="481406" y="192557"/>
                </a:lnTo>
                <a:lnTo>
                  <a:pt x="490308" y="205257"/>
                </a:lnTo>
                <a:lnTo>
                  <a:pt x="488391" y="205257"/>
                </a:lnTo>
                <a:lnTo>
                  <a:pt x="487222" y="217957"/>
                </a:lnTo>
                <a:lnTo>
                  <a:pt x="479475" y="217957"/>
                </a:lnTo>
                <a:lnTo>
                  <a:pt x="480822" y="230657"/>
                </a:lnTo>
                <a:lnTo>
                  <a:pt x="475018" y="230657"/>
                </a:lnTo>
                <a:lnTo>
                  <a:pt x="487222" y="243357"/>
                </a:lnTo>
                <a:lnTo>
                  <a:pt x="486130" y="243357"/>
                </a:lnTo>
                <a:lnTo>
                  <a:pt x="491871" y="256057"/>
                </a:lnTo>
                <a:lnTo>
                  <a:pt x="494195" y="256057"/>
                </a:lnTo>
                <a:lnTo>
                  <a:pt x="504050" y="268757"/>
                </a:lnTo>
                <a:lnTo>
                  <a:pt x="484898" y="268757"/>
                </a:lnTo>
                <a:lnTo>
                  <a:pt x="490715" y="256057"/>
                </a:lnTo>
                <a:lnTo>
                  <a:pt x="470357" y="256057"/>
                </a:lnTo>
                <a:lnTo>
                  <a:pt x="465709" y="268757"/>
                </a:lnTo>
                <a:lnTo>
                  <a:pt x="470903" y="268757"/>
                </a:lnTo>
                <a:lnTo>
                  <a:pt x="477913" y="281457"/>
                </a:lnTo>
                <a:lnTo>
                  <a:pt x="481406" y="268846"/>
                </a:lnTo>
                <a:lnTo>
                  <a:pt x="488391" y="281457"/>
                </a:lnTo>
                <a:lnTo>
                  <a:pt x="477913" y="281457"/>
                </a:lnTo>
                <a:lnTo>
                  <a:pt x="468922" y="281457"/>
                </a:lnTo>
                <a:lnTo>
                  <a:pt x="471525" y="294157"/>
                </a:lnTo>
                <a:lnTo>
                  <a:pt x="472681" y="294157"/>
                </a:lnTo>
                <a:lnTo>
                  <a:pt x="489343" y="294157"/>
                </a:lnTo>
                <a:lnTo>
                  <a:pt x="486638" y="306857"/>
                </a:lnTo>
                <a:lnTo>
                  <a:pt x="472681" y="294157"/>
                </a:lnTo>
                <a:lnTo>
                  <a:pt x="474713" y="306857"/>
                </a:lnTo>
                <a:lnTo>
                  <a:pt x="472998" y="306857"/>
                </a:lnTo>
                <a:lnTo>
                  <a:pt x="479933" y="319557"/>
                </a:lnTo>
                <a:lnTo>
                  <a:pt x="481990" y="332257"/>
                </a:lnTo>
                <a:lnTo>
                  <a:pt x="470357" y="332257"/>
                </a:lnTo>
                <a:lnTo>
                  <a:pt x="471805" y="344957"/>
                </a:lnTo>
                <a:lnTo>
                  <a:pt x="469277" y="344957"/>
                </a:lnTo>
                <a:lnTo>
                  <a:pt x="464235" y="357657"/>
                </a:lnTo>
                <a:lnTo>
                  <a:pt x="458152" y="357657"/>
                </a:lnTo>
                <a:lnTo>
                  <a:pt x="469201" y="370357"/>
                </a:lnTo>
                <a:lnTo>
                  <a:pt x="469785" y="370357"/>
                </a:lnTo>
                <a:lnTo>
                  <a:pt x="474433" y="383057"/>
                </a:lnTo>
                <a:lnTo>
                  <a:pt x="475157" y="383057"/>
                </a:lnTo>
                <a:lnTo>
                  <a:pt x="469785" y="395757"/>
                </a:lnTo>
                <a:lnTo>
                  <a:pt x="476758" y="395757"/>
                </a:lnTo>
                <a:lnTo>
                  <a:pt x="477342" y="383057"/>
                </a:lnTo>
                <a:lnTo>
                  <a:pt x="487807" y="383057"/>
                </a:lnTo>
                <a:lnTo>
                  <a:pt x="488391" y="395757"/>
                </a:lnTo>
                <a:lnTo>
                  <a:pt x="491286" y="395757"/>
                </a:lnTo>
                <a:lnTo>
                  <a:pt x="490131" y="408457"/>
                </a:lnTo>
                <a:lnTo>
                  <a:pt x="479666" y="408457"/>
                </a:lnTo>
                <a:lnTo>
                  <a:pt x="479666" y="535457"/>
                </a:lnTo>
                <a:lnTo>
                  <a:pt x="478497" y="548157"/>
                </a:lnTo>
                <a:lnTo>
                  <a:pt x="465709" y="535457"/>
                </a:lnTo>
                <a:lnTo>
                  <a:pt x="479666" y="535457"/>
                </a:lnTo>
                <a:lnTo>
                  <a:pt x="479666" y="408457"/>
                </a:lnTo>
                <a:lnTo>
                  <a:pt x="474916" y="408457"/>
                </a:lnTo>
                <a:lnTo>
                  <a:pt x="474726" y="421157"/>
                </a:lnTo>
                <a:lnTo>
                  <a:pt x="472338" y="433857"/>
                </a:lnTo>
                <a:lnTo>
                  <a:pt x="463969" y="433857"/>
                </a:lnTo>
                <a:lnTo>
                  <a:pt x="469760" y="446557"/>
                </a:lnTo>
                <a:lnTo>
                  <a:pt x="466432" y="446557"/>
                </a:lnTo>
                <a:lnTo>
                  <a:pt x="461581" y="459257"/>
                </a:lnTo>
                <a:lnTo>
                  <a:pt x="470357" y="459257"/>
                </a:lnTo>
                <a:lnTo>
                  <a:pt x="472681" y="471957"/>
                </a:lnTo>
                <a:lnTo>
                  <a:pt x="470941" y="471957"/>
                </a:lnTo>
                <a:lnTo>
                  <a:pt x="471792" y="484657"/>
                </a:lnTo>
                <a:lnTo>
                  <a:pt x="462216" y="484657"/>
                </a:lnTo>
                <a:lnTo>
                  <a:pt x="456984" y="484657"/>
                </a:lnTo>
                <a:lnTo>
                  <a:pt x="466877" y="497357"/>
                </a:lnTo>
                <a:lnTo>
                  <a:pt x="465124" y="497357"/>
                </a:lnTo>
                <a:lnTo>
                  <a:pt x="458152" y="510057"/>
                </a:lnTo>
                <a:lnTo>
                  <a:pt x="453504" y="510057"/>
                </a:lnTo>
                <a:lnTo>
                  <a:pt x="455307" y="523100"/>
                </a:lnTo>
                <a:lnTo>
                  <a:pt x="457428" y="535457"/>
                </a:lnTo>
                <a:lnTo>
                  <a:pt x="461645" y="535457"/>
                </a:lnTo>
                <a:lnTo>
                  <a:pt x="466293" y="548157"/>
                </a:lnTo>
                <a:lnTo>
                  <a:pt x="457568" y="548157"/>
                </a:lnTo>
                <a:lnTo>
                  <a:pt x="454088" y="560857"/>
                </a:lnTo>
                <a:lnTo>
                  <a:pt x="454660" y="560857"/>
                </a:lnTo>
                <a:lnTo>
                  <a:pt x="459320" y="573557"/>
                </a:lnTo>
                <a:lnTo>
                  <a:pt x="469201" y="573557"/>
                </a:lnTo>
                <a:lnTo>
                  <a:pt x="477926" y="586257"/>
                </a:lnTo>
                <a:lnTo>
                  <a:pt x="467448" y="586257"/>
                </a:lnTo>
                <a:lnTo>
                  <a:pt x="469201" y="598957"/>
                </a:lnTo>
                <a:lnTo>
                  <a:pt x="476173" y="598957"/>
                </a:lnTo>
                <a:lnTo>
                  <a:pt x="480809" y="611606"/>
                </a:lnTo>
                <a:lnTo>
                  <a:pt x="473697" y="611606"/>
                </a:lnTo>
                <a:lnTo>
                  <a:pt x="469760" y="611606"/>
                </a:lnTo>
                <a:lnTo>
                  <a:pt x="475170" y="624357"/>
                </a:lnTo>
                <a:lnTo>
                  <a:pt x="473697" y="611644"/>
                </a:lnTo>
                <a:lnTo>
                  <a:pt x="480822" y="624357"/>
                </a:lnTo>
                <a:lnTo>
                  <a:pt x="477926" y="624357"/>
                </a:lnTo>
                <a:lnTo>
                  <a:pt x="481406" y="637057"/>
                </a:lnTo>
                <a:lnTo>
                  <a:pt x="477926" y="629069"/>
                </a:lnTo>
                <a:lnTo>
                  <a:pt x="477926" y="637057"/>
                </a:lnTo>
                <a:lnTo>
                  <a:pt x="475018" y="637057"/>
                </a:lnTo>
                <a:lnTo>
                  <a:pt x="472833" y="629119"/>
                </a:lnTo>
                <a:lnTo>
                  <a:pt x="477926" y="637057"/>
                </a:lnTo>
                <a:lnTo>
                  <a:pt x="477926" y="629069"/>
                </a:lnTo>
                <a:lnTo>
                  <a:pt x="475881" y="624357"/>
                </a:lnTo>
                <a:lnTo>
                  <a:pt x="475170" y="624357"/>
                </a:lnTo>
                <a:lnTo>
                  <a:pt x="471525" y="624357"/>
                </a:lnTo>
                <a:lnTo>
                  <a:pt x="470941" y="624357"/>
                </a:lnTo>
                <a:lnTo>
                  <a:pt x="470357" y="620115"/>
                </a:lnTo>
                <a:lnTo>
                  <a:pt x="470357" y="624357"/>
                </a:lnTo>
                <a:lnTo>
                  <a:pt x="469785" y="624357"/>
                </a:lnTo>
                <a:lnTo>
                  <a:pt x="469201" y="624357"/>
                </a:lnTo>
                <a:lnTo>
                  <a:pt x="468922" y="623493"/>
                </a:lnTo>
                <a:lnTo>
                  <a:pt x="468922" y="637057"/>
                </a:lnTo>
                <a:lnTo>
                  <a:pt x="466877" y="637057"/>
                </a:lnTo>
                <a:lnTo>
                  <a:pt x="465124" y="624357"/>
                </a:lnTo>
                <a:lnTo>
                  <a:pt x="466178" y="624357"/>
                </a:lnTo>
                <a:lnTo>
                  <a:pt x="468922" y="637057"/>
                </a:lnTo>
                <a:lnTo>
                  <a:pt x="468922" y="623493"/>
                </a:lnTo>
                <a:lnTo>
                  <a:pt x="467677" y="619594"/>
                </a:lnTo>
                <a:lnTo>
                  <a:pt x="467677" y="624357"/>
                </a:lnTo>
                <a:lnTo>
                  <a:pt x="466801" y="624357"/>
                </a:lnTo>
                <a:lnTo>
                  <a:pt x="462788" y="612482"/>
                </a:lnTo>
                <a:lnTo>
                  <a:pt x="465924" y="617042"/>
                </a:lnTo>
                <a:lnTo>
                  <a:pt x="466039" y="617537"/>
                </a:lnTo>
                <a:lnTo>
                  <a:pt x="467677" y="624357"/>
                </a:lnTo>
                <a:lnTo>
                  <a:pt x="467677" y="619594"/>
                </a:lnTo>
                <a:lnTo>
                  <a:pt x="469493" y="622236"/>
                </a:lnTo>
                <a:lnTo>
                  <a:pt x="470357" y="624357"/>
                </a:lnTo>
                <a:lnTo>
                  <a:pt x="470357" y="620115"/>
                </a:lnTo>
                <a:lnTo>
                  <a:pt x="469188" y="611606"/>
                </a:lnTo>
                <a:lnTo>
                  <a:pt x="466572" y="611606"/>
                </a:lnTo>
                <a:lnTo>
                  <a:pt x="465112" y="611606"/>
                </a:lnTo>
                <a:lnTo>
                  <a:pt x="464616" y="611606"/>
                </a:lnTo>
                <a:lnTo>
                  <a:pt x="462495" y="611606"/>
                </a:lnTo>
                <a:lnTo>
                  <a:pt x="462191" y="611606"/>
                </a:lnTo>
                <a:lnTo>
                  <a:pt x="461899" y="611606"/>
                </a:lnTo>
                <a:lnTo>
                  <a:pt x="462013" y="612482"/>
                </a:lnTo>
                <a:lnTo>
                  <a:pt x="462661" y="617537"/>
                </a:lnTo>
                <a:lnTo>
                  <a:pt x="462051" y="615886"/>
                </a:lnTo>
                <a:lnTo>
                  <a:pt x="460743" y="612482"/>
                </a:lnTo>
                <a:lnTo>
                  <a:pt x="463143" y="621309"/>
                </a:lnTo>
                <a:lnTo>
                  <a:pt x="463257" y="622236"/>
                </a:lnTo>
                <a:lnTo>
                  <a:pt x="463524" y="624357"/>
                </a:lnTo>
                <a:lnTo>
                  <a:pt x="457568" y="624357"/>
                </a:lnTo>
                <a:lnTo>
                  <a:pt x="457479" y="622236"/>
                </a:lnTo>
                <a:lnTo>
                  <a:pt x="457352" y="619594"/>
                </a:lnTo>
                <a:lnTo>
                  <a:pt x="457263" y="617537"/>
                </a:lnTo>
                <a:lnTo>
                  <a:pt x="457187" y="615886"/>
                </a:lnTo>
                <a:lnTo>
                  <a:pt x="456984" y="611606"/>
                </a:lnTo>
                <a:lnTo>
                  <a:pt x="456412" y="611606"/>
                </a:lnTo>
                <a:lnTo>
                  <a:pt x="456336" y="612482"/>
                </a:lnTo>
                <a:lnTo>
                  <a:pt x="455244" y="624357"/>
                </a:lnTo>
                <a:lnTo>
                  <a:pt x="455333" y="622236"/>
                </a:lnTo>
                <a:lnTo>
                  <a:pt x="455447" y="619594"/>
                </a:lnTo>
                <a:lnTo>
                  <a:pt x="455536" y="617537"/>
                </a:lnTo>
                <a:lnTo>
                  <a:pt x="455612" y="615886"/>
                </a:lnTo>
                <a:lnTo>
                  <a:pt x="455726" y="612482"/>
                </a:lnTo>
                <a:lnTo>
                  <a:pt x="454660" y="624357"/>
                </a:lnTo>
                <a:lnTo>
                  <a:pt x="453504" y="624357"/>
                </a:lnTo>
                <a:lnTo>
                  <a:pt x="454279" y="615886"/>
                </a:lnTo>
                <a:lnTo>
                  <a:pt x="452335" y="624357"/>
                </a:lnTo>
                <a:lnTo>
                  <a:pt x="452424" y="622236"/>
                </a:lnTo>
                <a:lnTo>
                  <a:pt x="452551" y="619594"/>
                </a:lnTo>
                <a:lnTo>
                  <a:pt x="452640" y="617537"/>
                </a:lnTo>
                <a:lnTo>
                  <a:pt x="452704" y="615886"/>
                </a:lnTo>
                <a:lnTo>
                  <a:pt x="452818" y="612482"/>
                </a:lnTo>
                <a:lnTo>
                  <a:pt x="451751" y="624357"/>
                </a:lnTo>
                <a:lnTo>
                  <a:pt x="449427" y="624357"/>
                </a:lnTo>
                <a:lnTo>
                  <a:pt x="450113" y="615886"/>
                </a:lnTo>
                <a:lnTo>
                  <a:pt x="450265" y="612482"/>
                </a:lnTo>
                <a:lnTo>
                  <a:pt x="447687" y="624357"/>
                </a:lnTo>
                <a:lnTo>
                  <a:pt x="447700" y="611606"/>
                </a:lnTo>
                <a:lnTo>
                  <a:pt x="443052" y="611606"/>
                </a:lnTo>
                <a:lnTo>
                  <a:pt x="448843" y="598957"/>
                </a:lnTo>
                <a:lnTo>
                  <a:pt x="442455" y="598957"/>
                </a:lnTo>
                <a:lnTo>
                  <a:pt x="436664" y="611606"/>
                </a:lnTo>
                <a:lnTo>
                  <a:pt x="441871" y="598957"/>
                </a:lnTo>
                <a:lnTo>
                  <a:pt x="429082" y="598957"/>
                </a:lnTo>
                <a:lnTo>
                  <a:pt x="429171" y="598678"/>
                </a:lnTo>
                <a:lnTo>
                  <a:pt x="433146" y="586257"/>
                </a:lnTo>
                <a:lnTo>
                  <a:pt x="398805" y="586257"/>
                </a:lnTo>
                <a:lnTo>
                  <a:pt x="395363" y="573557"/>
                </a:lnTo>
                <a:lnTo>
                  <a:pt x="398792" y="573557"/>
                </a:lnTo>
                <a:lnTo>
                  <a:pt x="395211" y="560857"/>
                </a:lnTo>
                <a:lnTo>
                  <a:pt x="389547" y="560857"/>
                </a:lnTo>
                <a:lnTo>
                  <a:pt x="388556" y="548157"/>
                </a:lnTo>
                <a:lnTo>
                  <a:pt x="383146" y="560857"/>
                </a:lnTo>
                <a:lnTo>
                  <a:pt x="368465" y="560857"/>
                </a:lnTo>
                <a:lnTo>
                  <a:pt x="371627" y="548157"/>
                </a:lnTo>
                <a:lnTo>
                  <a:pt x="382574" y="548157"/>
                </a:lnTo>
                <a:lnTo>
                  <a:pt x="376174" y="535457"/>
                </a:lnTo>
                <a:lnTo>
                  <a:pt x="370357" y="548157"/>
                </a:lnTo>
                <a:lnTo>
                  <a:pt x="368033" y="548157"/>
                </a:lnTo>
                <a:lnTo>
                  <a:pt x="370941" y="535457"/>
                </a:lnTo>
                <a:lnTo>
                  <a:pt x="369201" y="535457"/>
                </a:lnTo>
                <a:lnTo>
                  <a:pt x="361632" y="548157"/>
                </a:lnTo>
                <a:lnTo>
                  <a:pt x="362216" y="535457"/>
                </a:lnTo>
                <a:lnTo>
                  <a:pt x="353783" y="535457"/>
                </a:lnTo>
                <a:lnTo>
                  <a:pt x="347560" y="522719"/>
                </a:lnTo>
                <a:lnTo>
                  <a:pt x="354812" y="522719"/>
                </a:lnTo>
                <a:lnTo>
                  <a:pt x="355917" y="510057"/>
                </a:lnTo>
                <a:lnTo>
                  <a:pt x="318033" y="510057"/>
                </a:lnTo>
                <a:lnTo>
                  <a:pt x="319773" y="497357"/>
                </a:lnTo>
                <a:lnTo>
                  <a:pt x="326898" y="497357"/>
                </a:lnTo>
                <a:lnTo>
                  <a:pt x="323469" y="484657"/>
                </a:lnTo>
                <a:lnTo>
                  <a:pt x="320357" y="484657"/>
                </a:lnTo>
                <a:lnTo>
                  <a:pt x="321525" y="471957"/>
                </a:lnTo>
                <a:lnTo>
                  <a:pt x="309308" y="471957"/>
                </a:lnTo>
                <a:lnTo>
                  <a:pt x="311632" y="459257"/>
                </a:lnTo>
                <a:lnTo>
                  <a:pt x="320763" y="459257"/>
                </a:lnTo>
                <a:lnTo>
                  <a:pt x="313232" y="446557"/>
                </a:lnTo>
                <a:lnTo>
                  <a:pt x="301752" y="446557"/>
                </a:lnTo>
                <a:lnTo>
                  <a:pt x="310476" y="433857"/>
                </a:lnTo>
                <a:lnTo>
                  <a:pt x="300012" y="433857"/>
                </a:lnTo>
                <a:lnTo>
                  <a:pt x="290703" y="421157"/>
                </a:lnTo>
                <a:lnTo>
                  <a:pt x="298843" y="421157"/>
                </a:lnTo>
                <a:lnTo>
                  <a:pt x="295351" y="408457"/>
                </a:lnTo>
                <a:lnTo>
                  <a:pt x="290118" y="408457"/>
                </a:lnTo>
                <a:lnTo>
                  <a:pt x="291071" y="395757"/>
                </a:lnTo>
                <a:lnTo>
                  <a:pt x="280009" y="395757"/>
                </a:lnTo>
                <a:lnTo>
                  <a:pt x="276974" y="383057"/>
                </a:lnTo>
                <a:lnTo>
                  <a:pt x="281406" y="370357"/>
                </a:lnTo>
                <a:lnTo>
                  <a:pt x="273850" y="370357"/>
                </a:lnTo>
                <a:lnTo>
                  <a:pt x="268033" y="383057"/>
                </a:lnTo>
                <a:lnTo>
                  <a:pt x="264541" y="383057"/>
                </a:lnTo>
                <a:lnTo>
                  <a:pt x="258152" y="383057"/>
                </a:lnTo>
                <a:lnTo>
                  <a:pt x="257568" y="370357"/>
                </a:lnTo>
                <a:lnTo>
                  <a:pt x="254076" y="370357"/>
                </a:lnTo>
                <a:lnTo>
                  <a:pt x="263385" y="357657"/>
                </a:lnTo>
                <a:lnTo>
                  <a:pt x="259308" y="370357"/>
                </a:lnTo>
                <a:lnTo>
                  <a:pt x="257568" y="370357"/>
                </a:lnTo>
                <a:lnTo>
                  <a:pt x="264541" y="383057"/>
                </a:lnTo>
                <a:lnTo>
                  <a:pt x="270941" y="370357"/>
                </a:lnTo>
                <a:lnTo>
                  <a:pt x="267449" y="370357"/>
                </a:lnTo>
                <a:lnTo>
                  <a:pt x="263664" y="357657"/>
                </a:lnTo>
                <a:lnTo>
                  <a:pt x="270941" y="357657"/>
                </a:lnTo>
                <a:lnTo>
                  <a:pt x="274421" y="344957"/>
                </a:lnTo>
                <a:lnTo>
                  <a:pt x="255498" y="344957"/>
                </a:lnTo>
                <a:lnTo>
                  <a:pt x="259092" y="332257"/>
                </a:lnTo>
                <a:lnTo>
                  <a:pt x="272110" y="332257"/>
                </a:lnTo>
                <a:lnTo>
                  <a:pt x="273050" y="319557"/>
                </a:lnTo>
                <a:lnTo>
                  <a:pt x="261493" y="319557"/>
                </a:lnTo>
                <a:lnTo>
                  <a:pt x="263817" y="306857"/>
                </a:lnTo>
                <a:lnTo>
                  <a:pt x="245351" y="306857"/>
                </a:lnTo>
                <a:lnTo>
                  <a:pt x="245351" y="370357"/>
                </a:lnTo>
                <a:lnTo>
                  <a:pt x="245351" y="383057"/>
                </a:lnTo>
                <a:lnTo>
                  <a:pt x="238963" y="383057"/>
                </a:lnTo>
                <a:lnTo>
                  <a:pt x="238963" y="370357"/>
                </a:lnTo>
                <a:lnTo>
                  <a:pt x="245351" y="370357"/>
                </a:lnTo>
                <a:lnTo>
                  <a:pt x="245351" y="306857"/>
                </a:lnTo>
                <a:lnTo>
                  <a:pt x="240118" y="306857"/>
                </a:lnTo>
                <a:lnTo>
                  <a:pt x="231978" y="319557"/>
                </a:lnTo>
                <a:lnTo>
                  <a:pt x="231406" y="319557"/>
                </a:lnTo>
                <a:lnTo>
                  <a:pt x="230238" y="294157"/>
                </a:lnTo>
                <a:lnTo>
                  <a:pt x="243027" y="294157"/>
                </a:lnTo>
                <a:lnTo>
                  <a:pt x="245351" y="281457"/>
                </a:lnTo>
                <a:lnTo>
                  <a:pt x="238963" y="281457"/>
                </a:lnTo>
                <a:lnTo>
                  <a:pt x="227330" y="293014"/>
                </a:lnTo>
                <a:lnTo>
                  <a:pt x="227330" y="662457"/>
                </a:lnTo>
                <a:lnTo>
                  <a:pt x="221157" y="670394"/>
                </a:lnTo>
                <a:lnTo>
                  <a:pt x="224421" y="662457"/>
                </a:lnTo>
                <a:lnTo>
                  <a:pt x="227330" y="662457"/>
                </a:lnTo>
                <a:lnTo>
                  <a:pt x="227330" y="293014"/>
                </a:lnTo>
                <a:lnTo>
                  <a:pt x="226174" y="294157"/>
                </a:lnTo>
                <a:lnTo>
                  <a:pt x="224866" y="281457"/>
                </a:lnTo>
                <a:lnTo>
                  <a:pt x="223558" y="281457"/>
                </a:lnTo>
                <a:lnTo>
                  <a:pt x="220980" y="268757"/>
                </a:lnTo>
                <a:lnTo>
                  <a:pt x="219786" y="268757"/>
                </a:lnTo>
                <a:lnTo>
                  <a:pt x="218567" y="256057"/>
                </a:lnTo>
                <a:lnTo>
                  <a:pt x="217449" y="256057"/>
                </a:lnTo>
                <a:lnTo>
                  <a:pt x="218605" y="243357"/>
                </a:lnTo>
                <a:lnTo>
                  <a:pt x="209892" y="243357"/>
                </a:lnTo>
                <a:lnTo>
                  <a:pt x="209892" y="256057"/>
                </a:lnTo>
                <a:lnTo>
                  <a:pt x="206400" y="268757"/>
                </a:lnTo>
                <a:lnTo>
                  <a:pt x="204660" y="268757"/>
                </a:lnTo>
                <a:lnTo>
                  <a:pt x="204660" y="294157"/>
                </a:lnTo>
                <a:lnTo>
                  <a:pt x="204660" y="306857"/>
                </a:lnTo>
                <a:lnTo>
                  <a:pt x="191503" y="306857"/>
                </a:lnTo>
                <a:lnTo>
                  <a:pt x="194894" y="294157"/>
                </a:lnTo>
                <a:lnTo>
                  <a:pt x="204660" y="294157"/>
                </a:lnTo>
                <a:lnTo>
                  <a:pt x="204660" y="268757"/>
                </a:lnTo>
                <a:lnTo>
                  <a:pt x="202336" y="268757"/>
                </a:lnTo>
                <a:lnTo>
                  <a:pt x="201168" y="256057"/>
                </a:lnTo>
                <a:lnTo>
                  <a:pt x="209892" y="256057"/>
                </a:lnTo>
                <a:lnTo>
                  <a:pt x="209892" y="243357"/>
                </a:lnTo>
                <a:lnTo>
                  <a:pt x="209308" y="243357"/>
                </a:lnTo>
                <a:lnTo>
                  <a:pt x="210477" y="230657"/>
                </a:lnTo>
                <a:lnTo>
                  <a:pt x="215709" y="230657"/>
                </a:lnTo>
                <a:lnTo>
                  <a:pt x="220941" y="243357"/>
                </a:lnTo>
                <a:lnTo>
                  <a:pt x="248259" y="243357"/>
                </a:lnTo>
                <a:lnTo>
                  <a:pt x="256400" y="230657"/>
                </a:lnTo>
                <a:lnTo>
                  <a:pt x="247103" y="230657"/>
                </a:lnTo>
                <a:lnTo>
                  <a:pt x="251167" y="217957"/>
                </a:lnTo>
                <a:lnTo>
                  <a:pt x="248348" y="217957"/>
                </a:lnTo>
                <a:lnTo>
                  <a:pt x="255816" y="205257"/>
                </a:lnTo>
                <a:lnTo>
                  <a:pt x="252984" y="205257"/>
                </a:lnTo>
                <a:lnTo>
                  <a:pt x="262216" y="192557"/>
                </a:lnTo>
                <a:lnTo>
                  <a:pt x="245351" y="192557"/>
                </a:lnTo>
                <a:lnTo>
                  <a:pt x="246519" y="179844"/>
                </a:lnTo>
                <a:lnTo>
                  <a:pt x="245935" y="179844"/>
                </a:lnTo>
                <a:lnTo>
                  <a:pt x="245910" y="179501"/>
                </a:lnTo>
                <a:lnTo>
                  <a:pt x="244779" y="167157"/>
                </a:lnTo>
                <a:lnTo>
                  <a:pt x="235470" y="179844"/>
                </a:lnTo>
                <a:lnTo>
                  <a:pt x="243611" y="167157"/>
                </a:lnTo>
                <a:lnTo>
                  <a:pt x="244779" y="167157"/>
                </a:lnTo>
                <a:lnTo>
                  <a:pt x="253492" y="167157"/>
                </a:lnTo>
                <a:lnTo>
                  <a:pt x="249428" y="154444"/>
                </a:lnTo>
                <a:lnTo>
                  <a:pt x="232968" y="154444"/>
                </a:lnTo>
                <a:lnTo>
                  <a:pt x="226174" y="141757"/>
                </a:lnTo>
                <a:lnTo>
                  <a:pt x="245935" y="141757"/>
                </a:lnTo>
                <a:lnTo>
                  <a:pt x="248843" y="129057"/>
                </a:lnTo>
                <a:lnTo>
                  <a:pt x="222681" y="129057"/>
                </a:lnTo>
                <a:lnTo>
                  <a:pt x="222681" y="141757"/>
                </a:lnTo>
                <a:lnTo>
                  <a:pt x="215709" y="154444"/>
                </a:lnTo>
                <a:lnTo>
                  <a:pt x="201752" y="154444"/>
                </a:lnTo>
                <a:lnTo>
                  <a:pt x="210477" y="141757"/>
                </a:lnTo>
                <a:lnTo>
                  <a:pt x="222681" y="141757"/>
                </a:lnTo>
                <a:lnTo>
                  <a:pt x="222681" y="129057"/>
                </a:lnTo>
                <a:lnTo>
                  <a:pt x="222504" y="129057"/>
                </a:lnTo>
                <a:lnTo>
                  <a:pt x="231838" y="116357"/>
                </a:lnTo>
                <a:lnTo>
                  <a:pt x="234886" y="116357"/>
                </a:lnTo>
                <a:lnTo>
                  <a:pt x="232003" y="103657"/>
                </a:lnTo>
                <a:lnTo>
                  <a:pt x="230822" y="103657"/>
                </a:lnTo>
                <a:lnTo>
                  <a:pt x="220916" y="90919"/>
                </a:lnTo>
                <a:lnTo>
                  <a:pt x="229654" y="90919"/>
                </a:lnTo>
                <a:lnTo>
                  <a:pt x="226491" y="78257"/>
                </a:lnTo>
                <a:lnTo>
                  <a:pt x="227406" y="78257"/>
                </a:lnTo>
                <a:lnTo>
                  <a:pt x="231051" y="65557"/>
                </a:lnTo>
                <a:lnTo>
                  <a:pt x="231978" y="65557"/>
                </a:lnTo>
                <a:lnTo>
                  <a:pt x="236054" y="52857"/>
                </a:lnTo>
                <a:lnTo>
                  <a:pt x="228536" y="65557"/>
                </a:lnTo>
                <a:lnTo>
                  <a:pt x="226174" y="52857"/>
                </a:lnTo>
                <a:lnTo>
                  <a:pt x="224282" y="52857"/>
                </a:lnTo>
                <a:lnTo>
                  <a:pt x="227799" y="65557"/>
                </a:lnTo>
                <a:lnTo>
                  <a:pt x="219189" y="65557"/>
                </a:lnTo>
                <a:lnTo>
                  <a:pt x="224282" y="52857"/>
                </a:lnTo>
                <a:lnTo>
                  <a:pt x="216573" y="52857"/>
                </a:lnTo>
                <a:lnTo>
                  <a:pt x="214782" y="40157"/>
                </a:lnTo>
                <a:lnTo>
                  <a:pt x="211074" y="40157"/>
                </a:lnTo>
                <a:lnTo>
                  <a:pt x="211937" y="27457"/>
                </a:lnTo>
                <a:lnTo>
                  <a:pt x="211124" y="27457"/>
                </a:lnTo>
                <a:lnTo>
                  <a:pt x="212610" y="14757"/>
                </a:lnTo>
                <a:lnTo>
                  <a:pt x="214680" y="14757"/>
                </a:lnTo>
                <a:lnTo>
                  <a:pt x="214147" y="2057"/>
                </a:lnTo>
                <a:lnTo>
                  <a:pt x="198259" y="2057"/>
                </a:lnTo>
                <a:lnTo>
                  <a:pt x="198259" y="243357"/>
                </a:lnTo>
                <a:lnTo>
                  <a:pt x="194767" y="256057"/>
                </a:lnTo>
                <a:lnTo>
                  <a:pt x="181978" y="256057"/>
                </a:lnTo>
                <a:lnTo>
                  <a:pt x="181978" y="268757"/>
                </a:lnTo>
                <a:lnTo>
                  <a:pt x="187236" y="268757"/>
                </a:lnTo>
                <a:lnTo>
                  <a:pt x="186055" y="272427"/>
                </a:lnTo>
                <a:lnTo>
                  <a:pt x="186055" y="510057"/>
                </a:lnTo>
                <a:lnTo>
                  <a:pt x="183210" y="522719"/>
                </a:lnTo>
                <a:lnTo>
                  <a:pt x="169202" y="522719"/>
                </a:lnTo>
                <a:lnTo>
                  <a:pt x="165696" y="510057"/>
                </a:lnTo>
                <a:lnTo>
                  <a:pt x="186055" y="510057"/>
                </a:lnTo>
                <a:lnTo>
                  <a:pt x="186055" y="272427"/>
                </a:lnTo>
                <a:lnTo>
                  <a:pt x="183146" y="281457"/>
                </a:lnTo>
                <a:lnTo>
                  <a:pt x="171513" y="281457"/>
                </a:lnTo>
                <a:lnTo>
                  <a:pt x="171805" y="268757"/>
                </a:lnTo>
                <a:lnTo>
                  <a:pt x="173621" y="256057"/>
                </a:lnTo>
                <a:lnTo>
                  <a:pt x="176009" y="256057"/>
                </a:lnTo>
                <a:lnTo>
                  <a:pt x="177914" y="243357"/>
                </a:lnTo>
                <a:lnTo>
                  <a:pt x="166865" y="243357"/>
                </a:lnTo>
                <a:lnTo>
                  <a:pt x="166281" y="230657"/>
                </a:lnTo>
                <a:lnTo>
                  <a:pt x="153492" y="243357"/>
                </a:lnTo>
                <a:lnTo>
                  <a:pt x="158267" y="243357"/>
                </a:lnTo>
                <a:lnTo>
                  <a:pt x="153784" y="256057"/>
                </a:lnTo>
                <a:lnTo>
                  <a:pt x="152349" y="268757"/>
                </a:lnTo>
                <a:lnTo>
                  <a:pt x="155816" y="281457"/>
                </a:lnTo>
                <a:lnTo>
                  <a:pt x="138963" y="281457"/>
                </a:lnTo>
                <a:lnTo>
                  <a:pt x="137198" y="268757"/>
                </a:lnTo>
                <a:lnTo>
                  <a:pt x="131978" y="268757"/>
                </a:lnTo>
                <a:lnTo>
                  <a:pt x="133146" y="281457"/>
                </a:lnTo>
                <a:lnTo>
                  <a:pt x="130822" y="281457"/>
                </a:lnTo>
                <a:lnTo>
                  <a:pt x="127177" y="268757"/>
                </a:lnTo>
                <a:lnTo>
                  <a:pt x="128270" y="256057"/>
                </a:lnTo>
                <a:lnTo>
                  <a:pt x="131229" y="243357"/>
                </a:lnTo>
                <a:lnTo>
                  <a:pt x="132181" y="243357"/>
                </a:lnTo>
                <a:lnTo>
                  <a:pt x="133146" y="230657"/>
                </a:lnTo>
                <a:lnTo>
                  <a:pt x="166281" y="230657"/>
                </a:lnTo>
                <a:lnTo>
                  <a:pt x="177914" y="230657"/>
                </a:lnTo>
                <a:lnTo>
                  <a:pt x="180238" y="243357"/>
                </a:lnTo>
                <a:lnTo>
                  <a:pt x="198259" y="243357"/>
                </a:lnTo>
                <a:lnTo>
                  <a:pt x="198259" y="2057"/>
                </a:lnTo>
                <a:lnTo>
                  <a:pt x="190982" y="2057"/>
                </a:lnTo>
                <a:lnTo>
                  <a:pt x="190982" y="205257"/>
                </a:lnTo>
                <a:lnTo>
                  <a:pt x="188379" y="217957"/>
                </a:lnTo>
                <a:lnTo>
                  <a:pt x="179451" y="217957"/>
                </a:lnTo>
                <a:lnTo>
                  <a:pt x="171958" y="205257"/>
                </a:lnTo>
                <a:lnTo>
                  <a:pt x="165976" y="205257"/>
                </a:lnTo>
                <a:lnTo>
                  <a:pt x="161632" y="192557"/>
                </a:lnTo>
                <a:lnTo>
                  <a:pt x="184378" y="192557"/>
                </a:lnTo>
                <a:lnTo>
                  <a:pt x="190982" y="205257"/>
                </a:lnTo>
                <a:lnTo>
                  <a:pt x="190982" y="2057"/>
                </a:lnTo>
                <a:lnTo>
                  <a:pt x="165696" y="2057"/>
                </a:lnTo>
                <a:lnTo>
                  <a:pt x="165696" y="14757"/>
                </a:lnTo>
                <a:lnTo>
                  <a:pt x="165696" y="27457"/>
                </a:lnTo>
                <a:lnTo>
                  <a:pt x="162801" y="27457"/>
                </a:lnTo>
                <a:lnTo>
                  <a:pt x="157568" y="14757"/>
                </a:lnTo>
                <a:lnTo>
                  <a:pt x="165696" y="14757"/>
                </a:lnTo>
                <a:lnTo>
                  <a:pt x="165696" y="2057"/>
                </a:lnTo>
                <a:lnTo>
                  <a:pt x="143611" y="2057"/>
                </a:lnTo>
                <a:lnTo>
                  <a:pt x="143611" y="141757"/>
                </a:lnTo>
                <a:lnTo>
                  <a:pt x="143611" y="154444"/>
                </a:lnTo>
                <a:lnTo>
                  <a:pt x="135102" y="154444"/>
                </a:lnTo>
                <a:lnTo>
                  <a:pt x="135115" y="152539"/>
                </a:lnTo>
                <a:lnTo>
                  <a:pt x="135191" y="141757"/>
                </a:lnTo>
                <a:lnTo>
                  <a:pt x="133146" y="129057"/>
                </a:lnTo>
                <a:lnTo>
                  <a:pt x="139534" y="129057"/>
                </a:lnTo>
                <a:lnTo>
                  <a:pt x="141859" y="141757"/>
                </a:lnTo>
                <a:lnTo>
                  <a:pt x="143611" y="141757"/>
                </a:lnTo>
                <a:lnTo>
                  <a:pt x="143611" y="2057"/>
                </a:lnTo>
                <a:lnTo>
                  <a:pt x="119189" y="2057"/>
                </a:lnTo>
                <a:lnTo>
                  <a:pt x="119189" y="243357"/>
                </a:lnTo>
                <a:lnTo>
                  <a:pt x="119189" y="268757"/>
                </a:lnTo>
                <a:lnTo>
                  <a:pt x="112788" y="268757"/>
                </a:lnTo>
                <a:lnTo>
                  <a:pt x="112788" y="344957"/>
                </a:lnTo>
                <a:lnTo>
                  <a:pt x="103492" y="357657"/>
                </a:lnTo>
                <a:lnTo>
                  <a:pt x="107556" y="344957"/>
                </a:lnTo>
                <a:lnTo>
                  <a:pt x="112788" y="344957"/>
                </a:lnTo>
                <a:lnTo>
                  <a:pt x="112788" y="268757"/>
                </a:lnTo>
                <a:lnTo>
                  <a:pt x="110464" y="268757"/>
                </a:lnTo>
                <a:lnTo>
                  <a:pt x="108724" y="256057"/>
                </a:lnTo>
                <a:lnTo>
                  <a:pt x="108724" y="243357"/>
                </a:lnTo>
                <a:lnTo>
                  <a:pt x="119189" y="243357"/>
                </a:lnTo>
                <a:lnTo>
                  <a:pt x="119189" y="2057"/>
                </a:lnTo>
                <a:lnTo>
                  <a:pt x="0" y="2057"/>
                </a:lnTo>
                <a:lnTo>
                  <a:pt x="6883" y="14757"/>
                </a:lnTo>
                <a:lnTo>
                  <a:pt x="12788" y="14757"/>
                </a:lnTo>
                <a:lnTo>
                  <a:pt x="17818" y="27457"/>
                </a:lnTo>
                <a:lnTo>
                  <a:pt x="15773" y="27457"/>
                </a:lnTo>
                <a:lnTo>
                  <a:pt x="20764" y="40157"/>
                </a:lnTo>
                <a:lnTo>
                  <a:pt x="21158" y="40157"/>
                </a:lnTo>
                <a:lnTo>
                  <a:pt x="21513" y="52857"/>
                </a:lnTo>
                <a:lnTo>
                  <a:pt x="14732" y="52857"/>
                </a:lnTo>
                <a:lnTo>
                  <a:pt x="15697" y="65557"/>
                </a:lnTo>
                <a:lnTo>
                  <a:pt x="17094" y="65557"/>
                </a:lnTo>
                <a:lnTo>
                  <a:pt x="21831" y="78257"/>
                </a:lnTo>
                <a:lnTo>
                  <a:pt x="41859" y="78257"/>
                </a:lnTo>
                <a:lnTo>
                  <a:pt x="37211" y="65557"/>
                </a:lnTo>
                <a:lnTo>
                  <a:pt x="47675" y="65557"/>
                </a:lnTo>
                <a:lnTo>
                  <a:pt x="47091" y="78257"/>
                </a:lnTo>
                <a:lnTo>
                  <a:pt x="51168" y="78257"/>
                </a:lnTo>
                <a:lnTo>
                  <a:pt x="40538" y="90919"/>
                </a:lnTo>
                <a:lnTo>
                  <a:pt x="27914" y="90919"/>
                </a:lnTo>
                <a:lnTo>
                  <a:pt x="25006" y="103657"/>
                </a:lnTo>
                <a:lnTo>
                  <a:pt x="29654" y="103657"/>
                </a:lnTo>
                <a:lnTo>
                  <a:pt x="37211" y="103657"/>
                </a:lnTo>
                <a:lnTo>
                  <a:pt x="34886" y="116357"/>
                </a:lnTo>
                <a:lnTo>
                  <a:pt x="40551" y="116357"/>
                </a:lnTo>
                <a:lnTo>
                  <a:pt x="45681" y="129057"/>
                </a:lnTo>
                <a:lnTo>
                  <a:pt x="45351" y="129057"/>
                </a:lnTo>
                <a:lnTo>
                  <a:pt x="37541" y="141757"/>
                </a:lnTo>
                <a:lnTo>
                  <a:pt x="38379" y="141757"/>
                </a:lnTo>
                <a:lnTo>
                  <a:pt x="38950" y="154444"/>
                </a:lnTo>
                <a:lnTo>
                  <a:pt x="39535" y="154444"/>
                </a:lnTo>
                <a:lnTo>
                  <a:pt x="43611" y="167157"/>
                </a:lnTo>
                <a:lnTo>
                  <a:pt x="48260" y="154444"/>
                </a:lnTo>
                <a:lnTo>
                  <a:pt x="61048" y="154444"/>
                </a:lnTo>
                <a:lnTo>
                  <a:pt x="62788" y="167157"/>
                </a:lnTo>
                <a:lnTo>
                  <a:pt x="62814" y="152539"/>
                </a:lnTo>
                <a:lnTo>
                  <a:pt x="62814" y="154444"/>
                </a:lnTo>
                <a:lnTo>
                  <a:pt x="63373" y="167157"/>
                </a:lnTo>
                <a:lnTo>
                  <a:pt x="62788" y="167157"/>
                </a:lnTo>
                <a:lnTo>
                  <a:pt x="47091" y="167157"/>
                </a:lnTo>
                <a:lnTo>
                  <a:pt x="44183" y="179844"/>
                </a:lnTo>
                <a:lnTo>
                  <a:pt x="56400" y="179844"/>
                </a:lnTo>
                <a:lnTo>
                  <a:pt x="53492" y="192557"/>
                </a:lnTo>
                <a:lnTo>
                  <a:pt x="56984" y="192557"/>
                </a:lnTo>
                <a:lnTo>
                  <a:pt x="57315" y="205257"/>
                </a:lnTo>
                <a:lnTo>
                  <a:pt x="60109" y="205257"/>
                </a:lnTo>
                <a:lnTo>
                  <a:pt x="62788" y="217957"/>
                </a:lnTo>
                <a:lnTo>
                  <a:pt x="47091" y="217957"/>
                </a:lnTo>
                <a:lnTo>
                  <a:pt x="52311" y="230657"/>
                </a:lnTo>
                <a:lnTo>
                  <a:pt x="59156" y="230657"/>
                </a:lnTo>
                <a:lnTo>
                  <a:pt x="64922" y="243357"/>
                </a:lnTo>
                <a:lnTo>
                  <a:pt x="68351" y="243357"/>
                </a:lnTo>
                <a:lnTo>
                  <a:pt x="70345" y="256057"/>
                </a:lnTo>
                <a:lnTo>
                  <a:pt x="62293" y="256057"/>
                </a:lnTo>
                <a:lnTo>
                  <a:pt x="66065" y="268757"/>
                </a:lnTo>
                <a:lnTo>
                  <a:pt x="71653" y="268757"/>
                </a:lnTo>
                <a:lnTo>
                  <a:pt x="77914" y="281457"/>
                </a:lnTo>
                <a:lnTo>
                  <a:pt x="69189" y="281457"/>
                </a:lnTo>
                <a:lnTo>
                  <a:pt x="72682" y="294157"/>
                </a:lnTo>
                <a:lnTo>
                  <a:pt x="77571" y="294157"/>
                </a:lnTo>
                <a:lnTo>
                  <a:pt x="76377" y="306857"/>
                </a:lnTo>
                <a:lnTo>
                  <a:pt x="86842" y="306857"/>
                </a:lnTo>
                <a:lnTo>
                  <a:pt x="89827" y="319557"/>
                </a:lnTo>
                <a:lnTo>
                  <a:pt x="84886" y="332257"/>
                </a:lnTo>
                <a:lnTo>
                  <a:pt x="94767" y="332257"/>
                </a:lnTo>
                <a:lnTo>
                  <a:pt x="90703" y="344957"/>
                </a:lnTo>
                <a:lnTo>
                  <a:pt x="95313" y="344957"/>
                </a:lnTo>
                <a:lnTo>
                  <a:pt x="95935" y="344957"/>
                </a:lnTo>
                <a:lnTo>
                  <a:pt x="99415" y="344957"/>
                </a:lnTo>
                <a:lnTo>
                  <a:pt x="99415" y="357657"/>
                </a:lnTo>
                <a:lnTo>
                  <a:pt x="92443" y="357657"/>
                </a:lnTo>
                <a:lnTo>
                  <a:pt x="89535" y="370357"/>
                </a:lnTo>
                <a:lnTo>
                  <a:pt x="104863" y="370357"/>
                </a:lnTo>
                <a:lnTo>
                  <a:pt x="106400" y="383057"/>
                </a:lnTo>
                <a:lnTo>
                  <a:pt x="94767" y="383057"/>
                </a:lnTo>
                <a:lnTo>
                  <a:pt x="98209" y="395757"/>
                </a:lnTo>
                <a:lnTo>
                  <a:pt x="101168" y="395757"/>
                </a:lnTo>
                <a:lnTo>
                  <a:pt x="100444" y="408457"/>
                </a:lnTo>
                <a:lnTo>
                  <a:pt x="104076" y="395757"/>
                </a:lnTo>
                <a:lnTo>
                  <a:pt x="117449" y="395757"/>
                </a:lnTo>
                <a:lnTo>
                  <a:pt x="122682" y="408457"/>
                </a:lnTo>
                <a:lnTo>
                  <a:pt x="116865" y="408457"/>
                </a:lnTo>
                <a:lnTo>
                  <a:pt x="118605" y="421157"/>
                </a:lnTo>
                <a:lnTo>
                  <a:pt x="112217" y="421157"/>
                </a:lnTo>
                <a:lnTo>
                  <a:pt x="98259" y="433857"/>
                </a:lnTo>
                <a:lnTo>
                  <a:pt x="100596" y="433857"/>
                </a:lnTo>
                <a:lnTo>
                  <a:pt x="88938" y="446557"/>
                </a:lnTo>
                <a:lnTo>
                  <a:pt x="87210" y="446557"/>
                </a:lnTo>
                <a:lnTo>
                  <a:pt x="85471" y="459257"/>
                </a:lnTo>
                <a:lnTo>
                  <a:pt x="101168" y="459257"/>
                </a:lnTo>
                <a:lnTo>
                  <a:pt x="86055" y="471957"/>
                </a:lnTo>
                <a:lnTo>
                  <a:pt x="90119" y="471957"/>
                </a:lnTo>
                <a:lnTo>
                  <a:pt x="93027" y="484657"/>
                </a:lnTo>
                <a:lnTo>
                  <a:pt x="115697" y="484657"/>
                </a:lnTo>
                <a:lnTo>
                  <a:pt x="121513" y="484657"/>
                </a:lnTo>
                <a:lnTo>
                  <a:pt x="120357" y="497357"/>
                </a:lnTo>
                <a:lnTo>
                  <a:pt x="114960" y="497357"/>
                </a:lnTo>
                <a:lnTo>
                  <a:pt x="115697" y="484657"/>
                </a:lnTo>
                <a:lnTo>
                  <a:pt x="113372" y="497357"/>
                </a:lnTo>
                <a:lnTo>
                  <a:pt x="103492" y="497357"/>
                </a:lnTo>
                <a:lnTo>
                  <a:pt x="101752" y="510057"/>
                </a:lnTo>
                <a:lnTo>
                  <a:pt x="122682" y="510057"/>
                </a:lnTo>
                <a:lnTo>
                  <a:pt x="119138" y="522719"/>
                </a:lnTo>
                <a:lnTo>
                  <a:pt x="121742" y="522719"/>
                </a:lnTo>
                <a:lnTo>
                  <a:pt x="115341" y="535457"/>
                </a:lnTo>
                <a:lnTo>
                  <a:pt x="148259" y="535457"/>
                </a:lnTo>
                <a:lnTo>
                  <a:pt x="137795" y="548157"/>
                </a:lnTo>
                <a:lnTo>
                  <a:pt x="144475" y="548157"/>
                </a:lnTo>
                <a:lnTo>
                  <a:pt x="144246" y="560857"/>
                </a:lnTo>
                <a:lnTo>
                  <a:pt x="150152" y="560857"/>
                </a:lnTo>
                <a:lnTo>
                  <a:pt x="153708" y="573557"/>
                </a:lnTo>
                <a:lnTo>
                  <a:pt x="156400" y="573557"/>
                </a:lnTo>
                <a:lnTo>
                  <a:pt x="152323" y="586257"/>
                </a:lnTo>
                <a:lnTo>
                  <a:pt x="158699" y="586257"/>
                </a:lnTo>
                <a:lnTo>
                  <a:pt x="165481" y="573557"/>
                </a:lnTo>
                <a:lnTo>
                  <a:pt x="177914" y="573557"/>
                </a:lnTo>
                <a:lnTo>
                  <a:pt x="170522" y="586257"/>
                </a:lnTo>
                <a:lnTo>
                  <a:pt x="174421" y="586257"/>
                </a:lnTo>
                <a:lnTo>
                  <a:pt x="168605" y="598957"/>
                </a:lnTo>
                <a:lnTo>
                  <a:pt x="166865" y="598957"/>
                </a:lnTo>
                <a:lnTo>
                  <a:pt x="162814" y="611606"/>
                </a:lnTo>
                <a:lnTo>
                  <a:pt x="163499" y="611606"/>
                </a:lnTo>
                <a:lnTo>
                  <a:pt x="171780" y="602932"/>
                </a:lnTo>
                <a:lnTo>
                  <a:pt x="167919" y="611606"/>
                </a:lnTo>
                <a:lnTo>
                  <a:pt x="182283" y="611606"/>
                </a:lnTo>
                <a:lnTo>
                  <a:pt x="185470" y="624357"/>
                </a:lnTo>
                <a:lnTo>
                  <a:pt x="195275" y="624357"/>
                </a:lnTo>
                <a:lnTo>
                  <a:pt x="205270" y="611606"/>
                </a:lnTo>
                <a:lnTo>
                  <a:pt x="211645" y="611606"/>
                </a:lnTo>
                <a:lnTo>
                  <a:pt x="219214" y="611606"/>
                </a:lnTo>
                <a:lnTo>
                  <a:pt x="212217" y="624357"/>
                </a:lnTo>
                <a:lnTo>
                  <a:pt x="212801" y="624357"/>
                </a:lnTo>
                <a:lnTo>
                  <a:pt x="207086" y="637057"/>
                </a:lnTo>
                <a:lnTo>
                  <a:pt x="197675" y="637057"/>
                </a:lnTo>
                <a:lnTo>
                  <a:pt x="199428" y="624357"/>
                </a:lnTo>
                <a:lnTo>
                  <a:pt x="192697" y="637057"/>
                </a:lnTo>
                <a:lnTo>
                  <a:pt x="182562" y="637057"/>
                </a:lnTo>
                <a:lnTo>
                  <a:pt x="183146" y="649757"/>
                </a:lnTo>
                <a:lnTo>
                  <a:pt x="201752" y="649757"/>
                </a:lnTo>
                <a:lnTo>
                  <a:pt x="208724" y="637057"/>
                </a:lnTo>
                <a:lnTo>
                  <a:pt x="212090" y="649757"/>
                </a:lnTo>
                <a:lnTo>
                  <a:pt x="205524" y="649757"/>
                </a:lnTo>
                <a:lnTo>
                  <a:pt x="199402" y="662457"/>
                </a:lnTo>
                <a:lnTo>
                  <a:pt x="210896" y="662457"/>
                </a:lnTo>
                <a:lnTo>
                  <a:pt x="217665" y="649757"/>
                </a:lnTo>
                <a:lnTo>
                  <a:pt x="222148" y="649757"/>
                </a:lnTo>
                <a:lnTo>
                  <a:pt x="222097" y="662457"/>
                </a:lnTo>
                <a:lnTo>
                  <a:pt x="223977" y="662457"/>
                </a:lnTo>
                <a:lnTo>
                  <a:pt x="220827" y="670801"/>
                </a:lnTo>
                <a:lnTo>
                  <a:pt x="218859" y="673328"/>
                </a:lnTo>
                <a:lnTo>
                  <a:pt x="219189" y="675157"/>
                </a:lnTo>
                <a:lnTo>
                  <a:pt x="222821" y="675157"/>
                </a:lnTo>
                <a:lnTo>
                  <a:pt x="222910" y="675322"/>
                </a:lnTo>
                <a:lnTo>
                  <a:pt x="229425" y="687832"/>
                </a:lnTo>
                <a:lnTo>
                  <a:pt x="234315" y="687832"/>
                </a:lnTo>
                <a:lnTo>
                  <a:pt x="234251" y="688225"/>
                </a:lnTo>
                <a:lnTo>
                  <a:pt x="232562" y="700557"/>
                </a:lnTo>
                <a:lnTo>
                  <a:pt x="239064" y="700557"/>
                </a:lnTo>
                <a:lnTo>
                  <a:pt x="242658" y="713257"/>
                </a:lnTo>
                <a:lnTo>
                  <a:pt x="244424" y="713257"/>
                </a:lnTo>
                <a:lnTo>
                  <a:pt x="244500" y="714336"/>
                </a:lnTo>
                <a:lnTo>
                  <a:pt x="245351" y="725957"/>
                </a:lnTo>
                <a:lnTo>
                  <a:pt x="278130" y="725957"/>
                </a:lnTo>
                <a:lnTo>
                  <a:pt x="278498" y="738657"/>
                </a:lnTo>
                <a:lnTo>
                  <a:pt x="289547" y="738657"/>
                </a:lnTo>
                <a:lnTo>
                  <a:pt x="291871" y="751357"/>
                </a:lnTo>
                <a:lnTo>
                  <a:pt x="297688" y="751357"/>
                </a:lnTo>
                <a:lnTo>
                  <a:pt x="305828" y="764057"/>
                </a:lnTo>
                <a:lnTo>
                  <a:pt x="308724" y="764057"/>
                </a:lnTo>
                <a:lnTo>
                  <a:pt x="306400" y="776757"/>
                </a:lnTo>
                <a:lnTo>
                  <a:pt x="324561" y="776757"/>
                </a:lnTo>
                <a:lnTo>
                  <a:pt x="322897" y="789457"/>
                </a:lnTo>
                <a:lnTo>
                  <a:pt x="321995" y="789457"/>
                </a:lnTo>
                <a:lnTo>
                  <a:pt x="322681" y="802157"/>
                </a:lnTo>
                <a:lnTo>
                  <a:pt x="323850" y="802157"/>
                </a:lnTo>
                <a:lnTo>
                  <a:pt x="334314" y="789457"/>
                </a:lnTo>
                <a:lnTo>
                  <a:pt x="338378" y="789457"/>
                </a:lnTo>
                <a:lnTo>
                  <a:pt x="331406" y="802157"/>
                </a:lnTo>
                <a:lnTo>
                  <a:pt x="342455" y="789457"/>
                </a:lnTo>
                <a:lnTo>
                  <a:pt x="336054" y="802157"/>
                </a:lnTo>
                <a:lnTo>
                  <a:pt x="341287" y="802157"/>
                </a:lnTo>
                <a:lnTo>
                  <a:pt x="343611" y="789457"/>
                </a:lnTo>
                <a:lnTo>
                  <a:pt x="350596" y="789457"/>
                </a:lnTo>
                <a:lnTo>
                  <a:pt x="344779" y="814857"/>
                </a:lnTo>
                <a:lnTo>
                  <a:pt x="353644" y="814857"/>
                </a:lnTo>
                <a:lnTo>
                  <a:pt x="352513" y="827557"/>
                </a:lnTo>
                <a:lnTo>
                  <a:pt x="356400" y="827557"/>
                </a:lnTo>
                <a:lnTo>
                  <a:pt x="356984" y="814857"/>
                </a:lnTo>
                <a:lnTo>
                  <a:pt x="362216" y="814857"/>
                </a:lnTo>
                <a:lnTo>
                  <a:pt x="360476" y="827557"/>
                </a:lnTo>
                <a:lnTo>
                  <a:pt x="371525" y="827557"/>
                </a:lnTo>
                <a:lnTo>
                  <a:pt x="366293" y="840257"/>
                </a:lnTo>
                <a:lnTo>
                  <a:pt x="390702" y="840257"/>
                </a:lnTo>
                <a:lnTo>
                  <a:pt x="398272" y="827557"/>
                </a:lnTo>
                <a:lnTo>
                  <a:pt x="399948" y="827557"/>
                </a:lnTo>
                <a:lnTo>
                  <a:pt x="405828" y="827557"/>
                </a:lnTo>
                <a:lnTo>
                  <a:pt x="398843" y="840257"/>
                </a:lnTo>
                <a:lnTo>
                  <a:pt x="401167" y="840257"/>
                </a:lnTo>
                <a:lnTo>
                  <a:pt x="399427" y="852957"/>
                </a:lnTo>
                <a:lnTo>
                  <a:pt x="418033" y="852957"/>
                </a:lnTo>
                <a:lnTo>
                  <a:pt x="424929" y="865505"/>
                </a:lnTo>
                <a:lnTo>
                  <a:pt x="425069" y="865505"/>
                </a:lnTo>
                <a:lnTo>
                  <a:pt x="429666" y="852957"/>
                </a:lnTo>
                <a:lnTo>
                  <a:pt x="440131" y="852957"/>
                </a:lnTo>
                <a:lnTo>
                  <a:pt x="443001" y="865505"/>
                </a:lnTo>
                <a:lnTo>
                  <a:pt x="455498" y="865505"/>
                </a:lnTo>
                <a:lnTo>
                  <a:pt x="455396" y="864666"/>
                </a:lnTo>
                <a:lnTo>
                  <a:pt x="454088" y="852957"/>
                </a:lnTo>
                <a:lnTo>
                  <a:pt x="458152" y="852957"/>
                </a:lnTo>
                <a:lnTo>
                  <a:pt x="455536" y="865505"/>
                </a:lnTo>
                <a:lnTo>
                  <a:pt x="478497" y="865505"/>
                </a:lnTo>
                <a:lnTo>
                  <a:pt x="478459" y="864666"/>
                </a:lnTo>
                <a:lnTo>
                  <a:pt x="477913" y="852957"/>
                </a:lnTo>
                <a:lnTo>
                  <a:pt x="481990" y="852957"/>
                </a:lnTo>
                <a:lnTo>
                  <a:pt x="482028" y="865505"/>
                </a:lnTo>
                <a:lnTo>
                  <a:pt x="493039" y="865505"/>
                </a:lnTo>
                <a:lnTo>
                  <a:pt x="496519" y="878357"/>
                </a:lnTo>
                <a:lnTo>
                  <a:pt x="500049" y="878357"/>
                </a:lnTo>
                <a:lnTo>
                  <a:pt x="503796" y="891057"/>
                </a:lnTo>
                <a:lnTo>
                  <a:pt x="507974" y="891057"/>
                </a:lnTo>
                <a:lnTo>
                  <a:pt x="512800" y="878357"/>
                </a:lnTo>
                <a:lnTo>
                  <a:pt x="512229" y="891057"/>
                </a:lnTo>
                <a:lnTo>
                  <a:pt x="516293" y="878357"/>
                </a:lnTo>
                <a:lnTo>
                  <a:pt x="519785" y="878357"/>
                </a:lnTo>
                <a:lnTo>
                  <a:pt x="522109" y="891057"/>
                </a:lnTo>
                <a:lnTo>
                  <a:pt x="529082" y="878357"/>
                </a:lnTo>
                <a:lnTo>
                  <a:pt x="532574" y="878357"/>
                </a:lnTo>
                <a:lnTo>
                  <a:pt x="536638" y="891057"/>
                </a:lnTo>
                <a:lnTo>
                  <a:pt x="549427" y="891057"/>
                </a:lnTo>
                <a:lnTo>
                  <a:pt x="551180" y="903757"/>
                </a:lnTo>
                <a:lnTo>
                  <a:pt x="560476" y="903757"/>
                </a:lnTo>
                <a:lnTo>
                  <a:pt x="563384" y="891057"/>
                </a:lnTo>
                <a:lnTo>
                  <a:pt x="562229" y="899515"/>
                </a:lnTo>
                <a:lnTo>
                  <a:pt x="564553" y="891057"/>
                </a:lnTo>
                <a:lnTo>
                  <a:pt x="570941" y="891057"/>
                </a:lnTo>
                <a:lnTo>
                  <a:pt x="570369" y="903757"/>
                </a:lnTo>
                <a:lnTo>
                  <a:pt x="568617" y="903757"/>
                </a:lnTo>
                <a:lnTo>
                  <a:pt x="566293" y="916457"/>
                </a:lnTo>
                <a:lnTo>
                  <a:pt x="564553" y="916457"/>
                </a:lnTo>
                <a:lnTo>
                  <a:pt x="565137" y="929157"/>
                </a:lnTo>
                <a:lnTo>
                  <a:pt x="570966" y="929157"/>
                </a:lnTo>
                <a:lnTo>
                  <a:pt x="580834" y="916457"/>
                </a:lnTo>
                <a:lnTo>
                  <a:pt x="588518" y="916457"/>
                </a:lnTo>
                <a:lnTo>
                  <a:pt x="587806" y="929157"/>
                </a:lnTo>
                <a:lnTo>
                  <a:pt x="586638" y="929157"/>
                </a:lnTo>
                <a:lnTo>
                  <a:pt x="593623" y="941857"/>
                </a:lnTo>
                <a:lnTo>
                  <a:pt x="597687" y="941857"/>
                </a:lnTo>
                <a:lnTo>
                  <a:pt x="601179" y="954557"/>
                </a:lnTo>
                <a:lnTo>
                  <a:pt x="604088" y="954557"/>
                </a:lnTo>
                <a:lnTo>
                  <a:pt x="602640" y="967257"/>
                </a:lnTo>
                <a:lnTo>
                  <a:pt x="608736" y="967257"/>
                </a:lnTo>
                <a:lnTo>
                  <a:pt x="609841" y="979957"/>
                </a:lnTo>
                <a:lnTo>
                  <a:pt x="617461" y="979957"/>
                </a:lnTo>
                <a:lnTo>
                  <a:pt x="618045" y="992657"/>
                </a:lnTo>
                <a:lnTo>
                  <a:pt x="624433" y="979957"/>
                </a:lnTo>
                <a:lnTo>
                  <a:pt x="623849" y="992657"/>
                </a:lnTo>
                <a:lnTo>
                  <a:pt x="634314" y="979957"/>
                </a:lnTo>
                <a:lnTo>
                  <a:pt x="631990" y="992657"/>
                </a:lnTo>
                <a:lnTo>
                  <a:pt x="640295" y="992657"/>
                </a:lnTo>
                <a:lnTo>
                  <a:pt x="640283" y="1005332"/>
                </a:lnTo>
                <a:lnTo>
                  <a:pt x="642454" y="1005332"/>
                </a:lnTo>
                <a:lnTo>
                  <a:pt x="645363" y="1018057"/>
                </a:lnTo>
                <a:lnTo>
                  <a:pt x="650011" y="1018057"/>
                </a:lnTo>
                <a:lnTo>
                  <a:pt x="655815" y="1005370"/>
                </a:lnTo>
                <a:lnTo>
                  <a:pt x="655764" y="1006055"/>
                </a:lnTo>
                <a:lnTo>
                  <a:pt x="654519" y="1018057"/>
                </a:lnTo>
                <a:lnTo>
                  <a:pt x="665403" y="1018057"/>
                </a:lnTo>
                <a:lnTo>
                  <a:pt x="660488" y="1030757"/>
                </a:lnTo>
                <a:lnTo>
                  <a:pt x="688771" y="1030757"/>
                </a:lnTo>
                <a:lnTo>
                  <a:pt x="696531" y="1043457"/>
                </a:lnTo>
                <a:lnTo>
                  <a:pt x="699960" y="1043457"/>
                </a:lnTo>
                <a:lnTo>
                  <a:pt x="704672" y="1056157"/>
                </a:lnTo>
                <a:lnTo>
                  <a:pt x="703046" y="1056157"/>
                </a:lnTo>
                <a:lnTo>
                  <a:pt x="708228" y="1068857"/>
                </a:lnTo>
                <a:lnTo>
                  <a:pt x="726401" y="1068857"/>
                </a:lnTo>
                <a:lnTo>
                  <a:pt x="733590" y="1056157"/>
                </a:lnTo>
                <a:lnTo>
                  <a:pt x="738619" y="1056157"/>
                </a:lnTo>
                <a:lnTo>
                  <a:pt x="738022" y="1068857"/>
                </a:lnTo>
                <a:lnTo>
                  <a:pt x="733742" y="1068857"/>
                </a:lnTo>
                <a:lnTo>
                  <a:pt x="728510" y="1081557"/>
                </a:lnTo>
                <a:lnTo>
                  <a:pt x="736066" y="1081557"/>
                </a:lnTo>
                <a:lnTo>
                  <a:pt x="739559" y="1068857"/>
                </a:lnTo>
                <a:lnTo>
                  <a:pt x="743623" y="1068857"/>
                </a:lnTo>
                <a:lnTo>
                  <a:pt x="741299" y="1081557"/>
                </a:lnTo>
                <a:lnTo>
                  <a:pt x="743038" y="1081557"/>
                </a:lnTo>
                <a:lnTo>
                  <a:pt x="749439" y="1068857"/>
                </a:lnTo>
                <a:lnTo>
                  <a:pt x="751179" y="1081557"/>
                </a:lnTo>
                <a:lnTo>
                  <a:pt x="771537" y="1081557"/>
                </a:lnTo>
                <a:lnTo>
                  <a:pt x="766330" y="1094257"/>
                </a:lnTo>
                <a:lnTo>
                  <a:pt x="765644" y="1094257"/>
                </a:lnTo>
                <a:lnTo>
                  <a:pt x="762812" y="1106957"/>
                </a:lnTo>
                <a:lnTo>
                  <a:pt x="769200" y="1106957"/>
                </a:lnTo>
                <a:lnTo>
                  <a:pt x="771537" y="1094257"/>
                </a:lnTo>
                <a:lnTo>
                  <a:pt x="783742" y="1094257"/>
                </a:lnTo>
                <a:lnTo>
                  <a:pt x="777925" y="1106957"/>
                </a:lnTo>
                <a:lnTo>
                  <a:pt x="785482" y="1106957"/>
                </a:lnTo>
                <a:lnTo>
                  <a:pt x="784910" y="1094257"/>
                </a:lnTo>
                <a:lnTo>
                  <a:pt x="792467" y="1094257"/>
                </a:lnTo>
                <a:lnTo>
                  <a:pt x="794791" y="1081557"/>
                </a:lnTo>
                <a:lnTo>
                  <a:pt x="799439" y="1094257"/>
                </a:lnTo>
                <a:lnTo>
                  <a:pt x="805256" y="1094257"/>
                </a:lnTo>
                <a:lnTo>
                  <a:pt x="803516" y="1106957"/>
                </a:lnTo>
                <a:lnTo>
                  <a:pt x="812812" y="1106957"/>
                </a:lnTo>
                <a:lnTo>
                  <a:pt x="816597" y="1106957"/>
                </a:lnTo>
                <a:lnTo>
                  <a:pt x="814260" y="1119657"/>
                </a:lnTo>
                <a:lnTo>
                  <a:pt x="817460" y="1119657"/>
                </a:lnTo>
                <a:lnTo>
                  <a:pt x="818045" y="1106957"/>
                </a:lnTo>
                <a:lnTo>
                  <a:pt x="1341894" y="1106957"/>
                </a:lnTo>
                <a:lnTo>
                  <a:pt x="1340739" y="1094257"/>
                </a:lnTo>
                <a:lnTo>
                  <a:pt x="1343063" y="1106957"/>
                </a:lnTo>
                <a:lnTo>
                  <a:pt x="1412824" y="1106957"/>
                </a:lnTo>
                <a:lnTo>
                  <a:pt x="1410500" y="1094257"/>
                </a:lnTo>
                <a:lnTo>
                  <a:pt x="1419225" y="1094257"/>
                </a:lnTo>
                <a:lnTo>
                  <a:pt x="1419809" y="1081557"/>
                </a:lnTo>
                <a:lnTo>
                  <a:pt x="1424457" y="1081557"/>
                </a:lnTo>
                <a:lnTo>
                  <a:pt x="1427365" y="1094257"/>
                </a:lnTo>
                <a:lnTo>
                  <a:pt x="1422133" y="1094257"/>
                </a:lnTo>
                <a:lnTo>
                  <a:pt x="1418056" y="1106957"/>
                </a:lnTo>
                <a:lnTo>
                  <a:pt x="1802955" y="1106957"/>
                </a:lnTo>
                <a:lnTo>
                  <a:pt x="1816328" y="1106957"/>
                </a:lnTo>
                <a:lnTo>
                  <a:pt x="1816379" y="1094257"/>
                </a:lnTo>
                <a:lnTo>
                  <a:pt x="1845398" y="1094257"/>
                </a:lnTo>
                <a:lnTo>
                  <a:pt x="1840166" y="1081557"/>
                </a:lnTo>
                <a:lnTo>
                  <a:pt x="1848307" y="1094257"/>
                </a:lnTo>
                <a:lnTo>
                  <a:pt x="1849462" y="1081557"/>
                </a:lnTo>
                <a:lnTo>
                  <a:pt x="1851799" y="1081557"/>
                </a:lnTo>
                <a:lnTo>
                  <a:pt x="1852371" y="1068857"/>
                </a:lnTo>
                <a:lnTo>
                  <a:pt x="1861096" y="1081557"/>
                </a:lnTo>
                <a:lnTo>
                  <a:pt x="1864791" y="1068857"/>
                </a:lnTo>
                <a:lnTo>
                  <a:pt x="1868868" y="1068857"/>
                </a:lnTo>
                <a:lnTo>
                  <a:pt x="1873275" y="1056157"/>
                </a:lnTo>
                <a:lnTo>
                  <a:pt x="1880425" y="1056157"/>
                </a:lnTo>
                <a:lnTo>
                  <a:pt x="1878101" y="1068857"/>
                </a:lnTo>
                <a:lnTo>
                  <a:pt x="1881428" y="1068857"/>
                </a:lnTo>
                <a:lnTo>
                  <a:pt x="1882749" y="1056157"/>
                </a:lnTo>
                <a:lnTo>
                  <a:pt x="1885175" y="1043457"/>
                </a:lnTo>
                <a:lnTo>
                  <a:pt x="1894243" y="1043457"/>
                </a:lnTo>
                <a:lnTo>
                  <a:pt x="1893658" y="1056157"/>
                </a:lnTo>
                <a:lnTo>
                  <a:pt x="1894243" y="1056157"/>
                </a:lnTo>
                <a:lnTo>
                  <a:pt x="1898535" y="1043457"/>
                </a:lnTo>
                <a:lnTo>
                  <a:pt x="1909521" y="1043457"/>
                </a:lnTo>
                <a:lnTo>
                  <a:pt x="1912835" y="1030757"/>
                </a:lnTo>
                <a:lnTo>
                  <a:pt x="1909089" y="1030757"/>
                </a:lnTo>
                <a:lnTo>
                  <a:pt x="1907806" y="1018057"/>
                </a:lnTo>
                <a:lnTo>
                  <a:pt x="1906524" y="1018057"/>
                </a:lnTo>
                <a:lnTo>
                  <a:pt x="1905622" y="1010843"/>
                </a:lnTo>
                <a:lnTo>
                  <a:pt x="1909114" y="1018057"/>
                </a:lnTo>
                <a:lnTo>
                  <a:pt x="1917915" y="1018057"/>
                </a:lnTo>
                <a:lnTo>
                  <a:pt x="1923910" y="1028725"/>
                </a:lnTo>
                <a:lnTo>
                  <a:pt x="1920976" y="1018057"/>
                </a:lnTo>
                <a:lnTo>
                  <a:pt x="1925637" y="1018057"/>
                </a:lnTo>
                <a:lnTo>
                  <a:pt x="1927377" y="1030757"/>
                </a:lnTo>
                <a:lnTo>
                  <a:pt x="1930285" y="1018057"/>
                </a:lnTo>
                <a:lnTo>
                  <a:pt x="1927961" y="1005332"/>
                </a:lnTo>
                <a:lnTo>
                  <a:pt x="1938388" y="1005332"/>
                </a:lnTo>
                <a:lnTo>
                  <a:pt x="1939150" y="992657"/>
                </a:lnTo>
                <a:lnTo>
                  <a:pt x="1955965" y="992657"/>
                </a:lnTo>
                <a:lnTo>
                  <a:pt x="1960524" y="1005332"/>
                </a:lnTo>
                <a:lnTo>
                  <a:pt x="1961680" y="992657"/>
                </a:lnTo>
                <a:lnTo>
                  <a:pt x="1959356" y="992657"/>
                </a:lnTo>
                <a:lnTo>
                  <a:pt x="1955863" y="979957"/>
                </a:lnTo>
                <a:lnTo>
                  <a:pt x="1961095" y="979957"/>
                </a:lnTo>
                <a:lnTo>
                  <a:pt x="1959940" y="967257"/>
                </a:lnTo>
                <a:lnTo>
                  <a:pt x="1966912" y="967257"/>
                </a:lnTo>
                <a:lnTo>
                  <a:pt x="1964588" y="954557"/>
                </a:lnTo>
                <a:lnTo>
                  <a:pt x="1969236" y="954557"/>
                </a:lnTo>
                <a:lnTo>
                  <a:pt x="1972729" y="967257"/>
                </a:lnTo>
                <a:lnTo>
                  <a:pt x="1977961" y="967257"/>
                </a:lnTo>
                <a:lnTo>
                  <a:pt x="1980285" y="979957"/>
                </a:lnTo>
                <a:lnTo>
                  <a:pt x="1978901" y="967257"/>
                </a:lnTo>
                <a:lnTo>
                  <a:pt x="1982000" y="967257"/>
                </a:lnTo>
                <a:lnTo>
                  <a:pt x="1980285" y="954557"/>
                </a:lnTo>
                <a:lnTo>
                  <a:pt x="1981454" y="954557"/>
                </a:lnTo>
                <a:lnTo>
                  <a:pt x="1986102" y="967257"/>
                </a:lnTo>
                <a:lnTo>
                  <a:pt x="1987257" y="967257"/>
                </a:lnTo>
                <a:lnTo>
                  <a:pt x="1982609" y="954557"/>
                </a:lnTo>
                <a:lnTo>
                  <a:pt x="1987257" y="954557"/>
                </a:lnTo>
                <a:lnTo>
                  <a:pt x="1990166" y="967257"/>
                </a:lnTo>
                <a:lnTo>
                  <a:pt x="1990864" y="954557"/>
                </a:lnTo>
                <a:lnTo>
                  <a:pt x="1996567" y="954557"/>
                </a:lnTo>
                <a:lnTo>
                  <a:pt x="1995398" y="941857"/>
                </a:lnTo>
                <a:lnTo>
                  <a:pt x="2007743" y="941857"/>
                </a:lnTo>
                <a:lnTo>
                  <a:pt x="2007463" y="954557"/>
                </a:lnTo>
                <a:lnTo>
                  <a:pt x="2013750" y="954557"/>
                </a:lnTo>
                <a:lnTo>
                  <a:pt x="2015820" y="941857"/>
                </a:lnTo>
                <a:lnTo>
                  <a:pt x="2018449" y="929157"/>
                </a:lnTo>
                <a:lnTo>
                  <a:pt x="2040750" y="929157"/>
                </a:lnTo>
                <a:lnTo>
                  <a:pt x="2040750" y="916457"/>
                </a:lnTo>
                <a:lnTo>
                  <a:pt x="2042210" y="916457"/>
                </a:lnTo>
                <a:lnTo>
                  <a:pt x="2043658" y="903757"/>
                </a:lnTo>
                <a:lnTo>
                  <a:pt x="2045982" y="916457"/>
                </a:lnTo>
                <a:lnTo>
                  <a:pt x="2054707" y="916457"/>
                </a:lnTo>
                <a:lnTo>
                  <a:pt x="2059355" y="903757"/>
                </a:lnTo>
                <a:lnTo>
                  <a:pt x="2066683" y="903757"/>
                </a:lnTo>
                <a:lnTo>
                  <a:pt x="2070188" y="891057"/>
                </a:lnTo>
                <a:lnTo>
                  <a:pt x="2071547" y="891057"/>
                </a:lnTo>
                <a:lnTo>
                  <a:pt x="2072919" y="878357"/>
                </a:lnTo>
                <a:lnTo>
                  <a:pt x="2082609" y="878357"/>
                </a:lnTo>
                <a:lnTo>
                  <a:pt x="2084362" y="891057"/>
                </a:lnTo>
                <a:lnTo>
                  <a:pt x="2085517" y="891057"/>
                </a:lnTo>
                <a:lnTo>
                  <a:pt x="2089010" y="878357"/>
                </a:lnTo>
                <a:lnTo>
                  <a:pt x="2082584" y="865505"/>
                </a:lnTo>
                <a:lnTo>
                  <a:pt x="2084933" y="878357"/>
                </a:lnTo>
                <a:lnTo>
                  <a:pt x="2078469" y="865505"/>
                </a:lnTo>
                <a:lnTo>
                  <a:pt x="2082584" y="865505"/>
                </a:lnTo>
                <a:lnTo>
                  <a:pt x="2086051" y="865505"/>
                </a:lnTo>
                <a:lnTo>
                  <a:pt x="2090750" y="878357"/>
                </a:lnTo>
                <a:lnTo>
                  <a:pt x="2088984" y="865505"/>
                </a:lnTo>
                <a:lnTo>
                  <a:pt x="2086648" y="865505"/>
                </a:lnTo>
                <a:lnTo>
                  <a:pt x="2083066" y="852957"/>
                </a:lnTo>
                <a:lnTo>
                  <a:pt x="2090750" y="852957"/>
                </a:lnTo>
                <a:lnTo>
                  <a:pt x="2095576" y="864666"/>
                </a:lnTo>
                <a:lnTo>
                  <a:pt x="2095982" y="865505"/>
                </a:lnTo>
                <a:lnTo>
                  <a:pt x="2095931" y="852957"/>
                </a:lnTo>
                <a:lnTo>
                  <a:pt x="2097735" y="852957"/>
                </a:lnTo>
                <a:lnTo>
                  <a:pt x="2107387" y="864666"/>
                </a:lnTo>
                <a:lnTo>
                  <a:pt x="2108174" y="865505"/>
                </a:lnTo>
                <a:lnTo>
                  <a:pt x="2108060" y="864666"/>
                </a:lnTo>
                <a:lnTo>
                  <a:pt x="2106447" y="852957"/>
                </a:lnTo>
                <a:lnTo>
                  <a:pt x="2108314" y="852957"/>
                </a:lnTo>
                <a:lnTo>
                  <a:pt x="2109432" y="840257"/>
                </a:lnTo>
                <a:lnTo>
                  <a:pt x="2116912" y="840257"/>
                </a:lnTo>
                <a:lnTo>
                  <a:pt x="2119350" y="852957"/>
                </a:lnTo>
                <a:lnTo>
                  <a:pt x="2136698" y="852957"/>
                </a:lnTo>
                <a:lnTo>
                  <a:pt x="2134946" y="840257"/>
                </a:lnTo>
                <a:lnTo>
                  <a:pt x="2137270" y="840257"/>
                </a:lnTo>
                <a:lnTo>
                  <a:pt x="2149005" y="840257"/>
                </a:lnTo>
                <a:lnTo>
                  <a:pt x="2149475" y="827557"/>
                </a:lnTo>
                <a:lnTo>
                  <a:pt x="2148471" y="814857"/>
                </a:lnTo>
                <a:lnTo>
                  <a:pt x="2146211" y="814857"/>
                </a:lnTo>
                <a:lnTo>
                  <a:pt x="2143836" y="802157"/>
                </a:lnTo>
                <a:lnTo>
                  <a:pt x="2142502" y="802157"/>
                </a:lnTo>
                <a:lnTo>
                  <a:pt x="2143658" y="789457"/>
                </a:lnTo>
                <a:lnTo>
                  <a:pt x="2148319" y="802157"/>
                </a:lnTo>
                <a:lnTo>
                  <a:pt x="2150643" y="802157"/>
                </a:lnTo>
                <a:lnTo>
                  <a:pt x="2148319" y="789457"/>
                </a:lnTo>
                <a:lnTo>
                  <a:pt x="2151215" y="789457"/>
                </a:lnTo>
                <a:lnTo>
                  <a:pt x="2169007" y="776757"/>
                </a:lnTo>
                <a:lnTo>
                  <a:pt x="2180869" y="764057"/>
                </a:lnTo>
                <a:lnTo>
                  <a:pt x="2189188" y="776757"/>
                </a:lnTo>
                <a:lnTo>
                  <a:pt x="2197658" y="776757"/>
                </a:lnTo>
                <a:lnTo>
                  <a:pt x="2206460" y="789457"/>
                </a:lnTo>
                <a:lnTo>
                  <a:pt x="2215756" y="789457"/>
                </a:lnTo>
                <a:lnTo>
                  <a:pt x="2211692" y="776757"/>
                </a:lnTo>
                <a:lnTo>
                  <a:pt x="2218664" y="789457"/>
                </a:lnTo>
                <a:lnTo>
                  <a:pt x="2219248" y="789457"/>
                </a:lnTo>
                <a:lnTo>
                  <a:pt x="2216924" y="776757"/>
                </a:lnTo>
                <a:lnTo>
                  <a:pt x="2216340" y="764057"/>
                </a:lnTo>
                <a:lnTo>
                  <a:pt x="2223897" y="764057"/>
                </a:lnTo>
                <a:lnTo>
                  <a:pt x="2227961" y="776757"/>
                </a:lnTo>
                <a:lnTo>
                  <a:pt x="2225065" y="764057"/>
                </a:lnTo>
                <a:lnTo>
                  <a:pt x="2228545" y="764057"/>
                </a:lnTo>
                <a:lnTo>
                  <a:pt x="2241918" y="764057"/>
                </a:lnTo>
                <a:lnTo>
                  <a:pt x="2237854" y="751357"/>
                </a:lnTo>
                <a:lnTo>
                  <a:pt x="2252916" y="751357"/>
                </a:lnTo>
                <a:lnTo>
                  <a:pt x="2261108" y="764057"/>
                </a:lnTo>
                <a:lnTo>
                  <a:pt x="2256752" y="751357"/>
                </a:lnTo>
                <a:lnTo>
                  <a:pt x="2257691" y="738657"/>
                </a:lnTo>
                <a:lnTo>
                  <a:pt x="2260041" y="738657"/>
                </a:lnTo>
                <a:lnTo>
                  <a:pt x="2259939" y="725957"/>
                </a:lnTo>
                <a:lnTo>
                  <a:pt x="2260523" y="725957"/>
                </a:lnTo>
                <a:lnTo>
                  <a:pt x="2262276" y="738657"/>
                </a:lnTo>
                <a:lnTo>
                  <a:pt x="2273312" y="738657"/>
                </a:lnTo>
                <a:lnTo>
                  <a:pt x="2267280" y="725957"/>
                </a:lnTo>
                <a:lnTo>
                  <a:pt x="2274646" y="725957"/>
                </a:lnTo>
                <a:lnTo>
                  <a:pt x="2280869" y="738657"/>
                </a:lnTo>
                <a:lnTo>
                  <a:pt x="2276424" y="725957"/>
                </a:lnTo>
                <a:lnTo>
                  <a:pt x="2277097" y="725957"/>
                </a:lnTo>
                <a:lnTo>
                  <a:pt x="2278126" y="713257"/>
                </a:lnTo>
                <a:lnTo>
                  <a:pt x="2286114" y="713257"/>
                </a:lnTo>
                <a:lnTo>
                  <a:pt x="2286228" y="713689"/>
                </a:lnTo>
                <a:lnTo>
                  <a:pt x="2289594" y="725957"/>
                </a:lnTo>
                <a:lnTo>
                  <a:pt x="2289213" y="713689"/>
                </a:lnTo>
                <a:lnTo>
                  <a:pt x="2289010" y="713257"/>
                </a:lnTo>
                <a:lnTo>
                  <a:pt x="2298306" y="713257"/>
                </a:lnTo>
                <a:lnTo>
                  <a:pt x="2290762" y="700557"/>
                </a:lnTo>
                <a:lnTo>
                  <a:pt x="2296350" y="700557"/>
                </a:lnTo>
                <a:lnTo>
                  <a:pt x="2298331" y="688225"/>
                </a:lnTo>
                <a:lnTo>
                  <a:pt x="2298357" y="687438"/>
                </a:lnTo>
                <a:lnTo>
                  <a:pt x="2294826" y="675157"/>
                </a:lnTo>
                <a:lnTo>
                  <a:pt x="2292502" y="675157"/>
                </a:lnTo>
                <a:lnTo>
                  <a:pt x="2290762" y="662457"/>
                </a:lnTo>
                <a:lnTo>
                  <a:pt x="2290762" y="675157"/>
                </a:lnTo>
                <a:lnTo>
                  <a:pt x="2285530" y="675157"/>
                </a:lnTo>
                <a:lnTo>
                  <a:pt x="2286685" y="662457"/>
                </a:lnTo>
                <a:lnTo>
                  <a:pt x="2287854" y="662457"/>
                </a:lnTo>
                <a:lnTo>
                  <a:pt x="2290762" y="675157"/>
                </a:lnTo>
                <a:lnTo>
                  <a:pt x="2290762" y="662457"/>
                </a:lnTo>
                <a:lnTo>
                  <a:pt x="2295715" y="675157"/>
                </a:lnTo>
                <a:lnTo>
                  <a:pt x="2299474" y="675157"/>
                </a:lnTo>
                <a:lnTo>
                  <a:pt x="2294242" y="662457"/>
                </a:lnTo>
                <a:lnTo>
                  <a:pt x="2303729" y="662457"/>
                </a:lnTo>
                <a:lnTo>
                  <a:pt x="2303767" y="675157"/>
                </a:lnTo>
                <a:lnTo>
                  <a:pt x="2309749" y="675157"/>
                </a:lnTo>
                <a:lnTo>
                  <a:pt x="2309799" y="687832"/>
                </a:lnTo>
                <a:lnTo>
                  <a:pt x="2325636" y="687832"/>
                </a:lnTo>
                <a:lnTo>
                  <a:pt x="2325535" y="687654"/>
                </a:lnTo>
                <a:lnTo>
                  <a:pt x="2325420" y="687438"/>
                </a:lnTo>
                <a:lnTo>
                  <a:pt x="2318664" y="675157"/>
                </a:lnTo>
                <a:lnTo>
                  <a:pt x="2325649" y="675157"/>
                </a:lnTo>
                <a:lnTo>
                  <a:pt x="2320988" y="662457"/>
                </a:lnTo>
                <a:lnTo>
                  <a:pt x="2334361" y="662457"/>
                </a:lnTo>
                <a:lnTo>
                  <a:pt x="2329586" y="649757"/>
                </a:lnTo>
                <a:lnTo>
                  <a:pt x="2331047" y="649757"/>
                </a:lnTo>
                <a:lnTo>
                  <a:pt x="2334945" y="637057"/>
                </a:lnTo>
                <a:lnTo>
                  <a:pt x="2338438" y="649757"/>
                </a:lnTo>
                <a:lnTo>
                  <a:pt x="2339886" y="649757"/>
                </a:lnTo>
                <a:lnTo>
                  <a:pt x="2336901" y="637057"/>
                </a:lnTo>
                <a:lnTo>
                  <a:pt x="2345994" y="649757"/>
                </a:lnTo>
                <a:lnTo>
                  <a:pt x="2347442" y="637057"/>
                </a:lnTo>
                <a:lnTo>
                  <a:pt x="2348611" y="624357"/>
                </a:lnTo>
                <a:lnTo>
                  <a:pt x="2359952" y="624357"/>
                </a:lnTo>
                <a:lnTo>
                  <a:pt x="2364028" y="611606"/>
                </a:lnTo>
                <a:lnTo>
                  <a:pt x="2386088" y="611606"/>
                </a:lnTo>
                <a:lnTo>
                  <a:pt x="2379713" y="598957"/>
                </a:lnTo>
                <a:lnTo>
                  <a:pt x="2380297" y="598957"/>
                </a:lnTo>
                <a:lnTo>
                  <a:pt x="2380246" y="598678"/>
                </a:lnTo>
                <a:lnTo>
                  <a:pt x="2377973" y="586257"/>
                </a:lnTo>
                <a:lnTo>
                  <a:pt x="2384806" y="586257"/>
                </a:lnTo>
                <a:lnTo>
                  <a:pt x="2388158" y="573557"/>
                </a:lnTo>
                <a:lnTo>
                  <a:pt x="2398598" y="573557"/>
                </a:lnTo>
                <a:lnTo>
                  <a:pt x="2394547" y="560857"/>
                </a:lnTo>
                <a:lnTo>
                  <a:pt x="2395994" y="560857"/>
                </a:lnTo>
                <a:lnTo>
                  <a:pt x="2402675" y="548157"/>
                </a:lnTo>
                <a:lnTo>
                  <a:pt x="2407983" y="548157"/>
                </a:lnTo>
                <a:lnTo>
                  <a:pt x="2414714" y="535457"/>
                </a:lnTo>
                <a:lnTo>
                  <a:pt x="2422461" y="535457"/>
                </a:lnTo>
                <a:lnTo>
                  <a:pt x="2425433" y="522719"/>
                </a:lnTo>
                <a:lnTo>
                  <a:pt x="2427186" y="522719"/>
                </a:lnTo>
                <a:lnTo>
                  <a:pt x="2420416" y="510057"/>
                </a:lnTo>
                <a:lnTo>
                  <a:pt x="2428341" y="522719"/>
                </a:lnTo>
                <a:lnTo>
                  <a:pt x="2447163" y="522719"/>
                </a:lnTo>
                <a:lnTo>
                  <a:pt x="2449487" y="510057"/>
                </a:lnTo>
                <a:lnTo>
                  <a:pt x="2452395" y="510057"/>
                </a:lnTo>
                <a:lnTo>
                  <a:pt x="2444572" y="497357"/>
                </a:lnTo>
                <a:lnTo>
                  <a:pt x="2445728" y="507644"/>
                </a:lnTo>
                <a:lnTo>
                  <a:pt x="2439606" y="497357"/>
                </a:lnTo>
                <a:lnTo>
                  <a:pt x="2444572" y="497357"/>
                </a:lnTo>
                <a:lnTo>
                  <a:pt x="2461691" y="497357"/>
                </a:lnTo>
                <a:lnTo>
                  <a:pt x="2459952" y="484657"/>
                </a:lnTo>
                <a:lnTo>
                  <a:pt x="2463444" y="484657"/>
                </a:lnTo>
                <a:lnTo>
                  <a:pt x="2464600" y="497357"/>
                </a:lnTo>
                <a:lnTo>
                  <a:pt x="2465019" y="484657"/>
                </a:lnTo>
                <a:lnTo>
                  <a:pt x="2468384" y="497357"/>
                </a:lnTo>
                <a:lnTo>
                  <a:pt x="2471305" y="497357"/>
                </a:lnTo>
                <a:lnTo>
                  <a:pt x="2470416" y="484657"/>
                </a:lnTo>
                <a:lnTo>
                  <a:pt x="2473325" y="484657"/>
                </a:lnTo>
                <a:lnTo>
                  <a:pt x="2473909" y="471957"/>
                </a:lnTo>
                <a:lnTo>
                  <a:pt x="2480297" y="484657"/>
                </a:lnTo>
                <a:lnTo>
                  <a:pt x="2484082" y="471957"/>
                </a:lnTo>
                <a:lnTo>
                  <a:pt x="2486545" y="471957"/>
                </a:lnTo>
                <a:lnTo>
                  <a:pt x="2487676" y="459257"/>
                </a:lnTo>
                <a:lnTo>
                  <a:pt x="2488806" y="459257"/>
                </a:lnTo>
                <a:lnTo>
                  <a:pt x="2491930" y="446557"/>
                </a:lnTo>
                <a:lnTo>
                  <a:pt x="2486698" y="459257"/>
                </a:lnTo>
                <a:lnTo>
                  <a:pt x="2475649" y="446557"/>
                </a:lnTo>
                <a:lnTo>
                  <a:pt x="2491930" y="446557"/>
                </a:lnTo>
                <a:lnTo>
                  <a:pt x="2511691" y="446557"/>
                </a:lnTo>
                <a:lnTo>
                  <a:pt x="2510536" y="433857"/>
                </a:lnTo>
                <a:lnTo>
                  <a:pt x="2514015" y="421157"/>
                </a:lnTo>
                <a:lnTo>
                  <a:pt x="2508783" y="421157"/>
                </a:lnTo>
                <a:lnTo>
                  <a:pt x="2502979" y="408457"/>
                </a:lnTo>
                <a:lnTo>
                  <a:pt x="2518676" y="408457"/>
                </a:lnTo>
                <a:lnTo>
                  <a:pt x="2521585" y="395757"/>
                </a:lnTo>
                <a:lnTo>
                  <a:pt x="2518676" y="395757"/>
                </a:lnTo>
                <a:lnTo>
                  <a:pt x="2514600" y="395757"/>
                </a:lnTo>
                <a:lnTo>
                  <a:pt x="2510536" y="383057"/>
                </a:lnTo>
                <a:lnTo>
                  <a:pt x="2518676" y="395757"/>
                </a:lnTo>
                <a:lnTo>
                  <a:pt x="2521585" y="383057"/>
                </a:lnTo>
                <a:lnTo>
                  <a:pt x="2525649" y="395757"/>
                </a:lnTo>
                <a:lnTo>
                  <a:pt x="2528557" y="383057"/>
                </a:lnTo>
                <a:lnTo>
                  <a:pt x="2529141" y="383057"/>
                </a:lnTo>
                <a:lnTo>
                  <a:pt x="2527973" y="370357"/>
                </a:lnTo>
                <a:lnTo>
                  <a:pt x="2532151" y="370357"/>
                </a:lnTo>
                <a:lnTo>
                  <a:pt x="2544038" y="357657"/>
                </a:lnTo>
                <a:lnTo>
                  <a:pt x="2554732" y="357657"/>
                </a:lnTo>
                <a:lnTo>
                  <a:pt x="2554135" y="344957"/>
                </a:lnTo>
                <a:lnTo>
                  <a:pt x="2554719" y="344957"/>
                </a:lnTo>
                <a:lnTo>
                  <a:pt x="2550071" y="332257"/>
                </a:lnTo>
                <a:lnTo>
                  <a:pt x="2553563" y="332257"/>
                </a:lnTo>
                <a:lnTo>
                  <a:pt x="2555303" y="344957"/>
                </a:lnTo>
                <a:lnTo>
                  <a:pt x="2561691" y="344957"/>
                </a:lnTo>
                <a:lnTo>
                  <a:pt x="2559240" y="332257"/>
                </a:lnTo>
                <a:lnTo>
                  <a:pt x="2562491" y="319557"/>
                </a:lnTo>
                <a:lnTo>
                  <a:pt x="2579890" y="319557"/>
                </a:lnTo>
                <a:lnTo>
                  <a:pt x="2584005" y="306857"/>
                </a:lnTo>
                <a:lnTo>
                  <a:pt x="2586710" y="306857"/>
                </a:lnTo>
                <a:lnTo>
                  <a:pt x="2595994" y="294157"/>
                </a:lnTo>
                <a:lnTo>
                  <a:pt x="2587282" y="294157"/>
                </a:lnTo>
                <a:lnTo>
                  <a:pt x="2589085" y="281457"/>
                </a:lnTo>
                <a:lnTo>
                  <a:pt x="2592590" y="281457"/>
                </a:lnTo>
                <a:lnTo>
                  <a:pt x="2597543" y="268757"/>
                </a:lnTo>
                <a:lnTo>
                  <a:pt x="2603563" y="268757"/>
                </a:lnTo>
                <a:lnTo>
                  <a:pt x="2609926" y="256057"/>
                </a:lnTo>
                <a:lnTo>
                  <a:pt x="2611691" y="256057"/>
                </a:lnTo>
                <a:lnTo>
                  <a:pt x="2609951" y="243357"/>
                </a:lnTo>
                <a:lnTo>
                  <a:pt x="2613444" y="243357"/>
                </a:lnTo>
                <a:lnTo>
                  <a:pt x="2614028" y="256057"/>
                </a:lnTo>
                <a:lnTo>
                  <a:pt x="2616568" y="256057"/>
                </a:lnTo>
                <a:lnTo>
                  <a:pt x="2623096" y="243357"/>
                </a:lnTo>
                <a:lnTo>
                  <a:pt x="2626855" y="243357"/>
                </a:lnTo>
                <a:lnTo>
                  <a:pt x="2618676" y="230657"/>
                </a:lnTo>
                <a:lnTo>
                  <a:pt x="2628557" y="230657"/>
                </a:lnTo>
                <a:lnTo>
                  <a:pt x="2625077" y="217957"/>
                </a:lnTo>
                <a:lnTo>
                  <a:pt x="2628557" y="217957"/>
                </a:lnTo>
                <a:lnTo>
                  <a:pt x="2632633" y="205257"/>
                </a:lnTo>
                <a:lnTo>
                  <a:pt x="2639606" y="192557"/>
                </a:lnTo>
                <a:lnTo>
                  <a:pt x="2651810" y="192557"/>
                </a:lnTo>
                <a:lnTo>
                  <a:pt x="2647746" y="179844"/>
                </a:lnTo>
                <a:lnTo>
                  <a:pt x="2651239" y="179844"/>
                </a:lnTo>
                <a:lnTo>
                  <a:pt x="2651201" y="179501"/>
                </a:lnTo>
                <a:lnTo>
                  <a:pt x="2649931" y="167157"/>
                </a:lnTo>
                <a:lnTo>
                  <a:pt x="2657627" y="167157"/>
                </a:lnTo>
                <a:lnTo>
                  <a:pt x="2650655" y="154444"/>
                </a:lnTo>
                <a:lnTo>
                  <a:pt x="2655417" y="154444"/>
                </a:lnTo>
                <a:lnTo>
                  <a:pt x="2657271" y="141757"/>
                </a:lnTo>
                <a:lnTo>
                  <a:pt x="2666047" y="141757"/>
                </a:lnTo>
                <a:lnTo>
                  <a:pt x="2662859" y="129057"/>
                </a:lnTo>
                <a:lnTo>
                  <a:pt x="2675077" y="129057"/>
                </a:lnTo>
                <a:lnTo>
                  <a:pt x="2666352" y="116357"/>
                </a:lnTo>
                <a:lnTo>
                  <a:pt x="2672969" y="116357"/>
                </a:lnTo>
                <a:lnTo>
                  <a:pt x="2672321" y="103657"/>
                </a:lnTo>
                <a:lnTo>
                  <a:pt x="2680017" y="103657"/>
                </a:lnTo>
                <a:lnTo>
                  <a:pt x="2678265" y="90919"/>
                </a:lnTo>
                <a:lnTo>
                  <a:pt x="2677401" y="78257"/>
                </a:lnTo>
                <a:lnTo>
                  <a:pt x="2683941" y="78257"/>
                </a:lnTo>
                <a:lnTo>
                  <a:pt x="2684259" y="90919"/>
                </a:lnTo>
                <a:lnTo>
                  <a:pt x="2691346" y="90919"/>
                </a:lnTo>
                <a:lnTo>
                  <a:pt x="2688069" y="78257"/>
                </a:lnTo>
                <a:lnTo>
                  <a:pt x="2684234" y="78257"/>
                </a:lnTo>
                <a:lnTo>
                  <a:pt x="2682354" y="65557"/>
                </a:lnTo>
                <a:lnTo>
                  <a:pt x="2684957" y="65557"/>
                </a:lnTo>
                <a:lnTo>
                  <a:pt x="2687866" y="52857"/>
                </a:lnTo>
                <a:lnTo>
                  <a:pt x="2691346" y="65557"/>
                </a:lnTo>
                <a:lnTo>
                  <a:pt x="2693682" y="65557"/>
                </a:lnTo>
                <a:lnTo>
                  <a:pt x="2693644" y="52857"/>
                </a:lnTo>
                <a:lnTo>
                  <a:pt x="2696006" y="52857"/>
                </a:lnTo>
                <a:lnTo>
                  <a:pt x="2697924" y="40157"/>
                </a:lnTo>
                <a:lnTo>
                  <a:pt x="2689136" y="40157"/>
                </a:lnTo>
                <a:lnTo>
                  <a:pt x="2682481" y="27457"/>
                </a:lnTo>
                <a:lnTo>
                  <a:pt x="2695422" y="27457"/>
                </a:lnTo>
                <a:lnTo>
                  <a:pt x="2697746" y="14757"/>
                </a:lnTo>
                <a:lnTo>
                  <a:pt x="2701531" y="14757"/>
                </a:lnTo>
                <a:lnTo>
                  <a:pt x="2703563" y="14757"/>
                </a:lnTo>
                <a:close/>
              </a:path>
              <a:path w="2706370" h="1272540">
                <a:moveTo>
                  <a:pt x="2705887" y="27457"/>
                </a:moveTo>
                <a:lnTo>
                  <a:pt x="2701531" y="14757"/>
                </a:lnTo>
                <a:lnTo>
                  <a:pt x="2702395" y="27457"/>
                </a:lnTo>
                <a:lnTo>
                  <a:pt x="2705887" y="2745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5" name="object 165" descr=""/>
          <p:cNvSpPr/>
          <p:nvPr/>
        </p:nvSpPr>
        <p:spPr>
          <a:xfrm>
            <a:off x="17355836" y="3171090"/>
            <a:ext cx="932180" cy="1874520"/>
          </a:xfrm>
          <a:custGeom>
            <a:avLst/>
            <a:gdLst/>
            <a:ahLst/>
            <a:cxnLst/>
            <a:rect l="l" t="t" r="r" b="b"/>
            <a:pathLst>
              <a:path w="932180" h="1874520">
                <a:moveTo>
                  <a:pt x="932163" y="272578"/>
                </a:moveTo>
                <a:lnTo>
                  <a:pt x="738944" y="272578"/>
                </a:lnTo>
                <a:lnTo>
                  <a:pt x="698016" y="258276"/>
                </a:lnTo>
                <a:lnTo>
                  <a:pt x="665804" y="229673"/>
                </a:lnTo>
                <a:lnTo>
                  <a:pt x="645725" y="186767"/>
                </a:lnTo>
                <a:lnTo>
                  <a:pt x="642161" y="143862"/>
                </a:lnTo>
                <a:lnTo>
                  <a:pt x="656899" y="100957"/>
                </a:lnTo>
                <a:lnTo>
                  <a:pt x="686251" y="65202"/>
                </a:lnTo>
                <a:lnTo>
                  <a:pt x="726530" y="43749"/>
                </a:lnTo>
                <a:lnTo>
                  <a:pt x="777138" y="29448"/>
                </a:lnTo>
                <a:lnTo>
                  <a:pt x="827779" y="22297"/>
                </a:lnTo>
                <a:lnTo>
                  <a:pt x="878453" y="7995"/>
                </a:lnTo>
                <a:lnTo>
                  <a:pt x="929166" y="844"/>
                </a:lnTo>
                <a:lnTo>
                  <a:pt x="932163" y="0"/>
                </a:lnTo>
                <a:lnTo>
                  <a:pt x="932163" y="236719"/>
                </a:lnTo>
                <a:lnTo>
                  <a:pt x="931804" y="236719"/>
                </a:lnTo>
                <a:lnTo>
                  <a:pt x="882665" y="251125"/>
                </a:lnTo>
                <a:lnTo>
                  <a:pt x="785168" y="265427"/>
                </a:lnTo>
                <a:lnTo>
                  <a:pt x="932163" y="265427"/>
                </a:lnTo>
                <a:lnTo>
                  <a:pt x="932163" y="272578"/>
                </a:lnTo>
                <a:close/>
              </a:path>
              <a:path w="932180" h="1874520">
                <a:moveTo>
                  <a:pt x="215241" y="765990"/>
                </a:moveTo>
                <a:lnTo>
                  <a:pt x="182347" y="765990"/>
                </a:lnTo>
                <a:lnTo>
                  <a:pt x="141252" y="758839"/>
                </a:lnTo>
                <a:lnTo>
                  <a:pt x="106727" y="737386"/>
                </a:lnTo>
                <a:lnTo>
                  <a:pt x="81587" y="708783"/>
                </a:lnTo>
                <a:lnTo>
                  <a:pt x="68648" y="665877"/>
                </a:lnTo>
                <a:lnTo>
                  <a:pt x="70648" y="630123"/>
                </a:lnTo>
                <a:lnTo>
                  <a:pt x="86257" y="587217"/>
                </a:lnTo>
                <a:lnTo>
                  <a:pt x="113799" y="558614"/>
                </a:lnTo>
                <a:lnTo>
                  <a:pt x="151598" y="537161"/>
                </a:lnTo>
                <a:lnTo>
                  <a:pt x="932163" y="369775"/>
                </a:lnTo>
                <a:lnTo>
                  <a:pt x="932163" y="537161"/>
                </a:lnTo>
                <a:lnTo>
                  <a:pt x="184493" y="537161"/>
                </a:lnTo>
                <a:lnTo>
                  <a:pt x="215241" y="765990"/>
                </a:lnTo>
                <a:close/>
              </a:path>
              <a:path w="932180" h="1874520">
                <a:moveTo>
                  <a:pt x="215241" y="765990"/>
                </a:moveTo>
                <a:lnTo>
                  <a:pt x="184493" y="537161"/>
                </a:lnTo>
                <a:lnTo>
                  <a:pt x="932163" y="537161"/>
                </a:lnTo>
                <a:lnTo>
                  <a:pt x="932163" y="611417"/>
                </a:lnTo>
                <a:lnTo>
                  <a:pt x="215241" y="765990"/>
                </a:lnTo>
                <a:close/>
              </a:path>
              <a:path w="932180" h="1874520">
                <a:moveTo>
                  <a:pt x="932163" y="773141"/>
                </a:moveTo>
                <a:lnTo>
                  <a:pt x="486707" y="773141"/>
                </a:lnTo>
                <a:lnTo>
                  <a:pt x="385254" y="765990"/>
                </a:lnTo>
                <a:lnTo>
                  <a:pt x="215241" y="765990"/>
                </a:lnTo>
                <a:lnTo>
                  <a:pt x="932163" y="611417"/>
                </a:lnTo>
                <a:lnTo>
                  <a:pt x="932163" y="773141"/>
                </a:lnTo>
                <a:close/>
              </a:path>
              <a:path w="932180" h="1874520">
                <a:moveTo>
                  <a:pt x="932163" y="1430827"/>
                </a:moveTo>
                <a:lnTo>
                  <a:pt x="234429" y="1330910"/>
                </a:lnTo>
                <a:lnTo>
                  <a:pt x="184638" y="1316608"/>
                </a:lnTo>
                <a:lnTo>
                  <a:pt x="85095" y="1302307"/>
                </a:lnTo>
                <a:lnTo>
                  <a:pt x="50681" y="1288005"/>
                </a:lnTo>
                <a:lnTo>
                  <a:pt x="24313" y="1259401"/>
                </a:lnTo>
                <a:lnTo>
                  <a:pt x="7061" y="1230798"/>
                </a:lnTo>
                <a:lnTo>
                  <a:pt x="0" y="1187892"/>
                </a:lnTo>
                <a:lnTo>
                  <a:pt x="5754" y="1152138"/>
                </a:lnTo>
                <a:lnTo>
                  <a:pt x="51586" y="1094931"/>
                </a:lnTo>
                <a:lnTo>
                  <a:pt x="237000" y="1037724"/>
                </a:lnTo>
                <a:lnTo>
                  <a:pt x="287730" y="1030573"/>
                </a:lnTo>
                <a:lnTo>
                  <a:pt x="389342" y="1001969"/>
                </a:lnTo>
                <a:lnTo>
                  <a:pt x="440226" y="994818"/>
                </a:lnTo>
                <a:lnTo>
                  <a:pt x="542162" y="966215"/>
                </a:lnTo>
                <a:lnTo>
                  <a:pt x="593215" y="959064"/>
                </a:lnTo>
                <a:lnTo>
                  <a:pt x="644328" y="944762"/>
                </a:lnTo>
                <a:lnTo>
                  <a:pt x="695502" y="937611"/>
                </a:lnTo>
                <a:lnTo>
                  <a:pt x="746739" y="923309"/>
                </a:lnTo>
                <a:lnTo>
                  <a:pt x="798039" y="916158"/>
                </a:lnTo>
                <a:lnTo>
                  <a:pt x="847654" y="901857"/>
                </a:lnTo>
                <a:lnTo>
                  <a:pt x="932163" y="889692"/>
                </a:lnTo>
                <a:lnTo>
                  <a:pt x="932163" y="1080629"/>
                </a:lnTo>
                <a:lnTo>
                  <a:pt x="147308" y="1080629"/>
                </a:lnTo>
                <a:lnTo>
                  <a:pt x="147308" y="1302307"/>
                </a:lnTo>
                <a:lnTo>
                  <a:pt x="932163" y="1302307"/>
                </a:lnTo>
                <a:lnTo>
                  <a:pt x="932163" y="1430827"/>
                </a:lnTo>
                <a:close/>
              </a:path>
              <a:path w="932180" h="1874520">
                <a:moveTo>
                  <a:pt x="147308" y="1302307"/>
                </a:moveTo>
                <a:lnTo>
                  <a:pt x="147308" y="1080629"/>
                </a:lnTo>
                <a:lnTo>
                  <a:pt x="396517" y="1116383"/>
                </a:lnTo>
                <a:lnTo>
                  <a:pt x="446393" y="1130685"/>
                </a:lnTo>
                <a:lnTo>
                  <a:pt x="713026" y="1168922"/>
                </a:lnTo>
                <a:lnTo>
                  <a:pt x="696619" y="1173591"/>
                </a:lnTo>
                <a:lnTo>
                  <a:pt x="646406" y="1180742"/>
                </a:lnTo>
                <a:lnTo>
                  <a:pt x="596242" y="1195043"/>
                </a:lnTo>
                <a:lnTo>
                  <a:pt x="546130" y="1202194"/>
                </a:lnTo>
                <a:lnTo>
                  <a:pt x="496070" y="1216496"/>
                </a:lnTo>
                <a:lnTo>
                  <a:pt x="446066" y="1223647"/>
                </a:lnTo>
                <a:lnTo>
                  <a:pt x="346231" y="1252250"/>
                </a:lnTo>
                <a:lnTo>
                  <a:pt x="296404" y="1259401"/>
                </a:lnTo>
                <a:lnTo>
                  <a:pt x="147308" y="1302307"/>
                </a:lnTo>
                <a:close/>
              </a:path>
              <a:path w="932180" h="1874520">
                <a:moveTo>
                  <a:pt x="713026" y="1168922"/>
                </a:moveTo>
                <a:lnTo>
                  <a:pt x="446393" y="1130685"/>
                </a:lnTo>
                <a:lnTo>
                  <a:pt x="396517" y="1116383"/>
                </a:lnTo>
                <a:lnTo>
                  <a:pt x="147308" y="1080629"/>
                </a:lnTo>
                <a:lnTo>
                  <a:pt x="932163" y="1080629"/>
                </a:lnTo>
                <a:lnTo>
                  <a:pt x="932163" y="1120977"/>
                </a:lnTo>
                <a:lnTo>
                  <a:pt x="897929" y="1130685"/>
                </a:lnTo>
                <a:lnTo>
                  <a:pt x="847537" y="1137836"/>
                </a:lnTo>
                <a:lnTo>
                  <a:pt x="797187" y="1152138"/>
                </a:lnTo>
                <a:lnTo>
                  <a:pt x="746880" y="1159289"/>
                </a:lnTo>
                <a:lnTo>
                  <a:pt x="713026" y="1168922"/>
                </a:lnTo>
                <a:close/>
              </a:path>
              <a:path w="932180" h="1874520">
                <a:moveTo>
                  <a:pt x="932163" y="1302307"/>
                </a:moveTo>
                <a:lnTo>
                  <a:pt x="147308" y="1302307"/>
                </a:lnTo>
                <a:lnTo>
                  <a:pt x="296404" y="1259401"/>
                </a:lnTo>
                <a:lnTo>
                  <a:pt x="346231" y="1252250"/>
                </a:lnTo>
                <a:lnTo>
                  <a:pt x="446066" y="1223647"/>
                </a:lnTo>
                <a:lnTo>
                  <a:pt x="496070" y="1216496"/>
                </a:lnTo>
                <a:lnTo>
                  <a:pt x="546130" y="1202194"/>
                </a:lnTo>
                <a:lnTo>
                  <a:pt x="596242" y="1195043"/>
                </a:lnTo>
                <a:lnTo>
                  <a:pt x="646406" y="1180742"/>
                </a:lnTo>
                <a:lnTo>
                  <a:pt x="696619" y="1173591"/>
                </a:lnTo>
                <a:lnTo>
                  <a:pt x="713026" y="1168922"/>
                </a:lnTo>
                <a:lnTo>
                  <a:pt x="932163" y="1200460"/>
                </a:lnTo>
                <a:lnTo>
                  <a:pt x="932163" y="1302307"/>
                </a:lnTo>
                <a:close/>
              </a:path>
              <a:path w="932180" h="1874520">
                <a:moveTo>
                  <a:pt x="643580" y="1874378"/>
                </a:moveTo>
                <a:lnTo>
                  <a:pt x="597412" y="1874378"/>
                </a:lnTo>
                <a:lnTo>
                  <a:pt x="556339" y="1867227"/>
                </a:lnTo>
                <a:lnTo>
                  <a:pt x="523311" y="1838624"/>
                </a:lnTo>
                <a:lnTo>
                  <a:pt x="501277" y="1795718"/>
                </a:lnTo>
                <a:lnTo>
                  <a:pt x="497713" y="1752813"/>
                </a:lnTo>
                <a:lnTo>
                  <a:pt x="512450" y="1709908"/>
                </a:lnTo>
                <a:lnTo>
                  <a:pt x="541803" y="1674153"/>
                </a:lnTo>
                <a:lnTo>
                  <a:pt x="582082" y="1652700"/>
                </a:lnTo>
                <a:lnTo>
                  <a:pt x="632260" y="1645550"/>
                </a:lnTo>
                <a:lnTo>
                  <a:pt x="682496" y="1631248"/>
                </a:lnTo>
                <a:lnTo>
                  <a:pt x="783112" y="1616946"/>
                </a:lnTo>
                <a:lnTo>
                  <a:pt x="833474" y="1602644"/>
                </a:lnTo>
                <a:lnTo>
                  <a:pt x="932163" y="1588641"/>
                </a:lnTo>
                <a:lnTo>
                  <a:pt x="932163" y="1818427"/>
                </a:lnTo>
                <a:lnTo>
                  <a:pt x="891243" y="1824322"/>
                </a:lnTo>
                <a:lnTo>
                  <a:pt x="841656" y="1838624"/>
                </a:lnTo>
                <a:lnTo>
                  <a:pt x="742563" y="1852926"/>
                </a:lnTo>
                <a:lnTo>
                  <a:pt x="693058" y="1867227"/>
                </a:lnTo>
                <a:lnTo>
                  <a:pt x="643580" y="187437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66" name="object 16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21249" y="9119061"/>
            <a:ext cx="2136229" cy="1167130"/>
          </a:xfrm>
          <a:prstGeom prst="rect">
            <a:avLst/>
          </a:prstGeom>
        </p:spPr>
      </p:pic>
      <p:sp>
        <p:nvSpPr>
          <p:cNvPr id="167" name="object 167" descr=""/>
          <p:cNvSpPr/>
          <p:nvPr/>
        </p:nvSpPr>
        <p:spPr>
          <a:xfrm>
            <a:off x="17000397" y="0"/>
            <a:ext cx="1287780" cy="2679700"/>
          </a:xfrm>
          <a:custGeom>
            <a:avLst/>
            <a:gdLst/>
            <a:ahLst/>
            <a:cxnLst/>
            <a:rect l="l" t="t" r="r" b="b"/>
            <a:pathLst>
              <a:path w="1287780" h="2679700">
                <a:moveTo>
                  <a:pt x="565774" y="25399"/>
                </a:moveTo>
                <a:lnTo>
                  <a:pt x="440724" y="25399"/>
                </a:lnTo>
                <a:lnTo>
                  <a:pt x="442213" y="0"/>
                </a:lnTo>
                <a:lnTo>
                  <a:pt x="506288" y="0"/>
                </a:lnTo>
                <a:lnTo>
                  <a:pt x="565774" y="25399"/>
                </a:lnTo>
                <a:close/>
              </a:path>
              <a:path w="1287780" h="2679700">
                <a:moveTo>
                  <a:pt x="617505" y="190499"/>
                </a:moveTo>
                <a:lnTo>
                  <a:pt x="606464" y="177799"/>
                </a:lnTo>
                <a:lnTo>
                  <a:pt x="596912" y="177799"/>
                </a:lnTo>
                <a:lnTo>
                  <a:pt x="589593" y="165099"/>
                </a:lnTo>
                <a:lnTo>
                  <a:pt x="583762" y="165099"/>
                </a:lnTo>
                <a:lnTo>
                  <a:pt x="578676" y="152399"/>
                </a:lnTo>
                <a:lnTo>
                  <a:pt x="575078" y="152399"/>
                </a:lnTo>
                <a:lnTo>
                  <a:pt x="573713" y="139699"/>
                </a:lnTo>
                <a:lnTo>
                  <a:pt x="527068" y="139699"/>
                </a:lnTo>
                <a:lnTo>
                  <a:pt x="498287" y="101599"/>
                </a:lnTo>
                <a:lnTo>
                  <a:pt x="475460" y="63499"/>
                </a:lnTo>
                <a:lnTo>
                  <a:pt x="446679" y="38099"/>
                </a:lnTo>
                <a:lnTo>
                  <a:pt x="442213" y="25399"/>
                </a:lnTo>
                <a:lnTo>
                  <a:pt x="565774" y="25399"/>
                </a:lnTo>
                <a:lnTo>
                  <a:pt x="558441" y="0"/>
                </a:lnTo>
                <a:lnTo>
                  <a:pt x="613412" y="0"/>
                </a:lnTo>
                <a:lnTo>
                  <a:pt x="619366" y="25399"/>
                </a:lnTo>
                <a:lnTo>
                  <a:pt x="631276" y="38099"/>
                </a:lnTo>
                <a:lnTo>
                  <a:pt x="637231" y="63499"/>
                </a:lnTo>
                <a:lnTo>
                  <a:pt x="687846" y="63499"/>
                </a:lnTo>
                <a:lnTo>
                  <a:pt x="685737" y="88899"/>
                </a:lnTo>
                <a:lnTo>
                  <a:pt x="676929" y="101599"/>
                </a:lnTo>
                <a:lnTo>
                  <a:pt x="653854" y="114299"/>
                </a:lnTo>
                <a:lnTo>
                  <a:pt x="635246" y="126999"/>
                </a:lnTo>
                <a:lnTo>
                  <a:pt x="625569" y="152399"/>
                </a:lnTo>
                <a:lnTo>
                  <a:pt x="629291" y="177799"/>
                </a:lnTo>
                <a:lnTo>
                  <a:pt x="617505" y="190499"/>
                </a:lnTo>
                <a:close/>
              </a:path>
              <a:path w="1287780" h="2679700">
                <a:moveTo>
                  <a:pt x="687846" y="63499"/>
                </a:moveTo>
                <a:lnTo>
                  <a:pt x="637231" y="63499"/>
                </a:lnTo>
                <a:lnTo>
                  <a:pt x="668989" y="25399"/>
                </a:lnTo>
                <a:lnTo>
                  <a:pt x="682511" y="38099"/>
                </a:lnTo>
                <a:lnTo>
                  <a:pt x="687846" y="63499"/>
                </a:lnTo>
                <a:close/>
              </a:path>
              <a:path w="1287780" h="2679700">
                <a:moveTo>
                  <a:pt x="846788" y="241299"/>
                </a:moveTo>
                <a:lnTo>
                  <a:pt x="716627" y="241299"/>
                </a:lnTo>
                <a:lnTo>
                  <a:pt x="740446" y="215899"/>
                </a:lnTo>
                <a:lnTo>
                  <a:pt x="731514" y="215899"/>
                </a:lnTo>
                <a:lnTo>
                  <a:pt x="724567" y="190499"/>
                </a:lnTo>
                <a:lnTo>
                  <a:pt x="629291" y="190499"/>
                </a:lnTo>
                <a:lnTo>
                  <a:pt x="700748" y="152399"/>
                </a:lnTo>
                <a:lnTo>
                  <a:pt x="676929" y="101599"/>
                </a:lnTo>
                <a:lnTo>
                  <a:pt x="748386" y="101599"/>
                </a:lnTo>
                <a:lnTo>
                  <a:pt x="766870" y="152399"/>
                </a:lnTo>
                <a:lnTo>
                  <a:pt x="795031" y="177799"/>
                </a:lnTo>
                <a:lnTo>
                  <a:pt x="808082" y="190499"/>
                </a:lnTo>
                <a:lnTo>
                  <a:pt x="827658" y="215899"/>
                </a:lnTo>
                <a:lnTo>
                  <a:pt x="846788" y="241299"/>
                </a:lnTo>
                <a:close/>
              </a:path>
              <a:path w="1287780" h="2679700">
                <a:moveTo>
                  <a:pt x="843662" y="609599"/>
                </a:moveTo>
                <a:lnTo>
                  <a:pt x="818630" y="571499"/>
                </a:lnTo>
                <a:lnTo>
                  <a:pt x="791613" y="533399"/>
                </a:lnTo>
                <a:lnTo>
                  <a:pt x="763273" y="495299"/>
                </a:lnTo>
                <a:lnTo>
                  <a:pt x="705269" y="419099"/>
                </a:lnTo>
                <a:lnTo>
                  <a:pt x="676929" y="368299"/>
                </a:lnTo>
                <a:lnTo>
                  <a:pt x="641200" y="317499"/>
                </a:lnTo>
                <a:lnTo>
                  <a:pt x="623336" y="304799"/>
                </a:lnTo>
                <a:lnTo>
                  <a:pt x="605472" y="279399"/>
                </a:lnTo>
                <a:lnTo>
                  <a:pt x="591205" y="266699"/>
                </a:lnTo>
                <a:lnTo>
                  <a:pt x="586615" y="241299"/>
                </a:lnTo>
                <a:lnTo>
                  <a:pt x="595423" y="215899"/>
                </a:lnTo>
                <a:lnTo>
                  <a:pt x="621351" y="190499"/>
                </a:lnTo>
                <a:lnTo>
                  <a:pt x="724567" y="190499"/>
                </a:lnTo>
                <a:lnTo>
                  <a:pt x="718612" y="215899"/>
                </a:lnTo>
                <a:lnTo>
                  <a:pt x="706703" y="215899"/>
                </a:lnTo>
                <a:lnTo>
                  <a:pt x="700748" y="228599"/>
                </a:lnTo>
                <a:lnTo>
                  <a:pt x="708688" y="241299"/>
                </a:lnTo>
                <a:lnTo>
                  <a:pt x="846788" y="241299"/>
                </a:lnTo>
                <a:lnTo>
                  <a:pt x="859541" y="253999"/>
                </a:lnTo>
                <a:lnTo>
                  <a:pt x="780144" y="279399"/>
                </a:lnTo>
                <a:lnTo>
                  <a:pt x="776423" y="317499"/>
                </a:lnTo>
                <a:lnTo>
                  <a:pt x="786099" y="330199"/>
                </a:lnTo>
                <a:lnTo>
                  <a:pt x="804708" y="342899"/>
                </a:lnTo>
                <a:lnTo>
                  <a:pt x="827782" y="355599"/>
                </a:lnTo>
                <a:lnTo>
                  <a:pt x="929592" y="355599"/>
                </a:lnTo>
                <a:lnTo>
                  <a:pt x="935960" y="368299"/>
                </a:lnTo>
                <a:lnTo>
                  <a:pt x="935671" y="380999"/>
                </a:lnTo>
                <a:lnTo>
                  <a:pt x="843662" y="380999"/>
                </a:lnTo>
                <a:lnTo>
                  <a:pt x="915119" y="507999"/>
                </a:lnTo>
                <a:lnTo>
                  <a:pt x="1037253" y="507999"/>
                </a:lnTo>
                <a:lnTo>
                  <a:pt x="1064235" y="533399"/>
                </a:lnTo>
                <a:lnTo>
                  <a:pt x="1089791" y="571499"/>
                </a:lnTo>
                <a:lnTo>
                  <a:pt x="1101732" y="584199"/>
                </a:lnTo>
                <a:lnTo>
                  <a:pt x="907179" y="584199"/>
                </a:lnTo>
                <a:lnTo>
                  <a:pt x="843662" y="609599"/>
                </a:lnTo>
                <a:close/>
              </a:path>
              <a:path w="1287780" h="2679700">
                <a:moveTo>
                  <a:pt x="929592" y="355599"/>
                </a:moveTo>
                <a:lnTo>
                  <a:pt x="827782" y="355599"/>
                </a:lnTo>
                <a:lnTo>
                  <a:pt x="891300" y="317499"/>
                </a:lnTo>
                <a:lnTo>
                  <a:pt x="907179" y="317499"/>
                </a:lnTo>
                <a:lnTo>
                  <a:pt x="926408" y="342899"/>
                </a:lnTo>
                <a:lnTo>
                  <a:pt x="929592" y="355599"/>
                </a:lnTo>
                <a:close/>
              </a:path>
              <a:path w="1287780" h="2679700">
                <a:moveTo>
                  <a:pt x="923058" y="419099"/>
                </a:moveTo>
                <a:lnTo>
                  <a:pt x="843662" y="380999"/>
                </a:lnTo>
                <a:lnTo>
                  <a:pt x="935671" y="380999"/>
                </a:lnTo>
                <a:lnTo>
                  <a:pt x="935092" y="393699"/>
                </a:lnTo>
                <a:lnTo>
                  <a:pt x="923058" y="419099"/>
                </a:lnTo>
                <a:close/>
              </a:path>
              <a:path w="1287780" h="2679700">
                <a:moveTo>
                  <a:pt x="1028259" y="507999"/>
                </a:moveTo>
                <a:lnTo>
                  <a:pt x="915119" y="507999"/>
                </a:lnTo>
                <a:lnTo>
                  <a:pt x="954817" y="457199"/>
                </a:lnTo>
                <a:lnTo>
                  <a:pt x="989305" y="482599"/>
                </a:lnTo>
                <a:lnTo>
                  <a:pt x="1028259" y="507999"/>
                </a:lnTo>
                <a:close/>
              </a:path>
              <a:path w="1287780" h="2679700">
                <a:moveTo>
                  <a:pt x="430799" y="1320799"/>
                </a:moveTo>
                <a:lnTo>
                  <a:pt x="269029" y="1320799"/>
                </a:lnTo>
                <a:lnTo>
                  <a:pt x="113213" y="1282699"/>
                </a:lnTo>
                <a:lnTo>
                  <a:pt x="89270" y="1282699"/>
                </a:lnTo>
                <a:lnTo>
                  <a:pt x="64583" y="1269999"/>
                </a:lnTo>
                <a:lnTo>
                  <a:pt x="9998" y="1269999"/>
                </a:lnTo>
                <a:lnTo>
                  <a:pt x="0" y="1231899"/>
                </a:lnTo>
                <a:lnTo>
                  <a:pt x="1470" y="1181099"/>
                </a:lnTo>
                <a:lnTo>
                  <a:pt x="13967" y="1142999"/>
                </a:lnTo>
                <a:lnTo>
                  <a:pt x="37051" y="1117599"/>
                </a:lnTo>
                <a:lnTo>
                  <a:pt x="70280" y="1104899"/>
                </a:lnTo>
                <a:lnTo>
                  <a:pt x="756325" y="1104899"/>
                </a:lnTo>
                <a:lnTo>
                  <a:pt x="776299" y="1054099"/>
                </a:lnTo>
                <a:lnTo>
                  <a:pt x="808926" y="1028699"/>
                </a:lnTo>
                <a:lnTo>
                  <a:pt x="848996" y="1015999"/>
                </a:lnTo>
                <a:lnTo>
                  <a:pt x="1116587" y="1015999"/>
                </a:lnTo>
                <a:lnTo>
                  <a:pt x="1132094" y="1003299"/>
                </a:lnTo>
                <a:lnTo>
                  <a:pt x="1145369" y="990599"/>
                </a:lnTo>
                <a:lnTo>
                  <a:pt x="994515" y="800099"/>
                </a:lnTo>
                <a:lnTo>
                  <a:pt x="1042153" y="736599"/>
                </a:lnTo>
                <a:lnTo>
                  <a:pt x="883360" y="660399"/>
                </a:lnTo>
                <a:lnTo>
                  <a:pt x="907179" y="584199"/>
                </a:lnTo>
                <a:lnTo>
                  <a:pt x="1101732" y="584199"/>
                </a:lnTo>
                <a:lnTo>
                  <a:pt x="1113674" y="596899"/>
                </a:lnTo>
                <a:lnTo>
                  <a:pt x="1143654" y="622299"/>
                </a:lnTo>
                <a:lnTo>
                  <a:pt x="1174396" y="660399"/>
                </a:lnTo>
                <a:lnTo>
                  <a:pt x="1200565" y="673099"/>
                </a:lnTo>
                <a:lnTo>
                  <a:pt x="1216825" y="723899"/>
                </a:lnTo>
                <a:lnTo>
                  <a:pt x="1205536" y="736599"/>
                </a:lnTo>
                <a:lnTo>
                  <a:pt x="1192014" y="774699"/>
                </a:lnTo>
                <a:lnTo>
                  <a:pt x="1188913" y="800099"/>
                </a:lnTo>
                <a:lnTo>
                  <a:pt x="1208886" y="838199"/>
                </a:lnTo>
                <a:lnTo>
                  <a:pt x="1260906" y="838199"/>
                </a:lnTo>
                <a:lnTo>
                  <a:pt x="1287600" y="850899"/>
                </a:lnTo>
                <a:lnTo>
                  <a:pt x="1287600" y="876299"/>
                </a:lnTo>
                <a:lnTo>
                  <a:pt x="1216825" y="876299"/>
                </a:lnTo>
                <a:lnTo>
                  <a:pt x="1216825" y="901699"/>
                </a:lnTo>
                <a:lnTo>
                  <a:pt x="1287600" y="901699"/>
                </a:lnTo>
                <a:lnTo>
                  <a:pt x="1287600" y="1066799"/>
                </a:lnTo>
                <a:lnTo>
                  <a:pt x="819843" y="1066799"/>
                </a:lnTo>
                <a:lnTo>
                  <a:pt x="843662" y="1142999"/>
                </a:lnTo>
                <a:lnTo>
                  <a:pt x="1287600" y="1142999"/>
                </a:lnTo>
                <a:lnTo>
                  <a:pt x="1287600" y="1181099"/>
                </a:lnTo>
                <a:lnTo>
                  <a:pt x="954817" y="1181099"/>
                </a:lnTo>
                <a:lnTo>
                  <a:pt x="946877" y="1193799"/>
                </a:lnTo>
                <a:lnTo>
                  <a:pt x="1002455" y="1219199"/>
                </a:lnTo>
                <a:lnTo>
                  <a:pt x="1287600" y="1219199"/>
                </a:lnTo>
                <a:lnTo>
                  <a:pt x="1287600" y="1295399"/>
                </a:lnTo>
                <a:lnTo>
                  <a:pt x="877773" y="1295399"/>
                </a:lnTo>
                <a:lnTo>
                  <a:pt x="681487" y="1308099"/>
                </a:lnTo>
                <a:lnTo>
                  <a:pt x="481819" y="1308099"/>
                </a:lnTo>
                <a:lnTo>
                  <a:pt x="430799" y="1320799"/>
                </a:lnTo>
                <a:close/>
              </a:path>
              <a:path w="1287780" h="2679700">
                <a:moveTo>
                  <a:pt x="1287600" y="901699"/>
                </a:moveTo>
                <a:lnTo>
                  <a:pt x="1272403" y="901699"/>
                </a:lnTo>
                <a:lnTo>
                  <a:pt x="1272403" y="888999"/>
                </a:lnTo>
                <a:lnTo>
                  <a:pt x="1216825" y="876299"/>
                </a:lnTo>
                <a:lnTo>
                  <a:pt x="1287600" y="876299"/>
                </a:lnTo>
                <a:lnTo>
                  <a:pt x="1287600" y="901699"/>
                </a:lnTo>
                <a:close/>
              </a:path>
              <a:path w="1287780" h="2679700">
                <a:moveTo>
                  <a:pt x="756325" y="1104899"/>
                </a:moveTo>
                <a:lnTo>
                  <a:pt x="213720" y="1104899"/>
                </a:lnTo>
                <a:lnTo>
                  <a:pt x="362051" y="1079499"/>
                </a:lnTo>
                <a:lnTo>
                  <a:pt x="411957" y="1079499"/>
                </a:lnTo>
                <a:lnTo>
                  <a:pt x="462558" y="1066799"/>
                </a:lnTo>
                <a:lnTo>
                  <a:pt x="510260" y="1066799"/>
                </a:lnTo>
                <a:lnTo>
                  <a:pt x="558342" y="1054099"/>
                </a:lnTo>
                <a:lnTo>
                  <a:pt x="607187" y="1054099"/>
                </a:lnTo>
                <a:lnTo>
                  <a:pt x="708687" y="1041399"/>
                </a:lnTo>
                <a:lnTo>
                  <a:pt x="756325" y="1104899"/>
                </a:lnTo>
                <a:close/>
              </a:path>
              <a:path w="1287780" h="2679700">
                <a:moveTo>
                  <a:pt x="1010394" y="1142999"/>
                </a:moveTo>
                <a:lnTo>
                  <a:pt x="843662" y="1142999"/>
                </a:lnTo>
                <a:lnTo>
                  <a:pt x="891300" y="1104899"/>
                </a:lnTo>
                <a:lnTo>
                  <a:pt x="819843" y="1066799"/>
                </a:lnTo>
                <a:lnTo>
                  <a:pt x="1287600" y="1066799"/>
                </a:lnTo>
                <a:lnTo>
                  <a:pt x="1287600" y="1104899"/>
                </a:lnTo>
                <a:lnTo>
                  <a:pt x="1114944" y="1104899"/>
                </a:lnTo>
                <a:lnTo>
                  <a:pt x="1067052" y="1117599"/>
                </a:lnTo>
                <a:lnTo>
                  <a:pt x="1010394" y="1142999"/>
                </a:lnTo>
                <a:close/>
              </a:path>
              <a:path w="1287780" h="2679700">
                <a:moveTo>
                  <a:pt x="1287600" y="1142999"/>
                </a:moveTo>
                <a:lnTo>
                  <a:pt x="1232705" y="1142999"/>
                </a:lnTo>
                <a:lnTo>
                  <a:pt x="1195103" y="1117599"/>
                </a:lnTo>
                <a:lnTo>
                  <a:pt x="1156738" y="1104899"/>
                </a:lnTo>
                <a:lnTo>
                  <a:pt x="1287600" y="1104899"/>
                </a:lnTo>
                <a:lnTo>
                  <a:pt x="1287600" y="1142999"/>
                </a:lnTo>
                <a:close/>
              </a:path>
              <a:path w="1287780" h="2679700">
                <a:moveTo>
                  <a:pt x="1287600" y="1219199"/>
                </a:moveTo>
                <a:lnTo>
                  <a:pt x="1002455" y="1219199"/>
                </a:lnTo>
                <a:lnTo>
                  <a:pt x="1010395" y="1206499"/>
                </a:lnTo>
                <a:lnTo>
                  <a:pt x="954817" y="1181099"/>
                </a:lnTo>
                <a:lnTo>
                  <a:pt x="1287600" y="1181099"/>
                </a:lnTo>
                <a:lnTo>
                  <a:pt x="1287600" y="1219199"/>
                </a:lnTo>
                <a:close/>
              </a:path>
              <a:path w="1287780" h="2679700">
                <a:moveTo>
                  <a:pt x="1089791" y="1689099"/>
                </a:moveTo>
                <a:lnTo>
                  <a:pt x="1026274" y="1689099"/>
                </a:lnTo>
                <a:lnTo>
                  <a:pt x="1034462" y="1676399"/>
                </a:lnTo>
                <a:lnTo>
                  <a:pt x="1044138" y="1650999"/>
                </a:lnTo>
                <a:lnTo>
                  <a:pt x="1050837" y="1625599"/>
                </a:lnTo>
                <a:lnTo>
                  <a:pt x="1050093" y="1612899"/>
                </a:lnTo>
                <a:lnTo>
                  <a:pt x="1034958" y="1562099"/>
                </a:lnTo>
                <a:lnTo>
                  <a:pt x="1042153" y="1523999"/>
                </a:lnTo>
                <a:lnTo>
                  <a:pt x="1061258" y="1498599"/>
                </a:lnTo>
                <a:lnTo>
                  <a:pt x="1102321" y="1422399"/>
                </a:lnTo>
                <a:lnTo>
                  <a:pt x="1126512" y="1371599"/>
                </a:lnTo>
                <a:lnTo>
                  <a:pt x="1152192" y="1333499"/>
                </a:lnTo>
                <a:lnTo>
                  <a:pt x="1177127" y="1295399"/>
                </a:lnTo>
                <a:lnTo>
                  <a:pt x="1287600" y="1295399"/>
                </a:lnTo>
                <a:lnTo>
                  <a:pt x="1287600" y="1460499"/>
                </a:lnTo>
                <a:lnTo>
                  <a:pt x="1280216" y="1460499"/>
                </a:lnTo>
                <a:lnTo>
                  <a:pt x="1240645" y="1473199"/>
                </a:lnTo>
                <a:lnTo>
                  <a:pt x="1287600" y="1473199"/>
                </a:lnTo>
                <a:lnTo>
                  <a:pt x="1287600" y="1498599"/>
                </a:lnTo>
                <a:lnTo>
                  <a:pt x="1161248" y="1498599"/>
                </a:lnTo>
                <a:lnTo>
                  <a:pt x="1139042" y="1511299"/>
                </a:lnTo>
                <a:lnTo>
                  <a:pt x="1114602" y="1523999"/>
                </a:lnTo>
                <a:lnTo>
                  <a:pt x="1097607" y="1536699"/>
                </a:lnTo>
                <a:lnTo>
                  <a:pt x="1097731" y="1562099"/>
                </a:lnTo>
                <a:lnTo>
                  <a:pt x="1185067" y="1562099"/>
                </a:lnTo>
                <a:lnTo>
                  <a:pt x="1224765" y="1574799"/>
                </a:lnTo>
                <a:lnTo>
                  <a:pt x="1205710" y="1676399"/>
                </a:lnTo>
                <a:lnTo>
                  <a:pt x="1058032" y="1676399"/>
                </a:lnTo>
                <a:lnTo>
                  <a:pt x="1089791" y="1689099"/>
                </a:lnTo>
                <a:close/>
              </a:path>
              <a:path w="1287780" h="2679700">
                <a:moveTo>
                  <a:pt x="1185067" y="1562099"/>
                </a:moveTo>
                <a:lnTo>
                  <a:pt x="1097731" y="1562099"/>
                </a:lnTo>
                <a:lnTo>
                  <a:pt x="1114354" y="1549399"/>
                </a:lnTo>
                <a:lnTo>
                  <a:pt x="1162489" y="1549399"/>
                </a:lnTo>
                <a:lnTo>
                  <a:pt x="1161248" y="1498599"/>
                </a:lnTo>
                <a:lnTo>
                  <a:pt x="1287600" y="1498599"/>
                </a:lnTo>
                <a:lnTo>
                  <a:pt x="1287600" y="1536699"/>
                </a:lnTo>
                <a:lnTo>
                  <a:pt x="1286250" y="1536699"/>
                </a:lnTo>
                <a:lnTo>
                  <a:pt x="1216762" y="1549399"/>
                </a:lnTo>
                <a:lnTo>
                  <a:pt x="1185067" y="1562099"/>
                </a:lnTo>
                <a:close/>
              </a:path>
              <a:path w="1287780" h="2679700">
                <a:moveTo>
                  <a:pt x="454618" y="2654299"/>
                </a:moveTo>
                <a:lnTo>
                  <a:pt x="433901" y="2654299"/>
                </a:lnTo>
                <a:lnTo>
                  <a:pt x="419882" y="2628899"/>
                </a:lnTo>
                <a:lnTo>
                  <a:pt x="413307" y="2603499"/>
                </a:lnTo>
                <a:lnTo>
                  <a:pt x="414383" y="2590799"/>
                </a:lnTo>
                <a:lnTo>
                  <a:pt x="414920" y="2578099"/>
                </a:lnTo>
                <a:lnTo>
                  <a:pt x="440024" y="2539999"/>
                </a:lnTo>
                <a:lnTo>
                  <a:pt x="462841" y="2489199"/>
                </a:lnTo>
                <a:lnTo>
                  <a:pt x="484025" y="2451099"/>
                </a:lnTo>
                <a:lnTo>
                  <a:pt x="504228" y="2400299"/>
                </a:lnTo>
                <a:lnTo>
                  <a:pt x="524104" y="2349499"/>
                </a:lnTo>
                <a:lnTo>
                  <a:pt x="544307" y="2311399"/>
                </a:lnTo>
                <a:lnTo>
                  <a:pt x="565490" y="2273299"/>
                </a:lnTo>
                <a:lnTo>
                  <a:pt x="633757" y="2146299"/>
                </a:lnTo>
                <a:lnTo>
                  <a:pt x="680402" y="2082799"/>
                </a:lnTo>
                <a:lnTo>
                  <a:pt x="700748" y="2044699"/>
                </a:lnTo>
                <a:lnTo>
                  <a:pt x="715263" y="2019299"/>
                </a:lnTo>
                <a:lnTo>
                  <a:pt x="733499" y="1993899"/>
                </a:lnTo>
                <a:lnTo>
                  <a:pt x="753224" y="1955799"/>
                </a:lnTo>
                <a:lnTo>
                  <a:pt x="772205" y="1930399"/>
                </a:lnTo>
                <a:lnTo>
                  <a:pt x="799125" y="1904999"/>
                </a:lnTo>
                <a:lnTo>
                  <a:pt x="814880" y="1866899"/>
                </a:lnTo>
                <a:lnTo>
                  <a:pt x="829147" y="1828799"/>
                </a:lnTo>
                <a:lnTo>
                  <a:pt x="851601" y="1790699"/>
                </a:lnTo>
                <a:lnTo>
                  <a:pt x="878522" y="1765299"/>
                </a:lnTo>
                <a:lnTo>
                  <a:pt x="900232" y="1739899"/>
                </a:lnTo>
                <a:lnTo>
                  <a:pt x="917476" y="1714499"/>
                </a:lnTo>
                <a:lnTo>
                  <a:pt x="930998" y="1676399"/>
                </a:lnTo>
                <a:lnTo>
                  <a:pt x="947001" y="1650999"/>
                </a:lnTo>
                <a:lnTo>
                  <a:pt x="969704" y="1650999"/>
                </a:lnTo>
                <a:lnTo>
                  <a:pt x="996872" y="1663699"/>
                </a:lnTo>
                <a:lnTo>
                  <a:pt x="1026274" y="1689099"/>
                </a:lnTo>
                <a:lnTo>
                  <a:pt x="1089791" y="1689099"/>
                </a:lnTo>
                <a:lnTo>
                  <a:pt x="1119817" y="1713114"/>
                </a:lnTo>
                <a:lnTo>
                  <a:pt x="1120061" y="1714499"/>
                </a:lnTo>
                <a:lnTo>
                  <a:pt x="1167823" y="1714499"/>
                </a:lnTo>
                <a:lnTo>
                  <a:pt x="1164226" y="1739899"/>
                </a:lnTo>
                <a:lnTo>
                  <a:pt x="1159139" y="1752599"/>
                </a:lnTo>
                <a:lnTo>
                  <a:pt x="1153309" y="1777999"/>
                </a:lnTo>
                <a:lnTo>
                  <a:pt x="1126760" y="1828799"/>
                </a:lnTo>
                <a:lnTo>
                  <a:pt x="1101701" y="1879599"/>
                </a:lnTo>
                <a:lnTo>
                  <a:pt x="1070686" y="1917699"/>
                </a:lnTo>
                <a:lnTo>
                  <a:pt x="1026274" y="1943099"/>
                </a:lnTo>
                <a:lnTo>
                  <a:pt x="1015729" y="1955799"/>
                </a:lnTo>
                <a:lnTo>
                  <a:pt x="1007417" y="1968499"/>
                </a:lnTo>
                <a:lnTo>
                  <a:pt x="1000594" y="1993899"/>
                </a:lnTo>
                <a:lnTo>
                  <a:pt x="994515" y="2006599"/>
                </a:lnTo>
                <a:lnTo>
                  <a:pt x="974418" y="2057399"/>
                </a:lnTo>
                <a:lnTo>
                  <a:pt x="946877" y="2095499"/>
                </a:lnTo>
                <a:lnTo>
                  <a:pt x="907427" y="2120899"/>
                </a:lnTo>
                <a:lnTo>
                  <a:pt x="851602" y="2146299"/>
                </a:lnTo>
                <a:lnTo>
                  <a:pt x="867977" y="2184399"/>
                </a:lnTo>
                <a:lnTo>
                  <a:pt x="869466" y="2222499"/>
                </a:lnTo>
                <a:lnTo>
                  <a:pt x="856068" y="2260599"/>
                </a:lnTo>
                <a:lnTo>
                  <a:pt x="827783" y="2285999"/>
                </a:lnTo>
                <a:lnTo>
                  <a:pt x="819843" y="2285999"/>
                </a:lnTo>
                <a:lnTo>
                  <a:pt x="790317" y="2336799"/>
                </a:lnTo>
                <a:lnTo>
                  <a:pt x="762280" y="2374899"/>
                </a:lnTo>
                <a:lnTo>
                  <a:pt x="737221" y="2412999"/>
                </a:lnTo>
                <a:lnTo>
                  <a:pt x="716627" y="2463799"/>
                </a:lnTo>
                <a:lnTo>
                  <a:pt x="701120" y="2527299"/>
                </a:lnTo>
                <a:lnTo>
                  <a:pt x="681891" y="2565399"/>
                </a:lnTo>
                <a:lnTo>
                  <a:pt x="646287" y="2565399"/>
                </a:lnTo>
                <a:lnTo>
                  <a:pt x="581653" y="2578099"/>
                </a:lnTo>
                <a:lnTo>
                  <a:pt x="573713" y="2578099"/>
                </a:lnTo>
                <a:lnTo>
                  <a:pt x="573713" y="2590799"/>
                </a:lnTo>
                <a:lnTo>
                  <a:pt x="565774" y="2590799"/>
                </a:lnTo>
                <a:lnTo>
                  <a:pt x="569992" y="2603499"/>
                </a:lnTo>
                <a:lnTo>
                  <a:pt x="587608" y="2616199"/>
                </a:lnTo>
                <a:lnTo>
                  <a:pt x="478437" y="2616199"/>
                </a:lnTo>
                <a:lnTo>
                  <a:pt x="454618" y="2654299"/>
                </a:lnTo>
                <a:close/>
              </a:path>
              <a:path w="1287780" h="2679700">
                <a:moveTo>
                  <a:pt x="1167823" y="1714499"/>
                </a:moveTo>
                <a:lnTo>
                  <a:pt x="1121550" y="1714499"/>
                </a:lnTo>
                <a:lnTo>
                  <a:pt x="1119817" y="1713114"/>
                </a:lnTo>
                <a:lnTo>
                  <a:pt x="1115595" y="1689099"/>
                </a:lnTo>
                <a:lnTo>
                  <a:pt x="1108152" y="1676399"/>
                </a:lnTo>
                <a:lnTo>
                  <a:pt x="1205710" y="1676399"/>
                </a:lnTo>
                <a:lnTo>
                  <a:pt x="1200946" y="1689099"/>
                </a:lnTo>
                <a:lnTo>
                  <a:pt x="1169188" y="1689099"/>
                </a:lnTo>
                <a:lnTo>
                  <a:pt x="1167898" y="1713114"/>
                </a:lnTo>
                <a:lnTo>
                  <a:pt x="1167823" y="1714499"/>
                </a:lnTo>
                <a:close/>
              </a:path>
              <a:path w="1287780" h="2679700">
                <a:moveTo>
                  <a:pt x="1121550" y="1714499"/>
                </a:moveTo>
                <a:lnTo>
                  <a:pt x="1120061" y="1714499"/>
                </a:lnTo>
                <a:lnTo>
                  <a:pt x="1119817" y="1713114"/>
                </a:lnTo>
                <a:lnTo>
                  <a:pt x="1121550" y="1714499"/>
                </a:lnTo>
                <a:close/>
              </a:path>
              <a:path w="1287780" h="2679700">
                <a:moveTo>
                  <a:pt x="537613" y="2679699"/>
                </a:moveTo>
                <a:lnTo>
                  <a:pt x="494317" y="2679699"/>
                </a:lnTo>
                <a:lnTo>
                  <a:pt x="494317" y="2616199"/>
                </a:lnTo>
                <a:lnTo>
                  <a:pt x="608201" y="2616199"/>
                </a:lnTo>
                <a:lnTo>
                  <a:pt x="621351" y="2628899"/>
                </a:lnTo>
                <a:lnTo>
                  <a:pt x="609318" y="2654299"/>
                </a:lnTo>
                <a:lnTo>
                  <a:pt x="578676" y="2666999"/>
                </a:lnTo>
                <a:lnTo>
                  <a:pt x="537613" y="267969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68" name="object 168" descr=""/>
          <p:cNvGrpSpPr/>
          <p:nvPr/>
        </p:nvGrpSpPr>
        <p:grpSpPr>
          <a:xfrm>
            <a:off x="0" y="2599"/>
            <a:ext cx="18284825" cy="10284460"/>
            <a:chOff x="0" y="2599"/>
            <a:chExt cx="18284825" cy="10284460"/>
          </a:xfrm>
        </p:grpSpPr>
        <p:sp>
          <p:nvSpPr>
            <p:cNvPr id="169" name="object 169" descr=""/>
            <p:cNvSpPr/>
            <p:nvPr/>
          </p:nvSpPr>
          <p:spPr>
            <a:xfrm>
              <a:off x="4738500" y="2578896"/>
              <a:ext cx="723900" cy="918210"/>
            </a:xfrm>
            <a:custGeom>
              <a:avLst/>
              <a:gdLst/>
              <a:ahLst/>
              <a:cxnLst/>
              <a:rect l="l" t="t" r="r" b="b"/>
              <a:pathLst>
                <a:path w="723900" h="918210">
                  <a:moveTo>
                    <a:pt x="350779" y="917824"/>
                  </a:moveTo>
                  <a:lnTo>
                    <a:pt x="331945" y="917301"/>
                  </a:lnTo>
                  <a:lnTo>
                    <a:pt x="324359" y="909454"/>
                  </a:lnTo>
                  <a:lnTo>
                    <a:pt x="324359" y="881465"/>
                  </a:lnTo>
                  <a:lnTo>
                    <a:pt x="321466" y="858597"/>
                  </a:lnTo>
                  <a:lnTo>
                    <a:pt x="314207" y="812861"/>
                  </a:lnTo>
                  <a:lnTo>
                    <a:pt x="293777" y="741280"/>
                  </a:lnTo>
                  <a:lnTo>
                    <a:pt x="277773" y="694148"/>
                  </a:lnTo>
                  <a:lnTo>
                    <a:pt x="258906" y="648861"/>
                  </a:lnTo>
                  <a:lnTo>
                    <a:pt x="235430" y="605244"/>
                  </a:lnTo>
                  <a:lnTo>
                    <a:pt x="205602" y="563121"/>
                  </a:lnTo>
                  <a:lnTo>
                    <a:pt x="174592" y="532263"/>
                  </a:lnTo>
                  <a:lnTo>
                    <a:pt x="138997" y="508908"/>
                  </a:lnTo>
                  <a:lnTo>
                    <a:pt x="99625" y="492126"/>
                  </a:lnTo>
                  <a:lnTo>
                    <a:pt x="57286" y="480985"/>
                  </a:lnTo>
                  <a:lnTo>
                    <a:pt x="44472" y="478218"/>
                  </a:lnTo>
                  <a:lnTo>
                    <a:pt x="30310" y="474936"/>
                  </a:lnTo>
                  <a:lnTo>
                    <a:pt x="6801" y="469214"/>
                  </a:lnTo>
                  <a:lnTo>
                    <a:pt x="1569" y="463197"/>
                  </a:lnTo>
                  <a:lnTo>
                    <a:pt x="163" y="449813"/>
                  </a:lnTo>
                  <a:lnTo>
                    <a:pt x="112" y="449334"/>
                  </a:lnTo>
                  <a:lnTo>
                    <a:pt x="0" y="448287"/>
                  </a:lnTo>
                  <a:lnTo>
                    <a:pt x="4185" y="441225"/>
                  </a:lnTo>
                  <a:lnTo>
                    <a:pt x="10986" y="438086"/>
                  </a:lnTo>
                  <a:lnTo>
                    <a:pt x="15694" y="435731"/>
                  </a:lnTo>
                  <a:lnTo>
                    <a:pt x="25070" y="430655"/>
                  </a:lnTo>
                  <a:lnTo>
                    <a:pt x="34986" y="426314"/>
                  </a:lnTo>
                  <a:lnTo>
                    <a:pt x="45196" y="422562"/>
                  </a:lnTo>
                  <a:lnTo>
                    <a:pt x="55455" y="419252"/>
                  </a:lnTo>
                  <a:lnTo>
                    <a:pt x="97952" y="403300"/>
                  </a:lnTo>
                  <a:lnTo>
                    <a:pt x="140424" y="382225"/>
                  </a:lnTo>
                  <a:lnTo>
                    <a:pt x="181528" y="357119"/>
                  </a:lnTo>
                  <a:lnTo>
                    <a:pt x="219920" y="329076"/>
                  </a:lnTo>
                  <a:lnTo>
                    <a:pt x="254256" y="299186"/>
                  </a:lnTo>
                  <a:lnTo>
                    <a:pt x="286026" y="266813"/>
                  </a:lnTo>
                  <a:lnTo>
                    <a:pt x="316190" y="230108"/>
                  </a:lnTo>
                  <a:lnTo>
                    <a:pt x="341193" y="189762"/>
                  </a:lnTo>
                  <a:lnTo>
                    <a:pt x="357482" y="146465"/>
                  </a:lnTo>
                  <a:lnTo>
                    <a:pt x="361504" y="100908"/>
                  </a:lnTo>
                  <a:lnTo>
                    <a:pt x="360437" y="89248"/>
                  </a:lnTo>
                  <a:lnTo>
                    <a:pt x="358855" y="76287"/>
                  </a:lnTo>
                  <a:lnTo>
                    <a:pt x="357421" y="62689"/>
                  </a:lnTo>
                  <a:lnTo>
                    <a:pt x="356795" y="49115"/>
                  </a:lnTo>
                  <a:lnTo>
                    <a:pt x="357265" y="37961"/>
                  </a:lnTo>
                  <a:lnTo>
                    <a:pt x="358790" y="27371"/>
                  </a:lnTo>
                  <a:lnTo>
                    <a:pt x="383162" y="0"/>
                  </a:lnTo>
                  <a:lnTo>
                    <a:pt x="389754" y="2292"/>
                  </a:lnTo>
                  <a:lnTo>
                    <a:pt x="392109" y="3600"/>
                  </a:lnTo>
                  <a:lnTo>
                    <a:pt x="394201" y="5693"/>
                  </a:lnTo>
                  <a:lnTo>
                    <a:pt x="395509" y="7786"/>
                  </a:lnTo>
                  <a:lnTo>
                    <a:pt x="402833" y="9878"/>
                  </a:lnTo>
                  <a:lnTo>
                    <a:pt x="408065" y="16679"/>
                  </a:lnTo>
                  <a:lnTo>
                    <a:pt x="408065" y="24527"/>
                  </a:lnTo>
                  <a:lnTo>
                    <a:pt x="413301" y="71264"/>
                  </a:lnTo>
                  <a:lnTo>
                    <a:pt x="426408" y="127295"/>
                  </a:lnTo>
                  <a:lnTo>
                    <a:pt x="430759" y="141453"/>
                  </a:lnTo>
                  <a:lnTo>
                    <a:pt x="394201" y="141453"/>
                  </a:lnTo>
                  <a:lnTo>
                    <a:pt x="377681" y="193459"/>
                  </a:lnTo>
                  <a:lnTo>
                    <a:pt x="350199" y="241900"/>
                  </a:lnTo>
                  <a:lnTo>
                    <a:pt x="350125" y="242031"/>
                  </a:lnTo>
                  <a:lnTo>
                    <a:pt x="315703" y="286091"/>
                  </a:lnTo>
                  <a:lnTo>
                    <a:pt x="278583" y="324560"/>
                  </a:lnTo>
                  <a:lnTo>
                    <a:pt x="243669" y="355089"/>
                  </a:lnTo>
                  <a:lnTo>
                    <a:pt x="204750" y="383848"/>
                  </a:lnTo>
                  <a:lnTo>
                    <a:pt x="163094" y="409820"/>
                  </a:lnTo>
                  <a:lnTo>
                    <a:pt x="119969" y="431988"/>
                  </a:lnTo>
                  <a:lnTo>
                    <a:pt x="76643" y="449334"/>
                  </a:lnTo>
                  <a:lnTo>
                    <a:pt x="121050" y="462609"/>
                  </a:lnTo>
                  <a:lnTo>
                    <a:pt x="162343" y="481770"/>
                  </a:lnTo>
                  <a:lnTo>
                    <a:pt x="199761" y="507601"/>
                  </a:lnTo>
                  <a:lnTo>
                    <a:pt x="232545" y="540887"/>
                  </a:lnTo>
                  <a:lnTo>
                    <a:pt x="262001" y="581844"/>
                  </a:lnTo>
                  <a:lnTo>
                    <a:pt x="285694" y="624145"/>
                  </a:lnTo>
                  <a:lnTo>
                    <a:pt x="305017" y="667940"/>
                  </a:lnTo>
                  <a:lnTo>
                    <a:pt x="321365" y="713379"/>
                  </a:lnTo>
                  <a:lnTo>
                    <a:pt x="336131" y="760614"/>
                  </a:lnTo>
                  <a:lnTo>
                    <a:pt x="373716" y="760614"/>
                  </a:lnTo>
                  <a:lnTo>
                    <a:pt x="360981" y="830980"/>
                  </a:lnTo>
                  <a:lnTo>
                    <a:pt x="359411" y="879895"/>
                  </a:lnTo>
                  <a:lnTo>
                    <a:pt x="360196" y="887743"/>
                  </a:lnTo>
                  <a:lnTo>
                    <a:pt x="359411" y="901083"/>
                  </a:lnTo>
                  <a:lnTo>
                    <a:pt x="358946" y="909454"/>
                  </a:lnTo>
                  <a:lnTo>
                    <a:pt x="358888" y="910500"/>
                  </a:lnTo>
                  <a:lnTo>
                    <a:pt x="350779" y="917824"/>
                  </a:lnTo>
                  <a:close/>
                </a:path>
                <a:path w="723900" h="918210">
                  <a:moveTo>
                    <a:pt x="373716" y="760614"/>
                  </a:moveTo>
                  <a:lnTo>
                    <a:pt x="336131" y="760614"/>
                  </a:lnTo>
                  <a:lnTo>
                    <a:pt x="352120" y="710669"/>
                  </a:lnTo>
                  <a:lnTo>
                    <a:pt x="374190" y="662979"/>
                  </a:lnTo>
                  <a:lnTo>
                    <a:pt x="401755" y="617742"/>
                  </a:lnTo>
                  <a:lnTo>
                    <a:pt x="434223" y="575154"/>
                  </a:lnTo>
                  <a:lnTo>
                    <a:pt x="468126" y="538482"/>
                  </a:lnTo>
                  <a:lnTo>
                    <a:pt x="506562" y="504272"/>
                  </a:lnTo>
                  <a:lnTo>
                    <a:pt x="548789" y="474167"/>
                  </a:lnTo>
                  <a:lnTo>
                    <a:pt x="594068" y="449813"/>
                  </a:lnTo>
                  <a:lnTo>
                    <a:pt x="641657" y="432854"/>
                  </a:lnTo>
                  <a:lnTo>
                    <a:pt x="611166" y="417613"/>
                  </a:lnTo>
                  <a:lnTo>
                    <a:pt x="552932" y="381245"/>
                  </a:lnTo>
                  <a:lnTo>
                    <a:pt x="497840" y="336363"/>
                  </a:lnTo>
                  <a:lnTo>
                    <a:pt x="470419" y="307361"/>
                  </a:lnTo>
                  <a:lnTo>
                    <a:pt x="446481" y="275513"/>
                  </a:lnTo>
                  <a:lnTo>
                    <a:pt x="428278" y="242031"/>
                  </a:lnTo>
                  <a:lnTo>
                    <a:pt x="411302" y="196778"/>
                  </a:lnTo>
                  <a:lnTo>
                    <a:pt x="394201" y="141453"/>
                  </a:lnTo>
                  <a:lnTo>
                    <a:pt x="430759" y="141453"/>
                  </a:lnTo>
                  <a:lnTo>
                    <a:pt x="443489" y="182885"/>
                  </a:lnTo>
                  <a:lnTo>
                    <a:pt x="460643" y="228298"/>
                  </a:lnTo>
                  <a:lnTo>
                    <a:pt x="498409" y="286369"/>
                  </a:lnTo>
                  <a:lnTo>
                    <a:pt x="548534" y="334238"/>
                  </a:lnTo>
                  <a:lnTo>
                    <a:pt x="611869" y="377955"/>
                  </a:lnTo>
                  <a:lnTo>
                    <a:pt x="646271" y="396588"/>
                  </a:lnTo>
                  <a:lnTo>
                    <a:pt x="719084" y="425530"/>
                  </a:lnTo>
                  <a:lnTo>
                    <a:pt x="723793" y="433116"/>
                  </a:lnTo>
                  <a:lnTo>
                    <a:pt x="723706" y="435731"/>
                  </a:lnTo>
                  <a:lnTo>
                    <a:pt x="723627" y="438086"/>
                  </a:lnTo>
                  <a:lnTo>
                    <a:pt x="723506" y="441225"/>
                  </a:lnTo>
                  <a:lnTo>
                    <a:pt x="722823" y="448287"/>
                  </a:lnTo>
                  <a:lnTo>
                    <a:pt x="722747" y="449072"/>
                  </a:lnTo>
                  <a:lnTo>
                    <a:pt x="716992" y="455350"/>
                  </a:lnTo>
                  <a:lnTo>
                    <a:pt x="709144" y="456919"/>
                  </a:lnTo>
                  <a:lnTo>
                    <a:pt x="697798" y="458914"/>
                  </a:lnTo>
                  <a:lnTo>
                    <a:pt x="687846" y="460561"/>
                  </a:lnTo>
                  <a:lnTo>
                    <a:pt x="678801" y="461889"/>
                  </a:lnTo>
                  <a:lnTo>
                    <a:pt x="628822" y="474002"/>
                  </a:lnTo>
                  <a:lnTo>
                    <a:pt x="581192" y="495945"/>
                  </a:lnTo>
                  <a:lnTo>
                    <a:pt x="536813" y="525435"/>
                  </a:lnTo>
                  <a:lnTo>
                    <a:pt x="496590" y="560185"/>
                  </a:lnTo>
                  <a:lnTo>
                    <a:pt x="461428" y="597911"/>
                  </a:lnTo>
                  <a:lnTo>
                    <a:pt x="429912" y="639402"/>
                  </a:lnTo>
                  <a:lnTo>
                    <a:pt x="403357" y="683680"/>
                  </a:lnTo>
                  <a:lnTo>
                    <a:pt x="382514" y="730520"/>
                  </a:lnTo>
                  <a:lnTo>
                    <a:pt x="373716" y="760614"/>
                  </a:lnTo>
                  <a:close/>
                </a:path>
              </a:pathLst>
            </a:custGeom>
            <a:solidFill>
              <a:srgbClr val="8AB6E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0" name="object 170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2599"/>
              <a:ext cx="18284260" cy="10284400"/>
            </a:xfrm>
            <a:prstGeom prst="rect">
              <a:avLst/>
            </a:prstGeom>
          </p:spPr>
        </p:pic>
      </p:grpSp>
      <p:sp>
        <p:nvSpPr>
          <p:cNvPr id="171" name="object 171" descr=""/>
          <p:cNvSpPr txBox="1"/>
          <p:nvPr/>
        </p:nvSpPr>
        <p:spPr>
          <a:xfrm>
            <a:off x="805996" y="6191849"/>
            <a:ext cx="10449560" cy="1837055"/>
          </a:xfrm>
          <a:prstGeom prst="rect">
            <a:avLst/>
          </a:prstGeom>
        </p:spPr>
        <p:txBody>
          <a:bodyPr wrap="square" lIns="0" tIns="243204" rIns="0" bIns="0" rtlCol="0" vert="horz">
            <a:spAutoFit/>
          </a:bodyPr>
          <a:lstStyle/>
          <a:p>
            <a:pPr marL="12700" marR="5080" indent="2728595">
              <a:lnSpc>
                <a:spcPct val="77400"/>
              </a:lnSpc>
              <a:spcBef>
                <a:spcPts val="1914"/>
              </a:spcBef>
            </a:pPr>
            <a:r>
              <a:rPr dirty="0" sz="6700">
                <a:latin typeface="Times New Roman"/>
                <a:cs typeface="Times New Roman"/>
              </a:rPr>
              <a:t>SPORTS</a:t>
            </a:r>
            <a:r>
              <a:rPr dirty="0" sz="6700" spc="-95">
                <a:latin typeface="Times New Roman"/>
                <a:cs typeface="Times New Roman"/>
              </a:rPr>
              <a:t> </a:t>
            </a:r>
            <a:r>
              <a:rPr dirty="0" sz="6700" spc="-25">
                <a:latin typeface="Times New Roman"/>
                <a:cs typeface="Times New Roman"/>
              </a:rPr>
              <a:t>FAN</a:t>
            </a:r>
            <a:r>
              <a:rPr dirty="0" sz="6700" spc="-25">
                <a:latin typeface="Times New Roman"/>
                <a:cs typeface="Times New Roman"/>
              </a:rPr>
              <a:t> </a:t>
            </a:r>
            <a:r>
              <a:rPr dirty="0" sz="6700" spc="-125">
                <a:latin typeface="Times New Roman"/>
                <a:cs typeface="Times New Roman"/>
              </a:rPr>
              <a:t>ENGAGEMENT</a:t>
            </a:r>
            <a:r>
              <a:rPr dirty="0" sz="6700" spc="-265">
                <a:latin typeface="Times New Roman"/>
                <a:cs typeface="Times New Roman"/>
              </a:rPr>
              <a:t> </a:t>
            </a:r>
            <a:r>
              <a:rPr dirty="0" sz="6700" spc="-50">
                <a:latin typeface="Times New Roman"/>
                <a:cs typeface="Times New Roman"/>
              </a:rPr>
              <a:t>PLATFORM</a:t>
            </a:r>
            <a:endParaRPr sz="6700">
              <a:latin typeface="Times New Roman"/>
              <a:cs typeface="Times New Roman"/>
            </a:endParaRPr>
          </a:p>
        </p:txBody>
      </p:sp>
      <p:sp>
        <p:nvSpPr>
          <p:cNvPr id="172" name="object 172" descr=""/>
          <p:cNvSpPr/>
          <p:nvPr/>
        </p:nvSpPr>
        <p:spPr>
          <a:xfrm>
            <a:off x="11984067" y="7814039"/>
            <a:ext cx="5955030" cy="1392555"/>
          </a:xfrm>
          <a:custGeom>
            <a:avLst/>
            <a:gdLst/>
            <a:ahLst/>
            <a:cxnLst/>
            <a:rect l="l" t="t" r="r" b="b"/>
            <a:pathLst>
              <a:path w="5955030" h="1392554">
                <a:moveTo>
                  <a:pt x="5862626" y="1392102"/>
                </a:moveTo>
                <a:lnTo>
                  <a:pt x="92361" y="1392102"/>
                </a:lnTo>
                <a:lnTo>
                  <a:pt x="56410" y="1384844"/>
                </a:lnTo>
                <a:lnTo>
                  <a:pt x="27052" y="1365050"/>
                </a:lnTo>
                <a:lnTo>
                  <a:pt x="7258" y="1335692"/>
                </a:lnTo>
                <a:lnTo>
                  <a:pt x="0" y="1299741"/>
                </a:lnTo>
                <a:lnTo>
                  <a:pt x="0" y="644811"/>
                </a:lnTo>
                <a:lnTo>
                  <a:pt x="7258" y="608860"/>
                </a:lnTo>
                <a:lnTo>
                  <a:pt x="27052" y="579502"/>
                </a:lnTo>
                <a:lnTo>
                  <a:pt x="56410" y="559708"/>
                </a:lnTo>
                <a:lnTo>
                  <a:pt x="92361" y="552449"/>
                </a:lnTo>
                <a:lnTo>
                  <a:pt x="2378333" y="552449"/>
                </a:lnTo>
                <a:lnTo>
                  <a:pt x="2414285" y="545191"/>
                </a:lnTo>
                <a:lnTo>
                  <a:pt x="2443643" y="525397"/>
                </a:lnTo>
                <a:lnTo>
                  <a:pt x="2463437" y="496039"/>
                </a:lnTo>
                <a:lnTo>
                  <a:pt x="2470695" y="460088"/>
                </a:lnTo>
                <a:lnTo>
                  <a:pt x="2470695" y="92361"/>
                </a:lnTo>
                <a:lnTo>
                  <a:pt x="2477953" y="56410"/>
                </a:lnTo>
                <a:lnTo>
                  <a:pt x="2497747" y="27052"/>
                </a:lnTo>
                <a:lnTo>
                  <a:pt x="2527105" y="7258"/>
                </a:lnTo>
                <a:lnTo>
                  <a:pt x="2563057" y="0"/>
                </a:lnTo>
                <a:lnTo>
                  <a:pt x="3392080" y="0"/>
                </a:lnTo>
                <a:lnTo>
                  <a:pt x="3428031" y="7258"/>
                </a:lnTo>
                <a:lnTo>
                  <a:pt x="3457389" y="27052"/>
                </a:lnTo>
                <a:lnTo>
                  <a:pt x="3477183" y="56410"/>
                </a:lnTo>
                <a:lnTo>
                  <a:pt x="3484442" y="92361"/>
                </a:lnTo>
                <a:lnTo>
                  <a:pt x="3484442" y="460088"/>
                </a:lnTo>
                <a:lnTo>
                  <a:pt x="3491700" y="496039"/>
                </a:lnTo>
                <a:lnTo>
                  <a:pt x="3511494" y="525397"/>
                </a:lnTo>
                <a:lnTo>
                  <a:pt x="3540852" y="545191"/>
                </a:lnTo>
                <a:lnTo>
                  <a:pt x="3576803" y="552449"/>
                </a:lnTo>
                <a:lnTo>
                  <a:pt x="5862626" y="552449"/>
                </a:lnTo>
                <a:lnTo>
                  <a:pt x="5898578" y="559708"/>
                </a:lnTo>
                <a:lnTo>
                  <a:pt x="5927936" y="579502"/>
                </a:lnTo>
                <a:lnTo>
                  <a:pt x="5947730" y="608860"/>
                </a:lnTo>
                <a:lnTo>
                  <a:pt x="5954988" y="644811"/>
                </a:lnTo>
                <a:lnTo>
                  <a:pt x="5954988" y="1299741"/>
                </a:lnTo>
                <a:lnTo>
                  <a:pt x="5947730" y="1335692"/>
                </a:lnTo>
                <a:lnTo>
                  <a:pt x="5927936" y="1365050"/>
                </a:lnTo>
                <a:lnTo>
                  <a:pt x="5898578" y="1384844"/>
                </a:lnTo>
                <a:lnTo>
                  <a:pt x="5862626" y="139210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3" name="object 173" descr=""/>
          <p:cNvSpPr txBox="1"/>
          <p:nvPr/>
        </p:nvSpPr>
        <p:spPr>
          <a:xfrm>
            <a:off x="12081554" y="7845690"/>
            <a:ext cx="5760085" cy="1245870"/>
          </a:xfrm>
          <a:prstGeom prst="rect">
            <a:avLst/>
          </a:prstGeom>
        </p:spPr>
        <p:txBody>
          <a:bodyPr wrap="square" lIns="0" tIns="127000" rIns="0" bIns="0" rtlCol="0" vert="horz">
            <a:spAutoFit/>
          </a:bodyPr>
          <a:lstStyle/>
          <a:p>
            <a:pPr marL="12700" marR="5080" indent="2470150">
              <a:lnSpc>
                <a:spcPts val="4350"/>
              </a:lnSpc>
              <a:spcBef>
                <a:spcPts val="1000"/>
              </a:spcBef>
            </a:pPr>
            <a:r>
              <a:rPr dirty="0" sz="4350" spc="-25" b="1">
                <a:latin typeface="Tahoma"/>
                <a:cs typeface="Tahoma"/>
              </a:rPr>
              <a:t>By </a:t>
            </a:r>
            <a:r>
              <a:rPr dirty="0" sz="4350" spc="-170" b="1">
                <a:latin typeface="Tahoma"/>
                <a:cs typeface="Tahoma"/>
              </a:rPr>
              <a:t>S.Lakshana(22EC046)</a:t>
            </a:r>
            <a:endParaRPr sz="43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6363140" y="9145333"/>
            <a:ext cx="4445" cy="1270"/>
          </a:xfrm>
          <a:custGeom>
            <a:avLst/>
            <a:gdLst/>
            <a:ahLst/>
            <a:cxnLst/>
            <a:rect l="l" t="t" r="r" b="b"/>
            <a:pathLst>
              <a:path w="4444" h="1270">
                <a:moveTo>
                  <a:pt x="3383" y="845"/>
                </a:moveTo>
                <a:lnTo>
                  <a:pt x="0" y="845"/>
                </a:lnTo>
                <a:lnTo>
                  <a:pt x="4229" y="0"/>
                </a:lnTo>
                <a:lnTo>
                  <a:pt x="3383" y="845"/>
                </a:lnTo>
                <a:close/>
              </a:path>
            </a:pathLst>
          </a:custGeom>
          <a:solidFill>
            <a:srgbClr val="37B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16374981" y="8520235"/>
            <a:ext cx="8890" cy="4445"/>
          </a:xfrm>
          <a:custGeom>
            <a:avLst/>
            <a:gdLst/>
            <a:ahLst/>
            <a:cxnLst/>
            <a:rect l="l" t="t" r="r" b="b"/>
            <a:pathLst>
              <a:path w="8890" h="4445">
                <a:moveTo>
                  <a:pt x="6766" y="4229"/>
                </a:moveTo>
                <a:lnTo>
                  <a:pt x="5075" y="3383"/>
                </a:lnTo>
                <a:lnTo>
                  <a:pt x="0" y="0"/>
                </a:lnTo>
                <a:lnTo>
                  <a:pt x="8458" y="1691"/>
                </a:lnTo>
                <a:lnTo>
                  <a:pt x="7612" y="3383"/>
                </a:lnTo>
                <a:lnTo>
                  <a:pt x="6766" y="4229"/>
                </a:lnTo>
                <a:close/>
              </a:path>
            </a:pathLst>
          </a:custGeom>
          <a:solidFill>
            <a:srgbClr val="37B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16379211" y="8727473"/>
            <a:ext cx="11430" cy="2540"/>
          </a:xfrm>
          <a:custGeom>
            <a:avLst/>
            <a:gdLst/>
            <a:ahLst/>
            <a:cxnLst/>
            <a:rect l="l" t="t" r="r" b="b"/>
            <a:pathLst>
              <a:path w="11430" h="2540">
                <a:moveTo>
                  <a:pt x="4229" y="2537"/>
                </a:moveTo>
                <a:lnTo>
                  <a:pt x="1691" y="2537"/>
                </a:lnTo>
                <a:lnTo>
                  <a:pt x="845" y="1691"/>
                </a:lnTo>
                <a:lnTo>
                  <a:pt x="0" y="1691"/>
                </a:lnTo>
                <a:lnTo>
                  <a:pt x="5075" y="0"/>
                </a:lnTo>
                <a:lnTo>
                  <a:pt x="10996" y="0"/>
                </a:lnTo>
                <a:lnTo>
                  <a:pt x="4229" y="2537"/>
                </a:lnTo>
                <a:close/>
              </a:path>
            </a:pathLst>
          </a:custGeom>
          <a:solidFill>
            <a:srgbClr val="37B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16378366" y="8523619"/>
            <a:ext cx="5080" cy="4445"/>
          </a:xfrm>
          <a:custGeom>
            <a:avLst/>
            <a:gdLst/>
            <a:ahLst/>
            <a:cxnLst/>
            <a:rect l="l" t="t" r="r" b="b"/>
            <a:pathLst>
              <a:path w="5080" h="4445">
                <a:moveTo>
                  <a:pt x="1691" y="4229"/>
                </a:moveTo>
                <a:lnTo>
                  <a:pt x="0" y="2537"/>
                </a:lnTo>
                <a:lnTo>
                  <a:pt x="1691" y="1691"/>
                </a:lnTo>
                <a:lnTo>
                  <a:pt x="2537" y="0"/>
                </a:lnTo>
                <a:lnTo>
                  <a:pt x="5075" y="1691"/>
                </a:lnTo>
                <a:lnTo>
                  <a:pt x="5075" y="3383"/>
                </a:lnTo>
                <a:lnTo>
                  <a:pt x="1691" y="4229"/>
                </a:lnTo>
                <a:close/>
              </a:path>
            </a:pathLst>
          </a:custGeom>
          <a:solidFill>
            <a:srgbClr val="37B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16389362" y="8707173"/>
            <a:ext cx="3810" cy="5080"/>
          </a:xfrm>
          <a:custGeom>
            <a:avLst/>
            <a:gdLst/>
            <a:ahLst/>
            <a:cxnLst/>
            <a:rect l="l" t="t" r="r" b="b"/>
            <a:pathLst>
              <a:path w="3809" h="5079">
                <a:moveTo>
                  <a:pt x="0" y="5075"/>
                </a:moveTo>
                <a:lnTo>
                  <a:pt x="3383" y="0"/>
                </a:lnTo>
                <a:lnTo>
                  <a:pt x="3383" y="1691"/>
                </a:lnTo>
                <a:lnTo>
                  <a:pt x="2537" y="3383"/>
                </a:lnTo>
                <a:lnTo>
                  <a:pt x="0" y="5075"/>
                </a:lnTo>
                <a:close/>
              </a:path>
            </a:pathLst>
          </a:custGeom>
          <a:solidFill>
            <a:srgbClr val="37B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16358908" y="9135185"/>
            <a:ext cx="2540" cy="1270"/>
          </a:xfrm>
          <a:custGeom>
            <a:avLst/>
            <a:gdLst/>
            <a:ahLst/>
            <a:cxnLst/>
            <a:rect l="l" t="t" r="r" b="b"/>
            <a:pathLst>
              <a:path w="2540" h="1270">
                <a:moveTo>
                  <a:pt x="2540" y="850"/>
                </a:moveTo>
                <a:lnTo>
                  <a:pt x="1689" y="0"/>
                </a:lnTo>
                <a:lnTo>
                  <a:pt x="0" y="0"/>
                </a:lnTo>
                <a:lnTo>
                  <a:pt x="1689" y="850"/>
                </a:lnTo>
                <a:lnTo>
                  <a:pt x="2540" y="850"/>
                </a:lnTo>
                <a:close/>
              </a:path>
            </a:pathLst>
          </a:custGeom>
          <a:solidFill>
            <a:srgbClr val="37B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16391053" y="8610744"/>
            <a:ext cx="3810" cy="3810"/>
          </a:xfrm>
          <a:custGeom>
            <a:avLst/>
            <a:gdLst/>
            <a:ahLst/>
            <a:cxnLst/>
            <a:rect l="l" t="t" r="r" b="b"/>
            <a:pathLst>
              <a:path w="3809" h="3809">
                <a:moveTo>
                  <a:pt x="3383" y="3383"/>
                </a:moveTo>
                <a:lnTo>
                  <a:pt x="0" y="0"/>
                </a:lnTo>
                <a:lnTo>
                  <a:pt x="2537" y="1691"/>
                </a:lnTo>
                <a:lnTo>
                  <a:pt x="3383" y="3383"/>
                </a:lnTo>
                <a:close/>
              </a:path>
            </a:pathLst>
          </a:custGeom>
          <a:solidFill>
            <a:srgbClr val="37B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16468027" y="8271560"/>
            <a:ext cx="6985" cy="5080"/>
          </a:xfrm>
          <a:custGeom>
            <a:avLst/>
            <a:gdLst/>
            <a:ahLst/>
            <a:cxnLst/>
            <a:rect l="l" t="t" r="r" b="b"/>
            <a:pathLst>
              <a:path w="6984" h="5079">
                <a:moveTo>
                  <a:pt x="5918" y="4229"/>
                </a:moveTo>
                <a:lnTo>
                  <a:pt x="5067" y="3378"/>
                </a:lnTo>
                <a:lnTo>
                  <a:pt x="5067" y="5067"/>
                </a:lnTo>
                <a:lnTo>
                  <a:pt x="5918" y="4229"/>
                </a:lnTo>
                <a:close/>
              </a:path>
              <a:path w="6984" h="5079">
                <a:moveTo>
                  <a:pt x="6756" y="2527"/>
                </a:moveTo>
                <a:lnTo>
                  <a:pt x="5918" y="1689"/>
                </a:lnTo>
                <a:lnTo>
                  <a:pt x="3378" y="0"/>
                </a:lnTo>
                <a:lnTo>
                  <a:pt x="4229" y="838"/>
                </a:lnTo>
                <a:lnTo>
                  <a:pt x="4229" y="1270"/>
                </a:lnTo>
                <a:lnTo>
                  <a:pt x="3378" y="838"/>
                </a:lnTo>
                <a:lnTo>
                  <a:pt x="838" y="0"/>
                </a:lnTo>
                <a:lnTo>
                  <a:pt x="0" y="0"/>
                </a:lnTo>
                <a:lnTo>
                  <a:pt x="4229" y="2120"/>
                </a:lnTo>
                <a:lnTo>
                  <a:pt x="4229" y="2527"/>
                </a:lnTo>
                <a:lnTo>
                  <a:pt x="5067" y="2527"/>
                </a:lnTo>
                <a:lnTo>
                  <a:pt x="6756" y="2527"/>
                </a:lnTo>
                <a:close/>
              </a:path>
            </a:pathLst>
          </a:custGeom>
          <a:solidFill>
            <a:srgbClr val="37B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16426574" y="8328228"/>
            <a:ext cx="22860" cy="40005"/>
          </a:xfrm>
          <a:custGeom>
            <a:avLst/>
            <a:gdLst/>
            <a:ahLst/>
            <a:cxnLst/>
            <a:rect l="l" t="t" r="r" b="b"/>
            <a:pathLst>
              <a:path w="22859" h="40004">
                <a:moveTo>
                  <a:pt x="2540" y="39763"/>
                </a:moveTo>
                <a:lnTo>
                  <a:pt x="1689" y="38912"/>
                </a:lnTo>
                <a:lnTo>
                  <a:pt x="0" y="38912"/>
                </a:lnTo>
                <a:lnTo>
                  <a:pt x="850" y="39763"/>
                </a:lnTo>
                <a:lnTo>
                  <a:pt x="2540" y="39763"/>
                </a:lnTo>
                <a:close/>
              </a:path>
              <a:path w="22859" h="40004">
                <a:moveTo>
                  <a:pt x="12268" y="16916"/>
                </a:moveTo>
                <a:lnTo>
                  <a:pt x="10998" y="16916"/>
                </a:lnTo>
                <a:lnTo>
                  <a:pt x="9309" y="17767"/>
                </a:lnTo>
                <a:lnTo>
                  <a:pt x="12268" y="16916"/>
                </a:lnTo>
                <a:close/>
              </a:path>
              <a:path w="22859" h="40004">
                <a:moveTo>
                  <a:pt x="15227" y="16078"/>
                </a:moveTo>
                <a:lnTo>
                  <a:pt x="12268" y="16916"/>
                </a:lnTo>
                <a:lnTo>
                  <a:pt x="12687" y="16916"/>
                </a:lnTo>
                <a:lnTo>
                  <a:pt x="15227" y="16078"/>
                </a:lnTo>
                <a:close/>
              </a:path>
              <a:path w="22859" h="40004">
                <a:moveTo>
                  <a:pt x="22834" y="2540"/>
                </a:moveTo>
                <a:lnTo>
                  <a:pt x="16916" y="0"/>
                </a:lnTo>
                <a:lnTo>
                  <a:pt x="20307" y="1689"/>
                </a:lnTo>
                <a:lnTo>
                  <a:pt x="22834" y="2540"/>
                </a:lnTo>
                <a:close/>
              </a:path>
            </a:pathLst>
          </a:custGeom>
          <a:solidFill>
            <a:srgbClr val="37B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16712483" y="9841483"/>
            <a:ext cx="4445" cy="1270"/>
          </a:xfrm>
          <a:custGeom>
            <a:avLst/>
            <a:gdLst/>
            <a:ahLst/>
            <a:cxnLst/>
            <a:rect l="l" t="t" r="r" b="b"/>
            <a:pathLst>
              <a:path w="4444" h="1270">
                <a:moveTo>
                  <a:pt x="4229" y="845"/>
                </a:moveTo>
                <a:lnTo>
                  <a:pt x="0" y="845"/>
                </a:lnTo>
                <a:lnTo>
                  <a:pt x="845" y="0"/>
                </a:lnTo>
                <a:lnTo>
                  <a:pt x="4229" y="845"/>
                </a:lnTo>
                <a:close/>
              </a:path>
            </a:pathLst>
          </a:custGeom>
          <a:solidFill>
            <a:srgbClr val="37B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/>
          <p:nvPr/>
        </p:nvSpPr>
        <p:spPr>
          <a:xfrm>
            <a:off x="16762390" y="9395710"/>
            <a:ext cx="2540" cy="1270"/>
          </a:xfrm>
          <a:custGeom>
            <a:avLst/>
            <a:gdLst/>
            <a:ahLst/>
            <a:cxnLst/>
            <a:rect l="l" t="t" r="r" b="b"/>
            <a:pathLst>
              <a:path w="2540" h="1270">
                <a:moveTo>
                  <a:pt x="0" y="0"/>
                </a:moveTo>
                <a:lnTo>
                  <a:pt x="1691" y="0"/>
                </a:lnTo>
                <a:lnTo>
                  <a:pt x="2537" y="845"/>
                </a:lnTo>
                <a:lnTo>
                  <a:pt x="845" y="0"/>
                </a:lnTo>
                <a:lnTo>
                  <a:pt x="0" y="0"/>
                </a:lnTo>
                <a:close/>
              </a:path>
            </a:pathLst>
          </a:custGeom>
          <a:solidFill>
            <a:srgbClr val="37B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/>
          <p:nvPr/>
        </p:nvSpPr>
        <p:spPr>
          <a:xfrm>
            <a:off x="16695566" y="10047875"/>
            <a:ext cx="5080" cy="10160"/>
          </a:xfrm>
          <a:custGeom>
            <a:avLst/>
            <a:gdLst/>
            <a:ahLst/>
            <a:cxnLst/>
            <a:rect l="l" t="t" r="r" b="b"/>
            <a:pathLst>
              <a:path w="5080" h="10159">
                <a:moveTo>
                  <a:pt x="0" y="10150"/>
                </a:moveTo>
                <a:lnTo>
                  <a:pt x="845" y="7612"/>
                </a:lnTo>
                <a:lnTo>
                  <a:pt x="2537" y="5075"/>
                </a:lnTo>
                <a:lnTo>
                  <a:pt x="5075" y="0"/>
                </a:lnTo>
                <a:lnTo>
                  <a:pt x="4229" y="2537"/>
                </a:lnTo>
                <a:lnTo>
                  <a:pt x="3383" y="4229"/>
                </a:lnTo>
                <a:lnTo>
                  <a:pt x="1691" y="6767"/>
                </a:lnTo>
                <a:lnTo>
                  <a:pt x="1691" y="7612"/>
                </a:lnTo>
                <a:lnTo>
                  <a:pt x="845" y="9304"/>
                </a:lnTo>
                <a:lnTo>
                  <a:pt x="0" y="10150"/>
                </a:lnTo>
                <a:close/>
              </a:path>
            </a:pathLst>
          </a:custGeom>
          <a:solidFill>
            <a:srgbClr val="37B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/>
          <p:nvPr/>
        </p:nvSpPr>
        <p:spPr>
          <a:xfrm>
            <a:off x="16766619" y="9279825"/>
            <a:ext cx="3810" cy="1905"/>
          </a:xfrm>
          <a:custGeom>
            <a:avLst/>
            <a:gdLst/>
            <a:ahLst/>
            <a:cxnLst/>
            <a:rect l="l" t="t" r="r" b="b"/>
            <a:pathLst>
              <a:path w="3809" h="1904">
                <a:moveTo>
                  <a:pt x="845" y="1691"/>
                </a:moveTo>
                <a:lnTo>
                  <a:pt x="845" y="845"/>
                </a:lnTo>
                <a:lnTo>
                  <a:pt x="0" y="845"/>
                </a:lnTo>
                <a:lnTo>
                  <a:pt x="0" y="0"/>
                </a:lnTo>
                <a:lnTo>
                  <a:pt x="1691" y="0"/>
                </a:lnTo>
                <a:lnTo>
                  <a:pt x="3383" y="845"/>
                </a:lnTo>
                <a:lnTo>
                  <a:pt x="845" y="1691"/>
                </a:lnTo>
                <a:close/>
              </a:path>
            </a:pathLst>
          </a:custGeom>
          <a:solidFill>
            <a:srgbClr val="37B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/>
          <p:nvPr/>
        </p:nvSpPr>
        <p:spPr>
          <a:xfrm>
            <a:off x="16711638" y="9855872"/>
            <a:ext cx="8890" cy="25400"/>
          </a:xfrm>
          <a:custGeom>
            <a:avLst/>
            <a:gdLst/>
            <a:ahLst/>
            <a:cxnLst/>
            <a:rect l="l" t="t" r="r" b="b"/>
            <a:pathLst>
              <a:path w="8890" h="25400">
                <a:moveTo>
                  <a:pt x="1689" y="24523"/>
                </a:moveTo>
                <a:lnTo>
                  <a:pt x="0" y="23685"/>
                </a:lnTo>
                <a:lnTo>
                  <a:pt x="838" y="24523"/>
                </a:lnTo>
                <a:lnTo>
                  <a:pt x="1689" y="24523"/>
                </a:lnTo>
                <a:close/>
              </a:path>
              <a:path w="8890" h="25400">
                <a:moveTo>
                  <a:pt x="3378" y="25374"/>
                </a:moveTo>
                <a:lnTo>
                  <a:pt x="2527" y="24523"/>
                </a:lnTo>
                <a:lnTo>
                  <a:pt x="1689" y="24523"/>
                </a:lnTo>
                <a:lnTo>
                  <a:pt x="3378" y="25374"/>
                </a:lnTo>
                <a:close/>
              </a:path>
              <a:path w="8890" h="25400">
                <a:moveTo>
                  <a:pt x="8458" y="1689"/>
                </a:moveTo>
                <a:lnTo>
                  <a:pt x="6756" y="0"/>
                </a:lnTo>
                <a:lnTo>
                  <a:pt x="6756" y="1689"/>
                </a:lnTo>
                <a:lnTo>
                  <a:pt x="8458" y="1689"/>
                </a:lnTo>
                <a:close/>
              </a:path>
            </a:pathLst>
          </a:custGeom>
          <a:solidFill>
            <a:srgbClr val="37B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/>
          <p:nvPr/>
        </p:nvSpPr>
        <p:spPr>
          <a:xfrm>
            <a:off x="16574605" y="8067699"/>
            <a:ext cx="13970" cy="44450"/>
          </a:xfrm>
          <a:custGeom>
            <a:avLst/>
            <a:gdLst/>
            <a:ahLst/>
            <a:cxnLst/>
            <a:rect l="l" t="t" r="r" b="b"/>
            <a:pathLst>
              <a:path w="13969" h="44450">
                <a:moveTo>
                  <a:pt x="11836" y="43992"/>
                </a:moveTo>
                <a:lnTo>
                  <a:pt x="10998" y="41452"/>
                </a:lnTo>
                <a:lnTo>
                  <a:pt x="8458" y="38912"/>
                </a:lnTo>
                <a:lnTo>
                  <a:pt x="5918" y="35534"/>
                </a:lnTo>
                <a:lnTo>
                  <a:pt x="5918" y="37223"/>
                </a:lnTo>
                <a:lnTo>
                  <a:pt x="6769" y="38912"/>
                </a:lnTo>
                <a:lnTo>
                  <a:pt x="6769" y="40601"/>
                </a:lnTo>
                <a:lnTo>
                  <a:pt x="3378" y="40601"/>
                </a:lnTo>
                <a:lnTo>
                  <a:pt x="6769" y="42291"/>
                </a:lnTo>
                <a:lnTo>
                  <a:pt x="11836" y="43992"/>
                </a:lnTo>
                <a:close/>
              </a:path>
              <a:path w="13969" h="44450">
                <a:moveTo>
                  <a:pt x="13525" y="5080"/>
                </a:moveTo>
                <a:lnTo>
                  <a:pt x="5067" y="1689"/>
                </a:lnTo>
                <a:lnTo>
                  <a:pt x="0" y="0"/>
                </a:lnTo>
                <a:lnTo>
                  <a:pt x="10147" y="4229"/>
                </a:lnTo>
                <a:lnTo>
                  <a:pt x="10147" y="11849"/>
                </a:lnTo>
                <a:lnTo>
                  <a:pt x="13525" y="5080"/>
                </a:lnTo>
                <a:close/>
              </a:path>
            </a:pathLst>
          </a:custGeom>
          <a:solidFill>
            <a:srgbClr val="37B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/>
          <p:nvPr/>
        </p:nvSpPr>
        <p:spPr>
          <a:xfrm>
            <a:off x="16661731" y="8058391"/>
            <a:ext cx="10160" cy="7620"/>
          </a:xfrm>
          <a:custGeom>
            <a:avLst/>
            <a:gdLst/>
            <a:ahLst/>
            <a:cxnLst/>
            <a:rect l="l" t="t" r="r" b="b"/>
            <a:pathLst>
              <a:path w="10159" h="7620">
                <a:moveTo>
                  <a:pt x="10150" y="7612"/>
                </a:moveTo>
                <a:lnTo>
                  <a:pt x="0" y="0"/>
                </a:lnTo>
                <a:lnTo>
                  <a:pt x="9304" y="845"/>
                </a:lnTo>
                <a:lnTo>
                  <a:pt x="10150" y="7612"/>
                </a:lnTo>
                <a:close/>
              </a:path>
            </a:pathLst>
          </a:custGeom>
          <a:solidFill>
            <a:srgbClr val="37B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/>
          <p:nvPr/>
        </p:nvSpPr>
        <p:spPr>
          <a:xfrm>
            <a:off x="16821601" y="9029448"/>
            <a:ext cx="16510" cy="3810"/>
          </a:xfrm>
          <a:custGeom>
            <a:avLst/>
            <a:gdLst/>
            <a:ahLst/>
            <a:cxnLst/>
            <a:rect l="l" t="t" r="r" b="b"/>
            <a:pathLst>
              <a:path w="16509" h="3809">
                <a:moveTo>
                  <a:pt x="16071" y="3383"/>
                </a:moveTo>
                <a:lnTo>
                  <a:pt x="9304" y="2537"/>
                </a:lnTo>
                <a:lnTo>
                  <a:pt x="7612" y="3383"/>
                </a:lnTo>
                <a:lnTo>
                  <a:pt x="0" y="0"/>
                </a:lnTo>
                <a:lnTo>
                  <a:pt x="5921" y="845"/>
                </a:lnTo>
                <a:lnTo>
                  <a:pt x="14379" y="2537"/>
                </a:lnTo>
                <a:lnTo>
                  <a:pt x="16071" y="3383"/>
                </a:lnTo>
                <a:close/>
              </a:path>
            </a:pathLst>
          </a:custGeom>
          <a:solidFill>
            <a:srgbClr val="37B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/>
          <p:nvPr/>
        </p:nvSpPr>
        <p:spPr>
          <a:xfrm>
            <a:off x="16446881" y="8517697"/>
            <a:ext cx="13970" cy="8890"/>
          </a:xfrm>
          <a:custGeom>
            <a:avLst/>
            <a:gdLst/>
            <a:ahLst/>
            <a:cxnLst/>
            <a:rect l="l" t="t" r="r" b="b"/>
            <a:pathLst>
              <a:path w="13969" h="8890">
                <a:moveTo>
                  <a:pt x="13533" y="8458"/>
                </a:moveTo>
                <a:lnTo>
                  <a:pt x="9304" y="7612"/>
                </a:lnTo>
                <a:lnTo>
                  <a:pt x="4229" y="6766"/>
                </a:lnTo>
                <a:lnTo>
                  <a:pt x="0" y="6766"/>
                </a:lnTo>
                <a:lnTo>
                  <a:pt x="845" y="0"/>
                </a:lnTo>
                <a:lnTo>
                  <a:pt x="3383" y="5920"/>
                </a:lnTo>
                <a:lnTo>
                  <a:pt x="13533" y="8458"/>
                </a:lnTo>
                <a:close/>
              </a:path>
            </a:pathLst>
          </a:custGeom>
          <a:solidFill>
            <a:srgbClr val="37B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/>
          <p:nvPr/>
        </p:nvSpPr>
        <p:spPr>
          <a:xfrm>
            <a:off x="16378364" y="9553892"/>
            <a:ext cx="37465" cy="15240"/>
          </a:xfrm>
          <a:custGeom>
            <a:avLst/>
            <a:gdLst/>
            <a:ahLst/>
            <a:cxnLst/>
            <a:rect l="l" t="t" r="r" b="b"/>
            <a:pathLst>
              <a:path w="37465" h="15240">
                <a:moveTo>
                  <a:pt x="1689" y="0"/>
                </a:moveTo>
                <a:lnTo>
                  <a:pt x="0" y="0"/>
                </a:lnTo>
                <a:lnTo>
                  <a:pt x="838" y="850"/>
                </a:lnTo>
                <a:lnTo>
                  <a:pt x="1689" y="0"/>
                </a:lnTo>
                <a:close/>
              </a:path>
              <a:path w="37465" h="15240">
                <a:moveTo>
                  <a:pt x="36372" y="13538"/>
                </a:moveTo>
                <a:lnTo>
                  <a:pt x="35521" y="13538"/>
                </a:lnTo>
                <a:lnTo>
                  <a:pt x="32981" y="14376"/>
                </a:lnTo>
                <a:lnTo>
                  <a:pt x="31292" y="14376"/>
                </a:lnTo>
                <a:lnTo>
                  <a:pt x="29603" y="15227"/>
                </a:lnTo>
                <a:lnTo>
                  <a:pt x="33832" y="14376"/>
                </a:lnTo>
                <a:lnTo>
                  <a:pt x="36372" y="14376"/>
                </a:lnTo>
                <a:lnTo>
                  <a:pt x="36372" y="13538"/>
                </a:lnTo>
                <a:close/>
              </a:path>
              <a:path w="37465" h="15240">
                <a:moveTo>
                  <a:pt x="37211" y="15227"/>
                </a:moveTo>
                <a:lnTo>
                  <a:pt x="36372" y="14376"/>
                </a:lnTo>
                <a:lnTo>
                  <a:pt x="36372" y="15227"/>
                </a:lnTo>
                <a:lnTo>
                  <a:pt x="37211" y="15227"/>
                </a:lnTo>
                <a:close/>
              </a:path>
            </a:pathLst>
          </a:custGeom>
          <a:solidFill>
            <a:srgbClr val="37B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 descr=""/>
          <p:cNvSpPr/>
          <p:nvPr/>
        </p:nvSpPr>
        <p:spPr>
          <a:xfrm>
            <a:off x="16431641" y="9645243"/>
            <a:ext cx="6985" cy="24765"/>
          </a:xfrm>
          <a:custGeom>
            <a:avLst/>
            <a:gdLst/>
            <a:ahLst/>
            <a:cxnLst/>
            <a:rect l="l" t="t" r="r" b="b"/>
            <a:pathLst>
              <a:path w="6984" h="24765">
                <a:moveTo>
                  <a:pt x="3390" y="0"/>
                </a:moveTo>
                <a:lnTo>
                  <a:pt x="0" y="850"/>
                </a:lnTo>
                <a:lnTo>
                  <a:pt x="850" y="850"/>
                </a:lnTo>
                <a:lnTo>
                  <a:pt x="3390" y="0"/>
                </a:lnTo>
                <a:close/>
              </a:path>
              <a:path w="6984" h="24765">
                <a:moveTo>
                  <a:pt x="6769" y="18618"/>
                </a:moveTo>
                <a:lnTo>
                  <a:pt x="3390" y="24536"/>
                </a:lnTo>
                <a:lnTo>
                  <a:pt x="4241" y="23685"/>
                </a:lnTo>
                <a:lnTo>
                  <a:pt x="6769" y="18618"/>
                </a:lnTo>
                <a:close/>
              </a:path>
            </a:pathLst>
          </a:custGeom>
          <a:solidFill>
            <a:srgbClr val="37B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 descr=""/>
          <p:cNvSpPr/>
          <p:nvPr/>
        </p:nvSpPr>
        <p:spPr>
          <a:xfrm>
            <a:off x="16411354" y="9565730"/>
            <a:ext cx="5080" cy="1905"/>
          </a:xfrm>
          <a:custGeom>
            <a:avLst/>
            <a:gdLst/>
            <a:ahLst/>
            <a:cxnLst/>
            <a:rect l="l" t="t" r="r" b="b"/>
            <a:pathLst>
              <a:path w="5080" h="1904">
                <a:moveTo>
                  <a:pt x="4229" y="1691"/>
                </a:moveTo>
                <a:lnTo>
                  <a:pt x="2537" y="1691"/>
                </a:lnTo>
                <a:lnTo>
                  <a:pt x="1691" y="845"/>
                </a:lnTo>
                <a:lnTo>
                  <a:pt x="845" y="845"/>
                </a:lnTo>
                <a:lnTo>
                  <a:pt x="0" y="0"/>
                </a:lnTo>
                <a:lnTo>
                  <a:pt x="4229" y="0"/>
                </a:lnTo>
                <a:lnTo>
                  <a:pt x="5075" y="845"/>
                </a:lnTo>
                <a:lnTo>
                  <a:pt x="4229" y="1691"/>
                </a:lnTo>
                <a:close/>
              </a:path>
            </a:pathLst>
          </a:custGeom>
          <a:solidFill>
            <a:srgbClr val="37B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 descr=""/>
          <p:cNvSpPr/>
          <p:nvPr/>
        </p:nvSpPr>
        <p:spPr>
          <a:xfrm>
            <a:off x="16413892" y="9464225"/>
            <a:ext cx="2540" cy="1270"/>
          </a:xfrm>
          <a:custGeom>
            <a:avLst/>
            <a:gdLst/>
            <a:ahLst/>
            <a:cxnLst/>
            <a:rect l="l" t="t" r="r" b="b"/>
            <a:pathLst>
              <a:path w="2540" h="1270">
                <a:moveTo>
                  <a:pt x="2537" y="845"/>
                </a:moveTo>
                <a:lnTo>
                  <a:pt x="0" y="845"/>
                </a:lnTo>
                <a:lnTo>
                  <a:pt x="845" y="0"/>
                </a:lnTo>
                <a:lnTo>
                  <a:pt x="2537" y="0"/>
                </a:lnTo>
                <a:lnTo>
                  <a:pt x="2537" y="845"/>
                </a:lnTo>
                <a:close/>
              </a:path>
            </a:pathLst>
          </a:custGeom>
          <a:solidFill>
            <a:srgbClr val="37B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 descr=""/>
          <p:cNvSpPr/>
          <p:nvPr/>
        </p:nvSpPr>
        <p:spPr>
          <a:xfrm>
            <a:off x="16693870" y="10041115"/>
            <a:ext cx="3810" cy="6985"/>
          </a:xfrm>
          <a:custGeom>
            <a:avLst/>
            <a:gdLst/>
            <a:ahLst/>
            <a:cxnLst/>
            <a:rect l="l" t="t" r="r" b="b"/>
            <a:pathLst>
              <a:path w="3809" h="6984">
                <a:moveTo>
                  <a:pt x="838" y="850"/>
                </a:moveTo>
                <a:lnTo>
                  <a:pt x="0" y="0"/>
                </a:lnTo>
                <a:lnTo>
                  <a:pt x="0" y="850"/>
                </a:lnTo>
                <a:lnTo>
                  <a:pt x="838" y="850"/>
                </a:lnTo>
                <a:close/>
              </a:path>
              <a:path w="3809" h="6984">
                <a:moveTo>
                  <a:pt x="3378" y="4229"/>
                </a:moveTo>
                <a:lnTo>
                  <a:pt x="2540" y="2540"/>
                </a:lnTo>
                <a:lnTo>
                  <a:pt x="838" y="850"/>
                </a:lnTo>
                <a:lnTo>
                  <a:pt x="3378" y="6769"/>
                </a:lnTo>
                <a:lnTo>
                  <a:pt x="3378" y="4229"/>
                </a:lnTo>
                <a:close/>
              </a:path>
            </a:pathLst>
          </a:custGeom>
          <a:solidFill>
            <a:srgbClr val="37B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 descr=""/>
          <p:cNvSpPr/>
          <p:nvPr/>
        </p:nvSpPr>
        <p:spPr>
          <a:xfrm>
            <a:off x="16519614" y="9889705"/>
            <a:ext cx="12700" cy="7620"/>
          </a:xfrm>
          <a:custGeom>
            <a:avLst/>
            <a:gdLst/>
            <a:ahLst/>
            <a:cxnLst/>
            <a:rect l="l" t="t" r="r" b="b"/>
            <a:pathLst>
              <a:path w="12700" h="7620">
                <a:moveTo>
                  <a:pt x="8458" y="0"/>
                </a:moveTo>
                <a:lnTo>
                  <a:pt x="0" y="3378"/>
                </a:lnTo>
                <a:lnTo>
                  <a:pt x="3390" y="3378"/>
                </a:lnTo>
                <a:lnTo>
                  <a:pt x="6769" y="2540"/>
                </a:lnTo>
                <a:lnTo>
                  <a:pt x="8458" y="3378"/>
                </a:lnTo>
                <a:lnTo>
                  <a:pt x="8458" y="0"/>
                </a:lnTo>
                <a:close/>
              </a:path>
              <a:path w="12700" h="7620">
                <a:moveTo>
                  <a:pt x="12700" y="4229"/>
                </a:moveTo>
                <a:lnTo>
                  <a:pt x="11849" y="3378"/>
                </a:lnTo>
                <a:lnTo>
                  <a:pt x="8458" y="3378"/>
                </a:lnTo>
                <a:lnTo>
                  <a:pt x="8458" y="5067"/>
                </a:lnTo>
                <a:lnTo>
                  <a:pt x="7620" y="7607"/>
                </a:lnTo>
                <a:lnTo>
                  <a:pt x="10998" y="7607"/>
                </a:lnTo>
                <a:lnTo>
                  <a:pt x="12700" y="4229"/>
                </a:lnTo>
                <a:close/>
              </a:path>
            </a:pathLst>
          </a:custGeom>
          <a:solidFill>
            <a:srgbClr val="37B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 descr=""/>
          <p:cNvSpPr/>
          <p:nvPr/>
        </p:nvSpPr>
        <p:spPr>
          <a:xfrm>
            <a:off x="16457877" y="8812906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383" y="845"/>
                </a:moveTo>
                <a:lnTo>
                  <a:pt x="0" y="845"/>
                </a:lnTo>
                <a:lnTo>
                  <a:pt x="1691" y="0"/>
                </a:lnTo>
                <a:lnTo>
                  <a:pt x="2537" y="845"/>
                </a:lnTo>
                <a:lnTo>
                  <a:pt x="3383" y="845"/>
                </a:lnTo>
                <a:close/>
              </a:path>
            </a:pathLst>
          </a:custGeom>
          <a:solidFill>
            <a:srgbClr val="37B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 descr=""/>
          <p:cNvSpPr/>
          <p:nvPr/>
        </p:nvSpPr>
        <p:spPr>
          <a:xfrm>
            <a:off x="16681186" y="7509422"/>
            <a:ext cx="4445" cy="4445"/>
          </a:xfrm>
          <a:custGeom>
            <a:avLst/>
            <a:gdLst/>
            <a:ahLst/>
            <a:cxnLst/>
            <a:rect l="l" t="t" r="r" b="b"/>
            <a:pathLst>
              <a:path w="4444" h="4445">
                <a:moveTo>
                  <a:pt x="1691" y="4229"/>
                </a:moveTo>
                <a:lnTo>
                  <a:pt x="845" y="4229"/>
                </a:lnTo>
                <a:lnTo>
                  <a:pt x="845" y="3383"/>
                </a:lnTo>
                <a:lnTo>
                  <a:pt x="0" y="3383"/>
                </a:lnTo>
                <a:lnTo>
                  <a:pt x="0" y="845"/>
                </a:lnTo>
                <a:lnTo>
                  <a:pt x="845" y="0"/>
                </a:lnTo>
                <a:lnTo>
                  <a:pt x="4229" y="845"/>
                </a:lnTo>
                <a:lnTo>
                  <a:pt x="3383" y="3383"/>
                </a:lnTo>
                <a:lnTo>
                  <a:pt x="1691" y="4229"/>
                </a:lnTo>
                <a:close/>
              </a:path>
            </a:pathLst>
          </a:custGeom>
          <a:solidFill>
            <a:srgbClr val="37B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 descr=""/>
          <p:cNvSpPr/>
          <p:nvPr/>
        </p:nvSpPr>
        <p:spPr>
          <a:xfrm>
            <a:off x="16799608" y="9070051"/>
            <a:ext cx="31750" cy="10160"/>
          </a:xfrm>
          <a:custGeom>
            <a:avLst/>
            <a:gdLst/>
            <a:ahLst/>
            <a:cxnLst/>
            <a:rect l="l" t="t" r="r" b="b"/>
            <a:pathLst>
              <a:path w="31750" h="10159">
                <a:moveTo>
                  <a:pt x="31297" y="10150"/>
                </a:moveTo>
                <a:lnTo>
                  <a:pt x="21529" y="8088"/>
                </a:lnTo>
                <a:lnTo>
                  <a:pt x="14696" y="5075"/>
                </a:lnTo>
                <a:lnTo>
                  <a:pt x="8339" y="2061"/>
                </a:lnTo>
                <a:lnTo>
                  <a:pt x="0" y="0"/>
                </a:lnTo>
                <a:lnTo>
                  <a:pt x="7982" y="1704"/>
                </a:lnTo>
                <a:lnTo>
                  <a:pt x="16917" y="4758"/>
                </a:lnTo>
                <a:lnTo>
                  <a:pt x="25217" y="7969"/>
                </a:lnTo>
                <a:lnTo>
                  <a:pt x="31297" y="10150"/>
                </a:lnTo>
                <a:close/>
              </a:path>
            </a:pathLst>
          </a:custGeom>
          <a:solidFill>
            <a:srgbClr val="37B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 descr=""/>
          <p:cNvSpPr/>
          <p:nvPr/>
        </p:nvSpPr>
        <p:spPr>
          <a:xfrm>
            <a:off x="16624513" y="7538181"/>
            <a:ext cx="8890" cy="11430"/>
          </a:xfrm>
          <a:custGeom>
            <a:avLst/>
            <a:gdLst/>
            <a:ahLst/>
            <a:cxnLst/>
            <a:rect l="l" t="t" r="r" b="b"/>
            <a:pathLst>
              <a:path w="8890" h="11429">
                <a:moveTo>
                  <a:pt x="7612" y="10996"/>
                </a:moveTo>
                <a:lnTo>
                  <a:pt x="0" y="0"/>
                </a:lnTo>
                <a:lnTo>
                  <a:pt x="8458" y="5075"/>
                </a:lnTo>
                <a:lnTo>
                  <a:pt x="7612" y="10996"/>
                </a:lnTo>
                <a:close/>
              </a:path>
            </a:pathLst>
          </a:custGeom>
          <a:solidFill>
            <a:srgbClr val="37B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 descr=""/>
          <p:cNvSpPr/>
          <p:nvPr/>
        </p:nvSpPr>
        <p:spPr>
          <a:xfrm>
            <a:off x="16428263" y="7759801"/>
            <a:ext cx="14604" cy="11430"/>
          </a:xfrm>
          <a:custGeom>
            <a:avLst/>
            <a:gdLst/>
            <a:ahLst/>
            <a:cxnLst/>
            <a:rect l="l" t="t" r="r" b="b"/>
            <a:pathLst>
              <a:path w="14605" h="11429">
                <a:moveTo>
                  <a:pt x="9309" y="10998"/>
                </a:moveTo>
                <a:lnTo>
                  <a:pt x="7620" y="9309"/>
                </a:lnTo>
                <a:lnTo>
                  <a:pt x="6477" y="8750"/>
                </a:lnTo>
                <a:lnTo>
                  <a:pt x="9309" y="10998"/>
                </a:lnTo>
                <a:close/>
              </a:path>
              <a:path w="14605" h="11429">
                <a:moveTo>
                  <a:pt x="14236" y="4648"/>
                </a:moveTo>
                <a:lnTo>
                  <a:pt x="13538" y="1701"/>
                </a:lnTo>
                <a:lnTo>
                  <a:pt x="10998" y="2540"/>
                </a:lnTo>
                <a:lnTo>
                  <a:pt x="0" y="0"/>
                </a:lnTo>
                <a:lnTo>
                  <a:pt x="1689" y="5080"/>
                </a:lnTo>
                <a:lnTo>
                  <a:pt x="5080" y="7620"/>
                </a:lnTo>
                <a:lnTo>
                  <a:pt x="4851" y="5143"/>
                </a:lnTo>
                <a:lnTo>
                  <a:pt x="9626" y="4978"/>
                </a:lnTo>
                <a:lnTo>
                  <a:pt x="14236" y="4648"/>
                </a:lnTo>
                <a:close/>
              </a:path>
            </a:pathLst>
          </a:custGeom>
          <a:solidFill>
            <a:srgbClr val="37B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 descr=""/>
          <p:cNvSpPr/>
          <p:nvPr/>
        </p:nvSpPr>
        <p:spPr>
          <a:xfrm>
            <a:off x="16457031" y="8791759"/>
            <a:ext cx="2540" cy="1270"/>
          </a:xfrm>
          <a:custGeom>
            <a:avLst/>
            <a:gdLst/>
            <a:ahLst/>
            <a:cxnLst/>
            <a:rect l="l" t="t" r="r" b="b"/>
            <a:pathLst>
              <a:path w="2540" h="1270">
                <a:moveTo>
                  <a:pt x="2537" y="845"/>
                </a:moveTo>
                <a:lnTo>
                  <a:pt x="0" y="845"/>
                </a:lnTo>
                <a:lnTo>
                  <a:pt x="0" y="0"/>
                </a:lnTo>
                <a:lnTo>
                  <a:pt x="2537" y="845"/>
                </a:lnTo>
                <a:close/>
              </a:path>
            </a:pathLst>
          </a:custGeom>
          <a:solidFill>
            <a:srgbClr val="37B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 descr=""/>
          <p:cNvSpPr/>
          <p:nvPr/>
        </p:nvSpPr>
        <p:spPr>
          <a:xfrm>
            <a:off x="16413892" y="7803784"/>
            <a:ext cx="32384" cy="29209"/>
          </a:xfrm>
          <a:custGeom>
            <a:avLst/>
            <a:gdLst/>
            <a:ahLst/>
            <a:cxnLst/>
            <a:rect l="l" t="t" r="r" b="b"/>
            <a:pathLst>
              <a:path w="32384" h="29209">
                <a:moveTo>
                  <a:pt x="21635" y="28957"/>
                </a:moveTo>
                <a:lnTo>
                  <a:pt x="13533" y="27067"/>
                </a:lnTo>
                <a:lnTo>
                  <a:pt x="5075" y="20300"/>
                </a:lnTo>
                <a:lnTo>
                  <a:pt x="13533" y="21992"/>
                </a:lnTo>
                <a:lnTo>
                  <a:pt x="10150" y="18609"/>
                </a:lnTo>
                <a:lnTo>
                  <a:pt x="15225" y="22838"/>
                </a:lnTo>
                <a:lnTo>
                  <a:pt x="23684" y="25376"/>
                </a:lnTo>
                <a:lnTo>
                  <a:pt x="22838" y="21992"/>
                </a:lnTo>
                <a:lnTo>
                  <a:pt x="14392" y="14511"/>
                </a:lnTo>
                <a:lnTo>
                  <a:pt x="10467" y="10361"/>
                </a:lnTo>
                <a:lnTo>
                  <a:pt x="7018" y="6529"/>
                </a:lnTo>
                <a:lnTo>
                  <a:pt x="0" y="0"/>
                </a:lnTo>
                <a:lnTo>
                  <a:pt x="10613" y="5749"/>
                </a:lnTo>
                <a:lnTo>
                  <a:pt x="19560" y="12370"/>
                </a:lnTo>
                <a:lnTo>
                  <a:pt x="26763" y="19150"/>
                </a:lnTo>
                <a:lnTo>
                  <a:pt x="32143" y="25376"/>
                </a:lnTo>
                <a:lnTo>
                  <a:pt x="29605" y="22838"/>
                </a:lnTo>
                <a:lnTo>
                  <a:pt x="26221" y="20300"/>
                </a:lnTo>
                <a:lnTo>
                  <a:pt x="21992" y="18609"/>
                </a:lnTo>
                <a:lnTo>
                  <a:pt x="25785" y="24807"/>
                </a:lnTo>
                <a:lnTo>
                  <a:pt x="25693" y="28230"/>
                </a:lnTo>
                <a:lnTo>
                  <a:pt x="21635" y="28957"/>
                </a:lnTo>
                <a:close/>
              </a:path>
            </a:pathLst>
          </a:custGeom>
          <a:solidFill>
            <a:srgbClr val="37B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 descr=""/>
          <p:cNvSpPr/>
          <p:nvPr/>
        </p:nvSpPr>
        <p:spPr>
          <a:xfrm>
            <a:off x="16532314" y="8329078"/>
            <a:ext cx="2540" cy="6350"/>
          </a:xfrm>
          <a:custGeom>
            <a:avLst/>
            <a:gdLst/>
            <a:ahLst/>
            <a:cxnLst/>
            <a:rect l="l" t="t" r="r" b="b"/>
            <a:pathLst>
              <a:path w="2540" h="6350">
                <a:moveTo>
                  <a:pt x="1689" y="0"/>
                </a:moveTo>
                <a:lnTo>
                  <a:pt x="838" y="838"/>
                </a:lnTo>
                <a:lnTo>
                  <a:pt x="1689" y="1689"/>
                </a:lnTo>
                <a:lnTo>
                  <a:pt x="1689" y="0"/>
                </a:lnTo>
                <a:close/>
              </a:path>
              <a:path w="2540" h="6350">
                <a:moveTo>
                  <a:pt x="2527" y="5918"/>
                </a:moveTo>
                <a:lnTo>
                  <a:pt x="1689" y="5067"/>
                </a:lnTo>
                <a:lnTo>
                  <a:pt x="1689" y="3378"/>
                </a:lnTo>
                <a:lnTo>
                  <a:pt x="838" y="2540"/>
                </a:lnTo>
                <a:lnTo>
                  <a:pt x="0" y="2540"/>
                </a:lnTo>
                <a:lnTo>
                  <a:pt x="838" y="4229"/>
                </a:lnTo>
                <a:lnTo>
                  <a:pt x="2527" y="5918"/>
                </a:lnTo>
                <a:close/>
              </a:path>
            </a:pathLst>
          </a:custGeom>
          <a:solidFill>
            <a:srgbClr val="37B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 descr=""/>
          <p:cNvSpPr/>
          <p:nvPr/>
        </p:nvSpPr>
        <p:spPr>
          <a:xfrm>
            <a:off x="16469720" y="8418731"/>
            <a:ext cx="2540" cy="1270"/>
          </a:xfrm>
          <a:custGeom>
            <a:avLst/>
            <a:gdLst/>
            <a:ahLst/>
            <a:cxnLst/>
            <a:rect l="l" t="t" r="r" b="b"/>
            <a:pathLst>
              <a:path w="2540" h="1270">
                <a:moveTo>
                  <a:pt x="2537" y="845"/>
                </a:moveTo>
                <a:lnTo>
                  <a:pt x="845" y="0"/>
                </a:lnTo>
                <a:lnTo>
                  <a:pt x="0" y="0"/>
                </a:lnTo>
                <a:lnTo>
                  <a:pt x="845" y="845"/>
                </a:lnTo>
                <a:lnTo>
                  <a:pt x="2537" y="845"/>
                </a:lnTo>
                <a:close/>
              </a:path>
            </a:pathLst>
          </a:custGeom>
          <a:solidFill>
            <a:srgbClr val="37B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 descr=""/>
          <p:cNvSpPr/>
          <p:nvPr/>
        </p:nvSpPr>
        <p:spPr>
          <a:xfrm>
            <a:off x="16447727" y="8781608"/>
            <a:ext cx="4445" cy="1270"/>
          </a:xfrm>
          <a:custGeom>
            <a:avLst/>
            <a:gdLst/>
            <a:ahLst/>
            <a:cxnLst/>
            <a:rect l="l" t="t" r="r" b="b"/>
            <a:pathLst>
              <a:path w="4444" h="1270">
                <a:moveTo>
                  <a:pt x="0" y="845"/>
                </a:moveTo>
                <a:lnTo>
                  <a:pt x="845" y="0"/>
                </a:lnTo>
                <a:lnTo>
                  <a:pt x="4229" y="0"/>
                </a:lnTo>
                <a:lnTo>
                  <a:pt x="0" y="845"/>
                </a:lnTo>
                <a:close/>
              </a:path>
            </a:pathLst>
          </a:custGeom>
          <a:solidFill>
            <a:srgbClr val="37B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 descr=""/>
          <p:cNvSpPr/>
          <p:nvPr/>
        </p:nvSpPr>
        <p:spPr>
          <a:xfrm>
            <a:off x="16413046" y="7794480"/>
            <a:ext cx="1905" cy="2540"/>
          </a:xfrm>
          <a:custGeom>
            <a:avLst/>
            <a:gdLst/>
            <a:ahLst/>
            <a:cxnLst/>
            <a:rect l="l" t="t" r="r" b="b"/>
            <a:pathLst>
              <a:path w="1905" h="2540">
                <a:moveTo>
                  <a:pt x="1691" y="2537"/>
                </a:moveTo>
                <a:lnTo>
                  <a:pt x="1691" y="1691"/>
                </a:lnTo>
                <a:lnTo>
                  <a:pt x="845" y="1691"/>
                </a:lnTo>
                <a:lnTo>
                  <a:pt x="0" y="845"/>
                </a:lnTo>
                <a:lnTo>
                  <a:pt x="845" y="0"/>
                </a:lnTo>
                <a:lnTo>
                  <a:pt x="1691" y="2537"/>
                </a:lnTo>
                <a:close/>
              </a:path>
            </a:pathLst>
          </a:custGeom>
          <a:solidFill>
            <a:srgbClr val="37B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 descr=""/>
          <p:cNvSpPr/>
          <p:nvPr/>
        </p:nvSpPr>
        <p:spPr>
          <a:xfrm>
            <a:off x="16834288" y="7737806"/>
            <a:ext cx="1270" cy="1270"/>
          </a:xfrm>
          <a:custGeom>
            <a:avLst/>
            <a:gdLst/>
            <a:ahLst/>
            <a:cxnLst/>
            <a:rect l="l" t="t" r="r" b="b"/>
            <a:pathLst>
              <a:path w="1269" h="1270">
                <a:moveTo>
                  <a:pt x="845" y="845"/>
                </a:moveTo>
                <a:lnTo>
                  <a:pt x="0" y="0"/>
                </a:lnTo>
                <a:lnTo>
                  <a:pt x="845" y="845"/>
                </a:lnTo>
                <a:close/>
              </a:path>
            </a:pathLst>
          </a:custGeom>
          <a:solidFill>
            <a:srgbClr val="37B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 descr=""/>
          <p:cNvSpPr/>
          <p:nvPr/>
        </p:nvSpPr>
        <p:spPr>
          <a:xfrm>
            <a:off x="16534006" y="8330761"/>
            <a:ext cx="5080" cy="3810"/>
          </a:xfrm>
          <a:custGeom>
            <a:avLst/>
            <a:gdLst/>
            <a:ahLst/>
            <a:cxnLst/>
            <a:rect l="l" t="t" r="r" b="b"/>
            <a:pathLst>
              <a:path w="5080" h="3809">
                <a:moveTo>
                  <a:pt x="5075" y="3383"/>
                </a:moveTo>
                <a:lnTo>
                  <a:pt x="4229" y="3383"/>
                </a:lnTo>
                <a:lnTo>
                  <a:pt x="1691" y="2537"/>
                </a:lnTo>
                <a:lnTo>
                  <a:pt x="0" y="1691"/>
                </a:lnTo>
                <a:lnTo>
                  <a:pt x="0" y="0"/>
                </a:lnTo>
                <a:lnTo>
                  <a:pt x="1691" y="1691"/>
                </a:lnTo>
                <a:lnTo>
                  <a:pt x="5075" y="3383"/>
                </a:lnTo>
                <a:close/>
              </a:path>
            </a:pathLst>
          </a:custGeom>
          <a:solidFill>
            <a:srgbClr val="37B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 descr=""/>
          <p:cNvSpPr/>
          <p:nvPr/>
        </p:nvSpPr>
        <p:spPr>
          <a:xfrm>
            <a:off x="16407117" y="7798713"/>
            <a:ext cx="14604" cy="35560"/>
          </a:xfrm>
          <a:custGeom>
            <a:avLst/>
            <a:gdLst/>
            <a:ahLst/>
            <a:cxnLst/>
            <a:rect l="l" t="t" r="r" b="b"/>
            <a:pathLst>
              <a:path w="14605" h="35559">
                <a:moveTo>
                  <a:pt x="10998" y="4229"/>
                </a:moveTo>
                <a:lnTo>
                  <a:pt x="9309" y="0"/>
                </a:lnTo>
                <a:lnTo>
                  <a:pt x="8458" y="850"/>
                </a:lnTo>
                <a:lnTo>
                  <a:pt x="7620" y="850"/>
                </a:lnTo>
                <a:lnTo>
                  <a:pt x="10998" y="4229"/>
                </a:lnTo>
                <a:close/>
              </a:path>
              <a:path w="14605" h="35559">
                <a:moveTo>
                  <a:pt x="14376" y="32143"/>
                </a:moveTo>
                <a:lnTo>
                  <a:pt x="0" y="21145"/>
                </a:lnTo>
                <a:lnTo>
                  <a:pt x="1689" y="27063"/>
                </a:lnTo>
                <a:lnTo>
                  <a:pt x="5080" y="30454"/>
                </a:lnTo>
                <a:lnTo>
                  <a:pt x="14376" y="35534"/>
                </a:lnTo>
                <a:lnTo>
                  <a:pt x="14376" y="32143"/>
                </a:lnTo>
                <a:close/>
              </a:path>
            </a:pathLst>
          </a:custGeom>
          <a:solidFill>
            <a:srgbClr val="37B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 descr=""/>
          <p:cNvSpPr/>
          <p:nvPr/>
        </p:nvSpPr>
        <p:spPr>
          <a:xfrm>
            <a:off x="16266710" y="8027451"/>
            <a:ext cx="13970" cy="7620"/>
          </a:xfrm>
          <a:custGeom>
            <a:avLst/>
            <a:gdLst/>
            <a:ahLst/>
            <a:cxnLst/>
            <a:rect l="l" t="t" r="r" b="b"/>
            <a:pathLst>
              <a:path w="13969" h="7620">
                <a:moveTo>
                  <a:pt x="13533" y="7255"/>
                </a:moveTo>
                <a:lnTo>
                  <a:pt x="9304" y="5564"/>
                </a:lnTo>
                <a:lnTo>
                  <a:pt x="4229" y="4718"/>
                </a:lnTo>
                <a:lnTo>
                  <a:pt x="0" y="3872"/>
                </a:lnTo>
                <a:lnTo>
                  <a:pt x="2114" y="0"/>
                </a:lnTo>
                <a:lnTo>
                  <a:pt x="4229" y="806"/>
                </a:lnTo>
                <a:lnTo>
                  <a:pt x="7612" y="3991"/>
                </a:lnTo>
                <a:lnTo>
                  <a:pt x="13533" y="7255"/>
                </a:lnTo>
                <a:close/>
              </a:path>
            </a:pathLst>
          </a:custGeom>
          <a:solidFill>
            <a:srgbClr val="37B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 descr=""/>
          <p:cNvSpPr/>
          <p:nvPr/>
        </p:nvSpPr>
        <p:spPr>
          <a:xfrm>
            <a:off x="17830722" y="7008668"/>
            <a:ext cx="6985" cy="20320"/>
          </a:xfrm>
          <a:custGeom>
            <a:avLst/>
            <a:gdLst/>
            <a:ahLst/>
            <a:cxnLst/>
            <a:rect l="l" t="t" r="r" b="b"/>
            <a:pathLst>
              <a:path w="6984" h="20320">
                <a:moveTo>
                  <a:pt x="5075" y="20300"/>
                </a:moveTo>
                <a:lnTo>
                  <a:pt x="0" y="10996"/>
                </a:lnTo>
                <a:lnTo>
                  <a:pt x="0" y="5921"/>
                </a:lnTo>
                <a:lnTo>
                  <a:pt x="1691" y="0"/>
                </a:lnTo>
                <a:lnTo>
                  <a:pt x="6766" y="17763"/>
                </a:lnTo>
                <a:lnTo>
                  <a:pt x="5075" y="20300"/>
                </a:lnTo>
                <a:close/>
              </a:path>
            </a:pathLst>
          </a:custGeom>
          <a:solidFill>
            <a:srgbClr val="37B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 descr=""/>
          <p:cNvSpPr/>
          <p:nvPr/>
        </p:nvSpPr>
        <p:spPr>
          <a:xfrm>
            <a:off x="17840021" y="6972300"/>
            <a:ext cx="58419" cy="66040"/>
          </a:xfrm>
          <a:custGeom>
            <a:avLst/>
            <a:gdLst/>
            <a:ahLst/>
            <a:cxnLst/>
            <a:rect l="l" t="t" r="r" b="b"/>
            <a:pathLst>
              <a:path w="58419" h="66040">
                <a:moveTo>
                  <a:pt x="15227" y="19456"/>
                </a:moveTo>
                <a:lnTo>
                  <a:pt x="13538" y="19456"/>
                </a:lnTo>
                <a:lnTo>
                  <a:pt x="13538" y="20307"/>
                </a:lnTo>
                <a:lnTo>
                  <a:pt x="14376" y="21145"/>
                </a:lnTo>
                <a:lnTo>
                  <a:pt x="14376" y="21996"/>
                </a:lnTo>
                <a:lnTo>
                  <a:pt x="15227" y="19456"/>
                </a:lnTo>
                <a:close/>
              </a:path>
              <a:path w="58419" h="66040">
                <a:moveTo>
                  <a:pt x="19456" y="65976"/>
                </a:moveTo>
                <a:lnTo>
                  <a:pt x="18453" y="57861"/>
                </a:lnTo>
                <a:lnTo>
                  <a:pt x="16497" y="48006"/>
                </a:lnTo>
                <a:lnTo>
                  <a:pt x="13271" y="37198"/>
                </a:lnTo>
                <a:lnTo>
                  <a:pt x="8458" y="26225"/>
                </a:lnTo>
                <a:lnTo>
                  <a:pt x="10325" y="35750"/>
                </a:lnTo>
                <a:lnTo>
                  <a:pt x="10680" y="40919"/>
                </a:lnTo>
                <a:lnTo>
                  <a:pt x="11201" y="46570"/>
                </a:lnTo>
                <a:lnTo>
                  <a:pt x="13538" y="57518"/>
                </a:lnTo>
                <a:lnTo>
                  <a:pt x="11849" y="60909"/>
                </a:lnTo>
                <a:lnTo>
                  <a:pt x="6769" y="54140"/>
                </a:lnTo>
                <a:lnTo>
                  <a:pt x="5080" y="47371"/>
                </a:lnTo>
                <a:lnTo>
                  <a:pt x="5918" y="52451"/>
                </a:lnTo>
                <a:lnTo>
                  <a:pt x="0" y="45681"/>
                </a:lnTo>
                <a:lnTo>
                  <a:pt x="2540" y="56680"/>
                </a:lnTo>
                <a:lnTo>
                  <a:pt x="8089" y="63550"/>
                </a:lnTo>
                <a:lnTo>
                  <a:pt x="12052" y="65341"/>
                </a:lnTo>
                <a:lnTo>
                  <a:pt x="14427" y="62382"/>
                </a:lnTo>
                <a:lnTo>
                  <a:pt x="15227" y="54978"/>
                </a:lnTo>
                <a:lnTo>
                  <a:pt x="17767" y="58369"/>
                </a:lnTo>
                <a:lnTo>
                  <a:pt x="18605" y="63436"/>
                </a:lnTo>
                <a:lnTo>
                  <a:pt x="19456" y="65976"/>
                </a:lnTo>
                <a:close/>
              </a:path>
              <a:path w="58419" h="66040">
                <a:moveTo>
                  <a:pt x="48209" y="10998"/>
                </a:moveTo>
                <a:lnTo>
                  <a:pt x="47371" y="8458"/>
                </a:lnTo>
                <a:lnTo>
                  <a:pt x="47371" y="9309"/>
                </a:lnTo>
                <a:lnTo>
                  <a:pt x="48209" y="10998"/>
                </a:lnTo>
                <a:close/>
              </a:path>
              <a:path w="58419" h="66040">
                <a:moveTo>
                  <a:pt x="58369" y="8458"/>
                </a:moveTo>
                <a:lnTo>
                  <a:pt x="55829" y="8458"/>
                </a:lnTo>
                <a:lnTo>
                  <a:pt x="48209" y="0"/>
                </a:lnTo>
                <a:lnTo>
                  <a:pt x="46520" y="4229"/>
                </a:lnTo>
                <a:lnTo>
                  <a:pt x="48209" y="8458"/>
                </a:lnTo>
                <a:lnTo>
                  <a:pt x="48844" y="6197"/>
                </a:lnTo>
                <a:lnTo>
                  <a:pt x="52654" y="8775"/>
                </a:lnTo>
                <a:lnTo>
                  <a:pt x="56781" y="11201"/>
                </a:lnTo>
                <a:lnTo>
                  <a:pt x="58369" y="8458"/>
                </a:lnTo>
                <a:close/>
              </a:path>
            </a:pathLst>
          </a:custGeom>
          <a:solidFill>
            <a:srgbClr val="37B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 descr=""/>
          <p:cNvSpPr/>
          <p:nvPr/>
        </p:nvSpPr>
        <p:spPr>
          <a:xfrm>
            <a:off x="18182604" y="6888554"/>
            <a:ext cx="6350" cy="12700"/>
          </a:xfrm>
          <a:custGeom>
            <a:avLst/>
            <a:gdLst/>
            <a:ahLst/>
            <a:cxnLst/>
            <a:rect l="l" t="t" r="r" b="b"/>
            <a:pathLst>
              <a:path w="6350" h="12700">
                <a:moveTo>
                  <a:pt x="1691" y="12688"/>
                </a:moveTo>
                <a:lnTo>
                  <a:pt x="0" y="0"/>
                </a:lnTo>
                <a:lnTo>
                  <a:pt x="5920" y="7612"/>
                </a:lnTo>
                <a:lnTo>
                  <a:pt x="1691" y="12688"/>
                </a:lnTo>
                <a:close/>
              </a:path>
            </a:pathLst>
          </a:custGeom>
          <a:solidFill>
            <a:srgbClr val="37B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 descr=""/>
          <p:cNvSpPr/>
          <p:nvPr/>
        </p:nvSpPr>
        <p:spPr>
          <a:xfrm>
            <a:off x="16744627" y="7828315"/>
            <a:ext cx="2540" cy="3810"/>
          </a:xfrm>
          <a:custGeom>
            <a:avLst/>
            <a:gdLst/>
            <a:ahLst/>
            <a:cxnLst/>
            <a:rect l="l" t="t" r="r" b="b"/>
            <a:pathLst>
              <a:path w="2540" h="3809">
                <a:moveTo>
                  <a:pt x="1691" y="3383"/>
                </a:moveTo>
                <a:lnTo>
                  <a:pt x="0" y="0"/>
                </a:lnTo>
                <a:lnTo>
                  <a:pt x="2537" y="2537"/>
                </a:lnTo>
                <a:lnTo>
                  <a:pt x="1691" y="3383"/>
                </a:lnTo>
                <a:close/>
              </a:path>
            </a:pathLst>
          </a:custGeom>
          <a:solidFill>
            <a:srgbClr val="37B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 descr=""/>
          <p:cNvSpPr/>
          <p:nvPr/>
        </p:nvSpPr>
        <p:spPr>
          <a:xfrm>
            <a:off x="16535697" y="8190346"/>
            <a:ext cx="2540" cy="1905"/>
          </a:xfrm>
          <a:custGeom>
            <a:avLst/>
            <a:gdLst/>
            <a:ahLst/>
            <a:cxnLst/>
            <a:rect l="l" t="t" r="r" b="b"/>
            <a:pathLst>
              <a:path w="2540" h="1904">
                <a:moveTo>
                  <a:pt x="2537" y="1691"/>
                </a:moveTo>
                <a:lnTo>
                  <a:pt x="1691" y="845"/>
                </a:lnTo>
                <a:lnTo>
                  <a:pt x="0" y="0"/>
                </a:lnTo>
                <a:lnTo>
                  <a:pt x="845" y="0"/>
                </a:lnTo>
                <a:lnTo>
                  <a:pt x="2537" y="845"/>
                </a:lnTo>
                <a:lnTo>
                  <a:pt x="2537" y="1691"/>
                </a:lnTo>
                <a:close/>
              </a:path>
            </a:pathLst>
          </a:custGeom>
          <a:solidFill>
            <a:srgbClr val="37B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 descr=""/>
          <p:cNvSpPr/>
          <p:nvPr/>
        </p:nvSpPr>
        <p:spPr>
          <a:xfrm>
            <a:off x="16797070" y="7784329"/>
            <a:ext cx="6350" cy="4445"/>
          </a:xfrm>
          <a:custGeom>
            <a:avLst/>
            <a:gdLst/>
            <a:ahLst/>
            <a:cxnLst/>
            <a:rect l="l" t="t" r="r" b="b"/>
            <a:pathLst>
              <a:path w="6350" h="4445">
                <a:moveTo>
                  <a:pt x="0" y="4229"/>
                </a:moveTo>
                <a:lnTo>
                  <a:pt x="1691" y="1691"/>
                </a:lnTo>
                <a:lnTo>
                  <a:pt x="4229" y="0"/>
                </a:lnTo>
                <a:lnTo>
                  <a:pt x="5921" y="0"/>
                </a:lnTo>
                <a:lnTo>
                  <a:pt x="0" y="4229"/>
                </a:lnTo>
                <a:close/>
              </a:path>
            </a:pathLst>
          </a:custGeom>
          <a:solidFill>
            <a:srgbClr val="37B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 descr=""/>
          <p:cNvSpPr/>
          <p:nvPr/>
        </p:nvSpPr>
        <p:spPr>
          <a:xfrm>
            <a:off x="16749701" y="7815626"/>
            <a:ext cx="1270" cy="2540"/>
          </a:xfrm>
          <a:custGeom>
            <a:avLst/>
            <a:gdLst/>
            <a:ahLst/>
            <a:cxnLst/>
            <a:rect l="l" t="t" r="r" b="b"/>
            <a:pathLst>
              <a:path w="1269" h="2540">
                <a:moveTo>
                  <a:pt x="845" y="2537"/>
                </a:moveTo>
                <a:lnTo>
                  <a:pt x="0" y="0"/>
                </a:lnTo>
                <a:lnTo>
                  <a:pt x="845" y="1691"/>
                </a:lnTo>
                <a:lnTo>
                  <a:pt x="845" y="2537"/>
                </a:lnTo>
                <a:close/>
              </a:path>
            </a:pathLst>
          </a:custGeom>
          <a:solidFill>
            <a:srgbClr val="37B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 descr=""/>
          <p:cNvSpPr/>
          <p:nvPr/>
        </p:nvSpPr>
        <p:spPr>
          <a:xfrm>
            <a:off x="16702333" y="8011868"/>
            <a:ext cx="5080" cy="4445"/>
          </a:xfrm>
          <a:custGeom>
            <a:avLst/>
            <a:gdLst/>
            <a:ahLst/>
            <a:cxnLst/>
            <a:rect l="l" t="t" r="r" b="b"/>
            <a:pathLst>
              <a:path w="5080" h="4445">
                <a:moveTo>
                  <a:pt x="1691" y="4229"/>
                </a:moveTo>
                <a:lnTo>
                  <a:pt x="0" y="1691"/>
                </a:lnTo>
                <a:lnTo>
                  <a:pt x="845" y="0"/>
                </a:lnTo>
                <a:lnTo>
                  <a:pt x="4229" y="0"/>
                </a:lnTo>
                <a:lnTo>
                  <a:pt x="5075" y="2537"/>
                </a:lnTo>
                <a:lnTo>
                  <a:pt x="2537" y="3383"/>
                </a:lnTo>
                <a:lnTo>
                  <a:pt x="1691" y="4229"/>
                </a:lnTo>
                <a:close/>
              </a:path>
            </a:pathLst>
          </a:custGeom>
          <a:solidFill>
            <a:srgbClr val="37B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 descr=""/>
          <p:cNvSpPr/>
          <p:nvPr/>
        </p:nvSpPr>
        <p:spPr>
          <a:xfrm>
            <a:off x="17631943" y="7076773"/>
            <a:ext cx="8890" cy="12700"/>
          </a:xfrm>
          <a:custGeom>
            <a:avLst/>
            <a:gdLst/>
            <a:ahLst/>
            <a:cxnLst/>
            <a:rect l="l" t="t" r="r" b="b"/>
            <a:pathLst>
              <a:path w="8890" h="12700">
                <a:moveTo>
                  <a:pt x="8458" y="12251"/>
                </a:moveTo>
                <a:lnTo>
                  <a:pt x="5921" y="8868"/>
                </a:lnTo>
                <a:lnTo>
                  <a:pt x="2537" y="4639"/>
                </a:lnTo>
                <a:lnTo>
                  <a:pt x="0" y="1255"/>
                </a:lnTo>
                <a:lnTo>
                  <a:pt x="3343" y="0"/>
                </a:lnTo>
                <a:lnTo>
                  <a:pt x="4546" y="1995"/>
                </a:lnTo>
                <a:lnTo>
                  <a:pt x="5590" y="6370"/>
                </a:lnTo>
                <a:lnTo>
                  <a:pt x="8458" y="12251"/>
                </a:lnTo>
                <a:close/>
              </a:path>
            </a:pathLst>
          </a:custGeom>
          <a:solidFill>
            <a:srgbClr val="37B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 descr=""/>
          <p:cNvSpPr/>
          <p:nvPr/>
        </p:nvSpPr>
        <p:spPr>
          <a:xfrm>
            <a:off x="16578834" y="8208962"/>
            <a:ext cx="24130" cy="29845"/>
          </a:xfrm>
          <a:custGeom>
            <a:avLst/>
            <a:gdLst/>
            <a:ahLst/>
            <a:cxnLst/>
            <a:rect l="l" t="t" r="r" b="b"/>
            <a:pathLst>
              <a:path w="24130" h="29845">
                <a:moveTo>
                  <a:pt x="6769" y="27914"/>
                </a:moveTo>
                <a:lnTo>
                  <a:pt x="0" y="29603"/>
                </a:lnTo>
                <a:lnTo>
                  <a:pt x="4229" y="29603"/>
                </a:lnTo>
                <a:lnTo>
                  <a:pt x="5918" y="28765"/>
                </a:lnTo>
                <a:lnTo>
                  <a:pt x="6769" y="27914"/>
                </a:lnTo>
                <a:close/>
              </a:path>
              <a:path w="24130" h="29845">
                <a:moveTo>
                  <a:pt x="23685" y="850"/>
                </a:moveTo>
                <a:lnTo>
                  <a:pt x="21983" y="0"/>
                </a:lnTo>
                <a:lnTo>
                  <a:pt x="19456" y="0"/>
                </a:lnTo>
                <a:lnTo>
                  <a:pt x="20294" y="850"/>
                </a:lnTo>
                <a:lnTo>
                  <a:pt x="23685" y="850"/>
                </a:lnTo>
                <a:close/>
              </a:path>
            </a:pathLst>
          </a:custGeom>
          <a:solidFill>
            <a:srgbClr val="37B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 descr=""/>
          <p:cNvSpPr/>
          <p:nvPr/>
        </p:nvSpPr>
        <p:spPr>
          <a:xfrm>
            <a:off x="16699796" y="8016097"/>
            <a:ext cx="7620" cy="6985"/>
          </a:xfrm>
          <a:custGeom>
            <a:avLst/>
            <a:gdLst/>
            <a:ahLst/>
            <a:cxnLst/>
            <a:rect l="l" t="t" r="r" b="b"/>
            <a:pathLst>
              <a:path w="7619" h="6984">
                <a:moveTo>
                  <a:pt x="7612" y="6766"/>
                </a:moveTo>
                <a:lnTo>
                  <a:pt x="0" y="2537"/>
                </a:lnTo>
                <a:lnTo>
                  <a:pt x="1691" y="1691"/>
                </a:lnTo>
                <a:lnTo>
                  <a:pt x="3383" y="0"/>
                </a:lnTo>
                <a:lnTo>
                  <a:pt x="4229" y="1691"/>
                </a:lnTo>
                <a:lnTo>
                  <a:pt x="7612" y="6766"/>
                </a:lnTo>
                <a:close/>
              </a:path>
            </a:pathLst>
          </a:custGeom>
          <a:solidFill>
            <a:srgbClr val="37B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 descr=""/>
          <p:cNvSpPr/>
          <p:nvPr/>
        </p:nvSpPr>
        <p:spPr>
          <a:xfrm>
            <a:off x="16568686" y="8256324"/>
            <a:ext cx="6350" cy="3810"/>
          </a:xfrm>
          <a:custGeom>
            <a:avLst/>
            <a:gdLst/>
            <a:ahLst/>
            <a:cxnLst/>
            <a:rect l="l" t="t" r="r" b="b"/>
            <a:pathLst>
              <a:path w="6350" h="3809">
                <a:moveTo>
                  <a:pt x="5921" y="3383"/>
                </a:moveTo>
                <a:lnTo>
                  <a:pt x="2537" y="1691"/>
                </a:lnTo>
                <a:lnTo>
                  <a:pt x="0" y="0"/>
                </a:lnTo>
                <a:lnTo>
                  <a:pt x="5921" y="3383"/>
                </a:lnTo>
                <a:close/>
              </a:path>
            </a:pathLst>
          </a:custGeom>
          <a:solidFill>
            <a:srgbClr val="37B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 descr=""/>
          <p:cNvSpPr/>
          <p:nvPr/>
        </p:nvSpPr>
        <p:spPr>
          <a:xfrm>
            <a:off x="17851018" y="6994296"/>
            <a:ext cx="3810" cy="6985"/>
          </a:xfrm>
          <a:custGeom>
            <a:avLst/>
            <a:gdLst/>
            <a:ahLst/>
            <a:cxnLst/>
            <a:rect l="l" t="t" r="r" b="b"/>
            <a:pathLst>
              <a:path w="3809" h="6984">
                <a:moveTo>
                  <a:pt x="3378" y="1689"/>
                </a:moveTo>
                <a:lnTo>
                  <a:pt x="2540" y="0"/>
                </a:lnTo>
                <a:lnTo>
                  <a:pt x="1968" y="1689"/>
                </a:lnTo>
                <a:lnTo>
                  <a:pt x="0" y="1689"/>
                </a:lnTo>
                <a:lnTo>
                  <a:pt x="1689" y="6769"/>
                </a:lnTo>
                <a:lnTo>
                  <a:pt x="2540" y="1689"/>
                </a:lnTo>
                <a:lnTo>
                  <a:pt x="3378" y="1689"/>
                </a:lnTo>
                <a:close/>
              </a:path>
            </a:pathLst>
          </a:custGeom>
          <a:solidFill>
            <a:srgbClr val="37B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 descr=""/>
          <p:cNvSpPr/>
          <p:nvPr/>
        </p:nvSpPr>
        <p:spPr>
          <a:xfrm>
            <a:off x="16736169" y="7901059"/>
            <a:ext cx="1905" cy="4445"/>
          </a:xfrm>
          <a:custGeom>
            <a:avLst/>
            <a:gdLst/>
            <a:ahLst/>
            <a:cxnLst/>
            <a:rect l="l" t="t" r="r" b="b"/>
            <a:pathLst>
              <a:path w="1905" h="4445">
                <a:moveTo>
                  <a:pt x="1691" y="4229"/>
                </a:moveTo>
                <a:lnTo>
                  <a:pt x="1409" y="4229"/>
                </a:lnTo>
                <a:lnTo>
                  <a:pt x="0" y="0"/>
                </a:lnTo>
                <a:lnTo>
                  <a:pt x="1691" y="4229"/>
                </a:lnTo>
                <a:close/>
              </a:path>
            </a:pathLst>
          </a:custGeom>
          <a:solidFill>
            <a:srgbClr val="37B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 descr=""/>
          <p:cNvSpPr/>
          <p:nvPr/>
        </p:nvSpPr>
        <p:spPr>
          <a:xfrm>
            <a:off x="16206654" y="9886314"/>
            <a:ext cx="4445" cy="1270"/>
          </a:xfrm>
          <a:custGeom>
            <a:avLst/>
            <a:gdLst/>
            <a:ahLst/>
            <a:cxnLst/>
            <a:rect l="l" t="t" r="r" b="b"/>
            <a:pathLst>
              <a:path w="4444" h="1270">
                <a:moveTo>
                  <a:pt x="3383" y="845"/>
                </a:moveTo>
                <a:lnTo>
                  <a:pt x="0" y="845"/>
                </a:lnTo>
                <a:lnTo>
                  <a:pt x="1691" y="0"/>
                </a:lnTo>
                <a:lnTo>
                  <a:pt x="4229" y="0"/>
                </a:lnTo>
                <a:lnTo>
                  <a:pt x="3383" y="845"/>
                </a:lnTo>
                <a:close/>
              </a:path>
            </a:pathLst>
          </a:custGeom>
          <a:solidFill>
            <a:srgbClr val="37B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 descr=""/>
          <p:cNvSpPr/>
          <p:nvPr/>
        </p:nvSpPr>
        <p:spPr>
          <a:xfrm>
            <a:off x="17583722" y="9172409"/>
            <a:ext cx="24765" cy="42545"/>
          </a:xfrm>
          <a:custGeom>
            <a:avLst/>
            <a:gdLst/>
            <a:ahLst/>
            <a:cxnLst/>
            <a:rect l="l" t="t" r="r" b="b"/>
            <a:pathLst>
              <a:path w="24765" h="42545">
                <a:moveTo>
                  <a:pt x="5080" y="3378"/>
                </a:moveTo>
                <a:lnTo>
                  <a:pt x="4229" y="0"/>
                </a:lnTo>
                <a:lnTo>
                  <a:pt x="2540" y="2540"/>
                </a:lnTo>
                <a:lnTo>
                  <a:pt x="0" y="5918"/>
                </a:lnTo>
                <a:lnTo>
                  <a:pt x="1689" y="9296"/>
                </a:lnTo>
                <a:lnTo>
                  <a:pt x="5080" y="5918"/>
                </a:lnTo>
                <a:lnTo>
                  <a:pt x="5080" y="3378"/>
                </a:lnTo>
                <a:close/>
              </a:path>
              <a:path w="24765" h="42545">
                <a:moveTo>
                  <a:pt x="24536" y="42291"/>
                </a:moveTo>
                <a:lnTo>
                  <a:pt x="21145" y="39751"/>
                </a:lnTo>
                <a:lnTo>
                  <a:pt x="20307" y="42291"/>
                </a:lnTo>
                <a:lnTo>
                  <a:pt x="24536" y="42291"/>
                </a:lnTo>
                <a:close/>
              </a:path>
            </a:pathLst>
          </a:custGeom>
          <a:solidFill>
            <a:srgbClr val="37B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 descr=""/>
          <p:cNvSpPr/>
          <p:nvPr/>
        </p:nvSpPr>
        <p:spPr>
          <a:xfrm>
            <a:off x="17623485" y="9070896"/>
            <a:ext cx="11430" cy="9525"/>
          </a:xfrm>
          <a:custGeom>
            <a:avLst/>
            <a:gdLst/>
            <a:ahLst/>
            <a:cxnLst/>
            <a:rect l="l" t="t" r="r" b="b"/>
            <a:pathLst>
              <a:path w="11430" h="9525">
                <a:moveTo>
                  <a:pt x="0" y="9304"/>
                </a:moveTo>
                <a:lnTo>
                  <a:pt x="0" y="0"/>
                </a:lnTo>
                <a:lnTo>
                  <a:pt x="10996" y="7612"/>
                </a:lnTo>
                <a:lnTo>
                  <a:pt x="0" y="9304"/>
                </a:lnTo>
                <a:close/>
              </a:path>
            </a:pathLst>
          </a:custGeom>
          <a:solidFill>
            <a:srgbClr val="37B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 descr=""/>
          <p:cNvSpPr/>
          <p:nvPr/>
        </p:nvSpPr>
        <p:spPr>
          <a:xfrm>
            <a:off x="17582036" y="9163942"/>
            <a:ext cx="8890" cy="8890"/>
          </a:xfrm>
          <a:custGeom>
            <a:avLst/>
            <a:gdLst/>
            <a:ahLst/>
            <a:cxnLst/>
            <a:rect l="l" t="t" r="r" b="b"/>
            <a:pathLst>
              <a:path w="8890" h="8890">
                <a:moveTo>
                  <a:pt x="5920" y="8458"/>
                </a:moveTo>
                <a:lnTo>
                  <a:pt x="4229" y="5921"/>
                </a:lnTo>
                <a:lnTo>
                  <a:pt x="2537" y="2537"/>
                </a:lnTo>
                <a:lnTo>
                  <a:pt x="0" y="0"/>
                </a:lnTo>
                <a:lnTo>
                  <a:pt x="8458" y="2537"/>
                </a:lnTo>
                <a:lnTo>
                  <a:pt x="7612" y="5075"/>
                </a:lnTo>
                <a:lnTo>
                  <a:pt x="5920" y="8458"/>
                </a:lnTo>
                <a:close/>
              </a:path>
            </a:pathLst>
          </a:custGeom>
          <a:solidFill>
            <a:srgbClr val="37B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 descr=""/>
          <p:cNvSpPr/>
          <p:nvPr/>
        </p:nvSpPr>
        <p:spPr>
          <a:xfrm>
            <a:off x="17607413" y="9242607"/>
            <a:ext cx="2540" cy="3810"/>
          </a:xfrm>
          <a:custGeom>
            <a:avLst/>
            <a:gdLst/>
            <a:ahLst/>
            <a:cxnLst/>
            <a:rect l="l" t="t" r="r" b="b"/>
            <a:pathLst>
              <a:path w="2540" h="3809">
                <a:moveTo>
                  <a:pt x="2537" y="3383"/>
                </a:moveTo>
                <a:lnTo>
                  <a:pt x="845" y="2537"/>
                </a:lnTo>
                <a:lnTo>
                  <a:pt x="0" y="845"/>
                </a:lnTo>
                <a:lnTo>
                  <a:pt x="845" y="0"/>
                </a:lnTo>
                <a:lnTo>
                  <a:pt x="2537" y="3383"/>
                </a:lnTo>
                <a:close/>
              </a:path>
            </a:pathLst>
          </a:custGeom>
          <a:solidFill>
            <a:srgbClr val="37B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 descr=""/>
          <p:cNvSpPr/>
          <p:nvPr/>
        </p:nvSpPr>
        <p:spPr>
          <a:xfrm>
            <a:off x="18188525" y="8179350"/>
            <a:ext cx="1905" cy="4445"/>
          </a:xfrm>
          <a:custGeom>
            <a:avLst/>
            <a:gdLst/>
            <a:ahLst/>
            <a:cxnLst/>
            <a:rect l="l" t="t" r="r" b="b"/>
            <a:pathLst>
              <a:path w="1905" h="4445">
                <a:moveTo>
                  <a:pt x="1691" y="4229"/>
                </a:moveTo>
                <a:lnTo>
                  <a:pt x="0" y="0"/>
                </a:lnTo>
                <a:lnTo>
                  <a:pt x="1691" y="2537"/>
                </a:lnTo>
                <a:lnTo>
                  <a:pt x="1691" y="4229"/>
                </a:lnTo>
                <a:close/>
              </a:path>
            </a:pathLst>
          </a:custGeom>
          <a:solidFill>
            <a:srgbClr val="37B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 descr=""/>
          <p:cNvSpPr/>
          <p:nvPr/>
        </p:nvSpPr>
        <p:spPr>
          <a:xfrm>
            <a:off x="18154690" y="8364596"/>
            <a:ext cx="2540" cy="1270"/>
          </a:xfrm>
          <a:custGeom>
            <a:avLst/>
            <a:gdLst/>
            <a:ahLst/>
            <a:cxnLst/>
            <a:rect l="l" t="t" r="r" b="b"/>
            <a:pathLst>
              <a:path w="2540" h="1270">
                <a:moveTo>
                  <a:pt x="845" y="845"/>
                </a:moveTo>
                <a:lnTo>
                  <a:pt x="0" y="845"/>
                </a:lnTo>
                <a:lnTo>
                  <a:pt x="1691" y="0"/>
                </a:lnTo>
                <a:lnTo>
                  <a:pt x="2537" y="0"/>
                </a:lnTo>
                <a:lnTo>
                  <a:pt x="845" y="845"/>
                </a:lnTo>
                <a:close/>
              </a:path>
            </a:pathLst>
          </a:custGeom>
          <a:solidFill>
            <a:srgbClr val="37B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 descr=""/>
          <p:cNvSpPr/>
          <p:nvPr/>
        </p:nvSpPr>
        <p:spPr>
          <a:xfrm>
            <a:off x="16535697" y="8321456"/>
            <a:ext cx="5080" cy="2540"/>
          </a:xfrm>
          <a:custGeom>
            <a:avLst/>
            <a:gdLst/>
            <a:ahLst/>
            <a:cxnLst/>
            <a:rect l="l" t="t" r="r" b="b"/>
            <a:pathLst>
              <a:path w="5080" h="2540">
                <a:moveTo>
                  <a:pt x="5075" y="2537"/>
                </a:moveTo>
                <a:lnTo>
                  <a:pt x="2537" y="1691"/>
                </a:lnTo>
                <a:lnTo>
                  <a:pt x="845" y="845"/>
                </a:lnTo>
                <a:lnTo>
                  <a:pt x="0" y="0"/>
                </a:lnTo>
                <a:lnTo>
                  <a:pt x="5075" y="2537"/>
                </a:lnTo>
                <a:close/>
              </a:path>
            </a:pathLst>
          </a:custGeom>
          <a:solidFill>
            <a:srgbClr val="37B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 descr=""/>
          <p:cNvSpPr/>
          <p:nvPr/>
        </p:nvSpPr>
        <p:spPr>
          <a:xfrm>
            <a:off x="18135235" y="8245328"/>
            <a:ext cx="9525" cy="6350"/>
          </a:xfrm>
          <a:custGeom>
            <a:avLst/>
            <a:gdLst/>
            <a:ahLst/>
            <a:cxnLst/>
            <a:rect l="l" t="t" r="r" b="b"/>
            <a:pathLst>
              <a:path w="9525" h="6350">
                <a:moveTo>
                  <a:pt x="9304" y="5921"/>
                </a:moveTo>
                <a:lnTo>
                  <a:pt x="2537" y="3383"/>
                </a:lnTo>
                <a:lnTo>
                  <a:pt x="1691" y="1691"/>
                </a:lnTo>
                <a:lnTo>
                  <a:pt x="0" y="0"/>
                </a:lnTo>
                <a:lnTo>
                  <a:pt x="2537" y="845"/>
                </a:lnTo>
                <a:lnTo>
                  <a:pt x="5075" y="2537"/>
                </a:lnTo>
                <a:lnTo>
                  <a:pt x="9304" y="5921"/>
                </a:lnTo>
                <a:close/>
              </a:path>
            </a:pathLst>
          </a:custGeom>
          <a:solidFill>
            <a:srgbClr val="37B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 descr=""/>
          <p:cNvSpPr/>
          <p:nvPr/>
        </p:nvSpPr>
        <p:spPr>
          <a:xfrm>
            <a:off x="18140325" y="8410282"/>
            <a:ext cx="8890" cy="37465"/>
          </a:xfrm>
          <a:custGeom>
            <a:avLst/>
            <a:gdLst/>
            <a:ahLst/>
            <a:cxnLst/>
            <a:rect l="l" t="t" r="r" b="b"/>
            <a:pathLst>
              <a:path w="8890" h="37465">
                <a:moveTo>
                  <a:pt x="3365" y="37211"/>
                </a:moveTo>
                <a:lnTo>
                  <a:pt x="1676" y="36372"/>
                </a:lnTo>
                <a:lnTo>
                  <a:pt x="0" y="36372"/>
                </a:lnTo>
                <a:lnTo>
                  <a:pt x="3365" y="37211"/>
                </a:lnTo>
                <a:close/>
              </a:path>
              <a:path w="8890" h="37465">
                <a:moveTo>
                  <a:pt x="8432" y="0"/>
                </a:moveTo>
                <a:lnTo>
                  <a:pt x="1676" y="5918"/>
                </a:lnTo>
                <a:lnTo>
                  <a:pt x="5905" y="3378"/>
                </a:lnTo>
                <a:lnTo>
                  <a:pt x="7594" y="1689"/>
                </a:lnTo>
                <a:lnTo>
                  <a:pt x="8432" y="0"/>
                </a:lnTo>
                <a:close/>
              </a:path>
            </a:pathLst>
          </a:custGeom>
          <a:solidFill>
            <a:srgbClr val="37B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 descr=""/>
          <p:cNvSpPr/>
          <p:nvPr/>
        </p:nvSpPr>
        <p:spPr>
          <a:xfrm>
            <a:off x="18124239" y="8568450"/>
            <a:ext cx="6985" cy="2540"/>
          </a:xfrm>
          <a:custGeom>
            <a:avLst/>
            <a:gdLst/>
            <a:ahLst/>
            <a:cxnLst/>
            <a:rect l="l" t="t" r="r" b="b"/>
            <a:pathLst>
              <a:path w="6984" h="2540">
                <a:moveTo>
                  <a:pt x="845" y="1691"/>
                </a:moveTo>
                <a:lnTo>
                  <a:pt x="0" y="845"/>
                </a:lnTo>
                <a:lnTo>
                  <a:pt x="0" y="0"/>
                </a:lnTo>
                <a:lnTo>
                  <a:pt x="845" y="1691"/>
                </a:lnTo>
                <a:close/>
              </a:path>
              <a:path w="6984" h="2540">
                <a:moveTo>
                  <a:pt x="6766" y="2537"/>
                </a:moveTo>
                <a:lnTo>
                  <a:pt x="845" y="2537"/>
                </a:lnTo>
                <a:lnTo>
                  <a:pt x="845" y="1691"/>
                </a:lnTo>
                <a:lnTo>
                  <a:pt x="2537" y="1691"/>
                </a:lnTo>
                <a:lnTo>
                  <a:pt x="6766" y="2537"/>
                </a:lnTo>
                <a:close/>
              </a:path>
            </a:pathLst>
          </a:custGeom>
          <a:solidFill>
            <a:srgbClr val="37B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 descr=""/>
          <p:cNvSpPr/>
          <p:nvPr/>
        </p:nvSpPr>
        <p:spPr>
          <a:xfrm>
            <a:off x="17947453" y="8404352"/>
            <a:ext cx="13970" cy="12700"/>
          </a:xfrm>
          <a:custGeom>
            <a:avLst/>
            <a:gdLst/>
            <a:ahLst/>
            <a:cxnLst/>
            <a:rect l="l" t="t" r="r" b="b"/>
            <a:pathLst>
              <a:path w="13969" h="12700">
                <a:moveTo>
                  <a:pt x="2255" y="2819"/>
                </a:moveTo>
                <a:lnTo>
                  <a:pt x="0" y="845"/>
                </a:lnTo>
                <a:lnTo>
                  <a:pt x="0" y="0"/>
                </a:lnTo>
                <a:lnTo>
                  <a:pt x="2255" y="2819"/>
                </a:lnTo>
                <a:close/>
              </a:path>
              <a:path w="13969" h="12700">
                <a:moveTo>
                  <a:pt x="6767" y="8458"/>
                </a:moveTo>
                <a:lnTo>
                  <a:pt x="2255" y="2819"/>
                </a:lnTo>
                <a:lnTo>
                  <a:pt x="6767" y="6767"/>
                </a:lnTo>
                <a:lnTo>
                  <a:pt x="6767" y="8458"/>
                </a:lnTo>
                <a:close/>
              </a:path>
              <a:path w="13969" h="12700">
                <a:moveTo>
                  <a:pt x="13533" y="12688"/>
                </a:moveTo>
                <a:lnTo>
                  <a:pt x="6767" y="6767"/>
                </a:lnTo>
                <a:lnTo>
                  <a:pt x="6767" y="5075"/>
                </a:lnTo>
                <a:lnTo>
                  <a:pt x="13533" y="12688"/>
                </a:lnTo>
                <a:close/>
              </a:path>
            </a:pathLst>
          </a:custGeom>
          <a:solidFill>
            <a:srgbClr val="37B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 descr=""/>
          <p:cNvSpPr/>
          <p:nvPr/>
        </p:nvSpPr>
        <p:spPr>
          <a:xfrm>
            <a:off x="17870478" y="8570961"/>
            <a:ext cx="6985" cy="13970"/>
          </a:xfrm>
          <a:custGeom>
            <a:avLst/>
            <a:gdLst/>
            <a:ahLst/>
            <a:cxnLst/>
            <a:rect l="l" t="t" r="r" b="b"/>
            <a:pathLst>
              <a:path w="6984" h="13970">
                <a:moveTo>
                  <a:pt x="5920" y="13560"/>
                </a:moveTo>
                <a:lnTo>
                  <a:pt x="2537" y="5101"/>
                </a:lnTo>
                <a:lnTo>
                  <a:pt x="0" y="872"/>
                </a:lnTo>
                <a:lnTo>
                  <a:pt x="5802" y="0"/>
                </a:lnTo>
                <a:lnTo>
                  <a:pt x="6449" y="2141"/>
                </a:lnTo>
                <a:lnTo>
                  <a:pt x="5352" y="6819"/>
                </a:lnTo>
                <a:lnTo>
                  <a:pt x="5920" y="13560"/>
                </a:lnTo>
                <a:close/>
              </a:path>
            </a:pathLst>
          </a:custGeom>
          <a:solidFill>
            <a:srgbClr val="37B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 descr=""/>
          <p:cNvSpPr/>
          <p:nvPr/>
        </p:nvSpPr>
        <p:spPr>
          <a:xfrm>
            <a:off x="18088712" y="8540546"/>
            <a:ext cx="41275" cy="27305"/>
          </a:xfrm>
          <a:custGeom>
            <a:avLst/>
            <a:gdLst/>
            <a:ahLst/>
            <a:cxnLst/>
            <a:rect l="l" t="t" r="r" b="b"/>
            <a:pathLst>
              <a:path w="41275" h="27304">
                <a:moveTo>
                  <a:pt x="838" y="18605"/>
                </a:moveTo>
                <a:lnTo>
                  <a:pt x="0" y="18605"/>
                </a:lnTo>
                <a:lnTo>
                  <a:pt x="0" y="21145"/>
                </a:lnTo>
                <a:lnTo>
                  <a:pt x="838" y="20294"/>
                </a:lnTo>
                <a:lnTo>
                  <a:pt x="838" y="18605"/>
                </a:lnTo>
                <a:close/>
              </a:path>
              <a:path w="41275" h="27304">
                <a:moveTo>
                  <a:pt x="35521" y="24523"/>
                </a:moveTo>
                <a:lnTo>
                  <a:pt x="34671" y="26212"/>
                </a:lnTo>
                <a:lnTo>
                  <a:pt x="35521" y="27063"/>
                </a:lnTo>
                <a:lnTo>
                  <a:pt x="35521" y="24523"/>
                </a:lnTo>
                <a:close/>
              </a:path>
              <a:path w="41275" h="27304">
                <a:moveTo>
                  <a:pt x="40601" y="14376"/>
                </a:moveTo>
                <a:lnTo>
                  <a:pt x="35852" y="13703"/>
                </a:lnTo>
                <a:lnTo>
                  <a:pt x="37211" y="14376"/>
                </a:lnTo>
                <a:lnTo>
                  <a:pt x="40601" y="14376"/>
                </a:lnTo>
                <a:close/>
              </a:path>
              <a:path w="41275" h="27304">
                <a:moveTo>
                  <a:pt x="40843" y="3187"/>
                </a:moveTo>
                <a:lnTo>
                  <a:pt x="38900" y="0"/>
                </a:lnTo>
                <a:lnTo>
                  <a:pt x="38061" y="3378"/>
                </a:lnTo>
                <a:lnTo>
                  <a:pt x="27063" y="7607"/>
                </a:lnTo>
                <a:lnTo>
                  <a:pt x="29603" y="12687"/>
                </a:lnTo>
                <a:lnTo>
                  <a:pt x="33832" y="13525"/>
                </a:lnTo>
                <a:lnTo>
                  <a:pt x="32359" y="10820"/>
                </a:lnTo>
                <a:lnTo>
                  <a:pt x="36690" y="7086"/>
                </a:lnTo>
                <a:lnTo>
                  <a:pt x="40843" y="3187"/>
                </a:lnTo>
                <a:close/>
              </a:path>
            </a:pathLst>
          </a:custGeom>
          <a:solidFill>
            <a:srgbClr val="37B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 descr=""/>
          <p:cNvSpPr/>
          <p:nvPr/>
        </p:nvSpPr>
        <p:spPr>
          <a:xfrm>
            <a:off x="17926304" y="8457653"/>
            <a:ext cx="2540" cy="2540"/>
          </a:xfrm>
          <a:custGeom>
            <a:avLst/>
            <a:gdLst/>
            <a:ahLst/>
            <a:cxnLst/>
            <a:rect l="l" t="t" r="r" b="b"/>
            <a:pathLst>
              <a:path w="2540" h="2540">
                <a:moveTo>
                  <a:pt x="2527" y="2527"/>
                </a:moveTo>
                <a:lnTo>
                  <a:pt x="0" y="0"/>
                </a:lnTo>
                <a:lnTo>
                  <a:pt x="1689" y="2527"/>
                </a:lnTo>
                <a:lnTo>
                  <a:pt x="2527" y="2527"/>
                </a:lnTo>
                <a:close/>
              </a:path>
            </a:pathLst>
          </a:custGeom>
          <a:solidFill>
            <a:srgbClr val="37B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 descr=""/>
          <p:cNvSpPr/>
          <p:nvPr/>
        </p:nvSpPr>
        <p:spPr>
          <a:xfrm>
            <a:off x="18150461" y="8240252"/>
            <a:ext cx="4445" cy="1905"/>
          </a:xfrm>
          <a:custGeom>
            <a:avLst/>
            <a:gdLst/>
            <a:ahLst/>
            <a:cxnLst/>
            <a:rect l="l" t="t" r="r" b="b"/>
            <a:pathLst>
              <a:path w="4444" h="1904">
                <a:moveTo>
                  <a:pt x="1691" y="1691"/>
                </a:moveTo>
                <a:lnTo>
                  <a:pt x="0" y="845"/>
                </a:lnTo>
                <a:lnTo>
                  <a:pt x="4229" y="0"/>
                </a:lnTo>
                <a:lnTo>
                  <a:pt x="3383" y="845"/>
                </a:lnTo>
                <a:lnTo>
                  <a:pt x="1691" y="1691"/>
                </a:lnTo>
                <a:close/>
              </a:path>
            </a:pathLst>
          </a:custGeom>
          <a:solidFill>
            <a:srgbClr val="37B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 descr=""/>
          <p:cNvSpPr/>
          <p:nvPr/>
        </p:nvSpPr>
        <p:spPr>
          <a:xfrm>
            <a:off x="16177049" y="9724752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0" y="845"/>
                </a:moveTo>
                <a:lnTo>
                  <a:pt x="2537" y="0"/>
                </a:lnTo>
                <a:lnTo>
                  <a:pt x="3383" y="0"/>
                </a:lnTo>
                <a:lnTo>
                  <a:pt x="0" y="845"/>
                </a:lnTo>
                <a:close/>
              </a:path>
            </a:pathLst>
          </a:custGeom>
          <a:solidFill>
            <a:srgbClr val="37B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 descr=""/>
          <p:cNvSpPr/>
          <p:nvPr/>
        </p:nvSpPr>
        <p:spPr>
          <a:xfrm>
            <a:off x="16182970" y="9785656"/>
            <a:ext cx="33020" cy="1905"/>
          </a:xfrm>
          <a:custGeom>
            <a:avLst/>
            <a:gdLst/>
            <a:ahLst/>
            <a:cxnLst/>
            <a:rect l="l" t="t" r="r" b="b"/>
            <a:pathLst>
              <a:path w="33019" h="1904">
                <a:moveTo>
                  <a:pt x="0" y="1691"/>
                </a:moveTo>
                <a:lnTo>
                  <a:pt x="7890" y="832"/>
                </a:lnTo>
                <a:lnTo>
                  <a:pt x="17446" y="528"/>
                </a:lnTo>
                <a:lnTo>
                  <a:pt x="26525" y="383"/>
                </a:lnTo>
                <a:lnTo>
                  <a:pt x="32988" y="0"/>
                </a:lnTo>
                <a:lnTo>
                  <a:pt x="23314" y="1096"/>
                </a:lnTo>
                <a:lnTo>
                  <a:pt x="15860" y="1163"/>
                </a:lnTo>
                <a:lnTo>
                  <a:pt x="8723" y="1070"/>
                </a:lnTo>
                <a:lnTo>
                  <a:pt x="0" y="1691"/>
                </a:lnTo>
                <a:close/>
              </a:path>
            </a:pathLst>
          </a:custGeom>
          <a:solidFill>
            <a:srgbClr val="37B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 descr=""/>
          <p:cNvSpPr/>
          <p:nvPr/>
        </p:nvSpPr>
        <p:spPr>
          <a:xfrm>
            <a:off x="16196504" y="9707836"/>
            <a:ext cx="1905" cy="1270"/>
          </a:xfrm>
          <a:custGeom>
            <a:avLst/>
            <a:gdLst/>
            <a:ahLst/>
            <a:cxnLst/>
            <a:rect l="l" t="t" r="r" b="b"/>
            <a:pathLst>
              <a:path w="1905" h="1270">
                <a:moveTo>
                  <a:pt x="1691" y="845"/>
                </a:moveTo>
                <a:lnTo>
                  <a:pt x="0" y="845"/>
                </a:lnTo>
                <a:lnTo>
                  <a:pt x="1691" y="0"/>
                </a:lnTo>
                <a:lnTo>
                  <a:pt x="1691" y="845"/>
                </a:lnTo>
                <a:close/>
              </a:path>
            </a:pathLst>
          </a:custGeom>
          <a:solidFill>
            <a:srgbClr val="37B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 descr=""/>
          <p:cNvSpPr/>
          <p:nvPr/>
        </p:nvSpPr>
        <p:spPr>
          <a:xfrm>
            <a:off x="16243027" y="9951446"/>
            <a:ext cx="2540" cy="1270"/>
          </a:xfrm>
          <a:custGeom>
            <a:avLst/>
            <a:gdLst/>
            <a:ahLst/>
            <a:cxnLst/>
            <a:rect l="l" t="t" r="r" b="b"/>
            <a:pathLst>
              <a:path w="2540" h="1270">
                <a:moveTo>
                  <a:pt x="2537" y="0"/>
                </a:moveTo>
                <a:lnTo>
                  <a:pt x="845" y="0"/>
                </a:lnTo>
                <a:lnTo>
                  <a:pt x="0" y="845"/>
                </a:lnTo>
                <a:lnTo>
                  <a:pt x="845" y="0"/>
                </a:lnTo>
                <a:lnTo>
                  <a:pt x="2537" y="0"/>
                </a:lnTo>
                <a:close/>
              </a:path>
            </a:pathLst>
          </a:custGeom>
          <a:solidFill>
            <a:srgbClr val="37B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 descr=""/>
          <p:cNvSpPr/>
          <p:nvPr/>
        </p:nvSpPr>
        <p:spPr>
          <a:xfrm>
            <a:off x="16066239" y="9262909"/>
            <a:ext cx="4445" cy="3810"/>
          </a:xfrm>
          <a:custGeom>
            <a:avLst/>
            <a:gdLst/>
            <a:ahLst/>
            <a:cxnLst/>
            <a:rect l="l" t="t" r="r" b="b"/>
            <a:pathLst>
              <a:path w="4444" h="3809">
                <a:moveTo>
                  <a:pt x="4229" y="3383"/>
                </a:moveTo>
                <a:lnTo>
                  <a:pt x="845" y="1691"/>
                </a:lnTo>
                <a:lnTo>
                  <a:pt x="0" y="0"/>
                </a:lnTo>
                <a:lnTo>
                  <a:pt x="3383" y="2537"/>
                </a:lnTo>
                <a:lnTo>
                  <a:pt x="4229" y="2537"/>
                </a:lnTo>
                <a:lnTo>
                  <a:pt x="4229" y="3383"/>
                </a:lnTo>
                <a:close/>
              </a:path>
            </a:pathLst>
          </a:custGeom>
          <a:solidFill>
            <a:srgbClr val="37B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 descr=""/>
          <p:cNvSpPr/>
          <p:nvPr/>
        </p:nvSpPr>
        <p:spPr>
          <a:xfrm>
            <a:off x="16039160" y="9070060"/>
            <a:ext cx="10160" cy="40005"/>
          </a:xfrm>
          <a:custGeom>
            <a:avLst/>
            <a:gdLst/>
            <a:ahLst/>
            <a:cxnLst/>
            <a:rect l="l" t="t" r="r" b="b"/>
            <a:pathLst>
              <a:path w="10159" h="40004">
                <a:moveTo>
                  <a:pt x="2540" y="31292"/>
                </a:moveTo>
                <a:lnTo>
                  <a:pt x="1701" y="33832"/>
                </a:lnTo>
                <a:lnTo>
                  <a:pt x="850" y="37211"/>
                </a:lnTo>
                <a:lnTo>
                  <a:pt x="850" y="39751"/>
                </a:lnTo>
                <a:lnTo>
                  <a:pt x="2540" y="31292"/>
                </a:lnTo>
                <a:close/>
              </a:path>
              <a:path w="10159" h="40004">
                <a:moveTo>
                  <a:pt x="10160" y="838"/>
                </a:moveTo>
                <a:lnTo>
                  <a:pt x="9309" y="838"/>
                </a:lnTo>
                <a:lnTo>
                  <a:pt x="7620" y="0"/>
                </a:lnTo>
                <a:lnTo>
                  <a:pt x="5930" y="0"/>
                </a:lnTo>
                <a:lnTo>
                  <a:pt x="0" y="5918"/>
                </a:lnTo>
                <a:lnTo>
                  <a:pt x="5080" y="4229"/>
                </a:lnTo>
                <a:lnTo>
                  <a:pt x="8470" y="2540"/>
                </a:lnTo>
                <a:lnTo>
                  <a:pt x="10160" y="838"/>
                </a:lnTo>
                <a:close/>
              </a:path>
            </a:pathLst>
          </a:custGeom>
          <a:solidFill>
            <a:srgbClr val="37B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 descr=""/>
          <p:cNvSpPr/>
          <p:nvPr/>
        </p:nvSpPr>
        <p:spPr>
          <a:xfrm>
            <a:off x="16116146" y="9395710"/>
            <a:ext cx="9525" cy="5080"/>
          </a:xfrm>
          <a:custGeom>
            <a:avLst/>
            <a:gdLst/>
            <a:ahLst/>
            <a:cxnLst/>
            <a:rect l="l" t="t" r="r" b="b"/>
            <a:pathLst>
              <a:path w="9525" h="5079">
                <a:moveTo>
                  <a:pt x="0" y="5075"/>
                </a:moveTo>
                <a:lnTo>
                  <a:pt x="0" y="2537"/>
                </a:lnTo>
                <a:lnTo>
                  <a:pt x="1691" y="0"/>
                </a:lnTo>
                <a:lnTo>
                  <a:pt x="3383" y="1691"/>
                </a:lnTo>
                <a:lnTo>
                  <a:pt x="5921" y="2537"/>
                </a:lnTo>
                <a:lnTo>
                  <a:pt x="9304" y="3383"/>
                </a:lnTo>
                <a:lnTo>
                  <a:pt x="0" y="5075"/>
                </a:lnTo>
                <a:close/>
              </a:path>
            </a:pathLst>
          </a:custGeom>
          <a:solidFill>
            <a:srgbClr val="37B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 descr=""/>
          <p:cNvSpPr/>
          <p:nvPr/>
        </p:nvSpPr>
        <p:spPr>
          <a:xfrm>
            <a:off x="16173654" y="9653701"/>
            <a:ext cx="19685" cy="1905"/>
          </a:xfrm>
          <a:custGeom>
            <a:avLst/>
            <a:gdLst/>
            <a:ahLst/>
            <a:cxnLst/>
            <a:rect l="l" t="t" r="r" b="b"/>
            <a:pathLst>
              <a:path w="19684" h="1904">
                <a:moveTo>
                  <a:pt x="2540" y="0"/>
                </a:moveTo>
                <a:lnTo>
                  <a:pt x="850" y="0"/>
                </a:lnTo>
                <a:lnTo>
                  <a:pt x="0" y="1701"/>
                </a:lnTo>
                <a:lnTo>
                  <a:pt x="850" y="850"/>
                </a:lnTo>
                <a:lnTo>
                  <a:pt x="2540" y="0"/>
                </a:lnTo>
                <a:close/>
              </a:path>
              <a:path w="19684" h="1904">
                <a:moveTo>
                  <a:pt x="19456" y="0"/>
                </a:moveTo>
                <a:lnTo>
                  <a:pt x="17767" y="0"/>
                </a:lnTo>
                <a:lnTo>
                  <a:pt x="16078" y="850"/>
                </a:lnTo>
                <a:lnTo>
                  <a:pt x="17767" y="850"/>
                </a:lnTo>
                <a:lnTo>
                  <a:pt x="19456" y="0"/>
                </a:lnTo>
                <a:close/>
              </a:path>
            </a:pathLst>
          </a:custGeom>
          <a:solidFill>
            <a:srgbClr val="37B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 descr=""/>
          <p:cNvSpPr/>
          <p:nvPr/>
        </p:nvSpPr>
        <p:spPr>
          <a:xfrm>
            <a:off x="16113608" y="9389788"/>
            <a:ext cx="5080" cy="6985"/>
          </a:xfrm>
          <a:custGeom>
            <a:avLst/>
            <a:gdLst/>
            <a:ahLst/>
            <a:cxnLst/>
            <a:rect l="l" t="t" r="r" b="b"/>
            <a:pathLst>
              <a:path w="5080" h="6984">
                <a:moveTo>
                  <a:pt x="3383" y="6766"/>
                </a:moveTo>
                <a:lnTo>
                  <a:pt x="845" y="5075"/>
                </a:lnTo>
                <a:lnTo>
                  <a:pt x="0" y="2537"/>
                </a:lnTo>
                <a:lnTo>
                  <a:pt x="2537" y="0"/>
                </a:lnTo>
                <a:lnTo>
                  <a:pt x="5075" y="1691"/>
                </a:lnTo>
                <a:lnTo>
                  <a:pt x="3383" y="6766"/>
                </a:lnTo>
                <a:close/>
              </a:path>
            </a:pathLst>
          </a:custGeom>
          <a:solidFill>
            <a:srgbClr val="37B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 descr=""/>
          <p:cNvSpPr/>
          <p:nvPr/>
        </p:nvSpPr>
        <p:spPr>
          <a:xfrm>
            <a:off x="18126777" y="7730194"/>
            <a:ext cx="4445" cy="1905"/>
          </a:xfrm>
          <a:custGeom>
            <a:avLst/>
            <a:gdLst/>
            <a:ahLst/>
            <a:cxnLst/>
            <a:rect l="l" t="t" r="r" b="b"/>
            <a:pathLst>
              <a:path w="4444" h="1904">
                <a:moveTo>
                  <a:pt x="4229" y="1691"/>
                </a:moveTo>
                <a:lnTo>
                  <a:pt x="2537" y="1691"/>
                </a:lnTo>
                <a:lnTo>
                  <a:pt x="845" y="845"/>
                </a:lnTo>
                <a:lnTo>
                  <a:pt x="0" y="0"/>
                </a:lnTo>
                <a:lnTo>
                  <a:pt x="1691" y="845"/>
                </a:lnTo>
                <a:lnTo>
                  <a:pt x="3383" y="845"/>
                </a:lnTo>
                <a:lnTo>
                  <a:pt x="4229" y="1691"/>
                </a:lnTo>
                <a:close/>
              </a:path>
            </a:pathLst>
          </a:custGeom>
          <a:solidFill>
            <a:srgbClr val="37B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 descr=""/>
          <p:cNvSpPr/>
          <p:nvPr/>
        </p:nvSpPr>
        <p:spPr>
          <a:xfrm>
            <a:off x="18101398" y="7209142"/>
            <a:ext cx="74930" cy="65405"/>
          </a:xfrm>
          <a:custGeom>
            <a:avLst/>
            <a:gdLst/>
            <a:ahLst/>
            <a:cxnLst/>
            <a:rect l="l" t="t" r="r" b="b"/>
            <a:pathLst>
              <a:path w="74930" h="65404">
                <a:moveTo>
                  <a:pt x="1689" y="65138"/>
                </a:moveTo>
                <a:lnTo>
                  <a:pt x="0" y="64287"/>
                </a:lnTo>
                <a:lnTo>
                  <a:pt x="838" y="65138"/>
                </a:lnTo>
                <a:lnTo>
                  <a:pt x="1689" y="65138"/>
                </a:lnTo>
                <a:close/>
              </a:path>
              <a:path w="74930" h="65404">
                <a:moveTo>
                  <a:pt x="31292" y="39763"/>
                </a:moveTo>
                <a:lnTo>
                  <a:pt x="29603" y="38912"/>
                </a:lnTo>
                <a:lnTo>
                  <a:pt x="31292" y="40601"/>
                </a:lnTo>
                <a:lnTo>
                  <a:pt x="31292" y="39763"/>
                </a:lnTo>
                <a:close/>
              </a:path>
              <a:path w="74930" h="65404">
                <a:moveTo>
                  <a:pt x="74434" y="2540"/>
                </a:moveTo>
                <a:lnTo>
                  <a:pt x="69354" y="0"/>
                </a:lnTo>
                <a:lnTo>
                  <a:pt x="73583" y="4229"/>
                </a:lnTo>
                <a:lnTo>
                  <a:pt x="73583" y="2540"/>
                </a:lnTo>
                <a:lnTo>
                  <a:pt x="74434" y="2540"/>
                </a:lnTo>
                <a:close/>
              </a:path>
            </a:pathLst>
          </a:custGeom>
          <a:solidFill>
            <a:srgbClr val="37B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 descr=""/>
          <p:cNvSpPr/>
          <p:nvPr/>
        </p:nvSpPr>
        <p:spPr>
          <a:xfrm>
            <a:off x="18173300" y="7697205"/>
            <a:ext cx="9525" cy="1270"/>
          </a:xfrm>
          <a:custGeom>
            <a:avLst/>
            <a:gdLst/>
            <a:ahLst/>
            <a:cxnLst/>
            <a:rect l="l" t="t" r="r" b="b"/>
            <a:pathLst>
              <a:path w="9525" h="1270">
                <a:moveTo>
                  <a:pt x="0" y="845"/>
                </a:moveTo>
                <a:lnTo>
                  <a:pt x="1691" y="0"/>
                </a:lnTo>
                <a:lnTo>
                  <a:pt x="9304" y="0"/>
                </a:lnTo>
                <a:lnTo>
                  <a:pt x="0" y="845"/>
                </a:lnTo>
                <a:close/>
              </a:path>
            </a:pathLst>
          </a:custGeom>
          <a:solidFill>
            <a:srgbClr val="37B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 descr=""/>
          <p:cNvSpPr/>
          <p:nvPr/>
        </p:nvSpPr>
        <p:spPr>
          <a:xfrm>
            <a:off x="17801963" y="8560837"/>
            <a:ext cx="11430" cy="13970"/>
          </a:xfrm>
          <a:custGeom>
            <a:avLst/>
            <a:gdLst/>
            <a:ahLst/>
            <a:cxnLst/>
            <a:rect l="l" t="t" r="r" b="b"/>
            <a:pathLst>
              <a:path w="11430" h="13970">
                <a:moveTo>
                  <a:pt x="9304" y="13533"/>
                </a:moveTo>
                <a:lnTo>
                  <a:pt x="8458" y="7612"/>
                </a:lnTo>
                <a:lnTo>
                  <a:pt x="0" y="0"/>
                </a:lnTo>
                <a:lnTo>
                  <a:pt x="4229" y="3383"/>
                </a:lnTo>
                <a:lnTo>
                  <a:pt x="7612" y="6766"/>
                </a:lnTo>
                <a:lnTo>
                  <a:pt x="10996" y="9304"/>
                </a:lnTo>
                <a:lnTo>
                  <a:pt x="9304" y="13533"/>
                </a:lnTo>
                <a:close/>
              </a:path>
            </a:pathLst>
          </a:custGeom>
          <a:solidFill>
            <a:srgbClr val="37B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 descr=""/>
          <p:cNvSpPr/>
          <p:nvPr/>
        </p:nvSpPr>
        <p:spPr>
          <a:xfrm>
            <a:off x="17961826" y="6947775"/>
            <a:ext cx="59690" cy="14604"/>
          </a:xfrm>
          <a:custGeom>
            <a:avLst/>
            <a:gdLst/>
            <a:ahLst/>
            <a:cxnLst/>
            <a:rect l="l" t="t" r="r" b="b"/>
            <a:pathLst>
              <a:path w="59690" h="14604">
                <a:moveTo>
                  <a:pt x="850" y="13525"/>
                </a:moveTo>
                <a:lnTo>
                  <a:pt x="0" y="10998"/>
                </a:lnTo>
                <a:lnTo>
                  <a:pt x="850" y="14401"/>
                </a:lnTo>
                <a:lnTo>
                  <a:pt x="850" y="13525"/>
                </a:lnTo>
                <a:close/>
              </a:path>
              <a:path w="59690" h="14604">
                <a:moveTo>
                  <a:pt x="26225" y="9296"/>
                </a:moveTo>
                <a:lnTo>
                  <a:pt x="20307" y="5918"/>
                </a:lnTo>
                <a:lnTo>
                  <a:pt x="25374" y="9296"/>
                </a:lnTo>
                <a:lnTo>
                  <a:pt x="26225" y="9296"/>
                </a:lnTo>
                <a:close/>
              </a:path>
              <a:path w="59690" h="14604">
                <a:moveTo>
                  <a:pt x="59207" y="2527"/>
                </a:moveTo>
                <a:lnTo>
                  <a:pt x="58369" y="838"/>
                </a:lnTo>
                <a:lnTo>
                  <a:pt x="57518" y="0"/>
                </a:lnTo>
                <a:lnTo>
                  <a:pt x="58369" y="1689"/>
                </a:lnTo>
                <a:lnTo>
                  <a:pt x="59207" y="2527"/>
                </a:lnTo>
                <a:close/>
              </a:path>
            </a:pathLst>
          </a:custGeom>
          <a:solidFill>
            <a:srgbClr val="37B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 descr=""/>
          <p:cNvSpPr/>
          <p:nvPr/>
        </p:nvSpPr>
        <p:spPr>
          <a:xfrm>
            <a:off x="18240968" y="6890246"/>
            <a:ext cx="4445" cy="8890"/>
          </a:xfrm>
          <a:custGeom>
            <a:avLst/>
            <a:gdLst/>
            <a:ahLst/>
            <a:cxnLst/>
            <a:rect l="l" t="t" r="r" b="b"/>
            <a:pathLst>
              <a:path w="4444" h="8890">
                <a:moveTo>
                  <a:pt x="1691" y="8458"/>
                </a:moveTo>
                <a:lnTo>
                  <a:pt x="0" y="0"/>
                </a:lnTo>
                <a:lnTo>
                  <a:pt x="1691" y="0"/>
                </a:lnTo>
                <a:lnTo>
                  <a:pt x="4229" y="845"/>
                </a:lnTo>
                <a:lnTo>
                  <a:pt x="3383" y="2537"/>
                </a:lnTo>
                <a:lnTo>
                  <a:pt x="2537" y="5075"/>
                </a:lnTo>
                <a:lnTo>
                  <a:pt x="1691" y="8458"/>
                </a:lnTo>
                <a:close/>
              </a:path>
            </a:pathLst>
          </a:custGeom>
          <a:solidFill>
            <a:srgbClr val="37B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 descr=""/>
          <p:cNvSpPr/>
          <p:nvPr/>
        </p:nvSpPr>
        <p:spPr>
          <a:xfrm>
            <a:off x="17875553" y="6984983"/>
            <a:ext cx="1905" cy="3810"/>
          </a:xfrm>
          <a:custGeom>
            <a:avLst/>
            <a:gdLst/>
            <a:ahLst/>
            <a:cxnLst/>
            <a:rect l="l" t="t" r="r" b="b"/>
            <a:pathLst>
              <a:path w="1905" h="3809">
                <a:moveTo>
                  <a:pt x="845" y="845"/>
                </a:moveTo>
                <a:lnTo>
                  <a:pt x="0" y="845"/>
                </a:lnTo>
                <a:lnTo>
                  <a:pt x="0" y="0"/>
                </a:lnTo>
                <a:lnTo>
                  <a:pt x="845" y="0"/>
                </a:lnTo>
                <a:lnTo>
                  <a:pt x="845" y="845"/>
                </a:lnTo>
                <a:close/>
              </a:path>
              <a:path w="1905" h="3809">
                <a:moveTo>
                  <a:pt x="0" y="3383"/>
                </a:moveTo>
                <a:lnTo>
                  <a:pt x="0" y="1691"/>
                </a:lnTo>
                <a:lnTo>
                  <a:pt x="1691" y="1691"/>
                </a:lnTo>
                <a:lnTo>
                  <a:pt x="0" y="3383"/>
                </a:lnTo>
                <a:close/>
              </a:path>
            </a:pathLst>
          </a:custGeom>
          <a:solidFill>
            <a:srgbClr val="37B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 descr=""/>
          <p:cNvSpPr/>
          <p:nvPr/>
        </p:nvSpPr>
        <p:spPr>
          <a:xfrm>
            <a:off x="16133063" y="8397585"/>
            <a:ext cx="1905" cy="2540"/>
          </a:xfrm>
          <a:custGeom>
            <a:avLst/>
            <a:gdLst/>
            <a:ahLst/>
            <a:cxnLst/>
            <a:rect l="l" t="t" r="r" b="b"/>
            <a:pathLst>
              <a:path w="1905" h="2540">
                <a:moveTo>
                  <a:pt x="1691" y="2537"/>
                </a:moveTo>
                <a:lnTo>
                  <a:pt x="0" y="845"/>
                </a:lnTo>
                <a:lnTo>
                  <a:pt x="0" y="0"/>
                </a:lnTo>
                <a:lnTo>
                  <a:pt x="1691" y="2537"/>
                </a:lnTo>
                <a:close/>
              </a:path>
            </a:pathLst>
          </a:custGeom>
          <a:solidFill>
            <a:srgbClr val="37B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 descr=""/>
          <p:cNvSpPr/>
          <p:nvPr/>
        </p:nvSpPr>
        <p:spPr>
          <a:xfrm>
            <a:off x="17878091" y="6985829"/>
            <a:ext cx="2540" cy="6985"/>
          </a:xfrm>
          <a:custGeom>
            <a:avLst/>
            <a:gdLst/>
            <a:ahLst/>
            <a:cxnLst/>
            <a:rect l="l" t="t" r="r" b="b"/>
            <a:pathLst>
              <a:path w="2540" h="6984">
                <a:moveTo>
                  <a:pt x="0" y="845"/>
                </a:moveTo>
                <a:lnTo>
                  <a:pt x="0" y="0"/>
                </a:lnTo>
                <a:lnTo>
                  <a:pt x="845" y="0"/>
                </a:lnTo>
                <a:lnTo>
                  <a:pt x="0" y="845"/>
                </a:lnTo>
                <a:close/>
              </a:path>
              <a:path w="2540" h="6984">
                <a:moveTo>
                  <a:pt x="845" y="4229"/>
                </a:moveTo>
                <a:lnTo>
                  <a:pt x="634" y="4229"/>
                </a:lnTo>
                <a:lnTo>
                  <a:pt x="0" y="3383"/>
                </a:lnTo>
                <a:lnTo>
                  <a:pt x="0" y="1691"/>
                </a:lnTo>
                <a:lnTo>
                  <a:pt x="845" y="4229"/>
                </a:lnTo>
                <a:close/>
              </a:path>
              <a:path w="2540" h="6984">
                <a:moveTo>
                  <a:pt x="2537" y="6766"/>
                </a:moveTo>
                <a:lnTo>
                  <a:pt x="1691" y="5921"/>
                </a:lnTo>
                <a:lnTo>
                  <a:pt x="845" y="4229"/>
                </a:lnTo>
                <a:lnTo>
                  <a:pt x="634" y="4229"/>
                </a:lnTo>
                <a:lnTo>
                  <a:pt x="2537" y="6766"/>
                </a:lnTo>
                <a:close/>
              </a:path>
            </a:pathLst>
          </a:custGeom>
          <a:solidFill>
            <a:srgbClr val="37B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 descr=""/>
          <p:cNvSpPr/>
          <p:nvPr/>
        </p:nvSpPr>
        <p:spPr>
          <a:xfrm>
            <a:off x="18245197" y="6887709"/>
            <a:ext cx="6350" cy="5080"/>
          </a:xfrm>
          <a:custGeom>
            <a:avLst/>
            <a:gdLst/>
            <a:ahLst/>
            <a:cxnLst/>
            <a:rect l="l" t="t" r="r" b="b"/>
            <a:pathLst>
              <a:path w="6350" h="5079">
                <a:moveTo>
                  <a:pt x="4229" y="5075"/>
                </a:moveTo>
                <a:lnTo>
                  <a:pt x="1691" y="3383"/>
                </a:lnTo>
                <a:lnTo>
                  <a:pt x="0" y="3383"/>
                </a:lnTo>
                <a:lnTo>
                  <a:pt x="1691" y="845"/>
                </a:lnTo>
                <a:lnTo>
                  <a:pt x="3383" y="0"/>
                </a:lnTo>
                <a:lnTo>
                  <a:pt x="5921" y="2537"/>
                </a:lnTo>
                <a:lnTo>
                  <a:pt x="4229" y="5075"/>
                </a:lnTo>
                <a:close/>
              </a:path>
            </a:pathLst>
          </a:custGeom>
          <a:solidFill>
            <a:srgbClr val="37B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 descr=""/>
          <p:cNvSpPr/>
          <p:nvPr/>
        </p:nvSpPr>
        <p:spPr>
          <a:xfrm>
            <a:off x="17878938" y="6984983"/>
            <a:ext cx="1905" cy="1270"/>
          </a:xfrm>
          <a:custGeom>
            <a:avLst/>
            <a:gdLst/>
            <a:ahLst/>
            <a:cxnLst/>
            <a:rect l="l" t="t" r="r" b="b"/>
            <a:pathLst>
              <a:path w="1905" h="1270">
                <a:moveTo>
                  <a:pt x="0" y="845"/>
                </a:moveTo>
                <a:lnTo>
                  <a:pt x="845" y="0"/>
                </a:lnTo>
                <a:lnTo>
                  <a:pt x="1691" y="0"/>
                </a:lnTo>
                <a:lnTo>
                  <a:pt x="0" y="0"/>
                </a:lnTo>
                <a:lnTo>
                  <a:pt x="0" y="845"/>
                </a:lnTo>
                <a:close/>
              </a:path>
            </a:pathLst>
          </a:custGeom>
          <a:solidFill>
            <a:srgbClr val="37B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 descr=""/>
          <p:cNvSpPr/>
          <p:nvPr/>
        </p:nvSpPr>
        <p:spPr>
          <a:xfrm>
            <a:off x="16518780" y="7669291"/>
            <a:ext cx="3810" cy="1905"/>
          </a:xfrm>
          <a:custGeom>
            <a:avLst/>
            <a:gdLst/>
            <a:ahLst/>
            <a:cxnLst/>
            <a:rect l="l" t="t" r="r" b="b"/>
            <a:pathLst>
              <a:path w="3809" h="1904">
                <a:moveTo>
                  <a:pt x="3383" y="1691"/>
                </a:moveTo>
                <a:lnTo>
                  <a:pt x="1691" y="845"/>
                </a:lnTo>
                <a:lnTo>
                  <a:pt x="845" y="845"/>
                </a:lnTo>
                <a:lnTo>
                  <a:pt x="0" y="0"/>
                </a:lnTo>
                <a:lnTo>
                  <a:pt x="845" y="0"/>
                </a:lnTo>
                <a:lnTo>
                  <a:pt x="2537" y="845"/>
                </a:lnTo>
                <a:lnTo>
                  <a:pt x="3383" y="1691"/>
                </a:lnTo>
                <a:close/>
              </a:path>
            </a:pathLst>
          </a:custGeom>
          <a:solidFill>
            <a:srgbClr val="37B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 descr=""/>
          <p:cNvSpPr/>
          <p:nvPr/>
        </p:nvSpPr>
        <p:spPr>
          <a:xfrm>
            <a:off x="16429964" y="7777562"/>
            <a:ext cx="5080" cy="4445"/>
          </a:xfrm>
          <a:custGeom>
            <a:avLst/>
            <a:gdLst/>
            <a:ahLst/>
            <a:cxnLst/>
            <a:rect l="l" t="t" r="r" b="b"/>
            <a:pathLst>
              <a:path w="5080" h="4445">
                <a:moveTo>
                  <a:pt x="5075" y="4229"/>
                </a:moveTo>
                <a:lnTo>
                  <a:pt x="1691" y="2537"/>
                </a:lnTo>
                <a:lnTo>
                  <a:pt x="0" y="845"/>
                </a:lnTo>
                <a:lnTo>
                  <a:pt x="0" y="0"/>
                </a:lnTo>
                <a:lnTo>
                  <a:pt x="1691" y="1691"/>
                </a:lnTo>
                <a:lnTo>
                  <a:pt x="5075" y="4229"/>
                </a:lnTo>
                <a:close/>
              </a:path>
            </a:pathLst>
          </a:custGeom>
          <a:solidFill>
            <a:srgbClr val="37B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 descr=""/>
          <p:cNvSpPr/>
          <p:nvPr/>
        </p:nvSpPr>
        <p:spPr>
          <a:xfrm>
            <a:off x="16479012" y="7693824"/>
            <a:ext cx="21590" cy="19685"/>
          </a:xfrm>
          <a:custGeom>
            <a:avLst/>
            <a:gdLst/>
            <a:ahLst/>
            <a:cxnLst/>
            <a:rect l="l" t="t" r="r" b="b"/>
            <a:pathLst>
              <a:path w="21590" h="19684">
                <a:moveTo>
                  <a:pt x="5080" y="19456"/>
                </a:moveTo>
                <a:lnTo>
                  <a:pt x="0" y="15227"/>
                </a:lnTo>
                <a:lnTo>
                  <a:pt x="3390" y="18618"/>
                </a:lnTo>
                <a:lnTo>
                  <a:pt x="5080" y="19456"/>
                </a:lnTo>
                <a:close/>
              </a:path>
              <a:path w="21590" h="19684">
                <a:moveTo>
                  <a:pt x="21158" y="0"/>
                </a:moveTo>
                <a:lnTo>
                  <a:pt x="14389" y="0"/>
                </a:lnTo>
                <a:lnTo>
                  <a:pt x="17767" y="850"/>
                </a:lnTo>
                <a:lnTo>
                  <a:pt x="19456" y="850"/>
                </a:lnTo>
                <a:lnTo>
                  <a:pt x="21158" y="0"/>
                </a:lnTo>
                <a:close/>
              </a:path>
            </a:pathLst>
          </a:custGeom>
          <a:solidFill>
            <a:srgbClr val="37B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 descr=""/>
          <p:cNvSpPr/>
          <p:nvPr/>
        </p:nvSpPr>
        <p:spPr>
          <a:xfrm>
            <a:off x="16427426" y="7776716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5">
                <a:moveTo>
                  <a:pt x="1691" y="2537"/>
                </a:moveTo>
                <a:lnTo>
                  <a:pt x="0" y="845"/>
                </a:lnTo>
                <a:lnTo>
                  <a:pt x="0" y="0"/>
                </a:lnTo>
                <a:lnTo>
                  <a:pt x="1691" y="1691"/>
                </a:lnTo>
                <a:lnTo>
                  <a:pt x="1691" y="2537"/>
                </a:lnTo>
                <a:close/>
              </a:path>
              <a:path w="2540" h="4445">
                <a:moveTo>
                  <a:pt x="2537" y="4229"/>
                </a:moveTo>
                <a:lnTo>
                  <a:pt x="1691" y="2537"/>
                </a:lnTo>
                <a:lnTo>
                  <a:pt x="2537" y="3383"/>
                </a:lnTo>
                <a:lnTo>
                  <a:pt x="2537" y="4229"/>
                </a:lnTo>
                <a:close/>
              </a:path>
            </a:pathLst>
          </a:custGeom>
          <a:solidFill>
            <a:srgbClr val="37B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 descr=""/>
          <p:cNvSpPr/>
          <p:nvPr/>
        </p:nvSpPr>
        <p:spPr>
          <a:xfrm>
            <a:off x="16132218" y="8378975"/>
            <a:ext cx="4445" cy="2540"/>
          </a:xfrm>
          <a:custGeom>
            <a:avLst/>
            <a:gdLst/>
            <a:ahLst/>
            <a:cxnLst/>
            <a:rect l="l" t="t" r="r" b="b"/>
            <a:pathLst>
              <a:path w="4444" h="2540">
                <a:moveTo>
                  <a:pt x="4229" y="2537"/>
                </a:moveTo>
                <a:lnTo>
                  <a:pt x="0" y="1691"/>
                </a:lnTo>
                <a:lnTo>
                  <a:pt x="845" y="0"/>
                </a:lnTo>
                <a:lnTo>
                  <a:pt x="4229" y="2537"/>
                </a:lnTo>
                <a:close/>
              </a:path>
            </a:pathLst>
          </a:custGeom>
          <a:solidFill>
            <a:srgbClr val="37B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 descr=""/>
          <p:cNvSpPr/>
          <p:nvPr/>
        </p:nvSpPr>
        <p:spPr>
          <a:xfrm>
            <a:off x="16440960" y="7813089"/>
            <a:ext cx="1905" cy="1270"/>
          </a:xfrm>
          <a:custGeom>
            <a:avLst/>
            <a:gdLst/>
            <a:ahLst/>
            <a:cxnLst/>
            <a:rect l="l" t="t" r="r" b="b"/>
            <a:pathLst>
              <a:path w="1905" h="1270">
                <a:moveTo>
                  <a:pt x="1691" y="845"/>
                </a:moveTo>
                <a:lnTo>
                  <a:pt x="845" y="845"/>
                </a:lnTo>
                <a:lnTo>
                  <a:pt x="0" y="0"/>
                </a:lnTo>
                <a:lnTo>
                  <a:pt x="1691" y="0"/>
                </a:lnTo>
                <a:lnTo>
                  <a:pt x="1691" y="845"/>
                </a:lnTo>
                <a:close/>
              </a:path>
            </a:pathLst>
          </a:custGeom>
          <a:solidFill>
            <a:srgbClr val="37B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 descr=""/>
          <p:cNvSpPr/>
          <p:nvPr/>
        </p:nvSpPr>
        <p:spPr>
          <a:xfrm>
            <a:off x="17335881" y="7237056"/>
            <a:ext cx="33020" cy="24130"/>
          </a:xfrm>
          <a:custGeom>
            <a:avLst/>
            <a:gdLst/>
            <a:ahLst/>
            <a:cxnLst/>
            <a:rect l="l" t="t" r="r" b="b"/>
            <a:pathLst>
              <a:path w="33019" h="24129">
                <a:moveTo>
                  <a:pt x="850" y="21996"/>
                </a:moveTo>
                <a:lnTo>
                  <a:pt x="0" y="20307"/>
                </a:lnTo>
                <a:lnTo>
                  <a:pt x="0" y="22834"/>
                </a:lnTo>
                <a:lnTo>
                  <a:pt x="850" y="23685"/>
                </a:lnTo>
                <a:lnTo>
                  <a:pt x="850" y="21996"/>
                </a:lnTo>
                <a:close/>
              </a:path>
              <a:path w="33019" h="24129">
                <a:moveTo>
                  <a:pt x="32994" y="3390"/>
                </a:moveTo>
                <a:lnTo>
                  <a:pt x="31305" y="0"/>
                </a:lnTo>
                <a:lnTo>
                  <a:pt x="30454" y="0"/>
                </a:lnTo>
                <a:lnTo>
                  <a:pt x="32994" y="3390"/>
                </a:lnTo>
                <a:close/>
              </a:path>
            </a:pathLst>
          </a:custGeom>
          <a:solidFill>
            <a:srgbClr val="37B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 descr=""/>
          <p:cNvSpPr/>
          <p:nvPr/>
        </p:nvSpPr>
        <p:spPr>
          <a:xfrm>
            <a:off x="16916337" y="7381696"/>
            <a:ext cx="40640" cy="12065"/>
          </a:xfrm>
          <a:custGeom>
            <a:avLst/>
            <a:gdLst/>
            <a:ahLst/>
            <a:cxnLst/>
            <a:rect l="l" t="t" r="r" b="b"/>
            <a:pathLst>
              <a:path w="40640" h="12065">
                <a:moveTo>
                  <a:pt x="8458" y="2540"/>
                </a:moveTo>
                <a:lnTo>
                  <a:pt x="5918" y="850"/>
                </a:lnTo>
                <a:lnTo>
                  <a:pt x="2527" y="0"/>
                </a:lnTo>
                <a:lnTo>
                  <a:pt x="0" y="0"/>
                </a:lnTo>
                <a:lnTo>
                  <a:pt x="8458" y="2540"/>
                </a:lnTo>
                <a:close/>
              </a:path>
              <a:path w="40640" h="12065">
                <a:moveTo>
                  <a:pt x="40601" y="7620"/>
                </a:moveTo>
                <a:lnTo>
                  <a:pt x="35521" y="2540"/>
                </a:lnTo>
                <a:lnTo>
                  <a:pt x="35521" y="6769"/>
                </a:lnTo>
                <a:lnTo>
                  <a:pt x="37211" y="10160"/>
                </a:lnTo>
                <a:lnTo>
                  <a:pt x="38900" y="11849"/>
                </a:lnTo>
                <a:lnTo>
                  <a:pt x="39751" y="10998"/>
                </a:lnTo>
                <a:lnTo>
                  <a:pt x="39751" y="9309"/>
                </a:lnTo>
                <a:lnTo>
                  <a:pt x="40601" y="7620"/>
                </a:lnTo>
                <a:close/>
              </a:path>
            </a:pathLst>
          </a:custGeom>
          <a:solidFill>
            <a:srgbClr val="37B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 descr=""/>
          <p:cNvSpPr/>
          <p:nvPr/>
        </p:nvSpPr>
        <p:spPr>
          <a:xfrm>
            <a:off x="16678648" y="7517034"/>
            <a:ext cx="2540" cy="5080"/>
          </a:xfrm>
          <a:custGeom>
            <a:avLst/>
            <a:gdLst/>
            <a:ahLst/>
            <a:cxnLst/>
            <a:rect l="l" t="t" r="r" b="b"/>
            <a:pathLst>
              <a:path w="2540" h="5079">
                <a:moveTo>
                  <a:pt x="2537" y="5075"/>
                </a:moveTo>
                <a:lnTo>
                  <a:pt x="845" y="1691"/>
                </a:lnTo>
                <a:lnTo>
                  <a:pt x="0" y="845"/>
                </a:lnTo>
                <a:lnTo>
                  <a:pt x="845" y="0"/>
                </a:lnTo>
                <a:lnTo>
                  <a:pt x="1691" y="0"/>
                </a:lnTo>
                <a:lnTo>
                  <a:pt x="1691" y="1691"/>
                </a:lnTo>
                <a:lnTo>
                  <a:pt x="2537" y="3383"/>
                </a:lnTo>
                <a:lnTo>
                  <a:pt x="2537" y="5075"/>
                </a:lnTo>
                <a:close/>
              </a:path>
            </a:pathLst>
          </a:custGeom>
          <a:solidFill>
            <a:srgbClr val="37B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 descr=""/>
          <p:cNvSpPr/>
          <p:nvPr/>
        </p:nvSpPr>
        <p:spPr>
          <a:xfrm>
            <a:off x="17357881" y="7249740"/>
            <a:ext cx="1270" cy="2540"/>
          </a:xfrm>
          <a:custGeom>
            <a:avLst/>
            <a:gdLst/>
            <a:ahLst/>
            <a:cxnLst/>
            <a:rect l="l" t="t" r="r" b="b"/>
            <a:pathLst>
              <a:path w="1269" h="2540">
                <a:moveTo>
                  <a:pt x="845" y="2537"/>
                </a:moveTo>
                <a:lnTo>
                  <a:pt x="0" y="845"/>
                </a:lnTo>
                <a:lnTo>
                  <a:pt x="0" y="0"/>
                </a:lnTo>
                <a:lnTo>
                  <a:pt x="845" y="0"/>
                </a:lnTo>
                <a:lnTo>
                  <a:pt x="845" y="2537"/>
                </a:lnTo>
                <a:close/>
              </a:path>
            </a:pathLst>
          </a:custGeom>
          <a:solidFill>
            <a:srgbClr val="37B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object 101" descr=""/>
          <p:cNvSpPr/>
          <p:nvPr/>
        </p:nvSpPr>
        <p:spPr>
          <a:xfrm>
            <a:off x="16772540" y="7424835"/>
            <a:ext cx="1905" cy="5080"/>
          </a:xfrm>
          <a:custGeom>
            <a:avLst/>
            <a:gdLst/>
            <a:ahLst/>
            <a:cxnLst/>
            <a:rect l="l" t="t" r="r" b="b"/>
            <a:pathLst>
              <a:path w="1905" h="5079">
                <a:moveTo>
                  <a:pt x="211" y="4229"/>
                </a:moveTo>
                <a:lnTo>
                  <a:pt x="0" y="5075"/>
                </a:lnTo>
                <a:lnTo>
                  <a:pt x="845" y="1691"/>
                </a:lnTo>
                <a:lnTo>
                  <a:pt x="1691" y="0"/>
                </a:lnTo>
                <a:lnTo>
                  <a:pt x="845" y="4229"/>
                </a:lnTo>
                <a:lnTo>
                  <a:pt x="211" y="4229"/>
                </a:lnTo>
                <a:close/>
              </a:path>
            </a:pathLst>
          </a:custGeom>
          <a:solidFill>
            <a:srgbClr val="37B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 descr=""/>
          <p:cNvSpPr/>
          <p:nvPr/>
        </p:nvSpPr>
        <p:spPr>
          <a:xfrm>
            <a:off x="17040669" y="9595345"/>
            <a:ext cx="14604" cy="22225"/>
          </a:xfrm>
          <a:custGeom>
            <a:avLst/>
            <a:gdLst/>
            <a:ahLst/>
            <a:cxnLst/>
            <a:rect l="l" t="t" r="r" b="b"/>
            <a:pathLst>
              <a:path w="14605" h="22225">
                <a:moveTo>
                  <a:pt x="10998" y="19456"/>
                </a:moveTo>
                <a:lnTo>
                  <a:pt x="5080" y="19456"/>
                </a:lnTo>
                <a:lnTo>
                  <a:pt x="0" y="21145"/>
                </a:lnTo>
                <a:lnTo>
                  <a:pt x="850" y="21145"/>
                </a:lnTo>
                <a:lnTo>
                  <a:pt x="2540" y="21983"/>
                </a:lnTo>
                <a:lnTo>
                  <a:pt x="4229" y="21983"/>
                </a:lnTo>
                <a:lnTo>
                  <a:pt x="10998" y="19456"/>
                </a:lnTo>
                <a:close/>
              </a:path>
              <a:path w="14605" h="22225">
                <a:moveTo>
                  <a:pt x="14389" y="0"/>
                </a:moveTo>
                <a:lnTo>
                  <a:pt x="10998" y="4229"/>
                </a:lnTo>
                <a:lnTo>
                  <a:pt x="12687" y="3378"/>
                </a:lnTo>
                <a:lnTo>
                  <a:pt x="14389" y="0"/>
                </a:lnTo>
                <a:close/>
              </a:path>
            </a:pathLst>
          </a:custGeom>
          <a:solidFill>
            <a:srgbClr val="37B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object 103" descr=""/>
          <p:cNvSpPr/>
          <p:nvPr/>
        </p:nvSpPr>
        <p:spPr>
          <a:xfrm>
            <a:off x="17038142" y="9991201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383" y="845"/>
                </a:moveTo>
                <a:lnTo>
                  <a:pt x="845" y="845"/>
                </a:lnTo>
                <a:lnTo>
                  <a:pt x="0" y="0"/>
                </a:lnTo>
                <a:lnTo>
                  <a:pt x="1691" y="0"/>
                </a:lnTo>
                <a:lnTo>
                  <a:pt x="3383" y="845"/>
                </a:lnTo>
                <a:close/>
              </a:path>
            </a:pathLst>
          </a:custGeom>
          <a:solidFill>
            <a:srgbClr val="37B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object 104" descr=""/>
          <p:cNvSpPr/>
          <p:nvPr/>
        </p:nvSpPr>
        <p:spPr>
          <a:xfrm>
            <a:off x="17216621" y="9163942"/>
            <a:ext cx="19685" cy="8890"/>
          </a:xfrm>
          <a:custGeom>
            <a:avLst/>
            <a:gdLst/>
            <a:ahLst/>
            <a:cxnLst/>
            <a:rect l="l" t="t" r="r" b="b"/>
            <a:pathLst>
              <a:path w="19684" h="8890">
                <a:moveTo>
                  <a:pt x="19455" y="8458"/>
                </a:moveTo>
                <a:lnTo>
                  <a:pt x="8458" y="6767"/>
                </a:lnTo>
                <a:lnTo>
                  <a:pt x="4229" y="5075"/>
                </a:lnTo>
                <a:lnTo>
                  <a:pt x="0" y="0"/>
                </a:lnTo>
                <a:lnTo>
                  <a:pt x="17763" y="5921"/>
                </a:lnTo>
                <a:lnTo>
                  <a:pt x="19455" y="8458"/>
                </a:lnTo>
                <a:close/>
              </a:path>
            </a:pathLst>
          </a:custGeom>
          <a:solidFill>
            <a:srgbClr val="37B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" name="object 105" descr=""/>
          <p:cNvSpPr/>
          <p:nvPr/>
        </p:nvSpPr>
        <p:spPr>
          <a:xfrm>
            <a:off x="17038989" y="10017424"/>
            <a:ext cx="4445" cy="1270"/>
          </a:xfrm>
          <a:custGeom>
            <a:avLst/>
            <a:gdLst/>
            <a:ahLst/>
            <a:cxnLst/>
            <a:rect l="l" t="t" r="r" b="b"/>
            <a:pathLst>
              <a:path w="4444" h="1270">
                <a:moveTo>
                  <a:pt x="3383" y="845"/>
                </a:moveTo>
                <a:lnTo>
                  <a:pt x="0" y="0"/>
                </a:lnTo>
                <a:lnTo>
                  <a:pt x="4229" y="0"/>
                </a:lnTo>
                <a:lnTo>
                  <a:pt x="3383" y="845"/>
                </a:lnTo>
                <a:close/>
              </a:path>
            </a:pathLst>
          </a:custGeom>
          <a:solidFill>
            <a:srgbClr val="37B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" name="object 106" descr=""/>
          <p:cNvSpPr/>
          <p:nvPr/>
        </p:nvSpPr>
        <p:spPr>
          <a:xfrm>
            <a:off x="17052523" y="9501444"/>
            <a:ext cx="3810" cy="2540"/>
          </a:xfrm>
          <a:custGeom>
            <a:avLst/>
            <a:gdLst/>
            <a:ahLst/>
            <a:cxnLst/>
            <a:rect l="l" t="t" r="r" b="b"/>
            <a:pathLst>
              <a:path w="3809" h="2540">
                <a:moveTo>
                  <a:pt x="3383" y="2537"/>
                </a:moveTo>
                <a:lnTo>
                  <a:pt x="0" y="0"/>
                </a:lnTo>
                <a:lnTo>
                  <a:pt x="2537" y="845"/>
                </a:lnTo>
                <a:lnTo>
                  <a:pt x="3383" y="2537"/>
                </a:lnTo>
                <a:close/>
              </a:path>
            </a:pathLst>
          </a:custGeom>
          <a:solidFill>
            <a:srgbClr val="37B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object 107" descr=""/>
          <p:cNvSpPr/>
          <p:nvPr/>
        </p:nvSpPr>
        <p:spPr>
          <a:xfrm>
            <a:off x="17123576" y="9165633"/>
            <a:ext cx="6985" cy="3810"/>
          </a:xfrm>
          <a:custGeom>
            <a:avLst/>
            <a:gdLst/>
            <a:ahLst/>
            <a:cxnLst/>
            <a:rect l="l" t="t" r="r" b="b"/>
            <a:pathLst>
              <a:path w="6984" h="3809">
                <a:moveTo>
                  <a:pt x="6766" y="3383"/>
                </a:moveTo>
                <a:lnTo>
                  <a:pt x="5921" y="2537"/>
                </a:lnTo>
                <a:lnTo>
                  <a:pt x="4229" y="1691"/>
                </a:lnTo>
                <a:lnTo>
                  <a:pt x="0" y="0"/>
                </a:lnTo>
                <a:lnTo>
                  <a:pt x="1691" y="0"/>
                </a:lnTo>
                <a:lnTo>
                  <a:pt x="3383" y="845"/>
                </a:lnTo>
                <a:lnTo>
                  <a:pt x="5921" y="1691"/>
                </a:lnTo>
                <a:lnTo>
                  <a:pt x="6766" y="2537"/>
                </a:lnTo>
                <a:lnTo>
                  <a:pt x="6766" y="3383"/>
                </a:lnTo>
                <a:close/>
              </a:path>
            </a:pathLst>
          </a:custGeom>
          <a:solidFill>
            <a:srgbClr val="37B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" name="object 108" descr=""/>
          <p:cNvSpPr/>
          <p:nvPr/>
        </p:nvSpPr>
        <p:spPr>
          <a:xfrm>
            <a:off x="17038989" y="9416011"/>
            <a:ext cx="5080" cy="3810"/>
          </a:xfrm>
          <a:custGeom>
            <a:avLst/>
            <a:gdLst/>
            <a:ahLst/>
            <a:cxnLst/>
            <a:rect l="l" t="t" r="r" b="b"/>
            <a:pathLst>
              <a:path w="5080" h="3809">
                <a:moveTo>
                  <a:pt x="1691" y="3383"/>
                </a:moveTo>
                <a:lnTo>
                  <a:pt x="0" y="1691"/>
                </a:lnTo>
                <a:lnTo>
                  <a:pt x="1691" y="845"/>
                </a:lnTo>
                <a:lnTo>
                  <a:pt x="2537" y="0"/>
                </a:lnTo>
                <a:lnTo>
                  <a:pt x="5075" y="1691"/>
                </a:lnTo>
                <a:lnTo>
                  <a:pt x="5075" y="2537"/>
                </a:lnTo>
                <a:lnTo>
                  <a:pt x="1691" y="3383"/>
                </a:lnTo>
                <a:close/>
              </a:path>
            </a:pathLst>
          </a:custGeom>
          <a:solidFill>
            <a:srgbClr val="37B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" name="object 109" descr=""/>
          <p:cNvSpPr/>
          <p:nvPr/>
        </p:nvSpPr>
        <p:spPr>
          <a:xfrm>
            <a:off x="17106659" y="9141955"/>
            <a:ext cx="25400" cy="27305"/>
          </a:xfrm>
          <a:custGeom>
            <a:avLst/>
            <a:gdLst/>
            <a:ahLst/>
            <a:cxnLst/>
            <a:rect l="l" t="t" r="r" b="b"/>
            <a:pathLst>
              <a:path w="25400" h="27304">
                <a:moveTo>
                  <a:pt x="1689" y="850"/>
                </a:moveTo>
                <a:lnTo>
                  <a:pt x="838" y="0"/>
                </a:lnTo>
                <a:lnTo>
                  <a:pt x="0" y="0"/>
                </a:lnTo>
                <a:lnTo>
                  <a:pt x="0" y="850"/>
                </a:lnTo>
                <a:lnTo>
                  <a:pt x="1689" y="850"/>
                </a:lnTo>
                <a:close/>
              </a:path>
              <a:path w="25400" h="27304">
                <a:moveTo>
                  <a:pt x="25374" y="27063"/>
                </a:moveTo>
                <a:lnTo>
                  <a:pt x="23672" y="25374"/>
                </a:lnTo>
                <a:lnTo>
                  <a:pt x="21145" y="23685"/>
                </a:lnTo>
                <a:lnTo>
                  <a:pt x="21983" y="24536"/>
                </a:lnTo>
                <a:lnTo>
                  <a:pt x="21983" y="25374"/>
                </a:lnTo>
                <a:lnTo>
                  <a:pt x="22834" y="25374"/>
                </a:lnTo>
                <a:lnTo>
                  <a:pt x="24523" y="27063"/>
                </a:lnTo>
                <a:lnTo>
                  <a:pt x="25374" y="27063"/>
                </a:lnTo>
                <a:close/>
              </a:path>
            </a:pathLst>
          </a:custGeom>
          <a:solidFill>
            <a:srgbClr val="37B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" name="object 110" descr=""/>
          <p:cNvSpPr/>
          <p:nvPr/>
        </p:nvSpPr>
        <p:spPr>
          <a:xfrm>
            <a:off x="17101584" y="9222306"/>
            <a:ext cx="6350" cy="2540"/>
          </a:xfrm>
          <a:custGeom>
            <a:avLst/>
            <a:gdLst/>
            <a:ahLst/>
            <a:cxnLst/>
            <a:rect l="l" t="t" r="r" b="b"/>
            <a:pathLst>
              <a:path w="6350" h="2540">
                <a:moveTo>
                  <a:pt x="5921" y="2537"/>
                </a:moveTo>
                <a:lnTo>
                  <a:pt x="3383" y="1691"/>
                </a:lnTo>
                <a:lnTo>
                  <a:pt x="0" y="0"/>
                </a:lnTo>
                <a:lnTo>
                  <a:pt x="5921" y="2537"/>
                </a:lnTo>
                <a:close/>
              </a:path>
            </a:pathLst>
          </a:custGeom>
          <a:solidFill>
            <a:srgbClr val="37B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1" name="object 111" descr=""/>
          <p:cNvSpPr/>
          <p:nvPr/>
        </p:nvSpPr>
        <p:spPr>
          <a:xfrm>
            <a:off x="17035606" y="9411781"/>
            <a:ext cx="8890" cy="4445"/>
          </a:xfrm>
          <a:custGeom>
            <a:avLst/>
            <a:gdLst/>
            <a:ahLst/>
            <a:cxnLst/>
            <a:rect l="l" t="t" r="r" b="b"/>
            <a:pathLst>
              <a:path w="8890" h="4445">
                <a:moveTo>
                  <a:pt x="6766" y="4229"/>
                </a:moveTo>
                <a:lnTo>
                  <a:pt x="5075" y="3383"/>
                </a:lnTo>
                <a:lnTo>
                  <a:pt x="0" y="0"/>
                </a:lnTo>
                <a:lnTo>
                  <a:pt x="8458" y="1691"/>
                </a:lnTo>
                <a:lnTo>
                  <a:pt x="8458" y="2537"/>
                </a:lnTo>
                <a:lnTo>
                  <a:pt x="6766" y="4229"/>
                </a:lnTo>
                <a:close/>
              </a:path>
            </a:pathLst>
          </a:custGeom>
          <a:solidFill>
            <a:srgbClr val="37B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2" name="object 112" descr=""/>
          <p:cNvSpPr/>
          <p:nvPr/>
        </p:nvSpPr>
        <p:spPr>
          <a:xfrm>
            <a:off x="17086352" y="9238386"/>
            <a:ext cx="14604" cy="24130"/>
          </a:xfrm>
          <a:custGeom>
            <a:avLst/>
            <a:gdLst/>
            <a:ahLst/>
            <a:cxnLst/>
            <a:rect l="l" t="t" r="r" b="b"/>
            <a:pathLst>
              <a:path w="14605" h="24129">
                <a:moveTo>
                  <a:pt x="2540" y="23685"/>
                </a:moveTo>
                <a:lnTo>
                  <a:pt x="1689" y="22834"/>
                </a:lnTo>
                <a:lnTo>
                  <a:pt x="0" y="22834"/>
                </a:lnTo>
                <a:lnTo>
                  <a:pt x="850" y="23685"/>
                </a:lnTo>
                <a:lnTo>
                  <a:pt x="2540" y="23685"/>
                </a:lnTo>
                <a:close/>
              </a:path>
              <a:path w="14605" h="24129">
                <a:moveTo>
                  <a:pt x="14376" y="0"/>
                </a:moveTo>
                <a:lnTo>
                  <a:pt x="10998" y="0"/>
                </a:lnTo>
                <a:lnTo>
                  <a:pt x="9309" y="850"/>
                </a:lnTo>
                <a:lnTo>
                  <a:pt x="8458" y="1689"/>
                </a:lnTo>
                <a:lnTo>
                  <a:pt x="14376" y="0"/>
                </a:lnTo>
                <a:close/>
              </a:path>
            </a:pathLst>
          </a:custGeom>
          <a:solidFill>
            <a:srgbClr val="37B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" name="object 113" descr=""/>
          <p:cNvSpPr/>
          <p:nvPr/>
        </p:nvSpPr>
        <p:spPr>
          <a:xfrm>
            <a:off x="17033913" y="10008119"/>
            <a:ext cx="2540" cy="1270"/>
          </a:xfrm>
          <a:custGeom>
            <a:avLst/>
            <a:gdLst/>
            <a:ahLst/>
            <a:cxnLst/>
            <a:rect l="l" t="t" r="r" b="b"/>
            <a:pathLst>
              <a:path w="2540" h="1270">
                <a:moveTo>
                  <a:pt x="1691" y="845"/>
                </a:moveTo>
                <a:lnTo>
                  <a:pt x="0" y="0"/>
                </a:lnTo>
                <a:lnTo>
                  <a:pt x="2537" y="0"/>
                </a:lnTo>
                <a:lnTo>
                  <a:pt x="1691" y="845"/>
                </a:lnTo>
                <a:close/>
              </a:path>
            </a:pathLst>
          </a:custGeom>
          <a:solidFill>
            <a:srgbClr val="37B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4" name="object 114" descr=""/>
          <p:cNvSpPr/>
          <p:nvPr/>
        </p:nvSpPr>
        <p:spPr>
          <a:xfrm>
            <a:off x="17231842" y="10147693"/>
            <a:ext cx="45720" cy="13970"/>
          </a:xfrm>
          <a:custGeom>
            <a:avLst/>
            <a:gdLst/>
            <a:ahLst/>
            <a:cxnLst/>
            <a:rect l="l" t="t" r="r" b="b"/>
            <a:pathLst>
              <a:path w="45719" h="13970">
                <a:moveTo>
                  <a:pt x="1689" y="5918"/>
                </a:moveTo>
                <a:lnTo>
                  <a:pt x="0" y="5918"/>
                </a:lnTo>
                <a:lnTo>
                  <a:pt x="850" y="6769"/>
                </a:lnTo>
                <a:lnTo>
                  <a:pt x="1689" y="5918"/>
                </a:lnTo>
                <a:close/>
              </a:path>
              <a:path w="45719" h="13970">
                <a:moveTo>
                  <a:pt x="4229" y="6769"/>
                </a:moveTo>
                <a:lnTo>
                  <a:pt x="3378" y="5918"/>
                </a:lnTo>
                <a:lnTo>
                  <a:pt x="1689" y="6769"/>
                </a:lnTo>
                <a:lnTo>
                  <a:pt x="4229" y="6769"/>
                </a:lnTo>
                <a:close/>
              </a:path>
              <a:path w="45719" h="13970">
                <a:moveTo>
                  <a:pt x="45681" y="0"/>
                </a:moveTo>
                <a:lnTo>
                  <a:pt x="37680" y="977"/>
                </a:lnTo>
                <a:lnTo>
                  <a:pt x="28016" y="2755"/>
                </a:lnTo>
                <a:lnTo>
                  <a:pt x="17246" y="5473"/>
                </a:lnTo>
                <a:lnTo>
                  <a:pt x="5918" y="9309"/>
                </a:lnTo>
                <a:lnTo>
                  <a:pt x="14960" y="7683"/>
                </a:lnTo>
                <a:lnTo>
                  <a:pt x="25425" y="6337"/>
                </a:lnTo>
                <a:lnTo>
                  <a:pt x="36372" y="4229"/>
                </a:lnTo>
                <a:lnTo>
                  <a:pt x="38912" y="5080"/>
                </a:lnTo>
                <a:lnTo>
                  <a:pt x="31292" y="8458"/>
                </a:lnTo>
                <a:lnTo>
                  <a:pt x="25374" y="10147"/>
                </a:lnTo>
                <a:lnTo>
                  <a:pt x="29603" y="9309"/>
                </a:lnTo>
                <a:lnTo>
                  <a:pt x="21996" y="13538"/>
                </a:lnTo>
                <a:lnTo>
                  <a:pt x="32981" y="10998"/>
                </a:lnTo>
                <a:lnTo>
                  <a:pt x="40132" y="7188"/>
                </a:lnTo>
                <a:lnTo>
                  <a:pt x="42608" y="4648"/>
                </a:lnTo>
                <a:lnTo>
                  <a:pt x="40487" y="3378"/>
                </a:lnTo>
                <a:lnTo>
                  <a:pt x="33832" y="3378"/>
                </a:lnTo>
                <a:lnTo>
                  <a:pt x="37211" y="1689"/>
                </a:lnTo>
                <a:lnTo>
                  <a:pt x="42291" y="850"/>
                </a:lnTo>
                <a:lnTo>
                  <a:pt x="45681" y="0"/>
                </a:lnTo>
                <a:close/>
              </a:path>
            </a:pathLst>
          </a:custGeom>
          <a:solidFill>
            <a:srgbClr val="37B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5" name="object 115" descr=""/>
          <p:cNvSpPr/>
          <p:nvPr/>
        </p:nvSpPr>
        <p:spPr>
          <a:xfrm>
            <a:off x="17310513" y="8826440"/>
            <a:ext cx="12065" cy="6985"/>
          </a:xfrm>
          <a:custGeom>
            <a:avLst/>
            <a:gdLst/>
            <a:ahLst/>
            <a:cxnLst/>
            <a:rect l="l" t="t" r="r" b="b"/>
            <a:pathLst>
              <a:path w="12065" h="6984">
                <a:moveTo>
                  <a:pt x="11842" y="6766"/>
                </a:moveTo>
                <a:lnTo>
                  <a:pt x="0" y="0"/>
                </a:lnTo>
                <a:lnTo>
                  <a:pt x="9304" y="0"/>
                </a:lnTo>
                <a:lnTo>
                  <a:pt x="11842" y="6766"/>
                </a:lnTo>
                <a:close/>
              </a:path>
            </a:pathLst>
          </a:custGeom>
          <a:solidFill>
            <a:srgbClr val="37B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6" name="object 116" descr=""/>
          <p:cNvSpPr/>
          <p:nvPr/>
        </p:nvSpPr>
        <p:spPr>
          <a:xfrm>
            <a:off x="17220004" y="8954166"/>
            <a:ext cx="13970" cy="11430"/>
          </a:xfrm>
          <a:custGeom>
            <a:avLst/>
            <a:gdLst/>
            <a:ahLst/>
            <a:cxnLst/>
            <a:rect l="l" t="t" r="r" b="b"/>
            <a:pathLst>
              <a:path w="13969" h="11429">
                <a:moveTo>
                  <a:pt x="10996" y="10996"/>
                </a:moveTo>
                <a:lnTo>
                  <a:pt x="10150" y="3383"/>
                </a:lnTo>
                <a:lnTo>
                  <a:pt x="0" y="0"/>
                </a:lnTo>
                <a:lnTo>
                  <a:pt x="4229" y="845"/>
                </a:lnTo>
                <a:lnTo>
                  <a:pt x="9304" y="2537"/>
                </a:lnTo>
                <a:lnTo>
                  <a:pt x="13533" y="3383"/>
                </a:lnTo>
                <a:lnTo>
                  <a:pt x="10996" y="10996"/>
                </a:lnTo>
                <a:close/>
              </a:path>
            </a:pathLst>
          </a:custGeom>
          <a:solidFill>
            <a:srgbClr val="37B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7" name="object 117" descr=""/>
          <p:cNvSpPr/>
          <p:nvPr/>
        </p:nvSpPr>
        <p:spPr>
          <a:xfrm>
            <a:off x="17236076" y="10153608"/>
            <a:ext cx="4445" cy="1905"/>
          </a:xfrm>
          <a:custGeom>
            <a:avLst/>
            <a:gdLst/>
            <a:ahLst/>
            <a:cxnLst/>
            <a:rect l="l" t="t" r="r" b="b"/>
            <a:pathLst>
              <a:path w="4444" h="1904">
                <a:moveTo>
                  <a:pt x="0" y="1691"/>
                </a:moveTo>
                <a:lnTo>
                  <a:pt x="0" y="0"/>
                </a:lnTo>
                <a:lnTo>
                  <a:pt x="4229" y="845"/>
                </a:lnTo>
                <a:lnTo>
                  <a:pt x="0" y="1691"/>
                </a:lnTo>
                <a:close/>
              </a:path>
            </a:pathLst>
          </a:custGeom>
          <a:solidFill>
            <a:srgbClr val="37B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8" name="object 118" descr=""/>
          <p:cNvSpPr/>
          <p:nvPr/>
        </p:nvSpPr>
        <p:spPr>
          <a:xfrm>
            <a:off x="17170945" y="9274750"/>
            <a:ext cx="13970" cy="5080"/>
          </a:xfrm>
          <a:custGeom>
            <a:avLst/>
            <a:gdLst/>
            <a:ahLst/>
            <a:cxnLst/>
            <a:rect l="l" t="t" r="r" b="b"/>
            <a:pathLst>
              <a:path w="13969" h="5079">
                <a:moveTo>
                  <a:pt x="3383" y="4229"/>
                </a:moveTo>
                <a:lnTo>
                  <a:pt x="0" y="4229"/>
                </a:lnTo>
                <a:lnTo>
                  <a:pt x="0" y="0"/>
                </a:lnTo>
                <a:lnTo>
                  <a:pt x="3383" y="4229"/>
                </a:lnTo>
                <a:close/>
              </a:path>
              <a:path w="13969" h="5079">
                <a:moveTo>
                  <a:pt x="5075" y="4370"/>
                </a:moveTo>
                <a:lnTo>
                  <a:pt x="3383" y="4229"/>
                </a:lnTo>
                <a:lnTo>
                  <a:pt x="4229" y="4229"/>
                </a:lnTo>
                <a:lnTo>
                  <a:pt x="5075" y="4370"/>
                </a:lnTo>
                <a:close/>
              </a:path>
              <a:path w="13969" h="5079">
                <a:moveTo>
                  <a:pt x="13533" y="5075"/>
                </a:moveTo>
                <a:lnTo>
                  <a:pt x="9304" y="5075"/>
                </a:lnTo>
                <a:lnTo>
                  <a:pt x="5075" y="4370"/>
                </a:lnTo>
                <a:lnTo>
                  <a:pt x="13533" y="5075"/>
                </a:lnTo>
                <a:close/>
              </a:path>
            </a:pathLst>
          </a:custGeom>
          <a:solidFill>
            <a:srgbClr val="37B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9" name="object 119" descr=""/>
          <p:cNvSpPr/>
          <p:nvPr/>
        </p:nvSpPr>
        <p:spPr>
          <a:xfrm>
            <a:off x="17242843" y="10162067"/>
            <a:ext cx="20320" cy="5080"/>
          </a:xfrm>
          <a:custGeom>
            <a:avLst/>
            <a:gdLst/>
            <a:ahLst/>
            <a:cxnLst/>
            <a:rect l="l" t="t" r="r" b="b"/>
            <a:pathLst>
              <a:path w="20319" h="5079">
                <a:moveTo>
                  <a:pt x="5075" y="5075"/>
                </a:moveTo>
                <a:lnTo>
                  <a:pt x="0" y="4229"/>
                </a:lnTo>
                <a:lnTo>
                  <a:pt x="17763" y="0"/>
                </a:lnTo>
                <a:lnTo>
                  <a:pt x="20300" y="845"/>
                </a:lnTo>
                <a:lnTo>
                  <a:pt x="10150" y="4229"/>
                </a:lnTo>
                <a:lnTo>
                  <a:pt x="5075" y="5075"/>
                </a:lnTo>
                <a:close/>
              </a:path>
            </a:pathLst>
          </a:custGeom>
          <a:solidFill>
            <a:srgbClr val="37B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0" name="object 120" descr=""/>
          <p:cNvSpPr/>
          <p:nvPr/>
        </p:nvSpPr>
        <p:spPr>
          <a:xfrm>
            <a:off x="17871324" y="9418549"/>
            <a:ext cx="20320" cy="4445"/>
          </a:xfrm>
          <a:custGeom>
            <a:avLst/>
            <a:gdLst/>
            <a:ahLst/>
            <a:cxnLst/>
            <a:rect l="l" t="t" r="r" b="b"/>
            <a:pathLst>
              <a:path w="20319" h="4445">
                <a:moveTo>
                  <a:pt x="20300" y="4229"/>
                </a:moveTo>
                <a:lnTo>
                  <a:pt x="1691" y="3383"/>
                </a:lnTo>
                <a:lnTo>
                  <a:pt x="0" y="1691"/>
                </a:lnTo>
                <a:lnTo>
                  <a:pt x="10150" y="0"/>
                </a:lnTo>
                <a:lnTo>
                  <a:pt x="15225" y="845"/>
                </a:lnTo>
                <a:lnTo>
                  <a:pt x="20300" y="4229"/>
                </a:lnTo>
                <a:close/>
              </a:path>
            </a:pathLst>
          </a:custGeom>
          <a:solidFill>
            <a:srgbClr val="37B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1" name="object 121" descr=""/>
          <p:cNvSpPr/>
          <p:nvPr/>
        </p:nvSpPr>
        <p:spPr>
          <a:xfrm>
            <a:off x="17138801" y="9784809"/>
            <a:ext cx="10160" cy="3810"/>
          </a:xfrm>
          <a:custGeom>
            <a:avLst/>
            <a:gdLst/>
            <a:ahLst/>
            <a:cxnLst/>
            <a:rect l="l" t="t" r="r" b="b"/>
            <a:pathLst>
              <a:path w="10159" h="3809">
                <a:moveTo>
                  <a:pt x="0" y="3383"/>
                </a:moveTo>
                <a:lnTo>
                  <a:pt x="5921" y="0"/>
                </a:lnTo>
                <a:lnTo>
                  <a:pt x="10150" y="0"/>
                </a:lnTo>
                <a:lnTo>
                  <a:pt x="5075" y="2537"/>
                </a:lnTo>
                <a:lnTo>
                  <a:pt x="0" y="3383"/>
                </a:lnTo>
                <a:close/>
              </a:path>
            </a:pathLst>
          </a:custGeom>
          <a:solidFill>
            <a:srgbClr val="37B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2" name="object 122" descr=""/>
          <p:cNvSpPr/>
          <p:nvPr/>
        </p:nvSpPr>
        <p:spPr>
          <a:xfrm>
            <a:off x="17899237" y="9319582"/>
            <a:ext cx="15240" cy="4445"/>
          </a:xfrm>
          <a:custGeom>
            <a:avLst/>
            <a:gdLst/>
            <a:ahLst/>
            <a:cxnLst/>
            <a:rect l="l" t="t" r="r" b="b"/>
            <a:pathLst>
              <a:path w="15240" h="4445">
                <a:moveTo>
                  <a:pt x="15225" y="4229"/>
                </a:moveTo>
                <a:lnTo>
                  <a:pt x="10996" y="845"/>
                </a:lnTo>
                <a:lnTo>
                  <a:pt x="0" y="845"/>
                </a:lnTo>
                <a:lnTo>
                  <a:pt x="4229" y="0"/>
                </a:lnTo>
                <a:lnTo>
                  <a:pt x="13533" y="0"/>
                </a:lnTo>
                <a:lnTo>
                  <a:pt x="15225" y="4229"/>
                </a:lnTo>
                <a:close/>
              </a:path>
            </a:pathLst>
          </a:custGeom>
          <a:solidFill>
            <a:srgbClr val="37B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3" name="object 123" descr=""/>
          <p:cNvSpPr/>
          <p:nvPr/>
        </p:nvSpPr>
        <p:spPr>
          <a:xfrm>
            <a:off x="17143031" y="9475221"/>
            <a:ext cx="1905" cy="1270"/>
          </a:xfrm>
          <a:custGeom>
            <a:avLst/>
            <a:gdLst/>
            <a:ahLst/>
            <a:cxnLst/>
            <a:rect l="l" t="t" r="r" b="b"/>
            <a:pathLst>
              <a:path w="1905" h="1270">
                <a:moveTo>
                  <a:pt x="1691" y="845"/>
                </a:moveTo>
                <a:lnTo>
                  <a:pt x="845" y="845"/>
                </a:lnTo>
                <a:lnTo>
                  <a:pt x="0" y="0"/>
                </a:lnTo>
                <a:lnTo>
                  <a:pt x="845" y="0"/>
                </a:lnTo>
                <a:lnTo>
                  <a:pt x="1691" y="845"/>
                </a:lnTo>
                <a:close/>
              </a:path>
            </a:pathLst>
          </a:custGeom>
          <a:solidFill>
            <a:srgbClr val="37B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4" name="object 124" descr=""/>
          <p:cNvSpPr/>
          <p:nvPr/>
        </p:nvSpPr>
        <p:spPr>
          <a:xfrm>
            <a:off x="18111551" y="9978514"/>
            <a:ext cx="2540" cy="6985"/>
          </a:xfrm>
          <a:custGeom>
            <a:avLst/>
            <a:gdLst/>
            <a:ahLst/>
            <a:cxnLst/>
            <a:rect l="l" t="t" r="r" b="b"/>
            <a:pathLst>
              <a:path w="2540" h="6984">
                <a:moveTo>
                  <a:pt x="1691" y="6766"/>
                </a:moveTo>
                <a:lnTo>
                  <a:pt x="0" y="0"/>
                </a:lnTo>
                <a:lnTo>
                  <a:pt x="1691" y="1691"/>
                </a:lnTo>
                <a:lnTo>
                  <a:pt x="2537" y="4229"/>
                </a:lnTo>
                <a:lnTo>
                  <a:pt x="1691" y="6766"/>
                </a:lnTo>
                <a:close/>
              </a:path>
            </a:pathLst>
          </a:custGeom>
          <a:solidFill>
            <a:srgbClr val="37B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5" name="object 125" descr=""/>
          <p:cNvSpPr/>
          <p:nvPr/>
        </p:nvSpPr>
        <p:spPr>
          <a:xfrm>
            <a:off x="17139648" y="9800035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5">
                <a:moveTo>
                  <a:pt x="845" y="4229"/>
                </a:moveTo>
                <a:lnTo>
                  <a:pt x="0" y="2537"/>
                </a:lnTo>
                <a:lnTo>
                  <a:pt x="2537" y="0"/>
                </a:lnTo>
                <a:lnTo>
                  <a:pt x="845" y="4229"/>
                </a:lnTo>
                <a:close/>
              </a:path>
            </a:pathLst>
          </a:custGeom>
          <a:solidFill>
            <a:srgbClr val="37B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6" name="object 126" descr=""/>
          <p:cNvSpPr/>
          <p:nvPr/>
        </p:nvSpPr>
        <p:spPr>
          <a:xfrm>
            <a:off x="18070949" y="9199468"/>
            <a:ext cx="12065" cy="6350"/>
          </a:xfrm>
          <a:custGeom>
            <a:avLst/>
            <a:gdLst/>
            <a:ahLst/>
            <a:cxnLst/>
            <a:rect l="l" t="t" r="r" b="b"/>
            <a:pathLst>
              <a:path w="12065" h="6350">
                <a:moveTo>
                  <a:pt x="0" y="5921"/>
                </a:moveTo>
                <a:lnTo>
                  <a:pt x="7612" y="0"/>
                </a:lnTo>
                <a:lnTo>
                  <a:pt x="11842" y="845"/>
                </a:lnTo>
                <a:lnTo>
                  <a:pt x="0" y="5921"/>
                </a:lnTo>
                <a:close/>
              </a:path>
            </a:pathLst>
          </a:custGeom>
          <a:solidFill>
            <a:srgbClr val="37B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7" name="object 127" descr=""/>
          <p:cNvSpPr/>
          <p:nvPr/>
        </p:nvSpPr>
        <p:spPr>
          <a:xfrm>
            <a:off x="18120010" y="9998814"/>
            <a:ext cx="6985" cy="9525"/>
          </a:xfrm>
          <a:custGeom>
            <a:avLst/>
            <a:gdLst/>
            <a:ahLst/>
            <a:cxnLst/>
            <a:rect l="l" t="t" r="r" b="b"/>
            <a:pathLst>
              <a:path w="6984" h="9525">
                <a:moveTo>
                  <a:pt x="0" y="9304"/>
                </a:moveTo>
                <a:lnTo>
                  <a:pt x="3383" y="4229"/>
                </a:lnTo>
                <a:lnTo>
                  <a:pt x="6766" y="0"/>
                </a:lnTo>
                <a:lnTo>
                  <a:pt x="3383" y="7612"/>
                </a:lnTo>
                <a:lnTo>
                  <a:pt x="1691" y="8458"/>
                </a:lnTo>
                <a:lnTo>
                  <a:pt x="845" y="8458"/>
                </a:lnTo>
                <a:lnTo>
                  <a:pt x="0" y="9304"/>
                </a:lnTo>
                <a:close/>
              </a:path>
            </a:pathLst>
          </a:custGeom>
          <a:solidFill>
            <a:srgbClr val="37B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8" name="object 128" descr=""/>
          <p:cNvSpPr/>
          <p:nvPr/>
        </p:nvSpPr>
        <p:spPr>
          <a:xfrm>
            <a:off x="18174991" y="9547120"/>
            <a:ext cx="16510" cy="6985"/>
          </a:xfrm>
          <a:custGeom>
            <a:avLst/>
            <a:gdLst/>
            <a:ahLst/>
            <a:cxnLst/>
            <a:rect l="l" t="t" r="r" b="b"/>
            <a:pathLst>
              <a:path w="16509" h="6984">
                <a:moveTo>
                  <a:pt x="3383" y="6767"/>
                </a:moveTo>
                <a:lnTo>
                  <a:pt x="0" y="0"/>
                </a:lnTo>
                <a:lnTo>
                  <a:pt x="5789" y="4962"/>
                </a:lnTo>
                <a:lnTo>
                  <a:pt x="3383" y="6767"/>
                </a:lnTo>
                <a:close/>
              </a:path>
              <a:path w="16509" h="6984">
                <a:moveTo>
                  <a:pt x="6259" y="4962"/>
                </a:moveTo>
                <a:lnTo>
                  <a:pt x="5789" y="4962"/>
                </a:lnTo>
                <a:lnTo>
                  <a:pt x="6766" y="4229"/>
                </a:lnTo>
                <a:lnTo>
                  <a:pt x="11842" y="2537"/>
                </a:lnTo>
                <a:lnTo>
                  <a:pt x="16071" y="1691"/>
                </a:lnTo>
                <a:lnTo>
                  <a:pt x="6259" y="4962"/>
                </a:lnTo>
                <a:close/>
              </a:path>
            </a:pathLst>
          </a:custGeom>
          <a:solidFill>
            <a:srgbClr val="37B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9" name="object 129" descr=""/>
          <p:cNvSpPr/>
          <p:nvPr/>
        </p:nvSpPr>
        <p:spPr>
          <a:xfrm>
            <a:off x="17200550" y="9933682"/>
            <a:ext cx="5080" cy="3810"/>
          </a:xfrm>
          <a:custGeom>
            <a:avLst/>
            <a:gdLst/>
            <a:ahLst/>
            <a:cxnLst/>
            <a:rect l="l" t="t" r="r" b="b"/>
            <a:pathLst>
              <a:path w="5080" h="3809">
                <a:moveTo>
                  <a:pt x="2537" y="3383"/>
                </a:moveTo>
                <a:lnTo>
                  <a:pt x="845" y="2537"/>
                </a:lnTo>
                <a:lnTo>
                  <a:pt x="0" y="1691"/>
                </a:lnTo>
                <a:lnTo>
                  <a:pt x="2537" y="0"/>
                </a:lnTo>
                <a:lnTo>
                  <a:pt x="5075" y="0"/>
                </a:lnTo>
                <a:lnTo>
                  <a:pt x="3383" y="1691"/>
                </a:lnTo>
                <a:lnTo>
                  <a:pt x="2537" y="3383"/>
                </a:lnTo>
                <a:close/>
              </a:path>
            </a:pathLst>
          </a:custGeom>
          <a:solidFill>
            <a:srgbClr val="37B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0" name="object 130" descr=""/>
          <p:cNvSpPr/>
          <p:nvPr/>
        </p:nvSpPr>
        <p:spPr>
          <a:xfrm>
            <a:off x="17221697" y="10077481"/>
            <a:ext cx="5080" cy="3810"/>
          </a:xfrm>
          <a:custGeom>
            <a:avLst/>
            <a:gdLst/>
            <a:ahLst/>
            <a:cxnLst/>
            <a:rect l="l" t="t" r="r" b="b"/>
            <a:pathLst>
              <a:path w="5080" h="3809">
                <a:moveTo>
                  <a:pt x="0" y="3383"/>
                </a:moveTo>
                <a:lnTo>
                  <a:pt x="5075" y="0"/>
                </a:lnTo>
                <a:lnTo>
                  <a:pt x="5075" y="845"/>
                </a:lnTo>
                <a:lnTo>
                  <a:pt x="3383" y="2537"/>
                </a:lnTo>
                <a:lnTo>
                  <a:pt x="0" y="3383"/>
                </a:lnTo>
                <a:close/>
              </a:path>
            </a:pathLst>
          </a:custGeom>
          <a:solidFill>
            <a:srgbClr val="37B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1" name="object 131" descr=""/>
          <p:cNvSpPr/>
          <p:nvPr/>
        </p:nvSpPr>
        <p:spPr>
          <a:xfrm>
            <a:off x="17231847" y="10139229"/>
            <a:ext cx="6985" cy="1905"/>
          </a:xfrm>
          <a:custGeom>
            <a:avLst/>
            <a:gdLst/>
            <a:ahLst/>
            <a:cxnLst/>
            <a:rect l="l" t="t" r="r" b="b"/>
            <a:pathLst>
              <a:path w="6984" h="1904">
                <a:moveTo>
                  <a:pt x="5075" y="845"/>
                </a:moveTo>
                <a:lnTo>
                  <a:pt x="2537" y="845"/>
                </a:lnTo>
                <a:lnTo>
                  <a:pt x="6766" y="0"/>
                </a:lnTo>
                <a:lnTo>
                  <a:pt x="5075" y="845"/>
                </a:lnTo>
                <a:close/>
              </a:path>
              <a:path w="6984" h="1904">
                <a:moveTo>
                  <a:pt x="845" y="1691"/>
                </a:moveTo>
                <a:lnTo>
                  <a:pt x="0" y="845"/>
                </a:lnTo>
                <a:lnTo>
                  <a:pt x="3383" y="845"/>
                </a:lnTo>
                <a:lnTo>
                  <a:pt x="845" y="1691"/>
                </a:lnTo>
                <a:close/>
              </a:path>
            </a:pathLst>
          </a:custGeom>
          <a:solidFill>
            <a:srgbClr val="37B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2" name="object 132" descr=""/>
          <p:cNvSpPr/>
          <p:nvPr/>
        </p:nvSpPr>
        <p:spPr>
          <a:xfrm>
            <a:off x="17222542" y="10091859"/>
            <a:ext cx="6985" cy="1905"/>
          </a:xfrm>
          <a:custGeom>
            <a:avLst/>
            <a:gdLst/>
            <a:ahLst/>
            <a:cxnLst/>
            <a:rect l="l" t="t" r="r" b="b"/>
            <a:pathLst>
              <a:path w="6984" h="1904">
                <a:moveTo>
                  <a:pt x="0" y="1691"/>
                </a:moveTo>
                <a:lnTo>
                  <a:pt x="6766" y="0"/>
                </a:lnTo>
                <a:lnTo>
                  <a:pt x="5075" y="845"/>
                </a:lnTo>
                <a:lnTo>
                  <a:pt x="2537" y="845"/>
                </a:lnTo>
                <a:lnTo>
                  <a:pt x="0" y="1691"/>
                </a:lnTo>
                <a:close/>
              </a:path>
            </a:pathLst>
          </a:custGeom>
          <a:solidFill>
            <a:srgbClr val="37B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3" name="object 133" descr=""/>
          <p:cNvSpPr/>
          <p:nvPr/>
        </p:nvSpPr>
        <p:spPr>
          <a:xfrm>
            <a:off x="17230156" y="10140920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383" y="845"/>
                </a:moveTo>
                <a:lnTo>
                  <a:pt x="0" y="845"/>
                </a:lnTo>
                <a:lnTo>
                  <a:pt x="845" y="0"/>
                </a:lnTo>
                <a:lnTo>
                  <a:pt x="2537" y="0"/>
                </a:lnTo>
                <a:lnTo>
                  <a:pt x="3383" y="845"/>
                </a:lnTo>
                <a:close/>
              </a:path>
            </a:pathLst>
          </a:custGeom>
          <a:solidFill>
            <a:srgbClr val="37B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4" name="object 134" descr=""/>
          <p:cNvSpPr/>
          <p:nvPr/>
        </p:nvSpPr>
        <p:spPr>
          <a:xfrm>
            <a:off x="17145568" y="9454074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383" y="845"/>
                </a:moveTo>
                <a:lnTo>
                  <a:pt x="0" y="845"/>
                </a:lnTo>
                <a:lnTo>
                  <a:pt x="0" y="0"/>
                </a:lnTo>
                <a:lnTo>
                  <a:pt x="3383" y="845"/>
                </a:lnTo>
                <a:close/>
              </a:path>
            </a:pathLst>
          </a:custGeom>
          <a:solidFill>
            <a:srgbClr val="37B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5" name="object 135" descr=""/>
          <p:cNvSpPr/>
          <p:nvPr/>
        </p:nvSpPr>
        <p:spPr>
          <a:xfrm>
            <a:off x="17161640" y="9875318"/>
            <a:ext cx="4445" cy="1905"/>
          </a:xfrm>
          <a:custGeom>
            <a:avLst/>
            <a:gdLst/>
            <a:ahLst/>
            <a:cxnLst/>
            <a:rect l="l" t="t" r="r" b="b"/>
            <a:pathLst>
              <a:path w="4444" h="1904">
                <a:moveTo>
                  <a:pt x="4229" y="1691"/>
                </a:moveTo>
                <a:lnTo>
                  <a:pt x="1691" y="845"/>
                </a:lnTo>
                <a:lnTo>
                  <a:pt x="0" y="0"/>
                </a:lnTo>
                <a:lnTo>
                  <a:pt x="4229" y="1691"/>
                </a:lnTo>
                <a:close/>
              </a:path>
            </a:pathLst>
          </a:custGeom>
          <a:solidFill>
            <a:srgbClr val="37B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6" name="object 136" descr=""/>
          <p:cNvSpPr/>
          <p:nvPr/>
        </p:nvSpPr>
        <p:spPr>
          <a:xfrm>
            <a:off x="17223389" y="10059717"/>
            <a:ext cx="3810" cy="1905"/>
          </a:xfrm>
          <a:custGeom>
            <a:avLst/>
            <a:gdLst/>
            <a:ahLst/>
            <a:cxnLst/>
            <a:rect l="l" t="t" r="r" b="b"/>
            <a:pathLst>
              <a:path w="3809" h="1904">
                <a:moveTo>
                  <a:pt x="0" y="1691"/>
                </a:moveTo>
                <a:lnTo>
                  <a:pt x="0" y="845"/>
                </a:lnTo>
                <a:lnTo>
                  <a:pt x="1691" y="0"/>
                </a:lnTo>
                <a:lnTo>
                  <a:pt x="3383" y="0"/>
                </a:lnTo>
                <a:lnTo>
                  <a:pt x="1691" y="0"/>
                </a:lnTo>
                <a:lnTo>
                  <a:pt x="0" y="1691"/>
                </a:lnTo>
                <a:close/>
              </a:path>
            </a:pathLst>
          </a:custGeom>
          <a:solidFill>
            <a:srgbClr val="37B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7" name="object 137" descr=""/>
          <p:cNvSpPr/>
          <p:nvPr/>
        </p:nvSpPr>
        <p:spPr>
          <a:xfrm>
            <a:off x="17139648" y="9804265"/>
            <a:ext cx="1270" cy="1270"/>
          </a:xfrm>
          <a:custGeom>
            <a:avLst/>
            <a:gdLst/>
            <a:ahLst/>
            <a:cxnLst/>
            <a:rect l="l" t="t" r="r" b="b"/>
            <a:pathLst>
              <a:path w="1269" h="1270">
                <a:moveTo>
                  <a:pt x="0" y="845"/>
                </a:moveTo>
                <a:lnTo>
                  <a:pt x="845" y="0"/>
                </a:lnTo>
                <a:lnTo>
                  <a:pt x="0" y="845"/>
                </a:lnTo>
                <a:close/>
              </a:path>
            </a:pathLst>
          </a:custGeom>
          <a:solidFill>
            <a:srgbClr val="37B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8" name="object 138" descr=""/>
          <p:cNvSpPr/>
          <p:nvPr/>
        </p:nvSpPr>
        <p:spPr>
          <a:xfrm>
            <a:off x="17201396" y="9936220"/>
            <a:ext cx="9525" cy="2540"/>
          </a:xfrm>
          <a:custGeom>
            <a:avLst/>
            <a:gdLst/>
            <a:ahLst/>
            <a:cxnLst/>
            <a:rect l="l" t="t" r="r" b="b"/>
            <a:pathLst>
              <a:path w="9525" h="2540">
                <a:moveTo>
                  <a:pt x="0" y="2537"/>
                </a:moveTo>
                <a:lnTo>
                  <a:pt x="845" y="1691"/>
                </a:lnTo>
                <a:lnTo>
                  <a:pt x="1691" y="0"/>
                </a:lnTo>
                <a:lnTo>
                  <a:pt x="3383" y="0"/>
                </a:lnTo>
                <a:lnTo>
                  <a:pt x="6766" y="845"/>
                </a:lnTo>
                <a:lnTo>
                  <a:pt x="9304" y="845"/>
                </a:lnTo>
                <a:lnTo>
                  <a:pt x="0" y="2537"/>
                </a:lnTo>
                <a:close/>
              </a:path>
            </a:pathLst>
          </a:custGeom>
          <a:solidFill>
            <a:srgbClr val="37B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9" name="object 139" descr=""/>
          <p:cNvSpPr/>
          <p:nvPr/>
        </p:nvSpPr>
        <p:spPr>
          <a:xfrm>
            <a:off x="17223389" y="9113190"/>
            <a:ext cx="1270" cy="2540"/>
          </a:xfrm>
          <a:custGeom>
            <a:avLst/>
            <a:gdLst/>
            <a:ahLst/>
            <a:cxnLst/>
            <a:rect l="l" t="t" r="r" b="b"/>
            <a:pathLst>
              <a:path w="1269" h="2540">
                <a:moveTo>
                  <a:pt x="845" y="2537"/>
                </a:moveTo>
                <a:lnTo>
                  <a:pt x="0" y="1691"/>
                </a:lnTo>
                <a:lnTo>
                  <a:pt x="0" y="845"/>
                </a:lnTo>
                <a:lnTo>
                  <a:pt x="845" y="0"/>
                </a:lnTo>
                <a:lnTo>
                  <a:pt x="845" y="2537"/>
                </a:lnTo>
                <a:close/>
              </a:path>
            </a:pathLst>
          </a:custGeom>
          <a:solidFill>
            <a:srgbClr val="37B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0" name="object 140" descr=""/>
          <p:cNvSpPr/>
          <p:nvPr/>
        </p:nvSpPr>
        <p:spPr>
          <a:xfrm>
            <a:off x="17892472" y="9465919"/>
            <a:ext cx="8890" cy="3810"/>
          </a:xfrm>
          <a:custGeom>
            <a:avLst/>
            <a:gdLst/>
            <a:ahLst/>
            <a:cxnLst/>
            <a:rect l="l" t="t" r="r" b="b"/>
            <a:pathLst>
              <a:path w="8890" h="3809">
                <a:moveTo>
                  <a:pt x="5918" y="1701"/>
                </a:moveTo>
                <a:lnTo>
                  <a:pt x="1689" y="1701"/>
                </a:lnTo>
                <a:lnTo>
                  <a:pt x="0" y="2540"/>
                </a:lnTo>
                <a:lnTo>
                  <a:pt x="5918" y="2540"/>
                </a:lnTo>
                <a:lnTo>
                  <a:pt x="5918" y="1701"/>
                </a:lnTo>
                <a:close/>
              </a:path>
              <a:path w="8890" h="3809">
                <a:moveTo>
                  <a:pt x="6756" y="2540"/>
                </a:moveTo>
                <a:lnTo>
                  <a:pt x="5918" y="2540"/>
                </a:lnTo>
                <a:lnTo>
                  <a:pt x="6756" y="3390"/>
                </a:lnTo>
                <a:lnTo>
                  <a:pt x="6756" y="2540"/>
                </a:lnTo>
                <a:close/>
              </a:path>
              <a:path w="8890" h="3809">
                <a:moveTo>
                  <a:pt x="8458" y="1701"/>
                </a:moveTo>
                <a:lnTo>
                  <a:pt x="7607" y="850"/>
                </a:lnTo>
                <a:lnTo>
                  <a:pt x="5918" y="850"/>
                </a:lnTo>
                <a:lnTo>
                  <a:pt x="3378" y="0"/>
                </a:lnTo>
                <a:lnTo>
                  <a:pt x="4229" y="850"/>
                </a:lnTo>
                <a:lnTo>
                  <a:pt x="5067" y="850"/>
                </a:lnTo>
                <a:lnTo>
                  <a:pt x="5918" y="1701"/>
                </a:lnTo>
                <a:lnTo>
                  <a:pt x="8458" y="1701"/>
                </a:lnTo>
                <a:close/>
              </a:path>
            </a:pathLst>
          </a:custGeom>
          <a:solidFill>
            <a:srgbClr val="37B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1" name="object 141" descr=""/>
          <p:cNvSpPr/>
          <p:nvPr/>
        </p:nvSpPr>
        <p:spPr>
          <a:xfrm>
            <a:off x="17247919" y="9036215"/>
            <a:ext cx="6350" cy="2540"/>
          </a:xfrm>
          <a:custGeom>
            <a:avLst/>
            <a:gdLst/>
            <a:ahLst/>
            <a:cxnLst/>
            <a:rect l="l" t="t" r="r" b="b"/>
            <a:pathLst>
              <a:path w="6350" h="2540">
                <a:moveTo>
                  <a:pt x="5921" y="2537"/>
                </a:moveTo>
                <a:lnTo>
                  <a:pt x="0" y="0"/>
                </a:lnTo>
                <a:lnTo>
                  <a:pt x="2537" y="845"/>
                </a:lnTo>
                <a:lnTo>
                  <a:pt x="5921" y="2537"/>
                </a:lnTo>
                <a:close/>
              </a:path>
            </a:pathLst>
          </a:custGeom>
          <a:solidFill>
            <a:srgbClr val="37B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2" name="object 142" descr=""/>
          <p:cNvSpPr/>
          <p:nvPr/>
        </p:nvSpPr>
        <p:spPr>
          <a:xfrm>
            <a:off x="17224235" y="9115727"/>
            <a:ext cx="6985" cy="2540"/>
          </a:xfrm>
          <a:custGeom>
            <a:avLst/>
            <a:gdLst/>
            <a:ahLst/>
            <a:cxnLst/>
            <a:rect l="l" t="t" r="r" b="b"/>
            <a:pathLst>
              <a:path w="6984" h="2540">
                <a:moveTo>
                  <a:pt x="6766" y="2537"/>
                </a:moveTo>
                <a:lnTo>
                  <a:pt x="3383" y="2537"/>
                </a:lnTo>
                <a:lnTo>
                  <a:pt x="845" y="1691"/>
                </a:lnTo>
                <a:lnTo>
                  <a:pt x="0" y="845"/>
                </a:lnTo>
                <a:lnTo>
                  <a:pt x="0" y="0"/>
                </a:lnTo>
                <a:lnTo>
                  <a:pt x="845" y="845"/>
                </a:lnTo>
                <a:lnTo>
                  <a:pt x="2537" y="1691"/>
                </a:lnTo>
                <a:lnTo>
                  <a:pt x="6766" y="2537"/>
                </a:lnTo>
                <a:close/>
              </a:path>
            </a:pathLst>
          </a:custGeom>
          <a:solidFill>
            <a:srgbClr val="37B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3" name="object 143" descr=""/>
          <p:cNvSpPr/>
          <p:nvPr/>
        </p:nvSpPr>
        <p:spPr>
          <a:xfrm>
            <a:off x="17254686" y="9015069"/>
            <a:ext cx="6985" cy="2540"/>
          </a:xfrm>
          <a:custGeom>
            <a:avLst/>
            <a:gdLst/>
            <a:ahLst/>
            <a:cxnLst/>
            <a:rect l="l" t="t" r="r" b="b"/>
            <a:pathLst>
              <a:path w="6984" h="2540">
                <a:moveTo>
                  <a:pt x="0" y="2537"/>
                </a:moveTo>
                <a:lnTo>
                  <a:pt x="6766" y="0"/>
                </a:lnTo>
                <a:lnTo>
                  <a:pt x="5921" y="845"/>
                </a:lnTo>
                <a:lnTo>
                  <a:pt x="4229" y="1691"/>
                </a:lnTo>
                <a:lnTo>
                  <a:pt x="0" y="2537"/>
                </a:lnTo>
                <a:close/>
              </a:path>
            </a:pathLst>
          </a:custGeom>
          <a:solidFill>
            <a:srgbClr val="37B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4" name="object 144" descr=""/>
          <p:cNvSpPr/>
          <p:nvPr/>
        </p:nvSpPr>
        <p:spPr>
          <a:xfrm>
            <a:off x="17337571" y="8778226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59">
                <a:moveTo>
                  <a:pt x="5930" y="1701"/>
                </a:moveTo>
                <a:lnTo>
                  <a:pt x="4229" y="0"/>
                </a:lnTo>
                <a:lnTo>
                  <a:pt x="850" y="1701"/>
                </a:lnTo>
                <a:lnTo>
                  <a:pt x="850" y="3390"/>
                </a:lnTo>
                <a:lnTo>
                  <a:pt x="2540" y="5080"/>
                </a:lnTo>
                <a:lnTo>
                  <a:pt x="5930" y="1701"/>
                </a:lnTo>
                <a:close/>
              </a:path>
              <a:path w="9525" h="10159">
                <a:moveTo>
                  <a:pt x="9309" y="10160"/>
                </a:moveTo>
                <a:lnTo>
                  <a:pt x="4229" y="6769"/>
                </a:lnTo>
                <a:lnTo>
                  <a:pt x="2540" y="5080"/>
                </a:lnTo>
                <a:lnTo>
                  <a:pt x="850" y="6769"/>
                </a:lnTo>
                <a:lnTo>
                  <a:pt x="0" y="8458"/>
                </a:lnTo>
                <a:lnTo>
                  <a:pt x="9309" y="10160"/>
                </a:lnTo>
                <a:close/>
              </a:path>
            </a:pathLst>
          </a:custGeom>
          <a:solidFill>
            <a:srgbClr val="37B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5" name="object 145" descr=""/>
          <p:cNvSpPr/>
          <p:nvPr/>
        </p:nvSpPr>
        <p:spPr>
          <a:xfrm>
            <a:off x="17263991" y="10145150"/>
            <a:ext cx="1270" cy="1270"/>
          </a:xfrm>
          <a:custGeom>
            <a:avLst/>
            <a:gdLst/>
            <a:ahLst/>
            <a:cxnLst/>
            <a:rect l="l" t="t" r="r" b="b"/>
            <a:pathLst>
              <a:path w="1269" h="1270">
                <a:moveTo>
                  <a:pt x="0" y="845"/>
                </a:moveTo>
                <a:lnTo>
                  <a:pt x="845" y="0"/>
                </a:lnTo>
                <a:lnTo>
                  <a:pt x="0" y="845"/>
                </a:lnTo>
                <a:close/>
              </a:path>
            </a:pathLst>
          </a:custGeom>
          <a:solidFill>
            <a:srgbClr val="37B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6" name="object 146" descr=""/>
          <p:cNvSpPr/>
          <p:nvPr/>
        </p:nvSpPr>
        <p:spPr>
          <a:xfrm>
            <a:off x="17178557" y="9200314"/>
            <a:ext cx="1905" cy="1270"/>
          </a:xfrm>
          <a:custGeom>
            <a:avLst/>
            <a:gdLst/>
            <a:ahLst/>
            <a:cxnLst/>
            <a:rect l="l" t="t" r="r" b="b"/>
            <a:pathLst>
              <a:path w="1905" h="1270">
                <a:moveTo>
                  <a:pt x="1691" y="845"/>
                </a:moveTo>
                <a:lnTo>
                  <a:pt x="845" y="845"/>
                </a:lnTo>
                <a:lnTo>
                  <a:pt x="0" y="0"/>
                </a:lnTo>
                <a:lnTo>
                  <a:pt x="1691" y="845"/>
                </a:lnTo>
                <a:close/>
              </a:path>
            </a:pathLst>
          </a:custGeom>
          <a:solidFill>
            <a:srgbClr val="37B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7" name="object 147" descr=""/>
          <p:cNvSpPr/>
          <p:nvPr/>
        </p:nvSpPr>
        <p:spPr>
          <a:xfrm>
            <a:off x="18035423" y="9887160"/>
            <a:ext cx="5080" cy="1270"/>
          </a:xfrm>
          <a:custGeom>
            <a:avLst/>
            <a:gdLst/>
            <a:ahLst/>
            <a:cxnLst/>
            <a:rect l="l" t="t" r="r" b="b"/>
            <a:pathLst>
              <a:path w="5080" h="1270">
                <a:moveTo>
                  <a:pt x="5075" y="845"/>
                </a:moveTo>
                <a:lnTo>
                  <a:pt x="845" y="845"/>
                </a:lnTo>
                <a:lnTo>
                  <a:pt x="845" y="0"/>
                </a:lnTo>
                <a:lnTo>
                  <a:pt x="0" y="0"/>
                </a:lnTo>
                <a:lnTo>
                  <a:pt x="3383" y="0"/>
                </a:lnTo>
                <a:lnTo>
                  <a:pt x="5075" y="845"/>
                </a:lnTo>
                <a:close/>
              </a:path>
            </a:pathLst>
          </a:custGeom>
          <a:solidFill>
            <a:srgbClr val="37B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8" name="object 148" descr=""/>
          <p:cNvSpPr/>
          <p:nvPr/>
        </p:nvSpPr>
        <p:spPr>
          <a:xfrm>
            <a:off x="17221697" y="9116573"/>
            <a:ext cx="4445" cy="3810"/>
          </a:xfrm>
          <a:custGeom>
            <a:avLst/>
            <a:gdLst/>
            <a:ahLst/>
            <a:cxnLst/>
            <a:rect l="l" t="t" r="r" b="b"/>
            <a:pathLst>
              <a:path w="4444" h="3809">
                <a:moveTo>
                  <a:pt x="4229" y="3383"/>
                </a:moveTo>
                <a:lnTo>
                  <a:pt x="2537" y="2537"/>
                </a:lnTo>
                <a:lnTo>
                  <a:pt x="0" y="0"/>
                </a:lnTo>
                <a:lnTo>
                  <a:pt x="1691" y="0"/>
                </a:lnTo>
                <a:lnTo>
                  <a:pt x="3383" y="1691"/>
                </a:lnTo>
                <a:lnTo>
                  <a:pt x="3383" y="2537"/>
                </a:lnTo>
                <a:lnTo>
                  <a:pt x="4229" y="3383"/>
                </a:lnTo>
                <a:close/>
              </a:path>
            </a:pathLst>
          </a:custGeom>
          <a:solidFill>
            <a:srgbClr val="37B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9" name="object 149" descr=""/>
          <p:cNvSpPr/>
          <p:nvPr/>
        </p:nvSpPr>
        <p:spPr>
          <a:xfrm>
            <a:off x="17906004" y="9599564"/>
            <a:ext cx="3810" cy="1905"/>
          </a:xfrm>
          <a:custGeom>
            <a:avLst/>
            <a:gdLst/>
            <a:ahLst/>
            <a:cxnLst/>
            <a:rect l="l" t="t" r="r" b="b"/>
            <a:pathLst>
              <a:path w="3809" h="1904">
                <a:moveTo>
                  <a:pt x="1691" y="1691"/>
                </a:moveTo>
                <a:lnTo>
                  <a:pt x="0" y="1691"/>
                </a:lnTo>
                <a:lnTo>
                  <a:pt x="845" y="846"/>
                </a:lnTo>
                <a:lnTo>
                  <a:pt x="2537" y="0"/>
                </a:lnTo>
                <a:lnTo>
                  <a:pt x="3383" y="0"/>
                </a:lnTo>
                <a:lnTo>
                  <a:pt x="1691" y="1691"/>
                </a:lnTo>
                <a:close/>
              </a:path>
            </a:pathLst>
          </a:custGeom>
          <a:solidFill>
            <a:srgbClr val="37B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0" name="object 150" descr=""/>
          <p:cNvSpPr/>
          <p:nvPr/>
        </p:nvSpPr>
        <p:spPr>
          <a:xfrm>
            <a:off x="17965216" y="9802572"/>
            <a:ext cx="6350" cy="5080"/>
          </a:xfrm>
          <a:custGeom>
            <a:avLst/>
            <a:gdLst/>
            <a:ahLst/>
            <a:cxnLst/>
            <a:rect l="l" t="t" r="r" b="b"/>
            <a:pathLst>
              <a:path w="6350" h="5079">
                <a:moveTo>
                  <a:pt x="3383" y="5075"/>
                </a:moveTo>
                <a:lnTo>
                  <a:pt x="0" y="5075"/>
                </a:lnTo>
                <a:lnTo>
                  <a:pt x="1691" y="0"/>
                </a:lnTo>
                <a:lnTo>
                  <a:pt x="4229" y="845"/>
                </a:lnTo>
                <a:lnTo>
                  <a:pt x="5921" y="2537"/>
                </a:lnTo>
                <a:lnTo>
                  <a:pt x="3383" y="5075"/>
                </a:lnTo>
                <a:close/>
              </a:path>
            </a:pathLst>
          </a:custGeom>
          <a:solidFill>
            <a:srgbClr val="37B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1" name="object 151" descr=""/>
          <p:cNvSpPr/>
          <p:nvPr/>
        </p:nvSpPr>
        <p:spPr>
          <a:xfrm>
            <a:off x="17899237" y="9546274"/>
            <a:ext cx="6985" cy="1270"/>
          </a:xfrm>
          <a:custGeom>
            <a:avLst/>
            <a:gdLst/>
            <a:ahLst/>
            <a:cxnLst/>
            <a:rect l="l" t="t" r="r" b="b"/>
            <a:pathLst>
              <a:path w="6984" h="1270">
                <a:moveTo>
                  <a:pt x="1691" y="845"/>
                </a:moveTo>
                <a:lnTo>
                  <a:pt x="4229" y="0"/>
                </a:lnTo>
                <a:lnTo>
                  <a:pt x="6766" y="0"/>
                </a:lnTo>
                <a:lnTo>
                  <a:pt x="0" y="845"/>
                </a:lnTo>
                <a:lnTo>
                  <a:pt x="1691" y="845"/>
                </a:lnTo>
                <a:close/>
              </a:path>
            </a:pathLst>
          </a:custGeom>
          <a:solidFill>
            <a:srgbClr val="37B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2" name="object 152" descr=""/>
          <p:cNvSpPr/>
          <p:nvPr/>
        </p:nvSpPr>
        <p:spPr>
          <a:xfrm>
            <a:off x="17958449" y="9799189"/>
            <a:ext cx="8890" cy="4445"/>
          </a:xfrm>
          <a:custGeom>
            <a:avLst/>
            <a:gdLst/>
            <a:ahLst/>
            <a:cxnLst/>
            <a:rect l="l" t="t" r="r" b="b"/>
            <a:pathLst>
              <a:path w="8890" h="4445">
                <a:moveTo>
                  <a:pt x="8458" y="4229"/>
                </a:moveTo>
                <a:lnTo>
                  <a:pt x="5920" y="3383"/>
                </a:lnTo>
                <a:lnTo>
                  <a:pt x="0" y="3383"/>
                </a:lnTo>
                <a:lnTo>
                  <a:pt x="8458" y="0"/>
                </a:lnTo>
                <a:lnTo>
                  <a:pt x="8458" y="4229"/>
                </a:lnTo>
                <a:close/>
              </a:path>
            </a:pathLst>
          </a:custGeom>
          <a:solidFill>
            <a:srgbClr val="37B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3" name="object 153" descr=""/>
          <p:cNvSpPr/>
          <p:nvPr/>
        </p:nvSpPr>
        <p:spPr>
          <a:xfrm>
            <a:off x="17188708" y="9081047"/>
            <a:ext cx="2540" cy="1905"/>
          </a:xfrm>
          <a:custGeom>
            <a:avLst/>
            <a:gdLst/>
            <a:ahLst/>
            <a:cxnLst/>
            <a:rect l="l" t="t" r="r" b="b"/>
            <a:pathLst>
              <a:path w="2540" h="1904">
                <a:moveTo>
                  <a:pt x="2537" y="1691"/>
                </a:moveTo>
                <a:lnTo>
                  <a:pt x="1691" y="845"/>
                </a:lnTo>
                <a:lnTo>
                  <a:pt x="0" y="0"/>
                </a:lnTo>
                <a:lnTo>
                  <a:pt x="1691" y="0"/>
                </a:lnTo>
                <a:lnTo>
                  <a:pt x="2537" y="845"/>
                </a:lnTo>
                <a:lnTo>
                  <a:pt x="2537" y="1691"/>
                </a:lnTo>
                <a:close/>
              </a:path>
            </a:pathLst>
          </a:custGeom>
          <a:solidFill>
            <a:srgbClr val="37B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4" name="object 154" descr=""/>
          <p:cNvSpPr/>
          <p:nvPr/>
        </p:nvSpPr>
        <p:spPr>
          <a:xfrm>
            <a:off x="18063336" y="7323331"/>
            <a:ext cx="2540" cy="1905"/>
          </a:xfrm>
          <a:custGeom>
            <a:avLst/>
            <a:gdLst/>
            <a:ahLst/>
            <a:cxnLst/>
            <a:rect l="l" t="t" r="r" b="b"/>
            <a:pathLst>
              <a:path w="2540" h="1904">
                <a:moveTo>
                  <a:pt x="2537" y="1691"/>
                </a:moveTo>
                <a:lnTo>
                  <a:pt x="1691" y="845"/>
                </a:lnTo>
                <a:lnTo>
                  <a:pt x="845" y="845"/>
                </a:lnTo>
                <a:lnTo>
                  <a:pt x="0" y="0"/>
                </a:lnTo>
                <a:lnTo>
                  <a:pt x="2537" y="845"/>
                </a:lnTo>
                <a:lnTo>
                  <a:pt x="2537" y="1691"/>
                </a:lnTo>
                <a:close/>
              </a:path>
            </a:pathLst>
          </a:custGeom>
          <a:solidFill>
            <a:srgbClr val="37B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5" name="object 155" descr=""/>
          <p:cNvSpPr/>
          <p:nvPr/>
        </p:nvSpPr>
        <p:spPr>
          <a:xfrm>
            <a:off x="18119163" y="9300126"/>
            <a:ext cx="6350" cy="2540"/>
          </a:xfrm>
          <a:custGeom>
            <a:avLst/>
            <a:gdLst/>
            <a:ahLst/>
            <a:cxnLst/>
            <a:rect l="l" t="t" r="r" b="b"/>
            <a:pathLst>
              <a:path w="6350" h="2540">
                <a:moveTo>
                  <a:pt x="0" y="2537"/>
                </a:moveTo>
                <a:lnTo>
                  <a:pt x="5920" y="0"/>
                </a:lnTo>
                <a:lnTo>
                  <a:pt x="2537" y="1691"/>
                </a:lnTo>
                <a:lnTo>
                  <a:pt x="0" y="2537"/>
                </a:lnTo>
                <a:close/>
              </a:path>
            </a:pathLst>
          </a:custGeom>
          <a:solidFill>
            <a:srgbClr val="37B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6" name="object 156" descr=""/>
          <p:cNvSpPr/>
          <p:nvPr/>
        </p:nvSpPr>
        <p:spPr>
          <a:xfrm>
            <a:off x="18136082" y="9431236"/>
            <a:ext cx="2540" cy="1270"/>
          </a:xfrm>
          <a:custGeom>
            <a:avLst/>
            <a:gdLst/>
            <a:ahLst/>
            <a:cxnLst/>
            <a:rect l="l" t="t" r="r" b="b"/>
            <a:pathLst>
              <a:path w="2540" h="1270">
                <a:moveTo>
                  <a:pt x="2537" y="0"/>
                </a:moveTo>
                <a:lnTo>
                  <a:pt x="845" y="0"/>
                </a:lnTo>
                <a:lnTo>
                  <a:pt x="0" y="845"/>
                </a:lnTo>
                <a:lnTo>
                  <a:pt x="845" y="845"/>
                </a:lnTo>
                <a:lnTo>
                  <a:pt x="2537" y="0"/>
                </a:lnTo>
                <a:close/>
              </a:path>
            </a:pathLst>
          </a:custGeom>
          <a:solidFill>
            <a:srgbClr val="37B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7" name="object 157" descr=""/>
          <p:cNvSpPr/>
          <p:nvPr/>
        </p:nvSpPr>
        <p:spPr>
          <a:xfrm>
            <a:off x="17761362" y="7680287"/>
            <a:ext cx="1905" cy="1905"/>
          </a:xfrm>
          <a:custGeom>
            <a:avLst/>
            <a:gdLst/>
            <a:ahLst/>
            <a:cxnLst/>
            <a:rect l="l" t="t" r="r" b="b"/>
            <a:pathLst>
              <a:path w="1905" h="1904">
                <a:moveTo>
                  <a:pt x="1691" y="1691"/>
                </a:moveTo>
                <a:lnTo>
                  <a:pt x="845" y="1691"/>
                </a:lnTo>
                <a:lnTo>
                  <a:pt x="845" y="845"/>
                </a:lnTo>
                <a:lnTo>
                  <a:pt x="0" y="0"/>
                </a:lnTo>
                <a:lnTo>
                  <a:pt x="845" y="0"/>
                </a:lnTo>
                <a:lnTo>
                  <a:pt x="1691" y="845"/>
                </a:lnTo>
                <a:lnTo>
                  <a:pt x="1691" y="1691"/>
                </a:lnTo>
                <a:close/>
              </a:path>
            </a:pathLst>
          </a:custGeom>
          <a:solidFill>
            <a:srgbClr val="37B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8" name="object 158" descr=""/>
          <p:cNvSpPr/>
          <p:nvPr/>
        </p:nvSpPr>
        <p:spPr>
          <a:xfrm>
            <a:off x="18220669" y="9851633"/>
            <a:ext cx="2540" cy="1905"/>
          </a:xfrm>
          <a:custGeom>
            <a:avLst/>
            <a:gdLst/>
            <a:ahLst/>
            <a:cxnLst/>
            <a:rect l="l" t="t" r="r" b="b"/>
            <a:pathLst>
              <a:path w="2540" h="1904">
                <a:moveTo>
                  <a:pt x="2537" y="1691"/>
                </a:moveTo>
                <a:lnTo>
                  <a:pt x="845" y="1691"/>
                </a:lnTo>
                <a:lnTo>
                  <a:pt x="0" y="845"/>
                </a:lnTo>
                <a:lnTo>
                  <a:pt x="845" y="0"/>
                </a:lnTo>
                <a:lnTo>
                  <a:pt x="2537" y="1691"/>
                </a:lnTo>
                <a:close/>
              </a:path>
            </a:pathLst>
          </a:custGeom>
          <a:solidFill>
            <a:srgbClr val="37B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9" name="object 159" descr=""/>
          <p:cNvSpPr/>
          <p:nvPr/>
        </p:nvSpPr>
        <p:spPr>
          <a:xfrm>
            <a:off x="17659856" y="10250883"/>
            <a:ext cx="12700" cy="8890"/>
          </a:xfrm>
          <a:custGeom>
            <a:avLst/>
            <a:gdLst/>
            <a:ahLst/>
            <a:cxnLst/>
            <a:rect l="l" t="t" r="r" b="b"/>
            <a:pathLst>
              <a:path w="12700" h="8890">
                <a:moveTo>
                  <a:pt x="6767" y="8458"/>
                </a:moveTo>
                <a:lnTo>
                  <a:pt x="0" y="4229"/>
                </a:lnTo>
                <a:lnTo>
                  <a:pt x="12688" y="0"/>
                </a:lnTo>
                <a:lnTo>
                  <a:pt x="6767" y="8458"/>
                </a:lnTo>
                <a:close/>
              </a:path>
            </a:pathLst>
          </a:custGeom>
          <a:solidFill>
            <a:srgbClr val="37B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0" name="object 160" descr=""/>
          <p:cNvSpPr/>
          <p:nvPr/>
        </p:nvSpPr>
        <p:spPr>
          <a:xfrm>
            <a:off x="18215593" y="9873626"/>
            <a:ext cx="2540" cy="1905"/>
          </a:xfrm>
          <a:custGeom>
            <a:avLst/>
            <a:gdLst/>
            <a:ahLst/>
            <a:cxnLst/>
            <a:rect l="l" t="t" r="r" b="b"/>
            <a:pathLst>
              <a:path w="2540" h="1904">
                <a:moveTo>
                  <a:pt x="2537" y="1691"/>
                </a:moveTo>
                <a:lnTo>
                  <a:pt x="1691" y="1691"/>
                </a:lnTo>
                <a:lnTo>
                  <a:pt x="0" y="0"/>
                </a:lnTo>
                <a:lnTo>
                  <a:pt x="845" y="845"/>
                </a:lnTo>
                <a:lnTo>
                  <a:pt x="1691" y="845"/>
                </a:lnTo>
                <a:lnTo>
                  <a:pt x="2537" y="1691"/>
                </a:lnTo>
                <a:close/>
              </a:path>
            </a:pathLst>
          </a:custGeom>
          <a:solidFill>
            <a:srgbClr val="37B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1" name="object 161" descr=""/>
          <p:cNvSpPr/>
          <p:nvPr/>
        </p:nvSpPr>
        <p:spPr>
          <a:xfrm>
            <a:off x="18018506" y="9141103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845" y="845"/>
                </a:moveTo>
                <a:lnTo>
                  <a:pt x="0" y="845"/>
                </a:lnTo>
                <a:lnTo>
                  <a:pt x="3383" y="0"/>
                </a:lnTo>
                <a:lnTo>
                  <a:pt x="845" y="845"/>
                </a:lnTo>
                <a:close/>
              </a:path>
            </a:pathLst>
          </a:custGeom>
          <a:solidFill>
            <a:srgbClr val="37B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2" name="object 162" descr=""/>
          <p:cNvSpPr/>
          <p:nvPr/>
        </p:nvSpPr>
        <p:spPr>
          <a:xfrm>
            <a:off x="17885705" y="7545794"/>
            <a:ext cx="2540" cy="2540"/>
          </a:xfrm>
          <a:custGeom>
            <a:avLst/>
            <a:gdLst/>
            <a:ahLst/>
            <a:cxnLst/>
            <a:rect l="l" t="t" r="r" b="b"/>
            <a:pathLst>
              <a:path w="2540" h="2540">
                <a:moveTo>
                  <a:pt x="2537" y="2537"/>
                </a:moveTo>
                <a:lnTo>
                  <a:pt x="845" y="1691"/>
                </a:lnTo>
                <a:lnTo>
                  <a:pt x="0" y="845"/>
                </a:lnTo>
                <a:lnTo>
                  <a:pt x="0" y="0"/>
                </a:lnTo>
                <a:lnTo>
                  <a:pt x="2537" y="2537"/>
                </a:lnTo>
                <a:close/>
              </a:path>
            </a:pathLst>
          </a:custGeom>
          <a:solidFill>
            <a:srgbClr val="37B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3" name="object 163" descr=""/>
          <p:cNvSpPr/>
          <p:nvPr/>
        </p:nvSpPr>
        <p:spPr>
          <a:xfrm>
            <a:off x="17993129" y="7381695"/>
            <a:ext cx="25400" cy="20320"/>
          </a:xfrm>
          <a:custGeom>
            <a:avLst/>
            <a:gdLst/>
            <a:ahLst/>
            <a:cxnLst/>
            <a:rect l="l" t="t" r="r" b="b"/>
            <a:pathLst>
              <a:path w="25400" h="20320">
                <a:moveTo>
                  <a:pt x="25376" y="20300"/>
                </a:moveTo>
                <a:lnTo>
                  <a:pt x="16890" y="15225"/>
                </a:lnTo>
                <a:lnTo>
                  <a:pt x="11419" y="10150"/>
                </a:lnTo>
                <a:lnTo>
                  <a:pt x="6581" y="5075"/>
                </a:lnTo>
                <a:lnTo>
                  <a:pt x="0" y="0"/>
                </a:lnTo>
                <a:lnTo>
                  <a:pt x="6819" y="4123"/>
                </a:lnTo>
                <a:lnTo>
                  <a:pt x="13956" y="10150"/>
                </a:lnTo>
                <a:lnTo>
                  <a:pt x="20459" y="16177"/>
                </a:lnTo>
                <a:lnTo>
                  <a:pt x="25376" y="20300"/>
                </a:lnTo>
                <a:close/>
              </a:path>
            </a:pathLst>
          </a:custGeom>
          <a:solidFill>
            <a:srgbClr val="37B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4" name="object 164" descr=""/>
          <p:cNvSpPr/>
          <p:nvPr/>
        </p:nvSpPr>
        <p:spPr>
          <a:xfrm>
            <a:off x="18117472" y="9288284"/>
            <a:ext cx="4445" cy="4445"/>
          </a:xfrm>
          <a:custGeom>
            <a:avLst/>
            <a:gdLst/>
            <a:ahLst/>
            <a:cxnLst/>
            <a:rect l="l" t="t" r="r" b="b"/>
            <a:pathLst>
              <a:path w="4444" h="4445">
                <a:moveTo>
                  <a:pt x="0" y="4229"/>
                </a:moveTo>
                <a:lnTo>
                  <a:pt x="4229" y="0"/>
                </a:lnTo>
                <a:lnTo>
                  <a:pt x="4229" y="845"/>
                </a:lnTo>
                <a:lnTo>
                  <a:pt x="2537" y="2537"/>
                </a:lnTo>
                <a:lnTo>
                  <a:pt x="0" y="4229"/>
                </a:lnTo>
                <a:close/>
              </a:path>
            </a:pathLst>
          </a:custGeom>
          <a:solidFill>
            <a:srgbClr val="37B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5" name="object 165" descr=""/>
          <p:cNvSpPr/>
          <p:nvPr/>
        </p:nvSpPr>
        <p:spPr>
          <a:xfrm>
            <a:off x="18071796" y="9171554"/>
            <a:ext cx="8890" cy="4445"/>
          </a:xfrm>
          <a:custGeom>
            <a:avLst/>
            <a:gdLst/>
            <a:ahLst/>
            <a:cxnLst/>
            <a:rect l="l" t="t" r="r" b="b"/>
            <a:pathLst>
              <a:path w="8890" h="4445">
                <a:moveTo>
                  <a:pt x="845" y="4229"/>
                </a:moveTo>
                <a:lnTo>
                  <a:pt x="0" y="3383"/>
                </a:lnTo>
                <a:lnTo>
                  <a:pt x="845" y="1691"/>
                </a:lnTo>
                <a:lnTo>
                  <a:pt x="2537" y="1691"/>
                </a:lnTo>
                <a:lnTo>
                  <a:pt x="5921" y="845"/>
                </a:lnTo>
                <a:lnTo>
                  <a:pt x="8458" y="0"/>
                </a:lnTo>
                <a:lnTo>
                  <a:pt x="845" y="4229"/>
                </a:lnTo>
                <a:close/>
              </a:path>
            </a:pathLst>
          </a:custGeom>
          <a:solidFill>
            <a:srgbClr val="37B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6" name="object 166" descr=""/>
          <p:cNvSpPr/>
          <p:nvPr/>
        </p:nvSpPr>
        <p:spPr>
          <a:xfrm>
            <a:off x="18116625" y="9272213"/>
            <a:ext cx="2540" cy="1905"/>
          </a:xfrm>
          <a:custGeom>
            <a:avLst/>
            <a:gdLst/>
            <a:ahLst/>
            <a:cxnLst/>
            <a:rect l="l" t="t" r="r" b="b"/>
            <a:pathLst>
              <a:path w="2540" h="1904">
                <a:moveTo>
                  <a:pt x="0" y="1691"/>
                </a:moveTo>
                <a:lnTo>
                  <a:pt x="845" y="845"/>
                </a:lnTo>
                <a:lnTo>
                  <a:pt x="2537" y="0"/>
                </a:lnTo>
                <a:lnTo>
                  <a:pt x="1691" y="845"/>
                </a:lnTo>
                <a:lnTo>
                  <a:pt x="0" y="1691"/>
                </a:lnTo>
                <a:close/>
              </a:path>
            </a:pathLst>
          </a:custGeom>
          <a:solidFill>
            <a:srgbClr val="37B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7" name="object 167" descr=""/>
          <p:cNvSpPr/>
          <p:nvPr/>
        </p:nvSpPr>
        <p:spPr>
          <a:xfrm>
            <a:off x="18069258" y="9170709"/>
            <a:ext cx="5080" cy="2540"/>
          </a:xfrm>
          <a:custGeom>
            <a:avLst/>
            <a:gdLst/>
            <a:ahLst/>
            <a:cxnLst/>
            <a:rect l="l" t="t" r="r" b="b"/>
            <a:pathLst>
              <a:path w="5080" h="2540">
                <a:moveTo>
                  <a:pt x="3383" y="2537"/>
                </a:moveTo>
                <a:lnTo>
                  <a:pt x="0" y="2537"/>
                </a:lnTo>
                <a:lnTo>
                  <a:pt x="2537" y="0"/>
                </a:lnTo>
                <a:lnTo>
                  <a:pt x="5075" y="0"/>
                </a:lnTo>
                <a:lnTo>
                  <a:pt x="4229" y="1691"/>
                </a:lnTo>
                <a:lnTo>
                  <a:pt x="3383" y="2537"/>
                </a:lnTo>
                <a:close/>
              </a:path>
            </a:pathLst>
          </a:custGeom>
          <a:solidFill>
            <a:srgbClr val="37B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8" name="object 168" descr=""/>
          <p:cNvSpPr/>
          <p:nvPr/>
        </p:nvSpPr>
        <p:spPr>
          <a:xfrm>
            <a:off x="17100309" y="9125038"/>
            <a:ext cx="38735" cy="52069"/>
          </a:xfrm>
          <a:custGeom>
            <a:avLst/>
            <a:gdLst/>
            <a:ahLst/>
            <a:cxnLst/>
            <a:rect l="l" t="t" r="r" b="b"/>
            <a:pathLst>
              <a:path w="38734" h="52070">
                <a:moveTo>
                  <a:pt x="1816" y="8674"/>
                </a:moveTo>
                <a:lnTo>
                  <a:pt x="571" y="7899"/>
                </a:lnTo>
                <a:lnTo>
                  <a:pt x="0" y="7607"/>
                </a:lnTo>
                <a:lnTo>
                  <a:pt x="1270" y="8458"/>
                </a:lnTo>
                <a:lnTo>
                  <a:pt x="1816" y="8674"/>
                </a:lnTo>
                <a:close/>
              </a:path>
              <a:path w="38734" h="52070">
                <a:moveTo>
                  <a:pt x="29184" y="51600"/>
                </a:moveTo>
                <a:lnTo>
                  <a:pt x="28333" y="50749"/>
                </a:lnTo>
                <a:lnTo>
                  <a:pt x="26644" y="50749"/>
                </a:lnTo>
                <a:lnTo>
                  <a:pt x="24104" y="49911"/>
                </a:lnTo>
                <a:lnTo>
                  <a:pt x="29184" y="51600"/>
                </a:lnTo>
                <a:close/>
              </a:path>
              <a:path w="38734" h="52070">
                <a:moveTo>
                  <a:pt x="35953" y="23685"/>
                </a:moveTo>
                <a:lnTo>
                  <a:pt x="27914" y="18554"/>
                </a:lnTo>
                <a:lnTo>
                  <a:pt x="23507" y="15544"/>
                </a:lnTo>
                <a:lnTo>
                  <a:pt x="18821" y="12738"/>
                </a:lnTo>
                <a:lnTo>
                  <a:pt x="15367" y="10960"/>
                </a:lnTo>
                <a:lnTo>
                  <a:pt x="8877" y="7607"/>
                </a:lnTo>
                <a:lnTo>
                  <a:pt x="7188" y="5080"/>
                </a:lnTo>
                <a:lnTo>
                  <a:pt x="15646" y="6769"/>
                </a:lnTo>
                <a:lnTo>
                  <a:pt x="21564" y="9309"/>
                </a:lnTo>
                <a:lnTo>
                  <a:pt x="20408" y="7899"/>
                </a:lnTo>
                <a:lnTo>
                  <a:pt x="21145" y="6972"/>
                </a:lnTo>
                <a:lnTo>
                  <a:pt x="21056" y="6769"/>
                </a:lnTo>
                <a:lnTo>
                  <a:pt x="20612" y="5740"/>
                </a:lnTo>
                <a:lnTo>
                  <a:pt x="19227" y="5080"/>
                </a:lnTo>
                <a:lnTo>
                  <a:pt x="15646" y="3378"/>
                </a:lnTo>
                <a:lnTo>
                  <a:pt x="7353" y="2425"/>
                </a:lnTo>
                <a:lnTo>
                  <a:pt x="3810" y="3378"/>
                </a:lnTo>
                <a:lnTo>
                  <a:pt x="4699" y="6235"/>
                </a:lnTo>
                <a:lnTo>
                  <a:pt x="9690" y="10960"/>
                </a:lnTo>
                <a:lnTo>
                  <a:pt x="9525" y="10960"/>
                </a:lnTo>
                <a:lnTo>
                  <a:pt x="5499" y="10147"/>
                </a:lnTo>
                <a:lnTo>
                  <a:pt x="1816" y="8674"/>
                </a:lnTo>
                <a:lnTo>
                  <a:pt x="5499" y="10960"/>
                </a:lnTo>
                <a:lnTo>
                  <a:pt x="14173" y="15544"/>
                </a:lnTo>
                <a:lnTo>
                  <a:pt x="24422" y="19964"/>
                </a:lnTo>
                <a:lnTo>
                  <a:pt x="35953" y="23685"/>
                </a:lnTo>
                <a:close/>
              </a:path>
              <a:path w="38734" h="52070">
                <a:moveTo>
                  <a:pt x="37642" y="27914"/>
                </a:moveTo>
                <a:lnTo>
                  <a:pt x="35953" y="26225"/>
                </a:lnTo>
                <a:lnTo>
                  <a:pt x="36791" y="25374"/>
                </a:lnTo>
                <a:lnTo>
                  <a:pt x="32562" y="23685"/>
                </a:lnTo>
                <a:lnTo>
                  <a:pt x="35953" y="27063"/>
                </a:lnTo>
                <a:lnTo>
                  <a:pt x="37642" y="27914"/>
                </a:lnTo>
                <a:close/>
              </a:path>
              <a:path w="38734" h="52070">
                <a:moveTo>
                  <a:pt x="38481" y="9309"/>
                </a:moveTo>
                <a:lnTo>
                  <a:pt x="35102" y="5080"/>
                </a:lnTo>
                <a:lnTo>
                  <a:pt x="30873" y="2540"/>
                </a:lnTo>
                <a:lnTo>
                  <a:pt x="20726" y="0"/>
                </a:lnTo>
                <a:lnTo>
                  <a:pt x="22415" y="1689"/>
                </a:lnTo>
                <a:lnTo>
                  <a:pt x="38481" y="9309"/>
                </a:lnTo>
                <a:close/>
              </a:path>
            </a:pathLst>
          </a:custGeom>
          <a:solidFill>
            <a:srgbClr val="37B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9" name="object 169" descr=""/>
          <p:cNvSpPr/>
          <p:nvPr/>
        </p:nvSpPr>
        <p:spPr>
          <a:xfrm>
            <a:off x="17081282" y="10221278"/>
            <a:ext cx="15240" cy="6985"/>
          </a:xfrm>
          <a:custGeom>
            <a:avLst/>
            <a:gdLst/>
            <a:ahLst/>
            <a:cxnLst/>
            <a:rect l="l" t="t" r="r" b="b"/>
            <a:pathLst>
              <a:path w="15240" h="6984">
                <a:moveTo>
                  <a:pt x="4614" y="4843"/>
                </a:moveTo>
                <a:lnTo>
                  <a:pt x="12688" y="0"/>
                </a:lnTo>
                <a:lnTo>
                  <a:pt x="13956" y="2537"/>
                </a:lnTo>
                <a:lnTo>
                  <a:pt x="10150" y="2537"/>
                </a:lnTo>
                <a:lnTo>
                  <a:pt x="4614" y="4843"/>
                </a:lnTo>
                <a:close/>
              </a:path>
              <a:path w="15240" h="6984">
                <a:moveTo>
                  <a:pt x="15225" y="5074"/>
                </a:moveTo>
                <a:lnTo>
                  <a:pt x="10150" y="2537"/>
                </a:lnTo>
                <a:lnTo>
                  <a:pt x="13956" y="2537"/>
                </a:lnTo>
                <a:lnTo>
                  <a:pt x="15110" y="4843"/>
                </a:lnTo>
                <a:lnTo>
                  <a:pt x="15225" y="5074"/>
                </a:lnTo>
                <a:close/>
              </a:path>
              <a:path w="15240" h="6984">
                <a:moveTo>
                  <a:pt x="0" y="6766"/>
                </a:moveTo>
                <a:lnTo>
                  <a:pt x="4614" y="4843"/>
                </a:lnTo>
                <a:lnTo>
                  <a:pt x="4229" y="5074"/>
                </a:lnTo>
                <a:lnTo>
                  <a:pt x="0" y="6766"/>
                </a:lnTo>
                <a:close/>
              </a:path>
            </a:pathLst>
          </a:custGeom>
          <a:solidFill>
            <a:srgbClr val="37B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0" name="object 170" descr=""/>
          <p:cNvSpPr/>
          <p:nvPr/>
        </p:nvSpPr>
        <p:spPr>
          <a:xfrm>
            <a:off x="17122001" y="9152952"/>
            <a:ext cx="17780" cy="29209"/>
          </a:xfrm>
          <a:custGeom>
            <a:avLst/>
            <a:gdLst/>
            <a:ahLst/>
            <a:cxnLst/>
            <a:rect l="l" t="t" r="r" b="b"/>
            <a:pathLst>
              <a:path w="17780" h="29209">
                <a:moveTo>
                  <a:pt x="14262" y="28752"/>
                </a:moveTo>
                <a:lnTo>
                  <a:pt x="11722" y="25374"/>
                </a:lnTo>
                <a:lnTo>
                  <a:pt x="7493" y="23685"/>
                </a:lnTo>
                <a:lnTo>
                  <a:pt x="8585" y="25311"/>
                </a:lnTo>
                <a:lnTo>
                  <a:pt x="4216" y="25908"/>
                </a:lnTo>
                <a:lnTo>
                  <a:pt x="0" y="26657"/>
                </a:lnTo>
                <a:lnTo>
                  <a:pt x="1574" y="28752"/>
                </a:lnTo>
                <a:lnTo>
                  <a:pt x="3263" y="27914"/>
                </a:lnTo>
                <a:lnTo>
                  <a:pt x="14262" y="28752"/>
                </a:lnTo>
                <a:close/>
              </a:path>
              <a:path w="17780" h="29209">
                <a:moveTo>
                  <a:pt x="17640" y="850"/>
                </a:moveTo>
                <a:lnTo>
                  <a:pt x="16789" y="850"/>
                </a:lnTo>
                <a:lnTo>
                  <a:pt x="15951" y="0"/>
                </a:lnTo>
                <a:lnTo>
                  <a:pt x="15100" y="0"/>
                </a:lnTo>
                <a:lnTo>
                  <a:pt x="16789" y="1689"/>
                </a:lnTo>
                <a:lnTo>
                  <a:pt x="17640" y="850"/>
                </a:lnTo>
                <a:close/>
              </a:path>
            </a:pathLst>
          </a:custGeom>
          <a:solidFill>
            <a:srgbClr val="37B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1" name="object 171" descr=""/>
          <p:cNvSpPr/>
          <p:nvPr/>
        </p:nvSpPr>
        <p:spPr>
          <a:xfrm>
            <a:off x="17055061" y="9375409"/>
            <a:ext cx="12700" cy="4445"/>
          </a:xfrm>
          <a:custGeom>
            <a:avLst/>
            <a:gdLst/>
            <a:ahLst/>
            <a:cxnLst/>
            <a:rect l="l" t="t" r="r" b="b"/>
            <a:pathLst>
              <a:path w="12700" h="4445">
                <a:moveTo>
                  <a:pt x="12688" y="4229"/>
                </a:moveTo>
                <a:lnTo>
                  <a:pt x="3383" y="4229"/>
                </a:lnTo>
                <a:lnTo>
                  <a:pt x="0" y="0"/>
                </a:lnTo>
                <a:lnTo>
                  <a:pt x="12688" y="4229"/>
                </a:lnTo>
                <a:close/>
              </a:path>
            </a:pathLst>
          </a:custGeom>
          <a:solidFill>
            <a:srgbClr val="37B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2" name="object 172" descr=""/>
          <p:cNvSpPr/>
          <p:nvPr/>
        </p:nvSpPr>
        <p:spPr>
          <a:xfrm>
            <a:off x="17214927" y="9097123"/>
            <a:ext cx="42545" cy="70485"/>
          </a:xfrm>
          <a:custGeom>
            <a:avLst/>
            <a:gdLst/>
            <a:ahLst/>
            <a:cxnLst/>
            <a:rect l="l" t="t" r="r" b="b"/>
            <a:pathLst>
              <a:path w="42544" h="70484">
                <a:moveTo>
                  <a:pt x="2540" y="41452"/>
                </a:moveTo>
                <a:lnTo>
                  <a:pt x="838" y="39751"/>
                </a:lnTo>
                <a:lnTo>
                  <a:pt x="0" y="40601"/>
                </a:lnTo>
                <a:lnTo>
                  <a:pt x="838" y="40601"/>
                </a:lnTo>
                <a:lnTo>
                  <a:pt x="1689" y="41452"/>
                </a:lnTo>
                <a:lnTo>
                  <a:pt x="2540" y="41452"/>
                </a:lnTo>
                <a:close/>
              </a:path>
              <a:path w="42544" h="70484">
                <a:moveTo>
                  <a:pt x="3378" y="42291"/>
                </a:moveTo>
                <a:lnTo>
                  <a:pt x="1689" y="41452"/>
                </a:lnTo>
                <a:lnTo>
                  <a:pt x="3378" y="43141"/>
                </a:lnTo>
                <a:lnTo>
                  <a:pt x="3378" y="42291"/>
                </a:lnTo>
                <a:close/>
              </a:path>
              <a:path w="42544" h="70484">
                <a:moveTo>
                  <a:pt x="6769" y="47371"/>
                </a:moveTo>
                <a:lnTo>
                  <a:pt x="3378" y="43980"/>
                </a:lnTo>
                <a:lnTo>
                  <a:pt x="3378" y="44831"/>
                </a:lnTo>
                <a:lnTo>
                  <a:pt x="2540" y="45681"/>
                </a:lnTo>
                <a:lnTo>
                  <a:pt x="6769" y="47371"/>
                </a:lnTo>
                <a:close/>
              </a:path>
              <a:path w="42544" h="70484">
                <a:moveTo>
                  <a:pt x="11836" y="9309"/>
                </a:moveTo>
                <a:lnTo>
                  <a:pt x="9296" y="8458"/>
                </a:lnTo>
                <a:lnTo>
                  <a:pt x="10147" y="9309"/>
                </a:lnTo>
                <a:lnTo>
                  <a:pt x="11836" y="9309"/>
                </a:lnTo>
                <a:close/>
              </a:path>
              <a:path w="42544" h="70484">
                <a:moveTo>
                  <a:pt x="16802" y="2628"/>
                </a:moveTo>
                <a:lnTo>
                  <a:pt x="15227" y="0"/>
                </a:lnTo>
                <a:lnTo>
                  <a:pt x="13525" y="1689"/>
                </a:lnTo>
                <a:lnTo>
                  <a:pt x="2540" y="2540"/>
                </a:lnTo>
                <a:lnTo>
                  <a:pt x="5067" y="6769"/>
                </a:lnTo>
                <a:lnTo>
                  <a:pt x="9296" y="8458"/>
                </a:lnTo>
                <a:lnTo>
                  <a:pt x="8204" y="6299"/>
                </a:lnTo>
                <a:lnTo>
                  <a:pt x="12585" y="4546"/>
                </a:lnTo>
                <a:lnTo>
                  <a:pt x="16802" y="2628"/>
                </a:lnTo>
                <a:close/>
              </a:path>
              <a:path w="42544" h="70484">
                <a:moveTo>
                  <a:pt x="42291" y="61747"/>
                </a:moveTo>
                <a:lnTo>
                  <a:pt x="35382" y="57734"/>
                </a:lnTo>
                <a:lnTo>
                  <a:pt x="26327" y="53708"/>
                </a:lnTo>
                <a:lnTo>
                  <a:pt x="15532" y="50330"/>
                </a:lnTo>
                <a:lnTo>
                  <a:pt x="3378" y="48209"/>
                </a:lnTo>
                <a:lnTo>
                  <a:pt x="11798" y="52603"/>
                </a:lnTo>
                <a:lnTo>
                  <a:pt x="16179" y="55410"/>
                </a:lnTo>
                <a:lnTo>
                  <a:pt x="21348" y="58204"/>
                </a:lnTo>
                <a:lnTo>
                  <a:pt x="32143" y="62598"/>
                </a:lnTo>
                <a:lnTo>
                  <a:pt x="33832" y="65138"/>
                </a:lnTo>
                <a:lnTo>
                  <a:pt x="25374" y="65976"/>
                </a:lnTo>
                <a:lnTo>
                  <a:pt x="19456" y="63436"/>
                </a:lnTo>
                <a:lnTo>
                  <a:pt x="20612" y="64731"/>
                </a:lnTo>
                <a:lnTo>
                  <a:pt x="19875" y="66192"/>
                </a:lnTo>
                <a:lnTo>
                  <a:pt x="20408" y="67957"/>
                </a:lnTo>
                <a:lnTo>
                  <a:pt x="25374" y="70205"/>
                </a:lnTo>
                <a:lnTo>
                  <a:pt x="33782" y="69443"/>
                </a:lnTo>
                <a:lnTo>
                  <a:pt x="37426" y="67246"/>
                </a:lnTo>
                <a:lnTo>
                  <a:pt x="36322" y="63779"/>
                </a:lnTo>
                <a:lnTo>
                  <a:pt x="30454" y="59207"/>
                </a:lnTo>
                <a:lnTo>
                  <a:pt x="34683" y="59207"/>
                </a:lnTo>
                <a:lnTo>
                  <a:pt x="38912" y="60909"/>
                </a:lnTo>
                <a:lnTo>
                  <a:pt x="42291" y="61747"/>
                </a:lnTo>
                <a:close/>
              </a:path>
            </a:pathLst>
          </a:custGeom>
          <a:solidFill>
            <a:srgbClr val="37B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3" name="object 173" descr=""/>
          <p:cNvSpPr/>
          <p:nvPr/>
        </p:nvSpPr>
        <p:spPr>
          <a:xfrm>
            <a:off x="17866248" y="9448154"/>
            <a:ext cx="1270" cy="1270"/>
          </a:xfrm>
          <a:custGeom>
            <a:avLst/>
            <a:gdLst/>
            <a:ahLst/>
            <a:cxnLst/>
            <a:rect l="l" t="t" r="r" b="b"/>
            <a:pathLst>
              <a:path w="1269" h="1270">
                <a:moveTo>
                  <a:pt x="0" y="845"/>
                </a:moveTo>
                <a:lnTo>
                  <a:pt x="0" y="0"/>
                </a:lnTo>
                <a:lnTo>
                  <a:pt x="845" y="0"/>
                </a:lnTo>
                <a:lnTo>
                  <a:pt x="0" y="845"/>
                </a:lnTo>
                <a:close/>
              </a:path>
            </a:pathLst>
          </a:custGeom>
          <a:solidFill>
            <a:srgbClr val="37B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4" name="object 174" descr=""/>
          <p:cNvSpPr/>
          <p:nvPr/>
        </p:nvSpPr>
        <p:spPr>
          <a:xfrm>
            <a:off x="17970290" y="9091197"/>
            <a:ext cx="5080" cy="6350"/>
          </a:xfrm>
          <a:custGeom>
            <a:avLst/>
            <a:gdLst/>
            <a:ahLst/>
            <a:cxnLst/>
            <a:rect l="l" t="t" r="r" b="b"/>
            <a:pathLst>
              <a:path w="5080" h="6350">
                <a:moveTo>
                  <a:pt x="0" y="5921"/>
                </a:moveTo>
                <a:lnTo>
                  <a:pt x="1691" y="2537"/>
                </a:lnTo>
                <a:lnTo>
                  <a:pt x="3383" y="1691"/>
                </a:lnTo>
                <a:lnTo>
                  <a:pt x="5075" y="0"/>
                </a:lnTo>
                <a:lnTo>
                  <a:pt x="4229" y="1691"/>
                </a:lnTo>
                <a:lnTo>
                  <a:pt x="0" y="5921"/>
                </a:lnTo>
                <a:close/>
              </a:path>
            </a:pathLst>
          </a:custGeom>
          <a:solidFill>
            <a:srgbClr val="37B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5" name="object 175" descr=""/>
          <p:cNvSpPr/>
          <p:nvPr/>
        </p:nvSpPr>
        <p:spPr>
          <a:xfrm>
            <a:off x="17228464" y="10133307"/>
            <a:ext cx="5080" cy="1905"/>
          </a:xfrm>
          <a:custGeom>
            <a:avLst/>
            <a:gdLst/>
            <a:ahLst/>
            <a:cxnLst/>
            <a:rect l="l" t="t" r="r" b="b"/>
            <a:pathLst>
              <a:path w="5080" h="1904">
                <a:moveTo>
                  <a:pt x="845" y="1691"/>
                </a:moveTo>
                <a:lnTo>
                  <a:pt x="0" y="1691"/>
                </a:lnTo>
                <a:lnTo>
                  <a:pt x="5075" y="0"/>
                </a:lnTo>
                <a:lnTo>
                  <a:pt x="2537" y="845"/>
                </a:lnTo>
                <a:lnTo>
                  <a:pt x="845" y="1691"/>
                </a:lnTo>
                <a:close/>
              </a:path>
            </a:pathLst>
          </a:custGeom>
          <a:solidFill>
            <a:srgbClr val="37B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6" name="object 176" descr=""/>
          <p:cNvSpPr/>
          <p:nvPr/>
        </p:nvSpPr>
        <p:spPr>
          <a:xfrm>
            <a:off x="17923764" y="9173247"/>
            <a:ext cx="4445" cy="1270"/>
          </a:xfrm>
          <a:custGeom>
            <a:avLst/>
            <a:gdLst/>
            <a:ahLst/>
            <a:cxnLst/>
            <a:rect l="l" t="t" r="r" b="b"/>
            <a:pathLst>
              <a:path w="4444" h="1270">
                <a:moveTo>
                  <a:pt x="4229" y="850"/>
                </a:moveTo>
                <a:lnTo>
                  <a:pt x="0" y="0"/>
                </a:lnTo>
                <a:lnTo>
                  <a:pt x="3378" y="850"/>
                </a:lnTo>
                <a:lnTo>
                  <a:pt x="4229" y="850"/>
                </a:lnTo>
                <a:close/>
              </a:path>
            </a:pathLst>
          </a:custGeom>
          <a:solidFill>
            <a:srgbClr val="37B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7" name="object 177" descr=""/>
          <p:cNvSpPr/>
          <p:nvPr/>
        </p:nvSpPr>
        <p:spPr>
          <a:xfrm>
            <a:off x="17220006" y="10129078"/>
            <a:ext cx="13335" cy="7620"/>
          </a:xfrm>
          <a:custGeom>
            <a:avLst/>
            <a:gdLst/>
            <a:ahLst/>
            <a:cxnLst/>
            <a:rect l="l" t="t" r="r" b="b"/>
            <a:pathLst>
              <a:path w="13334" h="7620">
                <a:moveTo>
                  <a:pt x="4229" y="7612"/>
                </a:moveTo>
                <a:lnTo>
                  <a:pt x="0" y="6766"/>
                </a:lnTo>
                <a:lnTo>
                  <a:pt x="10150" y="1691"/>
                </a:lnTo>
                <a:lnTo>
                  <a:pt x="10996" y="0"/>
                </a:lnTo>
                <a:lnTo>
                  <a:pt x="13335" y="449"/>
                </a:lnTo>
                <a:lnTo>
                  <a:pt x="10044" y="2960"/>
                </a:lnTo>
                <a:lnTo>
                  <a:pt x="6595" y="5471"/>
                </a:lnTo>
                <a:lnTo>
                  <a:pt x="8458" y="5921"/>
                </a:lnTo>
                <a:lnTo>
                  <a:pt x="4229" y="7612"/>
                </a:lnTo>
                <a:close/>
              </a:path>
            </a:pathLst>
          </a:custGeom>
          <a:solidFill>
            <a:srgbClr val="37B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8" name="object 178" descr=""/>
          <p:cNvSpPr/>
          <p:nvPr/>
        </p:nvSpPr>
        <p:spPr>
          <a:xfrm>
            <a:off x="17193783" y="9968363"/>
            <a:ext cx="12065" cy="2540"/>
          </a:xfrm>
          <a:custGeom>
            <a:avLst/>
            <a:gdLst/>
            <a:ahLst/>
            <a:cxnLst/>
            <a:rect l="l" t="t" r="r" b="b"/>
            <a:pathLst>
              <a:path w="12065" h="2540">
                <a:moveTo>
                  <a:pt x="0" y="2537"/>
                </a:moveTo>
                <a:lnTo>
                  <a:pt x="7612" y="0"/>
                </a:lnTo>
                <a:lnTo>
                  <a:pt x="11842" y="1691"/>
                </a:lnTo>
                <a:lnTo>
                  <a:pt x="0" y="2537"/>
                </a:lnTo>
                <a:close/>
              </a:path>
            </a:pathLst>
          </a:custGeom>
          <a:solidFill>
            <a:srgbClr val="37B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9" name="object 179" descr=""/>
          <p:cNvSpPr/>
          <p:nvPr/>
        </p:nvSpPr>
        <p:spPr>
          <a:xfrm>
            <a:off x="18214747" y="9838945"/>
            <a:ext cx="4445" cy="1270"/>
          </a:xfrm>
          <a:custGeom>
            <a:avLst/>
            <a:gdLst/>
            <a:ahLst/>
            <a:cxnLst/>
            <a:rect l="l" t="t" r="r" b="b"/>
            <a:pathLst>
              <a:path w="4444" h="1270">
                <a:moveTo>
                  <a:pt x="4229" y="845"/>
                </a:moveTo>
                <a:lnTo>
                  <a:pt x="0" y="845"/>
                </a:lnTo>
                <a:lnTo>
                  <a:pt x="845" y="0"/>
                </a:lnTo>
                <a:lnTo>
                  <a:pt x="4229" y="845"/>
                </a:lnTo>
                <a:close/>
              </a:path>
            </a:pathLst>
          </a:custGeom>
          <a:solidFill>
            <a:srgbClr val="37B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0" name="object 180" descr=""/>
          <p:cNvSpPr/>
          <p:nvPr/>
        </p:nvSpPr>
        <p:spPr>
          <a:xfrm>
            <a:off x="16394438" y="8483017"/>
            <a:ext cx="12065" cy="4445"/>
          </a:xfrm>
          <a:custGeom>
            <a:avLst/>
            <a:gdLst/>
            <a:ahLst/>
            <a:cxnLst/>
            <a:rect l="l" t="t" r="r" b="b"/>
            <a:pathLst>
              <a:path w="12065" h="4445">
                <a:moveTo>
                  <a:pt x="11842" y="4229"/>
                </a:moveTo>
                <a:lnTo>
                  <a:pt x="3383" y="4229"/>
                </a:lnTo>
                <a:lnTo>
                  <a:pt x="0" y="0"/>
                </a:lnTo>
                <a:lnTo>
                  <a:pt x="11842" y="4229"/>
                </a:lnTo>
                <a:close/>
              </a:path>
            </a:pathLst>
          </a:custGeom>
          <a:solidFill>
            <a:srgbClr val="37B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1" name="object 181" descr=""/>
          <p:cNvSpPr/>
          <p:nvPr/>
        </p:nvSpPr>
        <p:spPr>
          <a:xfrm>
            <a:off x="16826676" y="8669954"/>
            <a:ext cx="5080" cy="1905"/>
          </a:xfrm>
          <a:custGeom>
            <a:avLst/>
            <a:gdLst/>
            <a:ahLst/>
            <a:cxnLst/>
            <a:rect l="l" t="t" r="r" b="b"/>
            <a:pathLst>
              <a:path w="5080" h="1904">
                <a:moveTo>
                  <a:pt x="1691" y="845"/>
                </a:moveTo>
                <a:lnTo>
                  <a:pt x="845" y="845"/>
                </a:lnTo>
                <a:lnTo>
                  <a:pt x="0" y="0"/>
                </a:lnTo>
                <a:lnTo>
                  <a:pt x="1691" y="845"/>
                </a:lnTo>
                <a:close/>
              </a:path>
              <a:path w="5080" h="1904">
                <a:moveTo>
                  <a:pt x="5075" y="1691"/>
                </a:moveTo>
                <a:lnTo>
                  <a:pt x="3383" y="1691"/>
                </a:lnTo>
                <a:lnTo>
                  <a:pt x="1691" y="845"/>
                </a:lnTo>
                <a:lnTo>
                  <a:pt x="2537" y="845"/>
                </a:lnTo>
                <a:lnTo>
                  <a:pt x="5075" y="1691"/>
                </a:lnTo>
                <a:close/>
              </a:path>
            </a:pathLst>
          </a:custGeom>
          <a:solidFill>
            <a:srgbClr val="37B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2" name="object 182" descr=""/>
          <p:cNvSpPr/>
          <p:nvPr/>
        </p:nvSpPr>
        <p:spPr>
          <a:xfrm>
            <a:off x="16409663" y="9545428"/>
            <a:ext cx="2540" cy="1270"/>
          </a:xfrm>
          <a:custGeom>
            <a:avLst/>
            <a:gdLst/>
            <a:ahLst/>
            <a:cxnLst/>
            <a:rect l="l" t="t" r="r" b="b"/>
            <a:pathLst>
              <a:path w="2540" h="1270">
                <a:moveTo>
                  <a:pt x="2537" y="845"/>
                </a:moveTo>
                <a:lnTo>
                  <a:pt x="0" y="845"/>
                </a:lnTo>
                <a:lnTo>
                  <a:pt x="845" y="845"/>
                </a:lnTo>
                <a:lnTo>
                  <a:pt x="1691" y="0"/>
                </a:lnTo>
                <a:lnTo>
                  <a:pt x="2537" y="0"/>
                </a:lnTo>
                <a:lnTo>
                  <a:pt x="2537" y="845"/>
                </a:lnTo>
                <a:close/>
              </a:path>
            </a:pathLst>
          </a:custGeom>
          <a:solidFill>
            <a:srgbClr val="37B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3" name="object 183" descr=""/>
          <p:cNvSpPr/>
          <p:nvPr/>
        </p:nvSpPr>
        <p:spPr>
          <a:xfrm>
            <a:off x="16830053" y="8662351"/>
            <a:ext cx="16510" cy="22860"/>
          </a:xfrm>
          <a:custGeom>
            <a:avLst/>
            <a:gdLst/>
            <a:ahLst/>
            <a:cxnLst/>
            <a:rect l="l" t="t" r="r" b="b"/>
            <a:pathLst>
              <a:path w="16509" h="22859">
                <a:moveTo>
                  <a:pt x="6769" y="2527"/>
                </a:moveTo>
                <a:lnTo>
                  <a:pt x="5080" y="1689"/>
                </a:lnTo>
                <a:lnTo>
                  <a:pt x="0" y="0"/>
                </a:lnTo>
                <a:lnTo>
                  <a:pt x="6769" y="2527"/>
                </a:lnTo>
                <a:close/>
              </a:path>
              <a:path w="16509" h="22859">
                <a:moveTo>
                  <a:pt x="16078" y="21983"/>
                </a:moveTo>
                <a:lnTo>
                  <a:pt x="10147" y="21145"/>
                </a:lnTo>
                <a:lnTo>
                  <a:pt x="16078" y="22834"/>
                </a:lnTo>
                <a:lnTo>
                  <a:pt x="15227" y="21983"/>
                </a:lnTo>
                <a:lnTo>
                  <a:pt x="16078" y="21983"/>
                </a:lnTo>
                <a:close/>
              </a:path>
            </a:pathLst>
          </a:custGeom>
          <a:solidFill>
            <a:srgbClr val="37B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4" name="object 184" descr=""/>
          <p:cNvSpPr/>
          <p:nvPr/>
        </p:nvSpPr>
        <p:spPr>
          <a:xfrm>
            <a:off x="16415160" y="9575880"/>
            <a:ext cx="13335" cy="11430"/>
          </a:xfrm>
          <a:custGeom>
            <a:avLst/>
            <a:gdLst/>
            <a:ahLst/>
            <a:cxnLst/>
            <a:rect l="l" t="t" r="r" b="b"/>
            <a:pathLst>
              <a:path w="13334" h="11429">
                <a:moveTo>
                  <a:pt x="2960" y="10996"/>
                </a:moveTo>
                <a:lnTo>
                  <a:pt x="0" y="9291"/>
                </a:lnTo>
                <a:lnTo>
                  <a:pt x="2749" y="5603"/>
                </a:lnTo>
                <a:lnTo>
                  <a:pt x="5815" y="2074"/>
                </a:lnTo>
                <a:lnTo>
                  <a:pt x="3806" y="845"/>
                </a:lnTo>
                <a:lnTo>
                  <a:pt x="8881" y="0"/>
                </a:lnTo>
                <a:lnTo>
                  <a:pt x="13110" y="2537"/>
                </a:lnTo>
                <a:lnTo>
                  <a:pt x="3806" y="8458"/>
                </a:lnTo>
                <a:lnTo>
                  <a:pt x="2960" y="10996"/>
                </a:lnTo>
                <a:close/>
              </a:path>
            </a:pathLst>
          </a:custGeom>
          <a:solidFill>
            <a:srgbClr val="37B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5" name="object 185" descr=""/>
          <p:cNvSpPr/>
          <p:nvPr/>
        </p:nvSpPr>
        <p:spPr>
          <a:xfrm>
            <a:off x="17379029" y="7914593"/>
            <a:ext cx="6350" cy="2540"/>
          </a:xfrm>
          <a:custGeom>
            <a:avLst/>
            <a:gdLst/>
            <a:ahLst/>
            <a:cxnLst/>
            <a:rect l="l" t="t" r="r" b="b"/>
            <a:pathLst>
              <a:path w="6350" h="2540">
                <a:moveTo>
                  <a:pt x="5921" y="2537"/>
                </a:moveTo>
                <a:lnTo>
                  <a:pt x="0" y="845"/>
                </a:lnTo>
                <a:lnTo>
                  <a:pt x="845" y="0"/>
                </a:lnTo>
                <a:lnTo>
                  <a:pt x="5921" y="2537"/>
                </a:lnTo>
                <a:close/>
              </a:path>
            </a:pathLst>
          </a:custGeom>
          <a:solidFill>
            <a:srgbClr val="37B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6" name="object 186" descr=""/>
          <p:cNvSpPr/>
          <p:nvPr/>
        </p:nvSpPr>
        <p:spPr>
          <a:xfrm>
            <a:off x="17446697" y="7630381"/>
            <a:ext cx="3810" cy="6985"/>
          </a:xfrm>
          <a:custGeom>
            <a:avLst/>
            <a:gdLst/>
            <a:ahLst/>
            <a:cxnLst/>
            <a:rect l="l" t="t" r="r" b="b"/>
            <a:pathLst>
              <a:path w="3809" h="6984">
                <a:moveTo>
                  <a:pt x="0" y="6767"/>
                </a:moveTo>
                <a:lnTo>
                  <a:pt x="846" y="846"/>
                </a:lnTo>
                <a:lnTo>
                  <a:pt x="0" y="0"/>
                </a:lnTo>
                <a:lnTo>
                  <a:pt x="3383" y="2538"/>
                </a:lnTo>
                <a:lnTo>
                  <a:pt x="0" y="6767"/>
                </a:lnTo>
                <a:close/>
              </a:path>
            </a:pathLst>
          </a:custGeom>
          <a:solidFill>
            <a:srgbClr val="37B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7" name="object 187" descr=""/>
          <p:cNvSpPr/>
          <p:nvPr/>
        </p:nvSpPr>
        <p:spPr>
          <a:xfrm>
            <a:off x="16798762" y="8716477"/>
            <a:ext cx="1905" cy="1905"/>
          </a:xfrm>
          <a:custGeom>
            <a:avLst/>
            <a:gdLst/>
            <a:ahLst/>
            <a:cxnLst/>
            <a:rect l="l" t="t" r="r" b="b"/>
            <a:pathLst>
              <a:path w="1905" h="1904">
                <a:moveTo>
                  <a:pt x="1691" y="1691"/>
                </a:moveTo>
                <a:lnTo>
                  <a:pt x="845" y="1691"/>
                </a:lnTo>
                <a:lnTo>
                  <a:pt x="0" y="0"/>
                </a:lnTo>
                <a:lnTo>
                  <a:pt x="1691" y="1691"/>
                </a:lnTo>
                <a:close/>
              </a:path>
            </a:pathLst>
          </a:custGeom>
          <a:solidFill>
            <a:srgbClr val="37B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8" name="object 188" descr=""/>
          <p:cNvSpPr/>
          <p:nvPr/>
        </p:nvSpPr>
        <p:spPr>
          <a:xfrm>
            <a:off x="16848669" y="8684334"/>
            <a:ext cx="1905" cy="1270"/>
          </a:xfrm>
          <a:custGeom>
            <a:avLst/>
            <a:gdLst/>
            <a:ahLst/>
            <a:cxnLst/>
            <a:rect l="l" t="t" r="r" b="b"/>
            <a:pathLst>
              <a:path w="1905" h="1270">
                <a:moveTo>
                  <a:pt x="1691" y="845"/>
                </a:moveTo>
                <a:lnTo>
                  <a:pt x="845" y="845"/>
                </a:lnTo>
                <a:lnTo>
                  <a:pt x="0" y="0"/>
                </a:lnTo>
                <a:lnTo>
                  <a:pt x="845" y="845"/>
                </a:lnTo>
                <a:lnTo>
                  <a:pt x="1691" y="845"/>
                </a:lnTo>
                <a:close/>
              </a:path>
            </a:pathLst>
          </a:custGeom>
          <a:solidFill>
            <a:srgbClr val="37B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9" name="object 189" descr=""/>
          <p:cNvSpPr/>
          <p:nvPr/>
        </p:nvSpPr>
        <p:spPr>
          <a:xfrm>
            <a:off x="16364827" y="9521748"/>
            <a:ext cx="40640" cy="25400"/>
          </a:xfrm>
          <a:custGeom>
            <a:avLst/>
            <a:gdLst/>
            <a:ahLst/>
            <a:cxnLst/>
            <a:rect l="l" t="t" r="r" b="b"/>
            <a:pathLst>
              <a:path w="40640" h="25400">
                <a:moveTo>
                  <a:pt x="34683" y="2540"/>
                </a:moveTo>
                <a:lnTo>
                  <a:pt x="28752" y="0"/>
                </a:lnTo>
                <a:lnTo>
                  <a:pt x="23685" y="0"/>
                </a:lnTo>
                <a:lnTo>
                  <a:pt x="13538" y="3390"/>
                </a:lnTo>
                <a:lnTo>
                  <a:pt x="16065" y="5080"/>
                </a:lnTo>
                <a:lnTo>
                  <a:pt x="34683" y="2540"/>
                </a:lnTo>
                <a:close/>
              </a:path>
              <a:path w="40640" h="25400">
                <a:moveTo>
                  <a:pt x="40601" y="17767"/>
                </a:moveTo>
                <a:lnTo>
                  <a:pt x="31546" y="18859"/>
                </a:lnTo>
                <a:lnTo>
                  <a:pt x="26543" y="18923"/>
                </a:lnTo>
                <a:lnTo>
                  <a:pt x="20739" y="18834"/>
                </a:lnTo>
                <a:lnTo>
                  <a:pt x="9309" y="19456"/>
                </a:lnTo>
                <a:lnTo>
                  <a:pt x="6769" y="17767"/>
                </a:lnTo>
                <a:lnTo>
                  <a:pt x="13538" y="13538"/>
                </a:lnTo>
                <a:lnTo>
                  <a:pt x="20294" y="12687"/>
                </a:lnTo>
                <a:lnTo>
                  <a:pt x="15227" y="12687"/>
                </a:lnTo>
                <a:lnTo>
                  <a:pt x="22834" y="7620"/>
                </a:lnTo>
                <a:lnTo>
                  <a:pt x="11836" y="9309"/>
                </a:lnTo>
                <a:lnTo>
                  <a:pt x="4699" y="13893"/>
                </a:lnTo>
                <a:lnTo>
                  <a:pt x="2324" y="17449"/>
                </a:lnTo>
                <a:lnTo>
                  <a:pt x="4699" y="19888"/>
                </a:lnTo>
                <a:lnTo>
                  <a:pt x="11836" y="21145"/>
                </a:lnTo>
                <a:lnTo>
                  <a:pt x="8458" y="22847"/>
                </a:lnTo>
                <a:lnTo>
                  <a:pt x="3378" y="23685"/>
                </a:lnTo>
                <a:lnTo>
                  <a:pt x="0" y="24536"/>
                </a:lnTo>
                <a:lnTo>
                  <a:pt x="8128" y="24777"/>
                </a:lnTo>
                <a:lnTo>
                  <a:pt x="18084" y="24003"/>
                </a:lnTo>
                <a:lnTo>
                  <a:pt x="29146" y="21793"/>
                </a:lnTo>
                <a:lnTo>
                  <a:pt x="40601" y="17767"/>
                </a:lnTo>
                <a:close/>
              </a:path>
            </a:pathLst>
          </a:custGeom>
          <a:solidFill>
            <a:srgbClr val="37B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0" name="object 190" descr=""/>
          <p:cNvSpPr/>
          <p:nvPr/>
        </p:nvSpPr>
        <p:spPr>
          <a:xfrm>
            <a:off x="16818218" y="8707173"/>
            <a:ext cx="2540" cy="2540"/>
          </a:xfrm>
          <a:custGeom>
            <a:avLst/>
            <a:gdLst/>
            <a:ahLst/>
            <a:cxnLst/>
            <a:rect l="l" t="t" r="r" b="b"/>
            <a:pathLst>
              <a:path w="2540" h="2540">
                <a:moveTo>
                  <a:pt x="2537" y="2537"/>
                </a:moveTo>
                <a:lnTo>
                  <a:pt x="845" y="1691"/>
                </a:lnTo>
                <a:lnTo>
                  <a:pt x="0" y="845"/>
                </a:lnTo>
                <a:lnTo>
                  <a:pt x="0" y="0"/>
                </a:lnTo>
                <a:lnTo>
                  <a:pt x="845" y="845"/>
                </a:lnTo>
                <a:lnTo>
                  <a:pt x="2537" y="1691"/>
                </a:lnTo>
                <a:lnTo>
                  <a:pt x="2537" y="2537"/>
                </a:lnTo>
                <a:close/>
              </a:path>
            </a:pathLst>
          </a:custGeom>
          <a:solidFill>
            <a:srgbClr val="37B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1" name="object 191" descr=""/>
          <p:cNvSpPr/>
          <p:nvPr/>
        </p:nvSpPr>
        <p:spPr>
          <a:xfrm>
            <a:off x="17338426" y="8075308"/>
            <a:ext cx="17145" cy="2540"/>
          </a:xfrm>
          <a:custGeom>
            <a:avLst/>
            <a:gdLst/>
            <a:ahLst/>
            <a:cxnLst/>
            <a:rect l="l" t="t" r="r" b="b"/>
            <a:pathLst>
              <a:path w="17144" h="2540">
                <a:moveTo>
                  <a:pt x="10996" y="2537"/>
                </a:moveTo>
                <a:lnTo>
                  <a:pt x="2537" y="2537"/>
                </a:lnTo>
                <a:lnTo>
                  <a:pt x="0" y="1691"/>
                </a:lnTo>
                <a:lnTo>
                  <a:pt x="6766" y="845"/>
                </a:lnTo>
                <a:lnTo>
                  <a:pt x="8458" y="0"/>
                </a:lnTo>
                <a:lnTo>
                  <a:pt x="16917" y="1691"/>
                </a:lnTo>
                <a:lnTo>
                  <a:pt x="10996" y="2537"/>
                </a:lnTo>
                <a:close/>
              </a:path>
            </a:pathLst>
          </a:custGeom>
          <a:solidFill>
            <a:srgbClr val="37B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2" name="object 192" descr=""/>
          <p:cNvSpPr/>
          <p:nvPr/>
        </p:nvSpPr>
        <p:spPr>
          <a:xfrm>
            <a:off x="16782691" y="8690255"/>
            <a:ext cx="1270" cy="1905"/>
          </a:xfrm>
          <a:custGeom>
            <a:avLst/>
            <a:gdLst/>
            <a:ahLst/>
            <a:cxnLst/>
            <a:rect l="l" t="t" r="r" b="b"/>
            <a:pathLst>
              <a:path w="1269" h="1904">
                <a:moveTo>
                  <a:pt x="845" y="1691"/>
                </a:moveTo>
                <a:lnTo>
                  <a:pt x="0" y="0"/>
                </a:lnTo>
                <a:lnTo>
                  <a:pt x="845" y="1691"/>
                </a:lnTo>
                <a:close/>
              </a:path>
            </a:pathLst>
          </a:custGeom>
          <a:solidFill>
            <a:srgbClr val="37B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3" name="object 193" descr=""/>
          <p:cNvSpPr/>
          <p:nvPr/>
        </p:nvSpPr>
        <p:spPr>
          <a:xfrm>
            <a:off x="16846131" y="8684334"/>
            <a:ext cx="2540" cy="1270"/>
          </a:xfrm>
          <a:custGeom>
            <a:avLst/>
            <a:gdLst/>
            <a:ahLst/>
            <a:cxnLst/>
            <a:rect l="l" t="t" r="r" b="b"/>
            <a:pathLst>
              <a:path w="2540" h="1270">
                <a:moveTo>
                  <a:pt x="2537" y="845"/>
                </a:moveTo>
                <a:lnTo>
                  <a:pt x="0" y="0"/>
                </a:lnTo>
                <a:lnTo>
                  <a:pt x="845" y="0"/>
                </a:lnTo>
                <a:lnTo>
                  <a:pt x="1691" y="845"/>
                </a:lnTo>
                <a:lnTo>
                  <a:pt x="2537" y="845"/>
                </a:lnTo>
                <a:close/>
              </a:path>
            </a:pathLst>
          </a:custGeom>
          <a:solidFill>
            <a:srgbClr val="37B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4" name="object 194" descr=""/>
          <p:cNvSpPr/>
          <p:nvPr/>
        </p:nvSpPr>
        <p:spPr>
          <a:xfrm>
            <a:off x="16870661" y="8622586"/>
            <a:ext cx="1905" cy="1270"/>
          </a:xfrm>
          <a:custGeom>
            <a:avLst/>
            <a:gdLst/>
            <a:ahLst/>
            <a:cxnLst/>
            <a:rect l="l" t="t" r="r" b="b"/>
            <a:pathLst>
              <a:path w="1905" h="1270">
                <a:moveTo>
                  <a:pt x="1691" y="0"/>
                </a:moveTo>
                <a:lnTo>
                  <a:pt x="0" y="0"/>
                </a:lnTo>
                <a:lnTo>
                  <a:pt x="1691" y="0"/>
                </a:lnTo>
                <a:lnTo>
                  <a:pt x="1691" y="845"/>
                </a:lnTo>
                <a:lnTo>
                  <a:pt x="1691" y="0"/>
                </a:lnTo>
                <a:close/>
              </a:path>
            </a:pathLst>
          </a:custGeom>
          <a:solidFill>
            <a:srgbClr val="37B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5" name="object 195" descr=""/>
          <p:cNvSpPr/>
          <p:nvPr/>
        </p:nvSpPr>
        <p:spPr>
          <a:xfrm>
            <a:off x="16523010" y="8354445"/>
            <a:ext cx="4445" cy="4445"/>
          </a:xfrm>
          <a:custGeom>
            <a:avLst/>
            <a:gdLst/>
            <a:ahLst/>
            <a:cxnLst/>
            <a:rect l="l" t="t" r="r" b="b"/>
            <a:pathLst>
              <a:path w="4444" h="4445">
                <a:moveTo>
                  <a:pt x="4229" y="4229"/>
                </a:moveTo>
                <a:lnTo>
                  <a:pt x="0" y="1691"/>
                </a:lnTo>
                <a:lnTo>
                  <a:pt x="1691" y="0"/>
                </a:lnTo>
                <a:lnTo>
                  <a:pt x="4229" y="4229"/>
                </a:lnTo>
                <a:close/>
              </a:path>
            </a:pathLst>
          </a:custGeom>
          <a:solidFill>
            <a:srgbClr val="37B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6" name="object 196" descr=""/>
          <p:cNvSpPr/>
          <p:nvPr/>
        </p:nvSpPr>
        <p:spPr>
          <a:xfrm>
            <a:off x="16835981" y="8653036"/>
            <a:ext cx="22225" cy="4445"/>
          </a:xfrm>
          <a:custGeom>
            <a:avLst/>
            <a:gdLst/>
            <a:ahLst/>
            <a:cxnLst/>
            <a:rect l="l" t="t" r="r" b="b"/>
            <a:pathLst>
              <a:path w="22225" h="4445">
                <a:moveTo>
                  <a:pt x="21992" y="4229"/>
                </a:moveTo>
                <a:lnTo>
                  <a:pt x="15225" y="3383"/>
                </a:lnTo>
                <a:lnTo>
                  <a:pt x="0" y="845"/>
                </a:lnTo>
                <a:lnTo>
                  <a:pt x="845" y="0"/>
                </a:lnTo>
                <a:lnTo>
                  <a:pt x="5921" y="845"/>
                </a:lnTo>
                <a:lnTo>
                  <a:pt x="9304" y="1691"/>
                </a:lnTo>
                <a:lnTo>
                  <a:pt x="11842" y="1691"/>
                </a:lnTo>
                <a:lnTo>
                  <a:pt x="12688" y="2537"/>
                </a:lnTo>
                <a:lnTo>
                  <a:pt x="16071" y="3383"/>
                </a:lnTo>
                <a:lnTo>
                  <a:pt x="21992" y="4229"/>
                </a:lnTo>
                <a:close/>
              </a:path>
            </a:pathLst>
          </a:custGeom>
          <a:solidFill>
            <a:srgbClr val="37B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7" name="object 197" descr=""/>
          <p:cNvSpPr/>
          <p:nvPr/>
        </p:nvSpPr>
        <p:spPr>
          <a:xfrm>
            <a:off x="16518780" y="8376438"/>
            <a:ext cx="17145" cy="12065"/>
          </a:xfrm>
          <a:custGeom>
            <a:avLst/>
            <a:gdLst/>
            <a:ahLst/>
            <a:cxnLst/>
            <a:rect l="l" t="t" r="r" b="b"/>
            <a:pathLst>
              <a:path w="17144" h="12065">
                <a:moveTo>
                  <a:pt x="16917" y="11842"/>
                </a:moveTo>
                <a:lnTo>
                  <a:pt x="6766" y="8458"/>
                </a:lnTo>
                <a:lnTo>
                  <a:pt x="3383" y="5075"/>
                </a:lnTo>
                <a:lnTo>
                  <a:pt x="0" y="0"/>
                </a:lnTo>
                <a:lnTo>
                  <a:pt x="16071" y="8458"/>
                </a:lnTo>
                <a:lnTo>
                  <a:pt x="16917" y="11842"/>
                </a:lnTo>
                <a:close/>
              </a:path>
            </a:pathLst>
          </a:custGeom>
          <a:solidFill>
            <a:srgbClr val="37B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8" name="object 198" descr=""/>
          <p:cNvSpPr/>
          <p:nvPr/>
        </p:nvSpPr>
        <p:spPr>
          <a:xfrm>
            <a:off x="16464764" y="8282546"/>
            <a:ext cx="14604" cy="5080"/>
          </a:xfrm>
          <a:custGeom>
            <a:avLst/>
            <a:gdLst/>
            <a:ahLst/>
            <a:cxnLst/>
            <a:rect l="l" t="t" r="r" b="b"/>
            <a:pathLst>
              <a:path w="14605" h="5079">
                <a:moveTo>
                  <a:pt x="14260" y="5075"/>
                </a:moveTo>
                <a:lnTo>
                  <a:pt x="3264" y="3383"/>
                </a:lnTo>
                <a:lnTo>
                  <a:pt x="1572" y="5075"/>
                </a:lnTo>
                <a:lnTo>
                  <a:pt x="0" y="2735"/>
                </a:lnTo>
                <a:lnTo>
                  <a:pt x="4216" y="2220"/>
                </a:lnTo>
                <a:lnTo>
                  <a:pt x="8590" y="1863"/>
                </a:lnTo>
                <a:lnTo>
                  <a:pt x="7493" y="0"/>
                </a:lnTo>
                <a:lnTo>
                  <a:pt x="11723" y="1691"/>
                </a:lnTo>
                <a:lnTo>
                  <a:pt x="14260" y="5075"/>
                </a:lnTo>
                <a:close/>
              </a:path>
            </a:pathLst>
          </a:custGeom>
          <a:solidFill>
            <a:srgbClr val="37B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9" name="object 199" descr=""/>
          <p:cNvSpPr/>
          <p:nvPr/>
        </p:nvSpPr>
        <p:spPr>
          <a:xfrm>
            <a:off x="17655627" y="7791519"/>
            <a:ext cx="12065" cy="11430"/>
          </a:xfrm>
          <a:custGeom>
            <a:avLst/>
            <a:gdLst/>
            <a:ahLst/>
            <a:cxnLst/>
            <a:rect l="l" t="t" r="r" b="b"/>
            <a:pathLst>
              <a:path w="12065" h="11429">
                <a:moveTo>
                  <a:pt x="11842" y="11419"/>
                </a:moveTo>
                <a:lnTo>
                  <a:pt x="7612" y="8035"/>
                </a:lnTo>
                <a:lnTo>
                  <a:pt x="4229" y="5498"/>
                </a:lnTo>
                <a:lnTo>
                  <a:pt x="0" y="2960"/>
                </a:lnTo>
                <a:lnTo>
                  <a:pt x="3158" y="0"/>
                </a:lnTo>
                <a:lnTo>
                  <a:pt x="4969" y="1480"/>
                </a:lnTo>
                <a:lnTo>
                  <a:pt x="7255" y="5815"/>
                </a:lnTo>
                <a:lnTo>
                  <a:pt x="11842" y="11419"/>
                </a:lnTo>
                <a:close/>
              </a:path>
            </a:pathLst>
          </a:custGeom>
          <a:solidFill>
            <a:srgbClr val="37B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0" name="object 200" descr=""/>
          <p:cNvSpPr/>
          <p:nvPr/>
        </p:nvSpPr>
        <p:spPr>
          <a:xfrm>
            <a:off x="18054877" y="7312269"/>
            <a:ext cx="13970" cy="11430"/>
          </a:xfrm>
          <a:custGeom>
            <a:avLst/>
            <a:gdLst/>
            <a:ahLst/>
            <a:cxnLst/>
            <a:rect l="l" t="t" r="r" b="b"/>
            <a:pathLst>
              <a:path w="13969" h="11429">
                <a:moveTo>
                  <a:pt x="13533" y="11062"/>
                </a:moveTo>
                <a:lnTo>
                  <a:pt x="0" y="911"/>
                </a:lnTo>
                <a:lnTo>
                  <a:pt x="449" y="0"/>
                </a:lnTo>
                <a:lnTo>
                  <a:pt x="4863" y="3132"/>
                </a:lnTo>
                <a:lnTo>
                  <a:pt x="10229" y="7692"/>
                </a:lnTo>
                <a:lnTo>
                  <a:pt x="13533" y="11062"/>
                </a:lnTo>
                <a:close/>
              </a:path>
            </a:pathLst>
          </a:custGeom>
          <a:solidFill>
            <a:srgbClr val="37B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1" name="object 201" descr=""/>
          <p:cNvSpPr/>
          <p:nvPr/>
        </p:nvSpPr>
        <p:spPr>
          <a:xfrm>
            <a:off x="17921230" y="7455286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3383" y="4229"/>
                </a:moveTo>
                <a:lnTo>
                  <a:pt x="2537" y="4229"/>
                </a:lnTo>
                <a:lnTo>
                  <a:pt x="0" y="0"/>
                </a:lnTo>
                <a:lnTo>
                  <a:pt x="3383" y="4229"/>
                </a:lnTo>
                <a:close/>
              </a:path>
            </a:pathLst>
          </a:custGeom>
          <a:solidFill>
            <a:srgbClr val="37B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2" name="object 202" descr=""/>
          <p:cNvSpPr/>
          <p:nvPr/>
        </p:nvSpPr>
        <p:spPr>
          <a:xfrm>
            <a:off x="17418784" y="8051624"/>
            <a:ext cx="3810" cy="3810"/>
          </a:xfrm>
          <a:custGeom>
            <a:avLst/>
            <a:gdLst/>
            <a:ahLst/>
            <a:cxnLst/>
            <a:rect l="l" t="t" r="r" b="b"/>
            <a:pathLst>
              <a:path w="3809" h="3809">
                <a:moveTo>
                  <a:pt x="3383" y="3383"/>
                </a:moveTo>
                <a:lnTo>
                  <a:pt x="0" y="845"/>
                </a:lnTo>
                <a:lnTo>
                  <a:pt x="1691" y="0"/>
                </a:lnTo>
                <a:lnTo>
                  <a:pt x="3383" y="3383"/>
                </a:lnTo>
                <a:close/>
              </a:path>
            </a:pathLst>
          </a:custGeom>
          <a:solidFill>
            <a:srgbClr val="37B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3" name="object 203" descr=""/>
          <p:cNvSpPr/>
          <p:nvPr/>
        </p:nvSpPr>
        <p:spPr>
          <a:xfrm>
            <a:off x="17831568" y="7644761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11842" y="18609"/>
                </a:moveTo>
                <a:lnTo>
                  <a:pt x="2537" y="13533"/>
                </a:lnTo>
                <a:lnTo>
                  <a:pt x="0" y="8458"/>
                </a:lnTo>
                <a:lnTo>
                  <a:pt x="0" y="0"/>
                </a:lnTo>
                <a:lnTo>
                  <a:pt x="12688" y="13533"/>
                </a:lnTo>
                <a:lnTo>
                  <a:pt x="11842" y="18609"/>
                </a:lnTo>
                <a:close/>
              </a:path>
            </a:pathLst>
          </a:custGeom>
          <a:solidFill>
            <a:srgbClr val="37B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4" name="object 204" descr=""/>
          <p:cNvSpPr/>
          <p:nvPr/>
        </p:nvSpPr>
        <p:spPr>
          <a:xfrm>
            <a:off x="17345193" y="7840157"/>
            <a:ext cx="11430" cy="2540"/>
          </a:xfrm>
          <a:custGeom>
            <a:avLst/>
            <a:gdLst/>
            <a:ahLst/>
            <a:cxnLst/>
            <a:rect l="l" t="t" r="r" b="b"/>
            <a:pathLst>
              <a:path w="11430" h="2540">
                <a:moveTo>
                  <a:pt x="9304" y="2537"/>
                </a:moveTo>
                <a:lnTo>
                  <a:pt x="0" y="1691"/>
                </a:lnTo>
                <a:lnTo>
                  <a:pt x="845" y="845"/>
                </a:lnTo>
                <a:lnTo>
                  <a:pt x="1691" y="845"/>
                </a:lnTo>
                <a:lnTo>
                  <a:pt x="2537" y="0"/>
                </a:lnTo>
                <a:lnTo>
                  <a:pt x="8458" y="845"/>
                </a:lnTo>
                <a:lnTo>
                  <a:pt x="10996" y="845"/>
                </a:lnTo>
                <a:lnTo>
                  <a:pt x="9304" y="2537"/>
                </a:lnTo>
                <a:close/>
              </a:path>
            </a:pathLst>
          </a:custGeom>
          <a:solidFill>
            <a:srgbClr val="37B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5" name="object 205" descr=""/>
          <p:cNvSpPr/>
          <p:nvPr/>
        </p:nvSpPr>
        <p:spPr>
          <a:xfrm>
            <a:off x="16444341" y="8229269"/>
            <a:ext cx="39370" cy="53340"/>
          </a:xfrm>
          <a:custGeom>
            <a:avLst/>
            <a:gdLst/>
            <a:ahLst/>
            <a:cxnLst/>
            <a:rect l="l" t="t" r="r" b="b"/>
            <a:pathLst>
              <a:path w="39369" h="53340">
                <a:moveTo>
                  <a:pt x="27914" y="53289"/>
                </a:moveTo>
                <a:lnTo>
                  <a:pt x="27063" y="52438"/>
                </a:lnTo>
                <a:lnTo>
                  <a:pt x="25374" y="51587"/>
                </a:lnTo>
                <a:lnTo>
                  <a:pt x="22834" y="50749"/>
                </a:lnTo>
                <a:lnTo>
                  <a:pt x="27914" y="53289"/>
                </a:lnTo>
                <a:close/>
              </a:path>
              <a:path w="39369" h="53340">
                <a:moveTo>
                  <a:pt x="36372" y="27063"/>
                </a:moveTo>
                <a:lnTo>
                  <a:pt x="32981" y="24523"/>
                </a:lnTo>
                <a:lnTo>
                  <a:pt x="35521" y="27901"/>
                </a:lnTo>
                <a:lnTo>
                  <a:pt x="36372" y="27063"/>
                </a:lnTo>
                <a:close/>
              </a:path>
              <a:path w="39369" h="53340">
                <a:moveTo>
                  <a:pt x="37211" y="25374"/>
                </a:moveTo>
                <a:lnTo>
                  <a:pt x="28689" y="19735"/>
                </a:lnTo>
                <a:lnTo>
                  <a:pt x="24206" y="16484"/>
                </a:lnTo>
                <a:lnTo>
                  <a:pt x="19253" y="13233"/>
                </a:lnTo>
                <a:lnTo>
                  <a:pt x="15278" y="10985"/>
                </a:lnTo>
                <a:lnTo>
                  <a:pt x="9296" y="7607"/>
                </a:lnTo>
                <a:lnTo>
                  <a:pt x="8458" y="5067"/>
                </a:lnTo>
                <a:lnTo>
                  <a:pt x="15227" y="6756"/>
                </a:lnTo>
                <a:lnTo>
                  <a:pt x="21145" y="9296"/>
                </a:lnTo>
                <a:lnTo>
                  <a:pt x="21145" y="6756"/>
                </a:lnTo>
                <a:lnTo>
                  <a:pt x="21983" y="6756"/>
                </a:lnTo>
                <a:lnTo>
                  <a:pt x="21983" y="5918"/>
                </a:lnTo>
                <a:lnTo>
                  <a:pt x="20294" y="5067"/>
                </a:lnTo>
                <a:lnTo>
                  <a:pt x="16916" y="3378"/>
                </a:lnTo>
                <a:lnTo>
                  <a:pt x="8496" y="2425"/>
                </a:lnTo>
                <a:lnTo>
                  <a:pt x="4749" y="3378"/>
                </a:lnTo>
                <a:lnTo>
                  <a:pt x="5613" y="6235"/>
                </a:lnTo>
                <a:lnTo>
                  <a:pt x="10998" y="10985"/>
                </a:lnTo>
                <a:lnTo>
                  <a:pt x="6769" y="10147"/>
                </a:lnTo>
                <a:lnTo>
                  <a:pt x="2540" y="7607"/>
                </a:lnTo>
                <a:lnTo>
                  <a:pt x="0" y="6756"/>
                </a:lnTo>
                <a:lnTo>
                  <a:pt x="6604" y="10985"/>
                </a:lnTo>
                <a:lnTo>
                  <a:pt x="15430" y="16065"/>
                </a:lnTo>
                <a:lnTo>
                  <a:pt x="25692" y="21031"/>
                </a:lnTo>
                <a:lnTo>
                  <a:pt x="37211" y="25374"/>
                </a:lnTo>
                <a:close/>
              </a:path>
              <a:path w="39369" h="53340">
                <a:moveTo>
                  <a:pt x="38900" y="30441"/>
                </a:moveTo>
                <a:lnTo>
                  <a:pt x="38061" y="30441"/>
                </a:lnTo>
                <a:lnTo>
                  <a:pt x="37211" y="29603"/>
                </a:lnTo>
                <a:lnTo>
                  <a:pt x="36372" y="29603"/>
                </a:lnTo>
                <a:lnTo>
                  <a:pt x="38061" y="31292"/>
                </a:lnTo>
                <a:lnTo>
                  <a:pt x="38900" y="30441"/>
                </a:lnTo>
                <a:close/>
              </a:path>
              <a:path w="39369" h="53340">
                <a:moveTo>
                  <a:pt x="38900" y="10147"/>
                </a:moveTo>
                <a:lnTo>
                  <a:pt x="35521" y="5918"/>
                </a:lnTo>
                <a:lnTo>
                  <a:pt x="31292" y="3378"/>
                </a:lnTo>
                <a:lnTo>
                  <a:pt x="21145" y="0"/>
                </a:lnTo>
                <a:lnTo>
                  <a:pt x="22834" y="2527"/>
                </a:lnTo>
                <a:lnTo>
                  <a:pt x="38900" y="10147"/>
                </a:lnTo>
                <a:close/>
              </a:path>
            </a:pathLst>
          </a:custGeom>
          <a:solidFill>
            <a:srgbClr val="37B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6" name="object 206" descr=""/>
          <p:cNvSpPr/>
          <p:nvPr/>
        </p:nvSpPr>
        <p:spPr>
          <a:xfrm>
            <a:off x="17579499" y="10045337"/>
            <a:ext cx="2540" cy="1905"/>
          </a:xfrm>
          <a:custGeom>
            <a:avLst/>
            <a:gdLst/>
            <a:ahLst/>
            <a:cxnLst/>
            <a:rect l="l" t="t" r="r" b="b"/>
            <a:pathLst>
              <a:path w="2540" h="1904">
                <a:moveTo>
                  <a:pt x="0" y="1691"/>
                </a:moveTo>
                <a:lnTo>
                  <a:pt x="845" y="845"/>
                </a:lnTo>
                <a:lnTo>
                  <a:pt x="2537" y="0"/>
                </a:lnTo>
                <a:lnTo>
                  <a:pt x="1691" y="845"/>
                </a:lnTo>
                <a:lnTo>
                  <a:pt x="0" y="1691"/>
                </a:lnTo>
                <a:close/>
              </a:path>
            </a:pathLst>
          </a:custGeom>
          <a:solidFill>
            <a:srgbClr val="37B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7" name="object 207" descr=""/>
          <p:cNvSpPr/>
          <p:nvPr/>
        </p:nvSpPr>
        <p:spPr>
          <a:xfrm>
            <a:off x="16479870" y="8257170"/>
            <a:ext cx="1905" cy="1905"/>
          </a:xfrm>
          <a:custGeom>
            <a:avLst/>
            <a:gdLst/>
            <a:ahLst/>
            <a:cxnLst/>
            <a:rect l="l" t="t" r="r" b="b"/>
            <a:pathLst>
              <a:path w="1905" h="1904">
                <a:moveTo>
                  <a:pt x="1691" y="1691"/>
                </a:moveTo>
                <a:lnTo>
                  <a:pt x="0" y="845"/>
                </a:lnTo>
                <a:lnTo>
                  <a:pt x="0" y="0"/>
                </a:lnTo>
                <a:lnTo>
                  <a:pt x="1691" y="1691"/>
                </a:lnTo>
                <a:close/>
              </a:path>
            </a:pathLst>
          </a:custGeom>
          <a:solidFill>
            <a:srgbClr val="37B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8" name="object 208" descr=""/>
          <p:cNvSpPr/>
          <p:nvPr/>
        </p:nvSpPr>
        <p:spPr>
          <a:xfrm>
            <a:off x="18025273" y="7354628"/>
            <a:ext cx="14604" cy="9525"/>
          </a:xfrm>
          <a:custGeom>
            <a:avLst/>
            <a:gdLst/>
            <a:ahLst/>
            <a:cxnLst/>
            <a:rect l="l" t="t" r="r" b="b"/>
            <a:pathLst>
              <a:path w="14605" h="9525">
                <a:moveTo>
                  <a:pt x="14379" y="9304"/>
                </a:moveTo>
                <a:lnTo>
                  <a:pt x="8458" y="5921"/>
                </a:lnTo>
                <a:lnTo>
                  <a:pt x="6766" y="5921"/>
                </a:lnTo>
                <a:lnTo>
                  <a:pt x="0" y="0"/>
                </a:lnTo>
                <a:lnTo>
                  <a:pt x="5921" y="2537"/>
                </a:lnTo>
                <a:lnTo>
                  <a:pt x="12688" y="7612"/>
                </a:lnTo>
                <a:lnTo>
                  <a:pt x="14379" y="9304"/>
                </a:lnTo>
                <a:close/>
              </a:path>
            </a:pathLst>
          </a:custGeom>
          <a:solidFill>
            <a:srgbClr val="37B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9" name="object 209" descr=""/>
          <p:cNvSpPr/>
          <p:nvPr/>
        </p:nvSpPr>
        <p:spPr>
          <a:xfrm>
            <a:off x="16186354" y="9745903"/>
            <a:ext cx="13970" cy="5080"/>
          </a:xfrm>
          <a:custGeom>
            <a:avLst/>
            <a:gdLst/>
            <a:ahLst/>
            <a:cxnLst/>
            <a:rect l="l" t="t" r="r" b="b"/>
            <a:pathLst>
              <a:path w="13969" h="5079">
                <a:moveTo>
                  <a:pt x="11836" y="3390"/>
                </a:moveTo>
                <a:lnTo>
                  <a:pt x="6756" y="3390"/>
                </a:lnTo>
                <a:lnTo>
                  <a:pt x="0" y="4229"/>
                </a:lnTo>
                <a:lnTo>
                  <a:pt x="5067" y="4229"/>
                </a:lnTo>
                <a:lnTo>
                  <a:pt x="10985" y="5080"/>
                </a:lnTo>
                <a:lnTo>
                  <a:pt x="10985" y="4229"/>
                </a:lnTo>
                <a:lnTo>
                  <a:pt x="11836" y="3390"/>
                </a:lnTo>
                <a:close/>
              </a:path>
              <a:path w="13969" h="5079">
                <a:moveTo>
                  <a:pt x="13525" y="0"/>
                </a:moveTo>
                <a:lnTo>
                  <a:pt x="6756" y="850"/>
                </a:lnTo>
                <a:lnTo>
                  <a:pt x="9296" y="1689"/>
                </a:lnTo>
                <a:lnTo>
                  <a:pt x="12687" y="1689"/>
                </a:lnTo>
                <a:lnTo>
                  <a:pt x="12687" y="850"/>
                </a:lnTo>
                <a:lnTo>
                  <a:pt x="13525" y="850"/>
                </a:lnTo>
                <a:lnTo>
                  <a:pt x="13525" y="0"/>
                </a:lnTo>
                <a:close/>
              </a:path>
            </a:pathLst>
          </a:custGeom>
          <a:solidFill>
            <a:srgbClr val="37B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0" name="object 210" descr=""/>
          <p:cNvSpPr/>
          <p:nvPr/>
        </p:nvSpPr>
        <p:spPr>
          <a:xfrm>
            <a:off x="16117837" y="9430391"/>
            <a:ext cx="2540" cy="1270"/>
          </a:xfrm>
          <a:custGeom>
            <a:avLst/>
            <a:gdLst/>
            <a:ahLst/>
            <a:cxnLst/>
            <a:rect l="l" t="t" r="r" b="b"/>
            <a:pathLst>
              <a:path w="2540" h="1270">
                <a:moveTo>
                  <a:pt x="0" y="845"/>
                </a:moveTo>
                <a:lnTo>
                  <a:pt x="2537" y="845"/>
                </a:lnTo>
                <a:lnTo>
                  <a:pt x="2537" y="0"/>
                </a:lnTo>
                <a:lnTo>
                  <a:pt x="1691" y="845"/>
                </a:lnTo>
                <a:lnTo>
                  <a:pt x="0" y="845"/>
                </a:lnTo>
                <a:close/>
              </a:path>
            </a:pathLst>
          </a:custGeom>
          <a:solidFill>
            <a:srgbClr val="37B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1" name="object 211" descr=""/>
          <p:cNvSpPr/>
          <p:nvPr/>
        </p:nvSpPr>
        <p:spPr>
          <a:xfrm>
            <a:off x="16175356" y="9681613"/>
            <a:ext cx="5080" cy="1270"/>
          </a:xfrm>
          <a:custGeom>
            <a:avLst/>
            <a:gdLst/>
            <a:ahLst/>
            <a:cxnLst/>
            <a:rect l="l" t="t" r="r" b="b"/>
            <a:pathLst>
              <a:path w="5080" h="1270">
                <a:moveTo>
                  <a:pt x="5075" y="845"/>
                </a:moveTo>
                <a:lnTo>
                  <a:pt x="0" y="0"/>
                </a:lnTo>
                <a:lnTo>
                  <a:pt x="2537" y="0"/>
                </a:lnTo>
                <a:lnTo>
                  <a:pt x="5075" y="845"/>
                </a:lnTo>
                <a:close/>
              </a:path>
            </a:pathLst>
          </a:custGeom>
          <a:solidFill>
            <a:srgbClr val="37B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2" name="object 212" descr=""/>
          <p:cNvSpPr/>
          <p:nvPr/>
        </p:nvSpPr>
        <p:spPr>
          <a:xfrm>
            <a:off x="16313312" y="10063946"/>
            <a:ext cx="12700" cy="9525"/>
          </a:xfrm>
          <a:custGeom>
            <a:avLst/>
            <a:gdLst/>
            <a:ahLst/>
            <a:cxnLst/>
            <a:rect l="l" t="t" r="r" b="b"/>
            <a:pathLst>
              <a:path w="12700" h="9525">
                <a:moveTo>
                  <a:pt x="1612" y="9304"/>
                </a:moveTo>
                <a:lnTo>
                  <a:pt x="0" y="5947"/>
                </a:lnTo>
                <a:lnTo>
                  <a:pt x="2035" y="4652"/>
                </a:lnTo>
                <a:lnTo>
                  <a:pt x="6608" y="3356"/>
                </a:lnTo>
                <a:lnTo>
                  <a:pt x="12608" y="0"/>
                </a:lnTo>
                <a:lnTo>
                  <a:pt x="8379" y="3383"/>
                </a:lnTo>
                <a:lnTo>
                  <a:pt x="4995" y="5921"/>
                </a:lnTo>
                <a:lnTo>
                  <a:pt x="1612" y="9304"/>
                </a:lnTo>
                <a:close/>
              </a:path>
            </a:pathLst>
          </a:custGeom>
          <a:solidFill>
            <a:srgbClr val="37B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3" name="object 213" descr=""/>
          <p:cNvSpPr/>
          <p:nvPr/>
        </p:nvSpPr>
        <p:spPr>
          <a:xfrm>
            <a:off x="16192275" y="9761125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383" y="845"/>
                </a:moveTo>
                <a:lnTo>
                  <a:pt x="3383" y="0"/>
                </a:lnTo>
                <a:lnTo>
                  <a:pt x="0" y="0"/>
                </a:lnTo>
                <a:lnTo>
                  <a:pt x="1691" y="0"/>
                </a:lnTo>
                <a:lnTo>
                  <a:pt x="3383" y="845"/>
                </a:lnTo>
                <a:close/>
              </a:path>
            </a:pathLst>
          </a:custGeom>
          <a:solidFill>
            <a:srgbClr val="37B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4" name="object 214" descr=""/>
          <p:cNvSpPr/>
          <p:nvPr/>
        </p:nvSpPr>
        <p:spPr>
          <a:xfrm>
            <a:off x="16176203" y="9840637"/>
            <a:ext cx="6350" cy="1270"/>
          </a:xfrm>
          <a:custGeom>
            <a:avLst/>
            <a:gdLst/>
            <a:ahLst/>
            <a:cxnLst/>
            <a:rect l="l" t="t" r="r" b="b"/>
            <a:pathLst>
              <a:path w="6350" h="1270">
                <a:moveTo>
                  <a:pt x="4229" y="845"/>
                </a:moveTo>
                <a:lnTo>
                  <a:pt x="0" y="0"/>
                </a:lnTo>
                <a:lnTo>
                  <a:pt x="5921" y="0"/>
                </a:lnTo>
                <a:lnTo>
                  <a:pt x="4229" y="845"/>
                </a:lnTo>
                <a:close/>
              </a:path>
            </a:pathLst>
          </a:custGeom>
          <a:solidFill>
            <a:srgbClr val="37B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5" name="object 215" descr=""/>
          <p:cNvSpPr/>
          <p:nvPr/>
        </p:nvSpPr>
        <p:spPr>
          <a:xfrm>
            <a:off x="16759852" y="9174938"/>
            <a:ext cx="6350" cy="3810"/>
          </a:xfrm>
          <a:custGeom>
            <a:avLst/>
            <a:gdLst/>
            <a:ahLst/>
            <a:cxnLst/>
            <a:rect l="l" t="t" r="r" b="b"/>
            <a:pathLst>
              <a:path w="6350" h="3809">
                <a:moveTo>
                  <a:pt x="4229" y="3383"/>
                </a:moveTo>
                <a:lnTo>
                  <a:pt x="0" y="0"/>
                </a:lnTo>
                <a:lnTo>
                  <a:pt x="5921" y="2537"/>
                </a:lnTo>
                <a:lnTo>
                  <a:pt x="4229" y="3383"/>
                </a:lnTo>
                <a:close/>
              </a:path>
            </a:pathLst>
          </a:custGeom>
          <a:solidFill>
            <a:srgbClr val="37B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6" name="object 216" descr=""/>
          <p:cNvSpPr/>
          <p:nvPr/>
        </p:nvSpPr>
        <p:spPr>
          <a:xfrm>
            <a:off x="16743781" y="9524282"/>
            <a:ext cx="14604" cy="8890"/>
          </a:xfrm>
          <a:custGeom>
            <a:avLst/>
            <a:gdLst/>
            <a:ahLst/>
            <a:cxnLst/>
            <a:rect l="l" t="t" r="r" b="b"/>
            <a:pathLst>
              <a:path w="14605" h="8890">
                <a:moveTo>
                  <a:pt x="14379" y="8458"/>
                </a:moveTo>
                <a:lnTo>
                  <a:pt x="9304" y="8458"/>
                </a:lnTo>
                <a:lnTo>
                  <a:pt x="5075" y="7612"/>
                </a:lnTo>
                <a:lnTo>
                  <a:pt x="84" y="7612"/>
                </a:lnTo>
                <a:lnTo>
                  <a:pt x="845" y="0"/>
                </a:lnTo>
                <a:lnTo>
                  <a:pt x="3383" y="7612"/>
                </a:lnTo>
                <a:lnTo>
                  <a:pt x="5075" y="7612"/>
                </a:lnTo>
                <a:lnTo>
                  <a:pt x="0" y="8458"/>
                </a:lnTo>
                <a:lnTo>
                  <a:pt x="14379" y="8458"/>
                </a:lnTo>
                <a:close/>
              </a:path>
            </a:pathLst>
          </a:custGeom>
          <a:solidFill>
            <a:srgbClr val="37B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7" name="object 217" descr=""/>
          <p:cNvSpPr/>
          <p:nvPr/>
        </p:nvSpPr>
        <p:spPr>
          <a:xfrm>
            <a:off x="16505246" y="9837253"/>
            <a:ext cx="12065" cy="6985"/>
          </a:xfrm>
          <a:custGeom>
            <a:avLst/>
            <a:gdLst/>
            <a:ahLst/>
            <a:cxnLst/>
            <a:rect l="l" t="t" r="r" b="b"/>
            <a:pathLst>
              <a:path w="12065" h="6984">
                <a:moveTo>
                  <a:pt x="5921" y="6766"/>
                </a:moveTo>
                <a:lnTo>
                  <a:pt x="0" y="4229"/>
                </a:lnTo>
                <a:lnTo>
                  <a:pt x="11842" y="0"/>
                </a:lnTo>
                <a:lnTo>
                  <a:pt x="5921" y="6766"/>
                </a:lnTo>
                <a:close/>
              </a:path>
            </a:pathLst>
          </a:custGeom>
          <a:solidFill>
            <a:srgbClr val="37B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8" name="object 218" descr=""/>
          <p:cNvSpPr/>
          <p:nvPr/>
        </p:nvSpPr>
        <p:spPr>
          <a:xfrm>
            <a:off x="16114445" y="9437166"/>
            <a:ext cx="13970" cy="29845"/>
          </a:xfrm>
          <a:custGeom>
            <a:avLst/>
            <a:gdLst/>
            <a:ahLst/>
            <a:cxnLst/>
            <a:rect l="l" t="t" r="r" b="b"/>
            <a:pathLst>
              <a:path w="13969" h="29845">
                <a:moveTo>
                  <a:pt x="9309" y="3378"/>
                </a:moveTo>
                <a:lnTo>
                  <a:pt x="7620" y="1689"/>
                </a:lnTo>
                <a:lnTo>
                  <a:pt x="6769" y="0"/>
                </a:lnTo>
                <a:lnTo>
                  <a:pt x="4229" y="0"/>
                </a:lnTo>
                <a:lnTo>
                  <a:pt x="3390" y="838"/>
                </a:lnTo>
                <a:lnTo>
                  <a:pt x="3390" y="3378"/>
                </a:lnTo>
                <a:lnTo>
                  <a:pt x="5918" y="4229"/>
                </a:lnTo>
                <a:lnTo>
                  <a:pt x="9309" y="3378"/>
                </a:lnTo>
                <a:close/>
              </a:path>
              <a:path w="13969" h="29845">
                <a:moveTo>
                  <a:pt x="13538" y="28752"/>
                </a:moveTo>
                <a:lnTo>
                  <a:pt x="7620" y="23685"/>
                </a:lnTo>
                <a:lnTo>
                  <a:pt x="0" y="29603"/>
                </a:lnTo>
                <a:lnTo>
                  <a:pt x="13538" y="28752"/>
                </a:lnTo>
                <a:close/>
              </a:path>
            </a:pathLst>
          </a:custGeom>
          <a:solidFill>
            <a:srgbClr val="37B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9" name="object 219" descr=""/>
          <p:cNvSpPr/>
          <p:nvPr/>
        </p:nvSpPr>
        <p:spPr>
          <a:xfrm>
            <a:off x="16995850" y="8269013"/>
            <a:ext cx="5080" cy="5080"/>
          </a:xfrm>
          <a:custGeom>
            <a:avLst/>
            <a:gdLst/>
            <a:ahLst/>
            <a:cxnLst/>
            <a:rect l="l" t="t" r="r" b="b"/>
            <a:pathLst>
              <a:path w="5080" h="5079">
                <a:moveTo>
                  <a:pt x="1691" y="5075"/>
                </a:moveTo>
                <a:lnTo>
                  <a:pt x="0" y="2537"/>
                </a:lnTo>
                <a:lnTo>
                  <a:pt x="0" y="845"/>
                </a:lnTo>
                <a:lnTo>
                  <a:pt x="3383" y="0"/>
                </a:lnTo>
                <a:lnTo>
                  <a:pt x="5075" y="2537"/>
                </a:lnTo>
                <a:lnTo>
                  <a:pt x="3383" y="4229"/>
                </a:lnTo>
                <a:lnTo>
                  <a:pt x="1691" y="5075"/>
                </a:lnTo>
                <a:close/>
              </a:path>
            </a:pathLst>
          </a:custGeom>
          <a:solidFill>
            <a:srgbClr val="37B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0" name="object 220" descr=""/>
          <p:cNvSpPr/>
          <p:nvPr/>
        </p:nvSpPr>
        <p:spPr>
          <a:xfrm>
            <a:off x="16759852" y="8548149"/>
            <a:ext cx="1905" cy="1270"/>
          </a:xfrm>
          <a:custGeom>
            <a:avLst/>
            <a:gdLst/>
            <a:ahLst/>
            <a:cxnLst/>
            <a:rect l="l" t="t" r="r" b="b"/>
            <a:pathLst>
              <a:path w="1905" h="1270">
                <a:moveTo>
                  <a:pt x="1691" y="845"/>
                </a:moveTo>
                <a:lnTo>
                  <a:pt x="0" y="0"/>
                </a:lnTo>
                <a:lnTo>
                  <a:pt x="1691" y="0"/>
                </a:lnTo>
                <a:lnTo>
                  <a:pt x="1691" y="845"/>
                </a:lnTo>
                <a:close/>
              </a:path>
            </a:pathLst>
          </a:custGeom>
          <a:solidFill>
            <a:srgbClr val="37B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1" name="object 221" descr=""/>
          <p:cNvSpPr/>
          <p:nvPr/>
        </p:nvSpPr>
        <p:spPr>
          <a:xfrm>
            <a:off x="16933253" y="8151443"/>
            <a:ext cx="5080" cy="17145"/>
          </a:xfrm>
          <a:custGeom>
            <a:avLst/>
            <a:gdLst/>
            <a:ahLst/>
            <a:cxnLst/>
            <a:rect l="l" t="t" r="r" b="b"/>
            <a:pathLst>
              <a:path w="5080" h="17145">
                <a:moveTo>
                  <a:pt x="3378" y="16065"/>
                </a:moveTo>
                <a:lnTo>
                  <a:pt x="0" y="13538"/>
                </a:lnTo>
                <a:lnTo>
                  <a:pt x="2540" y="16916"/>
                </a:lnTo>
                <a:lnTo>
                  <a:pt x="3378" y="16065"/>
                </a:lnTo>
                <a:close/>
              </a:path>
              <a:path w="5080" h="17145">
                <a:moveTo>
                  <a:pt x="5067" y="850"/>
                </a:moveTo>
                <a:lnTo>
                  <a:pt x="4229" y="0"/>
                </a:lnTo>
                <a:lnTo>
                  <a:pt x="5067" y="2540"/>
                </a:lnTo>
                <a:lnTo>
                  <a:pt x="5067" y="850"/>
                </a:lnTo>
                <a:close/>
              </a:path>
            </a:pathLst>
          </a:custGeom>
          <a:solidFill>
            <a:srgbClr val="37B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2" name="object 222" descr=""/>
          <p:cNvSpPr/>
          <p:nvPr/>
        </p:nvSpPr>
        <p:spPr>
          <a:xfrm>
            <a:off x="16984008" y="8116756"/>
            <a:ext cx="13970" cy="16510"/>
          </a:xfrm>
          <a:custGeom>
            <a:avLst/>
            <a:gdLst/>
            <a:ahLst/>
            <a:cxnLst/>
            <a:rect l="l" t="t" r="r" b="b"/>
            <a:pathLst>
              <a:path w="13969" h="16509">
                <a:moveTo>
                  <a:pt x="0" y="16071"/>
                </a:moveTo>
                <a:lnTo>
                  <a:pt x="8458" y="5921"/>
                </a:lnTo>
                <a:lnTo>
                  <a:pt x="10150" y="3383"/>
                </a:lnTo>
                <a:lnTo>
                  <a:pt x="13533" y="0"/>
                </a:lnTo>
                <a:lnTo>
                  <a:pt x="10996" y="3383"/>
                </a:lnTo>
                <a:lnTo>
                  <a:pt x="6766" y="8458"/>
                </a:lnTo>
                <a:lnTo>
                  <a:pt x="0" y="16071"/>
                </a:lnTo>
                <a:close/>
              </a:path>
            </a:pathLst>
          </a:custGeom>
          <a:solidFill>
            <a:srgbClr val="37B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3" name="object 223" descr=""/>
          <p:cNvSpPr/>
          <p:nvPr/>
        </p:nvSpPr>
        <p:spPr>
          <a:xfrm>
            <a:off x="16719250" y="8598055"/>
            <a:ext cx="2540" cy="9525"/>
          </a:xfrm>
          <a:custGeom>
            <a:avLst/>
            <a:gdLst/>
            <a:ahLst/>
            <a:cxnLst/>
            <a:rect l="l" t="t" r="r" b="b"/>
            <a:pathLst>
              <a:path w="2540" h="9525">
                <a:moveTo>
                  <a:pt x="2537" y="9304"/>
                </a:moveTo>
                <a:lnTo>
                  <a:pt x="1691" y="5920"/>
                </a:lnTo>
                <a:lnTo>
                  <a:pt x="845" y="3383"/>
                </a:lnTo>
                <a:lnTo>
                  <a:pt x="0" y="0"/>
                </a:lnTo>
                <a:lnTo>
                  <a:pt x="2537" y="9304"/>
                </a:lnTo>
                <a:close/>
              </a:path>
            </a:pathLst>
          </a:custGeom>
          <a:solidFill>
            <a:srgbClr val="37B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4" name="object 224" descr=""/>
          <p:cNvSpPr/>
          <p:nvPr/>
        </p:nvSpPr>
        <p:spPr>
          <a:xfrm>
            <a:off x="16697258" y="8662341"/>
            <a:ext cx="4445" cy="1905"/>
          </a:xfrm>
          <a:custGeom>
            <a:avLst/>
            <a:gdLst/>
            <a:ahLst/>
            <a:cxnLst/>
            <a:rect l="l" t="t" r="r" b="b"/>
            <a:pathLst>
              <a:path w="4444" h="1904">
                <a:moveTo>
                  <a:pt x="4229" y="1691"/>
                </a:moveTo>
                <a:lnTo>
                  <a:pt x="3383" y="1691"/>
                </a:lnTo>
                <a:lnTo>
                  <a:pt x="0" y="0"/>
                </a:lnTo>
                <a:lnTo>
                  <a:pt x="1691" y="0"/>
                </a:lnTo>
                <a:lnTo>
                  <a:pt x="3383" y="845"/>
                </a:lnTo>
                <a:lnTo>
                  <a:pt x="4229" y="1691"/>
                </a:lnTo>
                <a:close/>
              </a:path>
            </a:pathLst>
          </a:custGeom>
          <a:solidFill>
            <a:srgbClr val="37B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5" name="object 225" descr=""/>
          <p:cNvSpPr/>
          <p:nvPr/>
        </p:nvSpPr>
        <p:spPr>
          <a:xfrm>
            <a:off x="16773387" y="8730857"/>
            <a:ext cx="1270" cy="3810"/>
          </a:xfrm>
          <a:custGeom>
            <a:avLst/>
            <a:gdLst/>
            <a:ahLst/>
            <a:cxnLst/>
            <a:rect l="l" t="t" r="r" b="b"/>
            <a:pathLst>
              <a:path w="1269" h="3809">
                <a:moveTo>
                  <a:pt x="845" y="3383"/>
                </a:moveTo>
                <a:lnTo>
                  <a:pt x="845" y="1691"/>
                </a:lnTo>
                <a:lnTo>
                  <a:pt x="0" y="845"/>
                </a:lnTo>
                <a:lnTo>
                  <a:pt x="0" y="0"/>
                </a:lnTo>
                <a:lnTo>
                  <a:pt x="845" y="2537"/>
                </a:lnTo>
                <a:lnTo>
                  <a:pt x="845" y="3383"/>
                </a:lnTo>
                <a:close/>
              </a:path>
            </a:pathLst>
          </a:custGeom>
          <a:solidFill>
            <a:srgbClr val="37B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6" name="object 226" descr=""/>
          <p:cNvSpPr/>
          <p:nvPr/>
        </p:nvSpPr>
        <p:spPr>
          <a:xfrm>
            <a:off x="16407970" y="9544583"/>
            <a:ext cx="2540" cy="1905"/>
          </a:xfrm>
          <a:custGeom>
            <a:avLst/>
            <a:gdLst/>
            <a:ahLst/>
            <a:cxnLst/>
            <a:rect l="l" t="t" r="r" b="b"/>
            <a:pathLst>
              <a:path w="2540" h="1904">
                <a:moveTo>
                  <a:pt x="845" y="1691"/>
                </a:moveTo>
                <a:lnTo>
                  <a:pt x="0" y="845"/>
                </a:lnTo>
                <a:lnTo>
                  <a:pt x="845" y="0"/>
                </a:lnTo>
                <a:lnTo>
                  <a:pt x="2537" y="845"/>
                </a:lnTo>
                <a:lnTo>
                  <a:pt x="845" y="1691"/>
                </a:lnTo>
                <a:close/>
              </a:path>
            </a:pathLst>
          </a:custGeom>
          <a:solidFill>
            <a:srgbClr val="37B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7" name="object 227" descr=""/>
          <p:cNvSpPr/>
          <p:nvPr/>
        </p:nvSpPr>
        <p:spPr>
          <a:xfrm>
            <a:off x="16983161" y="8132827"/>
            <a:ext cx="3810" cy="3810"/>
          </a:xfrm>
          <a:custGeom>
            <a:avLst/>
            <a:gdLst/>
            <a:ahLst/>
            <a:cxnLst/>
            <a:rect l="l" t="t" r="r" b="b"/>
            <a:pathLst>
              <a:path w="3809" h="3809">
                <a:moveTo>
                  <a:pt x="0" y="3383"/>
                </a:moveTo>
                <a:lnTo>
                  <a:pt x="0" y="2537"/>
                </a:lnTo>
                <a:lnTo>
                  <a:pt x="845" y="1691"/>
                </a:lnTo>
                <a:lnTo>
                  <a:pt x="3383" y="0"/>
                </a:lnTo>
                <a:lnTo>
                  <a:pt x="0" y="3383"/>
                </a:lnTo>
                <a:close/>
              </a:path>
            </a:pathLst>
          </a:custGeom>
          <a:solidFill>
            <a:srgbClr val="37B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8" name="object 228" descr=""/>
          <p:cNvSpPr/>
          <p:nvPr/>
        </p:nvSpPr>
        <p:spPr>
          <a:xfrm>
            <a:off x="16029864" y="6849426"/>
            <a:ext cx="2258695" cy="3429000"/>
          </a:xfrm>
          <a:custGeom>
            <a:avLst/>
            <a:gdLst/>
            <a:ahLst/>
            <a:cxnLst/>
            <a:rect l="l" t="t" r="r" b="b"/>
            <a:pathLst>
              <a:path w="2258694" h="3429000">
                <a:moveTo>
                  <a:pt x="33731" y="2336800"/>
                </a:moveTo>
                <a:lnTo>
                  <a:pt x="30492" y="2324100"/>
                </a:lnTo>
                <a:lnTo>
                  <a:pt x="18605" y="2324100"/>
                </a:lnTo>
                <a:lnTo>
                  <a:pt x="28689" y="2336800"/>
                </a:lnTo>
                <a:lnTo>
                  <a:pt x="33731" y="2336800"/>
                </a:lnTo>
                <a:close/>
              </a:path>
              <a:path w="2258694" h="3429000">
                <a:moveTo>
                  <a:pt x="37465" y="2374900"/>
                </a:moveTo>
                <a:lnTo>
                  <a:pt x="32143" y="2362200"/>
                </a:lnTo>
                <a:lnTo>
                  <a:pt x="36372" y="2374900"/>
                </a:lnTo>
                <a:lnTo>
                  <a:pt x="37465" y="2374900"/>
                </a:lnTo>
                <a:close/>
              </a:path>
              <a:path w="2258694" h="3429000">
                <a:moveTo>
                  <a:pt x="39014" y="2349500"/>
                </a:moveTo>
                <a:lnTo>
                  <a:pt x="35864" y="2336800"/>
                </a:lnTo>
                <a:lnTo>
                  <a:pt x="36804" y="2349500"/>
                </a:lnTo>
                <a:lnTo>
                  <a:pt x="39014" y="2349500"/>
                </a:lnTo>
                <a:close/>
              </a:path>
              <a:path w="2258694" h="3429000">
                <a:moveTo>
                  <a:pt x="43141" y="2413000"/>
                </a:moveTo>
                <a:lnTo>
                  <a:pt x="41529" y="2401532"/>
                </a:lnTo>
                <a:lnTo>
                  <a:pt x="42291" y="2413000"/>
                </a:lnTo>
                <a:lnTo>
                  <a:pt x="43141" y="2413000"/>
                </a:lnTo>
                <a:close/>
              </a:path>
              <a:path w="2258694" h="3429000">
                <a:moveTo>
                  <a:pt x="52438" y="2438400"/>
                </a:moveTo>
                <a:lnTo>
                  <a:pt x="43141" y="2425700"/>
                </a:lnTo>
                <a:lnTo>
                  <a:pt x="49276" y="2438400"/>
                </a:lnTo>
                <a:lnTo>
                  <a:pt x="52438" y="2438400"/>
                </a:lnTo>
                <a:close/>
              </a:path>
              <a:path w="2258694" h="3429000">
                <a:moveTo>
                  <a:pt x="65392" y="2463800"/>
                </a:moveTo>
                <a:lnTo>
                  <a:pt x="59207" y="2451100"/>
                </a:lnTo>
                <a:lnTo>
                  <a:pt x="59207" y="2463800"/>
                </a:lnTo>
                <a:lnTo>
                  <a:pt x="65392" y="2463800"/>
                </a:lnTo>
                <a:close/>
              </a:path>
              <a:path w="2258694" h="3429000">
                <a:moveTo>
                  <a:pt x="92570" y="1574800"/>
                </a:moveTo>
                <a:lnTo>
                  <a:pt x="86906" y="1562100"/>
                </a:lnTo>
                <a:lnTo>
                  <a:pt x="82207" y="1562100"/>
                </a:lnTo>
                <a:lnTo>
                  <a:pt x="85432" y="1574800"/>
                </a:lnTo>
                <a:lnTo>
                  <a:pt x="92570" y="1574800"/>
                </a:lnTo>
                <a:close/>
              </a:path>
              <a:path w="2258694" h="3429000">
                <a:moveTo>
                  <a:pt x="153949" y="1409700"/>
                </a:moveTo>
                <a:lnTo>
                  <a:pt x="150558" y="1397000"/>
                </a:lnTo>
                <a:lnTo>
                  <a:pt x="150736" y="1409700"/>
                </a:lnTo>
                <a:lnTo>
                  <a:pt x="153949" y="1409700"/>
                </a:lnTo>
                <a:close/>
              </a:path>
              <a:path w="2258694" h="3429000">
                <a:moveTo>
                  <a:pt x="245529" y="3149600"/>
                </a:moveTo>
                <a:lnTo>
                  <a:pt x="244081" y="3149600"/>
                </a:lnTo>
                <a:lnTo>
                  <a:pt x="234302" y="3162300"/>
                </a:lnTo>
                <a:lnTo>
                  <a:pt x="245529" y="3149600"/>
                </a:lnTo>
                <a:close/>
              </a:path>
              <a:path w="2258694" h="3429000">
                <a:moveTo>
                  <a:pt x="251218" y="1117600"/>
                </a:moveTo>
                <a:lnTo>
                  <a:pt x="244475" y="1104900"/>
                </a:lnTo>
                <a:lnTo>
                  <a:pt x="243611" y="1104900"/>
                </a:lnTo>
                <a:lnTo>
                  <a:pt x="248678" y="1117600"/>
                </a:lnTo>
                <a:lnTo>
                  <a:pt x="251218" y="1117600"/>
                </a:lnTo>
                <a:close/>
              </a:path>
              <a:path w="2258694" h="3429000">
                <a:moveTo>
                  <a:pt x="334822" y="3276536"/>
                </a:moveTo>
                <a:lnTo>
                  <a:pt x="332422" y="3263900"/>
                </a:lnTo>
                <a:lnTo>
                  <a:pt x="331584" y="3263900"/>
                </a:lnTo>
                <a:lnTo>
                  <a:pt x="329323" y="3276536"/>
                </a:lnTo>
                <a:lnTo>
                  <a:pt x="334822" y="3276536"/>
                </a:lnTo>
                <a:close/>
              </a:path>
              <a:path w="2258694" h="3429000">
                <a:moveTo>
                  <a:pt x="345249" y="2374900"/>
                </a:moveTo>
                <a:lnTo>
                  <a:pt x="345046" y="2374900"/>
                </a:lnTo>
                <a:lnTo>
                  <a:pt x="345211" y="2375065"/>
                </a:lnTo>
                <a:lnTo>
                  <a:pt x="345249" y="2374900"/>
                </a:lnTo>
                <a:close/>
              </a:path>
              <a:path w="2258694" h="3429000">
                <a:moveTo>
                  <a:pt x="359498" y="2705100"/>
                </a:moveTo>
                <a:lnTo>
                  <a:pt x="355269" y="2692400"/>
                </a:lnTo>
                <a:lnTo>
                  <a:pt x="344093" y="2705100"/>
                </a:lnTo>
                <a:lnTo>
                  <a:pt x="359498" y="2705100"/>
                </a:lnTo>
                <a:close/>
              </a:path>
              <a:path w="2258694" h="3429000">
                <a:moveTo>
                  <a:pt x="366255" y="2679700"/>
                </a:moveTo>
                <a:lnTo>
                  <a:pt x="357797" y="2679700"/>
                </a:lnTo>
                <a:lnTo>
                  <a:pt x="354418" y="2692400"/>
                </a:lnTo>
                <a:lnTo>
                  <a:pt x="355269" y="2692400"/>
                </a:lnTo>
                <a:lnTo>
                  <a:pt x="357797" y="2692400"/>
                </a:lnTo>
                <a:lnTo>
                  <a:pt x="366255" y="2679700"/>
                </a:lnTo>
                <a:close/>
              </a:path>
              <a:path w="2258694" h="3429000">
                <a:moveTo>
                  <a:pt x="372186" y="1803400"/>
                </a:moveTo>
                <a:lnTo>
                  <a:pt x="364337" y="1790649"/>
                </a:lnTo>
                <a:lnTo>
                  <a:pt x="360781" y="1790649"/>
                </a:lnTo>
                <a:lnTo>
                  <a:pt x="372186" y="1803400"/>
                </a:lnTo>
                <a:close/>
              </a:path>
              <a:path w="2258694" h="3429000">
                <a:moveTo>
                  <a:pt x="374396" y="2692400"/>
                </a:moveTo>
                <a:lnTo>
                  <a:pt x="367245" y="2679700"/>
                </a:lnTo>
                <a:lnTo>
                  <a:pt x="366255" y="2679700"/>
                </a:lnTo>
                <a:lnTo>
                  <a:pt x="367957" y="2692400"/>
                </a:lnTo>
                <a:lnTo>
                  <a:pt x="364744" y="2692400"/>
                </a:lnTo>
                <a:lnTo>
                  <a:pt x="359498" y="2705100"/>
                </a:lnTo>
                <a:lnTo>
                  <a:pt x="363728" y="2705100"/>
                </a:lnTo>
                <a:lnTo>
                  <a:pt x="372186" y="2692400"/>
                </a:lnTo>
                <a:lnTo>
                  <a:pt x="374396" y="2692400"/>
                </a:lnTo>
                <a:close/>
              </a:path>
              <a:path w="2258694" h="3429000">
                <a:moveTo>
                  <a:pt x="378104" y="2693466"/>
                </a:moveTo>
                <a:lnTo>
                  <a:pt x="373875" y="2694317"/>
                </a:lnTo>
                <a:lnTo>
                  <a:pt x="378104" y="2696006"/>
                </a:lnTo>
                <a:lnTo>
                  <a:pt x="378104" y="2693466"/>
                </a:lnTo>
                <a:close/>
              </a:path>
              <a:path w="2258694" h="3429000">
                <a:moveTo>
                  <a:pt x="387819" y="2727515"/>
                </a:moveTo>
                <a:lnTo>
                  <a:pt x="384022" y="2728150"/>
                </a:lnTo>
                <a:lnTo>
                  <a:pt x="386562" y="2728150"/>
                </a:lnTo>
                <a:lnTo>
                  <a:pt x="387819" y="2727515"/>
                </a:lnTo>
                <a:close/>
              </a:path>
              <a:path w="2258694" h="3429000">
                <a:moveTo>
                  <a:pt x="395325" y="2628900"/>
                </a:moveTo>
                <a:lnTo>
                  <a:pt x="389102" y="2628900"/>
                </a:lnTo>
                <a:lnTo>
                  <a:pt x="390791" y="2641600"/>
                </a:lnTo>
                <a:lnTo>
                  <a:pt x="395325" y="2628900"/>
                </a:lnTo>
                <a:close/>
              </a:path>
              <a:path w="2258694" h="3429000">
                <a:moveTo>
                  <a:pt x="400926" y="939800"/>
                </a:moveTo>
                <a:lnTo>
                  <a:pt x="399249" y="927100"/>
                </a:lnTo>
                <a:lnTo>
                  <a:pt x="394716" y="927100"/>
                </a:lnTo>
                <a:lnTo>
                  <a:pt x="395960" y="939800"/>
                </a:lnTo>
                <a:lnTo>
                  <a:pt x="399288" y="952500"/>
                </a:lnTo>
                <a:lnTo>
                  <a:pt x="400088" y="952500"/>
                </a:lnTo>
                <a:lnTo>
                  <a:pt x="398132" y="939800"/>
                </a:lnTo>
                <a:lnTo>
                  <a:pt x="400926" y="939800"/>
                </a:lnTo>
                <a:close/>
              </a:path>
              <a:path w="2258694" h="3429000">
                <a:moveTo>
                  <a:pt x="407708" y="1524000"/>
                </a:moveTo>
                <a:lnTo>
                  <a:pt x="403479" y="1511300"/>
                </a:lnTo>
                <a:lnTo>
                  <a:pt x="401789" y="1511300"/>
                </a:lnTo>
                <a:lnTo>
                  <a:pt x="401789" y="1524000"/>
                </a:lnTo>
                <a:lnTo>
                  <a:pt x="407708" y="1524000"/>
                </a:lnTo>
                <a:close/>
              </a:path>
              <a:path w="2258694" h="3429000">
                <a:moveTo>
                  <a:pt x="426313" y="952500"/>
                </a:moveTo>
                <a:lnTo>
                  <a:pt x="421932" y="939800"/>
                </a:lnTo>
                <a:lnTo>
                  <a:pt x="421246" y="927100"/>
                </a:lnTo>
                <a:lnTo>
                  <a:pt x="419049" y="927100"/>
                </a:lnTo>
                <a:lnTo>
                  <a:pt x="416179" y="939800"/>
                </a:lnTo>
                <a:lnTo>
                  <a:pt x="411937" y="927100"/>
                </a:lnTo>
                <a:lnTo>
                  <a:pt x="401789" y="927100"/>
                </a:lnTo>
                <a:lnTo>
                  <a:pt x="407670" y="939800"/>
                </a:lnTo>
                <a:lnTo>
                  <a:pt x="412788" y="952500"/>
                </a:lnTo>
                <a:lnTo>
                  <a:pt x="426313" y="952500"/>
                </a:lnTo>
                <a:close/>
              </a:path>
              <a:path w="2258694" h="3429000">
                <a:moveTo>
                  <a:pt x="435559" y="939800"/>
                </a:moveTo>
                <a:lnTo>
                  <a:pt x="426313" y="927100"/>
                </a:lnTo>
                <a:lnTo>
                  <a:pt x="421246" y="927100"/>
                </a:lnTo>
                <a:lnTo>
                  <a:pt x="435559" y="939800"/>
                </a:lnTo>
                <a:close/>
              </a:path>
              <a:path w="2258694" h="3429000">
                <a:moveTo>
                  <a:pt x="439000" y="863600"/>
                </a:moveTo>
                <a:lnTo>
                  <a:pt x="428002" y="850900"/>
                </a:lnTo>
                <a:lnTo>
                  <a:pt x="428853" y="863600"/>
                </a:lnTo>
                <a:lnTo>
                  <a:pt x="439000" y="863600"/>
                </a:lnTo>
                <a:close/>
              </a:path>
              <a:path w="2258694" h="3429000">
                <a:moveTo>
                  <a:pt x="441134" y="1397000"/>
                </a:moveTo>
                <a:lnTo>
                  <a:pt x="440690" y="1384300"/>
                </a:lnTo>
                <a:lnTo>
                  <a:pt x="440359" y="1384300"/>
                </a:lnTo>
                <a:lnTo>
                  <a:pt x="441134" y="1397000"/>
                </a:lnTo>
                <a:close/>
              </a:path>
              <a:path w="2258694" h="3429000">
                <a:moveTo>
                  <a:pt x="444080" y="1409700"/>
                </a:moveTo>
                <a:lnTo>
                  <a:pt x="435622" y="1397000"/>
                </a:lnTo>
                <a:lnTo>
                  <a:pt x="434149" y="1397000"/>
                </a:lnTo>
                <a:lnTo>
                  <a:pt x="428853" y="1384300"/>
                </a:lnTo>
                <a:lnTo>
                  <a:pt x="414896" y="1384300"/>
                </a:lnTo>
                <a:lnTo>
                  <a:pt x="421322" y="1397000"/>
                </a:lnTo>
                <a:lnTo>
                  <a:pt x="423773" y="1409700"/>
                </a:lnTo>
                <a:lnTo>
                  <a:pt x="428752" y="1409700"/>
                </a:lnTo>
                <a:lnTo>
                  <a:pt x="425399" y="1397000"/>
                </a:lnTo>
                <a:lnTo>
                  <a:pt x="428002" y="1397000"/>
                </a:lnTo>
                <a:lnTo>
                  <a:pt x="433082" y="1409700"/>
                </a:lnTo>
                <a:lnTo>
                  <a:pt x="444080" y="1409700"/>
                </a:lnTo>
                <a:close/>
              </a:path>
              <a:path w="2258694" h="3429000">
                <a:moveTo>
                  <a:pt x="449999" y="1409700"/>
                </a:moveTo>
                <a:lnTo>
                  <a:pt x="448056" y="1397000"/>
                </a:lnTo>
                <a:lnTo>
                  <a:pt x="444919" y="1397000"/>
                </a:lnTo>
                <a:lnTo>
                  <a:pt x="449999" y="1409700"/>
                </a:lnTo>
                <a:close/>
              </a:path>
              <a:path w="2258694" h="3429000">
                <a:moveTo>
                  <a:pt x="493979" y="1502486"/>
                </a:moveTo>
                <a:lnTo>
                  <a:pt x="492290" y="1500797"/>
                </a:lnTo>
                <a:lnTo>
                  <a:pt x="491451" y="1501635"/>
                </a:lnTo>
                <a:lnTo>
                  <a:pt x="492290" y="1501635"/>
                </a:lnTo>
                <a:lnTo>
                  <a:pt x="493141" y="1502486"/>
                </a:lnTo>
                <a:lnTo>
                  <a:pt x="493979" y="1502486"/>
                </a:lnTo>
                <a:close/>
              </a:path>
              <a:path w="2258694" h="3429000">
                <a:moveTo>
                  <a:pt x="494766" y="838200"/>
                </a:moveTo>
                <a:lnTo>
                  <a:pt x="494715" y="837387"/>
                </a:lnTo>
                <a:lnTo>
                  <a:pt x="494588" y="835660"/>
                </a:lnTo>
                <a:lnTo>
                  <a:pt x="494474" y="833970"/>
                </a:lnTo>
                <a:lnTo>
                  <a:pt x="493877" y="825500"/>
                </a:lnTo>
                <a:lnTo>
                  <a:pt x="490969" y="825500"/>
                </a:lnTo>
                <a:lnTo>
                  <a:pt x="494766" y="838200"/>
                </a:lnTo>
                <a:close/>
              </a:path>
              <a:path w="2258694" h="3429000">
                <a:moveTo>
                  <a:pt x="494830" y="1504175"/>
                </a:moveTo>
                <a:lnTo>
                  <a:pt x="493141" y="1503337"/>
                </a:lnTo>
                <a:lnTo>
                  <a:pt x="493979" y="1505026"/>
                </a:lnTo>
                <a:lnTo>
                  <a:pt x="494830" y="1504175"/>
                </a:lnTo>
                <a:close/>
              </a:path>
              <a:path w="2258694" h="3429000">
                <a:moveTo>
                  <a:pt x="501599" y="800087"/>
                </a:moveTo>
                <a:lnTo>
                  <a:pt x="498221" y="787400"/>
                </a:lnTo>
                <a:lnTo>
                  <a:pt x="497370" y="787400"/>
                </a:lnTo>
                <a:lnTo>
                  <a:pt x="494830" y="800087"/>
                </a:lnTo>
                <a:lnTo>
                  <a:pt x="501599" y="800087"/>
                </a:lnTo>
                <a:close/>
              </a:path>
              <a:path w="2258694" h="3429000">
                <a:moveTo>
                  <a:pt x="510908" y="1501635"/>
                </a:moveTo>
                <a:lnTo>
                  <a:pt x="507517" y="1499108"/>
                </a:lnTo>
                <a:lnTo>
                  <a:pt x="504977" y="1495717"/>
                </a:lnTo>
                <a:lnTo>
                  <a:pt x="501599" y="1494028"/>
                </a:lnTo>
                <a:lnTo>
                  <a:pt x="503288" y="1500797"/>
                </a:lnTo>
                <a:lnTo>
                  <a:pt x="504977" y="1505026"/>
                </a:lnTo>
                <a:lnTo>
                  <a:pt x="507517" y="1503337"/>
                </a:lnTo>
                <a:lnTo>
                  <a:pt x="510908" y="1501635"/>
                </a:lnTo>
                <a:close/>
              </a:path>
              <a:path w="2258694" h="3429000">
                <a:moveTo>
                  <a:pt x="521893" y="1515173"/>
                </a:moveTo>
                <a:lnTo>
                  <a:pt x="521055" y="1515173"/>
                </a:lnTo>
                <a:lnTo>
                  <a:pt x="517664" y="1513484"/>
                </a:lnTo>
                <a:lnTo>
                  <a:pt x="515975" y="1515173"/>
                </a:lnTo>
                <a:lnTo>
                  <a:pt x="516826" y="1515173"/>
                </a:lnTo>
                <a:lnTo>
                  <a:pt x="516826" y="1516024"/>
                </a:lnTo>
                <a:lnTo>
                  <a:pt x="517664" y="1516024"/>
                </a:lnTo>
                <a:lnTo>
                  <a:pt x="521893" y="1515173"/>
                </a:lnTo>
                <a:close/>
              </a:path>
              <a:path w="2258694" h="3429000">
                <a:moveTo>
                  <a:pt x="523595" y="1485900"/>
                </a:moveTo>
                <a:lnTo>
                  <a:pt x="518515" y="1473200"/>
                </a:lnTo>
                <a:lnTo>
                  <a:pt x="510057" y="1473200"/>
                </a:lnTo>
                <a:lnTo>
                  <a:pt x="508482" y="1469275"/>
                </a:lnTo>
                <a:lnTo>
                  <a:pt x="509955" y="1468970"/>
                </a:lnTo>
                <a:lnTo>
                  <a:pt x="514515" y="1467878"/>
                </a:lnTo>
                <a:lnTo>
                  <a:pt x="513435" y="1465262"/>
                </a:lnTo>
                <a:lnTo>
                  <a:pt x="511746" y="1466964"/>
                </a:lnTo>
                <a:lnTo>
                  <a:pt x="507428" y="1466659"/>
                </a:lnTo>
                <a:lnTo>
                  <a:pt x="504977" y="1460500"/>
                </a:lnTo>
                <a:lnTo>
                  <a:pt x="506183" y="1466570"/>
                </a:lnTo>
                <a:lnTo>
                  <a:pt x="499910" y="1466113"/>
                </a:lnTo>
                <a:lnTo>
                  <a:pt x="502450" y="1470342"/>
                </a:lnTo>
                <a:lnTo>
                  <a:pt x="505828" y="1472031"/>
                </a:lnTo>
                <a:lnTo>
                  <a:pt x="505231" y="1469910"/>
                </a:lnTo>
                <a:lnTo>
                  <a:pt x="506793" y="1469605"/>
                </a:lnTo>
                <a:lnTo>
                  <a:pt x="507517" y="1473200"/>
                </a:lnTo>
                <a:lnTo>
                  <a:pt x="512597" y="1485900"/>
                </a:lnTo>
                <a:lnTo>
                  <a:pt x="523595" y="1485900"/>
                </a:lnTo>
                <a:close/>
              </a:path>
              <a:path w="2258694" h="3429000">
                <a:moveTo>
                  <a:pt x="537349" y="1498600"/>
                </a:moveTo>
                <a:lnTo>
                  <a:pt x="536409" y="1485900"/>
                </a:lnTo>
                <a:lnTo>
                  <a:pt x="530504" y="1485900"/>
                </a:lnTo>
                <a:lnTo>
                  <a:pt x="528662" y="1473200"/>
                </a:lnTo>
                <a:lnTo>
                  <a:pt x="523278" y="1473200"/>
                </a:lnTo>
                <a:lnTo>
                  <a:pt x="526326" y="1485900"/>
                </a:lnTo>
                <a:lnTo>
                  <a:pt x="524383" y="1485900"/>
                </a:lnTo>
                <a:lnTo>
                  <a:pt x="537349" y="1498600"/>
                </a:lnTo>
                <a:close/>
              </a:path>
              <a:path w="2258694" h="3429000">
                <a:moveTo>
                  <a:pt x="546430" y="1282700"/>
                </a:moveTo>
                <a:lnTo>
                  <a:pt x="537591" y="1270000"/>
                </a:lnTo>
                <a:lnTo>
                  <a:pt x="535343" y="1270000"/>
                </a:lnTo>
                <a:lnTo>
                  <a:pt x="546430" y="1282700"/>
                </a:lnTo>
                <a:close/>
              </a:path>
              <a:path w="2258694" h="3429000">
                <a:moveTo>
                  <a:pt x="574344" y="3086100"/>
                </a:moveTo>
                <a:lnTo>
                  <a:pt x="566724" y="3086100"/>
                </a:lnTo>
                <a:lnTo>
                  <a:pt x="561975" y="3098800"/>
                </a:lnTo>
                <a:lnTo>
                  <a:pt x="574344" y="3086100"/>
                </a:lnTo>
                <a:close/>
              </a:path>
              <a:path w="2258694" h="3429000">
                <a:moveTo>
                  <a:pt x="577507" y="1333500"/>
                </a:moveTo>
                <a:lnTo>
                  <a:pt x="572655" y="1320800"/>
                </a:lnTo>
                <a:lnTo>
                  <a:pt x="571804" y="1320800"/>
                </a:lnTo>
                <a:lnTo>
                  <a:pt x="572655" y="1333500"/>
                </a:lnTo>
                <a:lnTo>
                  <a:pt x="577507" y="1333500"/>
                </a:lnTo>
                <a:close/>
              </a:path>
              <a:path w="2258694" h="3429000">
                <a:moveTo>
                  <a:pt x="594931" y="1155700"/>
                </a:moveTo>
                <a:lnTo>
                  <a:pt x="591477" y="1143000"/>
                </a:lnTo>
                <a:lnTo>
                  <a:pt x="589572" y="1143000"/>
                </a:lnTo>
                <a:lnTo>
                  <a:pt x="586181" y="1155700"/>
                </a:lnTo>
                <a:lnTo>
                  <a:pt x="594931" y="1155700"/>
                </a:lnTo>
                <a:close/>
              </a:path>
              <a:path w="2258694" h="3429000">
                <a:moveTo>
                  <a:pt x="630174" y="3136900"/>
                </a:moveTo>
                <a:lnTo>
                  <a:pt x="614946" y="3136900"/>
                </a:lnTo>
                <a:lnTo>
                  <a:pt x="619937" y="3149600"/>
                </a:lnTo>
                <a:lnTo>
                  <a:pt x="630174" y="3136900"/>
                </a:lnTo>
                <a:close/>
              </a:path>
              <a:path w="2258694" h="3429000">
                <a:moveTo>
                  <a:pt x="658088" y="647700"/>
                </a:moveTo>
                <a:lnTo>
                  <a:pt x="657237" y="622300"/>
                </a:lnTo>
                <a:lnTo>
                  <a:pt x="650468" y="647700"/>
                </a:lnTo>
                <a:lnTo>
                  <a:pt x="658088" y="647700"/>
                </a:lnTo>
                <a:close/>
              </a:path>
              <a:path w="2258694" h="3429000">
                <a:moveTo>
                  <a:pt x="686841" y="1816100"/>
                </a:moveTo>
                <a:lnTo>
                  <a:pt x="682586" y="1803400"/>
                </a:lnTo>
                <a:lnTo>
                  <a:pt x="681786" y="1803400"/>
                </a:lnTo>
                <a:lnTo>
                  <a:pt x="686841" y="1816100"/>
                </a:lnTo>
                <a:close/>
              </a:path>
              <a:path w="2258694" h="3429000">
                <a:moveTo>
                  <a:pt x="689381" y="2984500"/>
                </a:moveTo>
                <a:lnTo>
                  <a:pt x="684301" y="2984500"/>
                </a:lnTo>
                <a:lnTo>
                  <a:pt x="688530" y="2997200"/>
                </a:lnTo>
                <a:lnTo>
                  <a:pt x="689381" y="2984500"/>
                </a:lnTo>
                <a:close/>
              </a:path>
              <a:path w="2258694" h="3429000">
                <a:moveTo>
                  <a:pt x="697484" y="3199219"/>
                </a:moveTo>
                <a:lnTo>
                  <a:pt x="697115" y="3188258"/>
                </a:lnTo>
                <a:lnTo>
                  <a:pt x="696988" y="3187662"/>
                </a:lnTo>
                <a:lnTo>
                  <a:pt x="696633" y="3187662"/>
                </a:lnTo>
                <a:lnTo>
                  <a:pt x="696683" y="3188424"/>
                </a:lnTo>
                <a:lnTo>
                  <a:pt x="697141" y="3194837"/>
                </a:lnTo>
                <a:lnTo>
                  <a:pt x="697484" y="3199219"/>
                </a:lnTo>
                <a:close/>
              </a:path>
              <a:path w="2258694" h="3429000">
                <a:moveTo>
                  <a:pt x="697534" y="3200400"/>
                </a:moveTo>
                <a:lnTo>
                  <a:pt x="697445" y="3199219"/>
                </a:lnTo>
                <a:lnTo>
                  <a:pt x="695794" y="3187662"/>
                </a:lnTo>
                <a:lnTo>
                  <a:pt x="691896" y="3187662"/>
                </a:lnTo>
                <a:lnTo>
                  <a:pt x="696480" y="3200400"/>
                </a:lnTo>
                <a:lnTo>
                  <a:pt x="697534" y="3200400"/>
                </a:lnTo>
                <a:close/>
              </a:path>
              <a:path w="2258694" h="3429000">
                <a:moveTo>
                  <a:pt x="697623" y="1079500"/>
                </a:moveTo>
                <a:lnTo>
                  <a:pt x="692759" y="1066800"/>
                </a:lnTo>
                <a:lnTo>
                  <a:pt x="696988" y="1079500"/>
                </a:lnTo>
                <a:lnTo>
                  <a:pt x="697623" y="1079500"/>
                </a:lnTo>
                <a:close/>
              </a:path>
              <a:path w="2258694" h="3429000">
                <a:moveTo>
                  <a:pt x="699744" y="3200400"/>
                </a:moveTo>
                <a:lnTo>
                  <a:pt x="698538" y="3194837"/>
                </a:lnTo>
                <a:lnTo>
                  <a:pt x="697776" y="3191459"/>
                </a:lnTo>
                <a:lnTo>
                  <a:pt x="697712" y="3191002"/>
                </a:lnTo>
                <a:lnTo>
                  <a:pt x="697128" y="3188424"/>
                </a:lnTo>
                <a:lnTo>
                  <a:pt x="697217" y="3191002"/>
                </a:lnTo>
                <a:lnTo>
                  <a:pt x="697344" y="3194837"/>
                </a:lnTo>
                <a:lnTo>
                  <a:pt x="697623" y="3200400"/>
                </a:lnTo>
                <a:lnTo>
                  <a:pt x="699325" y="3200400"/>
                </a:lnTo>
                <a:lnTo>
                  <a:pt x="699744" y="3200400"/>
                </a:lnTo>
                <a:close/>
              </a:path>
              <a:path w="2258694" h="3429000">
                <a:moveTo>
                  <a:pt x="703757" y="1816100"/>
                </a:moveTo>
                <a:lnTo>
                  <a:pt x="693801" y="1828800"/>
                </a:lnTo>
                <a:lnTo>
                  <a:pt x="694461" y="1828800"/>
                </a:lnTo>
                <a:lnTo>
                  <a:pt x="703757" y="1816100"/>
                </a:lnTo>
                <a:close/>
              </a:path>
              <a:path w="2258694" h="3429000">
                <a:moveTo>
                  <a:pt x="704164" y="1066800"/>
                </a:moveTo>
                <a:lnTo>
                  <a:pt x="701217" y="1054100"/>
                </a:lnTo>
                <a:lnTo>
                  <a:pt x="696988" y="1054100"/>
                </a:lnTo>
                <a:lnTo>
                  <a:pt x="704164" y="1066800"/>
                </a:lnTo>
                <a:close/>
              </a:path>
              <a:path w="2258694" h="3429000">
                <a:moveTo>
                  <a:pt x="707148" y="1860283"/>
                </a:moveTo>
                <a:lnTo>
                  <a:pt x="704735" y="1867319"/>
                </a:lnTo>
                <a:lnTo>
                  <a:pt x="702487" y="1872767"/>
                </a:lnTo>
                <a:lnTo>
                  <a:pt x="700239" y="1877898"/>
                </a:lnTo>
                <a:lnTo>
                  <a:pt x="697839" y="1883968"/>
                </a:lnTo>
                <a:lnTo>
                  <a:pt x="698690" y="1883968"/>
                </a:lnTo>
                <a:lnTo>
                  <a:pt x="701217" y="1876361"/>
                </a:lnTo>
                <a:lnTo>
                  <a:pt x="705446" y="1866214"/>
                </a:lnTo>
                <a:lnTo>
                  <a:pt x="707148" y="1860283"/>
                </a:lnTo>
                <a:close/>
              </a:path>
              <a:path w="2258694" h="3429000">
                <a:moveTo>
                  <a:pt x="707161" y="1841385"/>
                </a:moveTo>
                <a:lnTo>
                  <a:pt x="706310" y="1841385"/>
                </a:lnTo>
                <a:lnTo>
                  <a:pt x="705040" y="1850923"/>
                </a:lnTo>
                <a:lnTo>
                  <a:pt x="704964" y="1852409"/>
                </a:lnTo>
                <a:lnTo>
                  <a:pt x="705002" y="1852193"/>
                </a:lnTo>
                <a:lnTo>
                  <a:pt x="707161" y="1841385"/>
                </a:lnTo>
                <a:close/>
              </a:path>
              <a:path w="2258694" h="3429000">
                <a:moveTo>
                  <a:pt x="711377" y="2730500"/>
                </a:moveTo>
                <a:lnTo>
                  <a:pt x="708837" y="2730500"/>
                </a:lnTo>
                <a:lnTo>
                  <a:pt x="703059" y="2743200"/>
                </a:lnTo>
                <a:lnTo>
                  <a:pt x="709676" y="2743200"/>
                </a:lnTo>
                <a:lnTo>
                  <a:pt x="711377" y="2730500"/>
                </a:lnTo>
                <a:close/>
              </a:path>
              <a:path w="2258694" h="3429000">
                <a:moveTo>
                  <a:pt x="712216" y="1866214"/>
                </a:moveTo>
                <a:lnTo>
                  <a:pt x="709676" y="1873821"/>
                </a:lnTo>
                <a:lnTo>
                  <a:pt x="708837" y="1871281"/>
                </a:lnTo>
                <a:lnTo>
                  <a:pt x="708837" y="1864525"/>
                </a:lnTo>
                <a:lnTo>
                  <a:pt x="709676" y="1859445"/>
                </a:lnTo>
                <a:lnTo>
                  <a:pt x="707986" y="1860283"/>
                </a:lnTo>
                <a:lnTo>
                  <a:pt x="703935" y="1873389"/>
                </a:lnTo>
                <a:lnTo>
                  <a:pt x="702805" y="1876259"/>
                </a:lnTo>
                <a:lnTo>
                  <a:pt x="702157" y="1877060"/>
                </a:lnTo>
                <a:lnTo>
                  <a:pt x="699528" y="1883968"/>
                </a:lnTo>
                <a:lnTo>
                  <a:pt x="702919" y="1883130"/>
                </a:lnTo>
                <a:lnTo>
                  <a:pt x="707148" y="1883130"/>
                </a:lnTo>
                <a:lnTo>
                  <a:pt x="710526" y="1883968"/>
                </a:lnTo>
                <a:lnTo>
                  <a:pt x="710107" y="1883130"/>
                </a:lnTo>
                <a:lnTo>
                  <a:pt x="709676" y="1882279"/>
                </a:lnTo>
                <a:lnTo>
                  <a:pt x="708837" y="1882279"/>
                </a:lnTo>
                <a:lnTo>
                  <a:pt x="710615" y="1873821"/>
                </a:lnTo>
                <a:lnTo>
                  <a:pt x="710704" y="1873389"/>
                </a:lnTo>
                <a:lnTo>
                  <a:pt x="712216" y="1866214"/>
                </a:lnTo>
                <a:close/>
              </a:path>
              <a:path w="2258694" h="3429000">
                <a:moveTo>
                  <a:pt x="713066" y="1054100"/>
                </a:moveTo>
                <a:lnTo>
                  <a:pt x="709676" y="1041400"/>
                </a:lnTo>
                <a:lnTo>
                  <a:pt x="702919" y="1041400"/>
                </a:lnTo>
                <a:lnTo>
                  <a:pt x="712216" y="1054100"/>
                </a:lnTo>
                <a:lnTo>
                  <a:pt x="713066" y="1054100"/>
                </a:lnTo>
                <a:close/>
              </a:path>
              <a:path w="2258694" h="3429000">
                <a:moveTo>
                  <a:pt x="714476" y="1829600"/>
                </a:moveTo>
                <a:lnTo>
                  <a:pt x="710488" y="1841157"/>
                </a:lnTo>
                <a:lnTo>
                  <a:pt x="711708" y="1832470"/>
                </a:lnTo>
                <a:lnTo>
                  <a:pt x="712063" y="1829600"/>
                </a:lnTo>
                <a:lnTo>
                  <a:pt x="709714" y="1841385"/>
                </a:lnTo>
                <a:lnTo>
                  <a:pt x="710412" y="1841385"/>
                </a:lnTo>
                <a:lnTo>
                  <a:pt x="712241" y="1841385"/>
                </a:lnTo>
                <a:lnTo>
                  <a:pt x="712292" y="1841157"/>
                </a:lnTo>
                <a:lnTo>
                  <a:pt x="714019" y="1832470"/>
                </a:lnTo>
                <a:lnTo>
                  <a:pt x="714476" y="1829600"/>
                </a:lnTo>
                <a:close/>
              </a:path>
              <a:path w="2258694" h="3429000">
                <a:moveTo>
                  <a:pt x="720674" y="1872983"/>
                </a:moveTo>
                <a:lnTo>
                  <a:pt x="719836" y="1881441"/>
                </a:lnTo>
                <a:lnTo>
                  <a:pt x="719836" y="1882279"/>
                </a:lnTo>
                <a:lnTo>
                  <a:pt x="720674" y="1889048"/>
                </a:lnTo>
                <a:lnTo>
                  <a:pt x="720674" y="1872983"/>
                </a:lnTo>
                <a:close/>
              </a:path>
              <a:path w="2258694" h="3429000">
                <a:moveTo>
                  <a:pt x="730338" y="1892300"/>
                </a:moveTo>
                <a:lnTo>
                  <a:pt x="730161" y="1879600"/>
                </a:lnTo>
                <a:lnTo>
                  <a:pt x="729970" y="1879600"/>
                </a:lnTo>
                <a:lnTo>
                  <a:pt x="729729" y="1892300"/>
                </a:lnTo>
                <a:lnTo>
                  <a:pt x="730338" y="1892300"/>
                </a:lnTo>
                <a:close/>
              </a:path>
              <a:path w="2258694" h="3429000">
                <a:moveTo>
                  <a:pt x="733361" y="2374900"/>
                </a:moveTo>
                <a:lnTo>
                  <a:pt x="723214" y="2362200"/>
                </a:lnTo>
                <a:lnTo>
                  <a:pt x="719861" y="2362200"/>
                </a:lnTo>
                <a:lnTo>
                  <a:pt x="717511" y="2374900"/>
                </a:lnTo>
                <a:lnTo>
                  <a:pt x="733361" y="2374900"/>
                </a:lnTo>
                <a:close/>
              </a:path>
              <a:path w="2258694" h="3429000">
                <a:moveTo>
                  <a:pt x="738441" y="1638300"/>
                </a:moveTo>
                <a:lnTo>
                  <a:pt x="732523" y="1638300"/>
                </a:lnTo>
                <a:lnTo>
                  <a:pt x="735063" y="1651000"/>
                </a:lnTo>
                <a:lnTo>
                  <a:pt x="738441" y="1638300"/>
                </a:lnTo>
                <a:close/>
              </a:path>
              <a:path w="2258694" h="3429000">
                <a:moveTo>
                  <a:pt x="742619" y="2387549"/>
                </a:moveTo>
                <a:lnTo>
                  <a:pt x="727443" y="2375065"/>
                </a:lnTo>
                <a:lnTo>
                  <a:pt x="739038" y="2387549"/>
                </a:lnTo>
                <a:lnTo>
                  <a:pt x="742619" y="2387549"/>
                </a:lnTo>
                <a:close/>
              </a:path>
              <a:path w="2258694" h="3429000">
                <a:moveTo>
                  <a:pt x="749439" y="1859445"/>
                </a:moveTo>
                <a:lnTo>
                  <a:pt x="747750" y="1857756"/>
                </a:lnTo>
                <a:lnTo>
                  <a:pt x="748588" y="1859445"/>
                </a:lnTo>
                <a:lnTo>
                  <a:pt x="749439" y="1860296"/>
                </a:lnTo>
                <a:lnTo>
                  <a:pt x="749439" y="1859445"/>
                </a:lnTo>
                <a:close/>
              </a:path>
              <a:path w="2258694" h="3429000">
                <a:moveTo>
                  <a:pt x="761784" y="1841157"/>
                </a:moveTo>
                <a:lnTo>
                  <a:pt x="761149" y="1832775"/>
                </a:lnTo>
                <a:lnTo>
                  <a:pt x="761034" y="1832470"/>
                </a:lnTo>
                <a:lnTo>
                  <a:pt x="759561" y="1828800"/>
                </a:lnTo>
                <a:lnTo>
                  <a:pt x="757897" y="1828800"/>
                </a:lnTo>
                <a:lnTo>
                  <a:pt x="759129" y="1832775"/>
                </a:lnTo>
                <a:lnTo>
                  <a:pt x="761784" y="1841157"/>
                </a:lnTo>
                <a:close/>
              </a:path>
              <a:path w="2258694" h="3429000">
                <a:moveTo>
                  <a:pt x="764603" y="1841385"/>
                </a:moveTo>
                <a:lnTo>
                  <a:pt x="764514" y="1841157"/>
                </a:lnTo>
                <a:lnTo>
                  <a:pt x="761149" y="1832775"/>
                </a:lnTo>
                <a:lnTo>
                  <a:pt x="762101" y="1841385"/>
                </a:lnTo>
                <a:lnTo>
                  <a:pt x="764603" y="1841385"/>
                </a:lnTo>
                <a:close/>
              </a:path>
              <a:path w="2258694" h="3429000">
                <a:moveTo>
                  <a:pt x="773125" y="1576082"/>
                </a:moveTo>
                <a:lnTo>
                  <a:pt x="768896" y="1575231"/>
                </a:lnTo>
                <a:lnTo>
                  <a:pt x="765505" y="1574673"/>
                </a:lnTo>
                <a:lnTo>
                  <a:pt x="769734" y="1576082"/>
                </a:lnTo>
                <a:lnTo>
                  <a:pt x="771436" y="1584540"/>
                </a:lnTo>
                <a:lnTo>
                  <a:pt x="773125" y="1576082"/>
                </a:lnTo>
                <a:close/>
              </a:path>
              <a:path w="2258694" h="3429000">
                <a:moveTo>
                  <a:pt x="773125" y="901700"/>
                </a:moveTo>
                <a:lnTo>
                  <a:pt x="769480" y="889000"/>
                </a:lnTo>
                <a:lnTo>
                  <a:pt x="766356" y="889000"/>
                </a:lnTo>
                <a:lnTo>
                  <a:pt x="773125" y="901700"/>
                </a:lnTo>
                <a:close/>
              </a:path>
              <a:path w="2258694" h="3429000">
                <a:moveTo>
                  <a:pt x="775665" y="1839988"/>
                </a:moveTo>
                <a:lnTo>
                  <a:pt x="771436" y="1836610"/>
                </a:lnTo>
                <a:lnTo>
                  <a:pt x="773125" y="1838299"/>
                </a:lnTo>
                <a:lnTo>
                  <a:pt x="775665" y="1839988"/>
                </a:lnTo>
                <a:close/>
              </a:path>
              <a:path w="2258694" h="3429000">
                <a:moveTo>
                  <a:pt x="806081" y="2184374"/>
                </a:moveTo>
                <a:lnTo>
                  <a:pt x="799604" y="2171700"/>
                </a:lnTo>
                <a:lnTo>
                  <a:pt x="793419" y="2171700"/>
                </a:lnTo>
                <a:lnTo>
                  <a:pt x="803516" y="2184374"/>
                </a:lnTo>
                <a:lnTo>
                  <a:pt x="806081" y="2184374"/>
                </a:lnTo>
                <a:close/>
              </a:path>
              <a:path w="2258694" h="3429000">
                <a:moveTo>
                  <a:pt x="811301" y="546061"/>
                </a:moveTo>
                <a:lnTo>
                  <a:pt x="811288" y="533400"/>
                </a:lnTo>
                <a:lnTo>
                  <a:pt x="811072" y="521017"/>
                </a:lnTo>
                <a:lnTo>
                  <a:pt x="806551" y="533400"/>
                </a:lnTo>
                <a:lnTo>
                  <a:pt x="802627" y="546061"/>
                </a:lnTo>
                <a:lnTo>
                  <a:pt x="811301" y="546061"/>
                </a:lnTo>
                <a:close/>
              </a:path>
              <a:path w="2258694" h="3429000">
                <a:moveTo>
                  <a:pt x="813447" y="1797151"/>
                </a:moveTo>
                <a:lnTo>
                  <a:pt x="812876" y="1796008"/>
                </a:lnTo>
                <a:lnTo>
                  <a:pt x="807453" y="1796529"/>
                </a:lnTo>
                <a:lnTo>
                  <a:pt x="813447" y="1797151"/>
                </a:lnTo>
                <a:close/>
              </a:path>
              <a:path w="2258694" h="3429000">
                <a:moveTo>
                  <a:pt x="814565" y="1757934"/>
                </a:moveTo>
                <a:lnTo>
                  <a:pt x="813727" y="1756244"/>
                </a:lnTo>
                <a:lnTo>
                  <a:pt x="812038" y="1756244"/>
                </a:lnTo>
                <a:lnTo>
                  <a:pt x="812876" y="1757095"/>
                </a:lnTo>
                <a:lnTo>
                  <a:pt x="813727" y="1757095"/>
                </a:lnTo>
                <a:lnTo>
                  <a:pt x="814565" y="1757934"/>
                </a:lnTo>
                <a:close/>
              </a:path>
              <a:path w="2258694" h="3429000">
                <a:moveTo>
                  <a:pt x="817105" y="1763864"/>
                </a:moveTo>
                <a:lnTo>
                  <a:pt x="814565" y="1759635"/>
                </a:lnTo>
                <a:lnTo>
                  <a:pt x="814565" y="1760474"/>
                </a:lnTo>
                <a:lnTo>
                  <a:pt x="813727" y="1761324"/>
                </a:lnTo>
                <a:lnTo>
                  <a:pt x="817105" y="1763864"/>
                </a:lnTo>
                <a:close/>
              </a:path>
              <a:path w="2258694" h="3429000">
                <a:moveTo>
                  <a:pt x="818692" y="1797697"/>
                </a:moveTo>
                <a:lnTo>
                  <a:pt x="813447" y="1797151"/>
                </a:lnTo>
                <a:lnTo>
                  <a:pt x="813727" y="1797697"/>
                </a:lnTo>
                <a:lnTo>
                  <a:pt x="818692" y="1797697"/>
                </a:lnTo>
                <a:close/>
              </a:path>
              <a:path w="2258694" h="3429000">
                <a:moveTo>
                  <a:pt x="822388" y="1765300"/>
                </a:moveTo>
                <a:lnTo>
                  <a:pt x="812876" y="1752600"/>
                </a:lnTo>
                <a:lnTo>
                  <a:pt x="820026" y="1765300"/>
                </a:lnTo>
                <a:lnTo>
                  <a:pt x="822388" y="1765300"/>
                </a:lnTo>
                <a:close/>
              </a:path>
              <a:path w="2258694" h="3429000">
                <a:moveTo>
                  <a:pt x="823023" y="1794306"/>
                </a:moveTo>
                <a:lnTo>
                  <a:pt x="822185" y="1791779"/>
                </a:lnTo>
                <a:lnTo>
                  <a:pt x="806958" y="1781619"/>
                </a:lnTo>
                <a:lnTo>
                  <a:pt x="809498" y="1786699"/>
                </a:lnTo>
                <a:lnTo>
                  <a:pt x="812876" y="1790077"/>
                </a:lnTo>
                <a:lnTo>
                  <a:pt x="823023" y="1794306"/>
                </a:lnTo>
                <a:close/>
              </a:path>
              <a:path w="2258694" h="3429000">
                <a:moveTo>
                  <a:pt x="826770" y="1778000"/>
                </a:moveTo>
                <a:lnTo>
                  <a:pt x="826503" y="1776818"/>
                </a:lnTo>
                <a:lnTo>
                  <a:pt x="819137" y="1765300"/>
                </a:lnTo>
                <a:lnTo>
                  <a:pt x="826770" y="1778000"/>
                </a:lnTo>
                <a:close/>
              </a:path>
              <a:path w="2258694" h="3429000">
                <a:moveTo>
                  <a:pt x="828103" y="1797697"/>
                </a:moveTo>
                <a:lnTo>
                  <a:pt x="818692" y="1797697"/>
                </a:lnTo>
                <a:lnTo>
                  <a:pt x="820724" y="1797900"/>
                </a:lnTo>
                <a:lnTo>
                  <a:pt x="823874" y="1799386"/>
                </a:lnTo>
                <a:lnTo>
                  <a:pt x="828103" y="1797697"/>
                </a:lnTo>
                <a:close/>
              </a:path>
              <a:path w="2258694" h="3429000">
                <a:moveTo>
                  <a:pt x="834021" y="1731721"/>
                </a:moveTo>
                <a:lnTo>
                  <a:pt x="828954" y="1729181"/>
                </a:lnTo>
                <a:lnTo>
                  <a:pt x="829792" y="1730019"/>
                </a:lnTo>
                <a:lnTo>
                  <a:pt x="831481" y="1730870"/>
                </a:lnTo>
                <a:lnTo>
                  <a:pt x="834021" y="1731721"/>
                </a:lnTo>
                <a:close/>
              </a:path>
              <a:path w="2258694" h="3429000">
                <a:moveTo>
                  <a:pt x="837628" y="1725980"/>
                </a:moveTo>
                <a:lnTo>
                  <a:pt x="836561" y="1723263"/>
                </a:lnTo>
                <a:lnTo>
                  <a:pt x="834021" y="1724952"/>
                </a:lnTo>
                <a:lnTo>
                  <a:pt x="823023" y="1722412"/>
                </a:lnTo>
                <a:lnTo>
                  <a:pt x="824725" y="1727492"/>
                </a:lnTo>
                <a:lnTo>
                  <a:pt x="828954" y="1730019"/>
                </a:lnTo>
                <a:lnTo>
                  <a:pt x="828357" y="1727301"/>
                </a:lnTo>
                <a:lnTo>
                  <a:pt x="837628" y="1725980"/>
                </a:lnTo>
                <a:close/>
              </a:path>
              <a:path w="2258694" h="3429000">
                <a:moveTo>
                  <a:pt x="848614" y="1384300"/>
                </a:moveTo>
                <a:lnTo>
                  <a:pt x="845019" y="1384300"/>
                </a:lnTo>
                <a:lnTo>
                  <a:pt x="848410" y="1397000"/>
                </a:lnTo>
                <a:lnTo>
                  <a:pt x="848614" y="1384300"/>
                </a:lnTo>
                <a:close/>
              </a:path>
              <a:path w="2258694" h="3429000">
                <a:moveTo>
                  <a:pt x="856018" y="1676400"/>
                </a:moveTo>
                <a:lnTo>
                  <a:pt x="844181" y="1663700"/>
                </a:lnTo>
                <a:lnTo>
                  <a:pt x="845870" y="1676400"/>
                </a:lnTo>
                <a:lnTo>
                  <a:pt x="856018" y="1676400"/>
                </a:lnTo>
                <a:close/>
              </a:path>
              <a:path w="2258694" h="3429000">
                <a:moveTo>
                  <a:pt x="882243" y="1651355"/>
                </a:moveTo>
                <a:lnTo>
                  <a:pt x="880541" y="1651355"/>
                </a:lnTo>
                <a:lnTo>
                  <a:pt x="878852" y="1652206"/>
                </a:lnTo>
                <a:lnTo>
                  <a:pt x="882243" y="1651355"/>
                </a:lnTo>
                <a:close/>
              </a:path>
              <a:path w="2258694" h="3429000">
                <a:moveTo>
                  <a:pt x="895769" y="1624291"/>
                </a:moveTo>
                <a:lnTo>
                  <a:pt x="894930" y="1623441"/>
                </a:lnTo>
                <a:lnTo>
                  <a:pt x="893229" y="1623441"/>
                </a:lnTo>
                <a:lnTo>
                  <a:pt x="894080" y="1624291"/>
                </a:lnTo>
                <a:lnTo>
                  <a:pt x="895769" y="1624291"/>
                </a:lnTo>
                <a:close/>
              </a:path>
              <a:path w="2258694" h="3429000">
                <a:moveTo>
                  <a:pt x="921727" y="1254544"/>
                </a:moveTo>
                <a:lnTo>
                  <a:pt x="921626" y="1254112"/>
                </a:lnTo>
                <a:lnTo>
                  <a:pt x="921562" y="1253883"/>
                </a:lnTo>
                <a:lnTo>
                  <a:pt x="919543" y="1245641"/>
                </a:lnTo>
                <a:lnTo>
                  <a:pt x="919378" y="1245425"/>
                </a:lnTo>
                <a:lnTo>
                  <a:pt x="919480" y="1246352"/>
                </a:lnTo>
                <a:lnTo>
                  <a:pt x="919505" y="1246619"/>
                </a:lnTo>
                <a:lnTo>
                  <a:pt x="919848" y="1249616"/>
                </a:lnTo>
                <a:lnTo>
                  <a:pt x="921486" y="1254112"/>
                </a:lnTo>
                <a:lnTo>
                  <a:pt x="921727" y="1254544"/>
                </a:lnTo>
                <a:close/>
              </a:path>
              <a:path w="2258694" h="3429000">
                <a:moveTo>
                  <a:pt x="945591" y="1270000"/>
                </a:moveTo>
                <a:lnTo>
                  <a:pt x="936307" y="1282700"/>
                </a:lnTo>
                <a:lnTo>
                  <a:pt x="940930" y="1282700"/>
                </a:lnTo>
                <a:lnTo>
                  <a:pt x="945591" y="1270000"/>
                </a:lnTo>
                <a:close/>
              </a:path>
              <a:path w="2258694" h="3429000">
                <a:moveTo>
                  <a:pt x="948143" y="1198372"/>
                </a:moveTo>
                <a:lnTo>
                  <a:pt x="947153" y="1203388"/>
                </a:lnTo>
                <a:lnTo>
                  <a:pt x="947039" y="1206500"/>
                </a:lnTo>
                <a:lnTo>
                  <a:pt x="947369" y="1206500"/>
                </a:lnTo>
                <a:lnTo>
                  <a:pt x="948143" y="1198372"/>
                </a:lnTo>
                <a:close/>
              </a:path>
              <a:path w="2258694" h="3429000">
                <a:moveTo>
                  <a:pt x="948829" y="1255318"/>
                </a:moveTo>
                <a:lnTo>
                  <a:pt x="948626" y="1255687"/>
                </a:lnTo>
                <a:lnTo>
                  <a:pt x="948588" y="1257287"/>
                </a:lnTo>
                <a:lnTo>
                  <a:pt x="948728" y="1256982"/>
                </a:lnTo>
                <a:lnTo>
                  <a:pt x="948829" y="1255318"/>
                </a:lnTo>
                <a:close/>
              </a:path>
              <a:path w="2258694" h="3429000">
                <a:moveTo>
                  <a:pt x="949452" y="1244587"/>
                </a:moveTo>
                <a:lnTo>
                  <a:pt x="949083" y="1244587"/>
                </a:lnTo>
                <a:lnTo>
                  <a:pt x="948982" y="1246619"/>
                </a:lnTo>
                <a:lnTo>
                  <a:pt x="948677" y="1252905"/>
                </a:lnTo>
                <a:lnTo>
                  <a:pt x="948626" y="1255687"/>
                </a:lnTo>
                <a:lnTo>
                  <a:pt x="948791" y="1255318"/>
                </a:lnTo>
                <a:lnTo>
                  <a:pt x="948842" y="1254544"/>
                </a:lnTo>
                <a:lnTo>
                  <a:pt x="948956" y="1252639"/>
                </a:lnTo>
                <a:lnTo>
                  <a:pt x="949071" y="1250772"/>
                </a:lnTo>
                <a:lnTo>
                  <a:pt x="949147" y="1249616"/>
                </a:lnTo>
                <a:lnTo>
                  <a:pt x="949452" y="1244587"/>
                </a:lnTo>
                <a:close/>
              </a:path>
              <a:path w="2258694" h="3429000">
                <a:moveTo>
                  <a:pt x="952284" y="1224470"/>
                </a:moveTo>
                <a:lnTo>
                  <a:pt x="951903" y="1225372"/>
                </a:lnTo>
                <a:lnTo>
                  <a:pt x="950010" y="1231874"/>
                </a:lnTo>
                <a:lnTo>
                  <a:pt x="950658" y="1231874"/>
                </a:lnTo>
                <a:lnTo>
                  <a:pt x="950696" y="1231734"/>
                </a:lnTo>
                <a:lnTo>
                  <a:pt x="952284" y="1224470"/>
                </a:lnTo>
                <a:close/>
              </a:path>
              <a:path w="2258694" h="3429000">
                <a:moveTo>
                  <a:pt x="953096" y="1222590"/>
                </a:moveTo>
                <a:lnTo>
                  <a:pt x="952817" y="1223251"/>
                </a:lnTo>
                <a:lnTo>
                  <a:pt x="951941" y="1229233"/>
                </a:lnTo>
                <a:lnTo>
                  <a:pt x="953096" y="1222590"/>
                </a:lnTo>
                <a:close/>
              </a:path>
              <a:path w="2258694" h="3429000">
                <a:moveTo>
                  <a:pt x="953465" y="1239494"/>
                </a:moveTo>
                <a:lnTo>
                  <a:pt x="953223" y="1240447"/>
                </a:lnTo>
                <a:lnTo>
                  <a:pt x="953122" y="1242758"/>
                </a:lnTo>
                <a:lnTo>
                  <a:pt x="953465" y="1239494"/>
                </a:lnTo>
                <a:close/>
              </a:path>
              <a:path w="2258694" h="3429000">
                <a:moveTo>
                  <a:pt x="954366" y="1257287"/>
                </a:moveTo>
                <a:lnTo>
                  <a:pt x="953312" y="1257287"/>
                </a:lnTo>
                <a:lnTo>
                  <a:pt x="953211" y="1257795"/>
                </a:lnTo>
                <a:lnTo>
                  <a:pt x="950810" y="1270000"/>
                </a:lnTo>
                <a:lnTo>
                  <a:pt x="954366" y="1257287"/>
                </a:lnTo>
                <a:close/>
              </a:path>
              <a:path w="2258694" h="3429000">
                <a:moveTo>
                  <a:pt x="958354" y="1198372"/>
                </a:moveTo>
                <a:lnTo>
                  <a:pt x="950747" y="1198372"/>
                </a:lnTo>
                <a:lnTo>
                  <a:pt x="950734" y="1206639"/>
                </a:lnTo>
                <a:lnTo>
                  <a:pt x="949058" y="1219200"/>
                </a:lnTo>
                <a:lnTo>
                  <a:pt x="947102" y="1231734"/>
                </a:lnTo>
                <a:lnTo>
                  <a:pt x="946975" y="1232852"/>
                </a:lnTo>
                <a:lnTo>
                  <a:pt x="946848" y="1234109"/>
                </a:lnTo>
                <a:lnTo>
                  <a:pt x="946823" y="1234414"/>
                </a:lnTo>
                <a:lnTo>
                  <a:pt x="945794" y="1244587"/>
                </a:lnTo>
                <a:lnTo>
                  <a:pt x="946581" y="1244587"/>
                </a:lnTo>
                <a:lnTo>
                  <a:pt x="950010" y="1231874"/>
                </a:lnTo>
                <a:lnTo>
                  <a:pt x="949083" y="1231874"/>
                </a:lnTo>
                <a:lnTo>
                  <a:pt x="949147" y="1231734"/>
                </a:lnTo>
                <a:lnTo>
                  <a:pt x="951903" y="1225372"/>
                </a:lnTo>
                <a:lnTo>
                  <a:pt x="952271" y="1224102"/>
                </a:lnTo>
                <a:lnTo>
                  <a:pt x="952500" y="1223403"/>
                </a:lnTo>
                <a:lnTo>
                  <a:pt x="952449" y="1224102"/>
                </a:lnTo>
                <a:lnTo>
                  <a:pt x="952817" y="1223251"/>
                </a:lnTo>
                <a:lnTo>
                  <a:pt x="952919" y="1222590"/>
                </a:lnTo>
                <a:lnTo>
                  <a:pt x="953147" y="1221041"/>
                </a:lnTo>
                <a:lnTo>
                  <a:pt x="952665" y="1222692"/>
                </a:lnTo>
                <a:lnTo>
                  <a:pt x="953439" y="1219200"/>
                </a:lnTo>
                <a:lnTo>
                  <a:pt x="953147" y="1221041"/>
                </a:lnTo>
                <a:lnTo>
                  <a:pt x="953693" y="1219200"/>
                </a:lnTo>
                <a:lnTo>
                  <a:pt x="955484" y="1206500"/>
                </a:lnTo>
                <a:lnTo>
                  <a:pt x="955471" y="1206639"/>
                </a:lnTo>
                <a:lnTo>
                  <a:pt x="953693" y="1219200"/>
                </a:lnTo>
                <a:lnTo>
                  <a:pt x="953096" y="1222590"/>
                </a:lnTo>
                <a:lnTo>
                  <a:pt x="954557" y="1219200"/>
                </a:lnTo>
                <a:lnTo>
                  <a:pt x="957516" y="1206500"/>
                </a:lnTo>
                <a:lnTo>
                  <a:pt x="956360" y="1206500"/>
                </a:lnTo>
                <a:lnTo>
                  <a:pt x="958354" y="1198372"/>
                </a:lnTo>
                <a:close/>
              </a:path>
              <a:path w="2258694" h="3429000">
                <a:moveTo>
                  <a:pt x="960589" y="1254544"/>
                </a:moveTo>
                <a:lnTo>
                  <a:pt x="958405" y="1257287"/>
                </a:lnTo>
                <a:lnTo>
                  <a:pt x="960450" y="1257287"/>
                </a:lnTo>
                <a:lnTo>
                  <a:pt x="960488" y="1256703"/>
                </a:lnTo>
                <a:lnTo>
                  <a:pt x="960589" y="1254544"/>
                </a:lnTo>
                <a:close/>
              </a:path>
              <a:path w="2258694" h="3429000">
                <a:moveTo>
                  <a:pt x="963447" y="1409700"/>
                </a:moveTo>
                <a:lnTo>
                  <a:pt x="956678" y="1397000"/>
                </a:lnTo>
                <a:lnTo>
                  <a:pt x="957516" y="1409700"/>
                </a:lnTo>
                <a:lnTo>
                  <a:pt x="963447" y="1409700"/>
                </a:lnTo>
                <a:close/>
              </a:path>
              <a:path w="2258694" h="3429000">
                <a:moveTo>
                  <a:pt x="965974" y="1313014"/>
                </a:moveTo>
                <a:lnTo>
                  <a:pt x="965403" y="1313014"/>
                </a:lnTo>
                <a:lnTo>
                  <a:pt x="965974" y="1313853"/>
                </a:lnTo>
                <a:lnTo>
                  <a:pt x="965974" y="1313014"/>
                </a:lnTo>
                <a:close/>
              </a:path>
              <a:path w="2258694" h="3429000">
                <a:moveTo>
                  <a:pt x="966584" y="1270000"/>
                </a:moveTo>
                <a:lnTo>
                  <a:pt x="964336" y="1270000"/>
                </a:lnTo>
                <a:lnTo>
                  <a:pt x="954138" y="1282700"/>
                </a:lnTo>
                <a:lnTo>
                  <a:pt x="966584" y="1270000"/>
                </a:lnTo>
                <a:close/>
              </a:path>
              <a:path w="2258694" h="3429000">
                <a:moveTo>
                  <a:pt x="970648" y="1257287"/>
                </a:moveTo>
                <a:lnTo>
                  <a:pt x="966851" y="1257287"/>
                </a:lnTo>
                <a:lnTo>
                  <a:pt x="962571" y="1270000"/>
                </a:lnTo>
                <a:lnTo>
                  <a:pt x="970648" y="1257287"/>
                </a:lnTo>
                <a:close/>
              </a:path>
              <a:path w="2258694" h="3429000">
                <a:moveTo>
                  <a:pt x="971054" y="1358900"/>
                </a:moveTo>
                <a:lnTo>
                  <a:pt x="968514" y="1346200"/>
                </a:lnTo>
                <a:lnTo>
                  <a:pt x="964285" y="1346200"/>
                </a:lnTo>
                <a:lnTo>
                  <a:pt x="967663" y="1358900"/>
                </a:lnTo>
                <a:lnTo>
                  <a:pt x="971054" y="1358900"/>
                </a:lnTo>
                <a:close/>
              </a:path>
              <a:path w="2258694" h="3429000">
                <a:moveTo>
                  <a:pt x="973594" y="1429740"/>
                </a:moveTo>
                <a:lnTo>
                  <a:pt x="971054" y="1428051"/>
                </a:lnTo>
                <a:lnTo>
                  <a:pt x="967676" y="1424673"/>
                </a:lnTo>
                <a:lnTo>
                  <a:pt x="965136" y="1427200"/>
                </a:lnTo>
                <a:lnTo>
                  <a:pt x="973594" y="1429740"/>
                </a:lnTo>
                <a:close/>
              </a:path>
              <a:path w="2258694" h="3429000">
                <a:moveTo>
                  <a:pt x="1022642" y="2565400"/>
                </a:moveTo>
                <a:lnTo>
                  <a:pt x="1020965" y="2552700"/>
                </a:lnTo>
                <a:lnTo>
                  <a:pt x="1015034" y="2552700"/>
                </a:lnTo>
                <a:lnTo>
                  <a:pt x="1022642" y="2565400"/>
                </a:lnTo>
                <a:close/>
              </a:path>
              <a:path w="2258694" h="3429000">
                <a:moveTo>
                  <a:pt x="1027734" y="2552700"/>
                </a:moveTo>
                <a:lnTo>
                  <a:pt x="1022794" y="2540000"/>
                </a:lnTo>
                <a:lnTo>
                  <a:pt x="1020292" y="2540000"/>
                </a:lnTo>
                <a:lnTo>
                  <a:pt x="1027734" y="2552700"/>
                </a:lnTo>
                <a:close/>
              </a:path>
              <a:path w="2258694" h="3429000">
                <a:moveTo>
                  <a:pt x="1028573" y="2628900"/>
                </a:moveTo>
                <a:lnTo>
                  <a:pt x="1017663" y="2616200"/>
                </a:lnTo>
                <a:lnTo>
                  <a:pt x="1021803" y="2628900"/>
                </a:lnTo>
                <a:lnTo>
                  <a:pt x="1028573" y="2628900"/>
                </a:lnTo>
                <a:close/>
              </a:path>
              <a:path w="2258694" h="3429000">
                <a:moveTo>
                  <a:pt x="1042949" y="2514600"/>
                </a:moveTo>
                <a:lnTo>
                  <a:pt x="1039317" y="2501900"/>
                </a:lnTo>
                <a:lnTo>
                  <a:pt x="1035011" y="2501900"/>
                </a:lnTo>
                <a:lnTo>
                  <a:pt x="1042949" y="2514600"/>
                </a:lnTo>
                <a:close/>
              </a:path>
              <a:path w="2258694" h="3429000">
                <a:moveTo>
                  <a:pt x="1048867" y="3327400"/>
                </a:moveTo>
                <a:lnTo>
                  <a:pt x="1044422" y="3314700"/>
                </a:lnTo>
                <a:lnTo>
                  <a:pt x="1039482" y="3327400"/>
                </a:lnTo>
                <a:lnTo>
                  <a:pt x="1048867" y="3327400"/>
                </a:lnTo>
                <a:close/>
              </a:path>
              <a:path w="2258694" h="3429000">
                <a:moveTo>
                  <a:pt x="1062405" y="2413000"/>
                </a:moveTo>
                <a:lnTo>
                  <a:pt x="1058176" y="2400300"/>
                </a:lnTo>
                <a:lnTo>
                  <a:pt x="1056487" y="2400300"/>
                </a:lnTo>
                <a:lnTo>
                  <a:pt x="1056487" y="2413000"/>
                </a:lnTo>
                <a:lnTo>
                  <a:pt x="1062405" y="2413000"/>
                </a:lnTo>
                <a:close/>
              </a:path>
              <a:path w="2258694" h="3429000">
                <a:moveTo>
                  <a:pt x="1087780" y="3390900"/>
                </a:moveTo>
                <a:lnTo>
                  <a:pt x="1076388" y="3403600"/>
                </a:lnTo>
                <a:lnTo>
                  <a:pt x="1079258" y="3403600"/>
                </a:lnTo>
                <a:lnTo>
                  <a:pt x="1087780" y="3390900"/>
                </a:lnTo>
                <a:close/>
              </a:path>
              <a:path w="2258694" h="3429000">
                <a:moveTo>
                  <a:pt x="1087780" y="571474"/>
                </a:moveTo>
                <a:lnTo>
                  <a:pt x="1087755" y="571246"/>
                </a:lnTo>
                <a:lnTo>
                  <a:pt x="1086294" y="558800"/>
                </a:lnTo>
                <a:lnTo>
                  <a:pt x="1087069" y="571474"/>
                </a:lnTo>
                <a:lnTo>
                  <a:pt x="1087780" y="571474"/>
                </a:lnTo>
                <a:close/>
              </a:path>
              <a:path w="2258694" h="3429000">
                <a:moveTo>
                  <a:pt x="1100086" y="2298700"/>
                </a:moveTo>
                <a:lnTo>
                  <a:pt x="1096987" y="2286000"/>
                </a:lnTo>
                <a:lnTo>
                  <a:pt x="1091819" y="2273300"/>
                </a:lnTo>
                <a:lnTo>
                  <a:pt x="1090320" y="2273300"/>
                </a:lnTo>
                <a:lnTo>
                  <a:pt x="1092009" y="2286000"/>
                </a:lnTo>
                <a:lnTo>
                  <a:pt x="1093711" y="2286000"/>
                </a:lnTo>
                <a:lnTo>
                  <a:pt x="1097089" y="2298700"/>
                </a:lnTo>
                <a:lnTo>
                  <a:pt x="1100086" y="2298700"/>
                </a:lnTo>
                <a:close/>
              </a:path>
              <a:path w="2258694" h="3429000">
                <a:moveTo>
                  <a:pt x="1143406" y="2400300"/>
                </a:moveTo>
                <a:lnTo>
                  <a:pt x="1133932" y="2387549"/>
                </a:lnTo>
                <a:lnTo>
                  <a:pt x="1124978" y="2387549"/>
                </a:lnTo>
                <a:lnTo>
                  <a:pt x="1130706" y="2400300"/>
                </a:lnTo>
                <a:lnTo>
                  <a:pt x="1143406" y="2400300"/>
                </a:lnTo>
                <a:close/>
              </a:path>
              <a:path w="2258694" h="3429000">
                <a:moveTo>
                  <a:pt x="1143723" y="2425700"/>
                </a:moveTo>
                <a:lnTo>
                  <a:pt x="1142555" y="2413000"/>
                </a:lnTo>
                <a:lnTo>
                  <a:pt x="1127544" y="2413000"/>
                </a:lnTo>
                <a:lnTo>
                  <a:pt x="1126274" y="2425700"/>
                </a:lnTo>
                <a:lnTo>
                  <a:pt x="1143723" y="2425700"/>
                </a:lnTo>
                <a:close/>
              </a:path>
              <a:path w="2258694" h="3429000">
                <a:moveTo>
                  <a:pt x="1187602" y="3238500"/>
                </a:moveTo>
                <a:lnTo>
                  <a:pt x="1179144" y="3238500"/>
                </a:lnTo>
                <a:lnTo>
                  <a:pt x="1184211" y="3251200"/>
                </a:lnTo>
                <a:lnTo>
                  <a:pt x="1187602" y="3238500"/>
                </a:lnTo>
                <a:close/>
              </a:path>
              <a:path w="2258694" h="3429000">
                <a:moveTo>
                  <a:pt x="1191831" y="2171700"/>
                </a:moveTo>
                <a:lnTo>
                  <a:pt x="1182839" y="2159000"/>
                </a:lnTo>
                <a:lnTo>
                  <a:pt x="1180122" y="2159000"/>
                </a:lnTo>
                <a:lnTo>
                  <a:pt x="1191831" y="2171700"/>
                </a:lnTo>
                <a:close/>
              </a:path>
              <a:path w="2258694" h="3429000">
                <a:moveTo>
                  <a:pt x="1196060" y="3213100"/>
                </a:moveTo>
                <a:lnTo>
                  <a:pt x="1190980" y="3213100"/>
                </a:lnTo>
                <a:lnTo>
                  <a:pt x="1186751" y="3225800"/>
                </a:lnTo>
                <a:lnTo>
                  <a:pt x="1196060" y="3213100"/>
                </a:lnTo>
                <a:close/>
              </a:path>
              <a:path w="2258694" h="3429000">
                <a:moveTo>
                  <a:pt x="1200289" y="2273300"/>
                </a:moveTo>
                <a:lnTo>
                  <a:pt x="1196022" y="2260498"/>
                </a:lnTo>
                <a:lnTo>
                  <a:pt x="1190967" y="2260498"/>
                </a:lnTo>
                <a:lnTo>
                  <a:pt x="1193076" y="2273300"/>
                </a:lnTo>
                <a:lnTo>
                  <a:pt x="1200289" y="2273300"/>
                </a:lnTo>
                <a:close/>
              </a:path>
              <a:path w="2258694" h="3429000">
                <a:moveTo>
                  <a:pt x="1206207" y="3391306"/>
                </a:moveTo>
                <a:lnTo>
                  <a:pt x="1205357" y="3391306"/>
                </a:lnTo>
                <a:lnTo>
                  <a:pt x="1204518" y="3392157"/>
                </a:lnTo>
                <a:lnTo>
                  <a:pt x="1205357" y="3392157"/>
                </a:lnTo>
                <a:lnTo>
                  <a:pt x="1206207" y="3391306"/>
                </a:lnTo>
                <a:close/>
              </a:path>
              <a:path w="2258694" h="3429000">
                <a:moveTo>
                  <a:pt x="1210437" y="2197100"/>
                </a:moveTo>
                <a:lnTo>
                  <a:pt x="1207096" y="2184374"/>
                </a:lnTo>
                <a:lnTo>
                  <a:pt x="1203820" y="2184374"/>
                </a:lnTo>
                <a:lnTo>
                  <a:pt x="1197737" y="2184374"/>
                </a:lnTo>
                <a:lnTo>
                  <a:pt x="1197787" y="2184628"/>
                </a:lnTo>
                <a:lnTo>
                  <a:pt x="1200289" y="2197100"/>
                </a:lnTo>
                <a:lnTo>
                  <a:pt x="1203807" y="2184400"/>
                </a:lnTo>
                <a:lnTo>
                  <a:pt x="1210437" y="2197100"/>
                </a:lnTo>
                <a:close/>
              </a:path>
              <a:path w="2258694" h="3429000">
                <a:moveTo>
                  <a:pt x="1221435" y="3289300"/>
                </a:moveTo>
                <a:lnTo>
                  <a:pt x="1220520" y="3276536"/>
                </a:lnTo>
                <a:lnTo>
                  <a:pt x="1219555" y="3289300"/>
                </a:lnTo>
                <a:lnTo>
                  <a:pt x="1221435" y="3289300"/>
                </a:lnTo>
                <a:close/>
              </a:path>
              <a:path w="2258694" h="3429000">
                <a:moveTo>
                  <a:pt x="1226718" y="2273300"/>
                </a:moveTo>
                <a:lnTo>
                  <a:pt x="1219530" y="2260498"/>
                </a:lnTo>
                <a:lnTo>
                  <a:pt x="1216355" y="2247900"/>
                </a:lnTo>
                <a:lnTo>
                  <a:pt x="1212977" y="2247900"/>
                </a:lnTo>
                <a:lnTo>
                  <a:pt x="1216380" y="2260498"/>
                </a:lnTo>
                <a:lnTo>
                  <a:pt x="1207833" y="2260498"/>
                </a:lnTo>
                <a:lnTo>
                  <a:pt x="1199438" y="2247900"/>
                </a:lnTo>
                <a:lnTo>
                  <a:pt x="1193520" y="2247900"/>
                </a:lnTo>
                <a:lnTo>
                  <a:pt x="1196873" y="2260498"/>
                </a:lnTo>
                <a:lnTo>
                  <a:pt x="1206182" y="2260498"/>
                </a:lnTo>
                <a:lnTo>
                  <a:pt x="1209586" y="2273300"/>
                </a:lnTo>
                <a:lnTo>
                  <a:pt x="1226718" y="2273300"/>
                </a:lnTo>
                <a:close/>
              </a:path>
              <a:path w="2258694" h="3429000">
                <a:moveTo>
                  <a:pt x="1308557" y="1280020"/>
                </a:moveTo>
                <a:lnTo>
                  <a:pt x="1305179" y="1280020"/>
                </a:lnTo>
                <a:lnTo>
                  <a:pt x="1306017" y="1280871"/>
                </a:lnTo>
                <a:lnTo>
                  <a:pt x="1308557" y="1280020"/>
                </a:lnTo>
                <a:close/>
              </a:path>
              <a:path w="2258694" h="3429000">
                <a:moveTo>
                  <a:pt x="1320114" y="910170"/>
                </a:moveTo>
                <a:lnTo>
                  <a:pt x="1317866" y="901700"/>
                </a:lnTo>
                <a:lnTo>
                  <a:pt x="1314475" y="901700"/>
                </a:lnTo>
                <a:lnTo>
                  <a:pt x="1313967" y="901700"/>
                </a:lnTo>
                <a:lnTo>
                  <a:pt x="1314018" y="901839"/>
                </a:lnTo>
                <a:lnTo>
                  <a:pt x="1318704" y="914400"/>
                </a:lnTo>
                <a:lnTo>
                  <a:pt x="1317294" y="910170"/>
                </a:lnTo>
                <a:lnTo>
                  <a:pt x="1314615" y="901992"/>
                </a:lnTo>
                <a:lnTo>
                  <a:pt x="1320114" y="910170"/>
                </a:lnTo>
                <a:close/>
              </a:path>
              <a:path w="2258694" h="3429000">
                <a:moveTo>
                  <a:pt x="1322095" y="1282700"/>
                </a:moveTo>
                <a:lnTo>
                  <a:pt x="1311516" y="1270000"/>
                </a:lnTo>
                <a:lnTo>
                  <a:pt x="1317866" y="1282700"/>
                </a:lnTo>
                <a:lnTo>
                  <a:pt x="1319555" y="1282700"/>
                </a:lnTo>
                <a:lnTo>
                  <a:pt x="1322095" y="1282700"/>
                </a:lnTo>
                <a:close/>
              </a:path>
              <a:path w="2258694" h="3429000">
                <a:moveTo>
                  <a:pt x="1464195" y="736600"/>
                </a:moveTo>
                <a:lnTo>
                  <a:pt x="1457426" y="736600"/>
                </a:lnTo>
                <a:lnTo>
                  <a:pt x="1463357" y="749300"/>
                </a:lnTo>
                <a:lnTo>
                  <a:pt x="1464195" y="736600"/>
                </a:lnTo>
                <a:close/>
              </a:path>
              <a:path w="2258694" h="3429000">
                <a:moveTo>
                  <a:pt x="1476692" y="1117600"/>
                </a:moveTo>
                <a:lnTo>
                  <a:pt x="1471904" y="1104900"/>
                </a:lnTo>
                <a:lnTo>
                  <a:pt x="1470964" y="1104900"/>
                </a:lnTo>
                <a:lnTo>
                  <a:pt x="1473504" y="1117600"/>
                </a:lnTo>
                <a:lnTo>
                  <a:pt x="1476692" y="1117600"/>
                </a:lnTo>
                <a:close/>
              </a:path>
              <a:path w="2258694" h="3429000">
                <a:moveTo>
                  <a:pt x="1514297" y="711200"/>
                </a:moveTo>
                <a:lnTo>
                  <a:pt x="1511566" y="698474"/>
                </a:lnTo>
                <a:lnTo>
                  <a:pt x="1512417" y="711200"/>
                </a:lnTo>
                <a:lnTo>
                  <a:pt x="1514297" y="711200"/>
                </a:lnTo>
                <a:close/>
              </a:path>
              <a:path w="2258694" h="3429000">
                <a:moveTo>
                  <a:pt x="1530845" y="673100"/>
                </a:moveTo>
                <a:lnTo>
                  <a:pt x="1528483" y="673100"/>
                </a:lnTo>
                <a:lnTo>
                  <a:pt x="1527632" y="673100"/>
                </a:lnTo>
                <a:lnTo>
                  <a:pt x="1529334" y="685800"/>
                </a:lnTo>
                <a:lnTo>
                  <a:pt x="1530845" y="673100"/>
                </a:lnTo>
                <a:close/>
              </a:path>
              <a:path w="2258694" h="3429000">
                <a:moveTo>
                  <a:pt x="1564855" y="2336800"/>
                </a:moveTo>
                <a:lnTo>
                  <a:pt x="1564005" y="2324100"/>
                </a:lnTo>
                <a:lnTo>
                  <a:pt x="1557248" y="2324100"/>
                </a:lnTo>
                <a:lnTo>
                  <a:pt x="1553857" y="2336800"/>
                </a:lnTo>
                <a:lnTo>
                  <a:pt x="1558086" y="2336800"/>
                </a:lnTo>
                <a:lnTo>
                  <a:pt x="1564855" y="2349500"/>
                </a:lnTo>
                <a:lnTo>
                  <a:pt x="1564855" y="2336800"/>
                </a:lnTo>
                <a:close/>
              </a:path>
              <a:path w="2258694" h="3429000">
                <a:moveTo>
                  <a:pt x="1573022" y="1015669"/>
                </a:moveTo>
                <a:lnTo>
                  <a:pt x="1572094" y="1003300"/>
                </a:lnTo>
                <a:lnTo>
                  <a:pt x="1569085" y="1003300"/>
                </a:lnTo>
                <a:lnTo>
                  <a:pt x="1573022" y="1015669"/>
                </a:lnTo>
                <a:close/>
              </a:path>
              <a:path w="2258694" h="3429000">
                <a:moveTo>
                  <a:pt x="1580934" y="1003300"/>
                </a:moveTo>
                <a:lnTo>
                  <a:pt x="1574165" y="990600"/>
                </a:lnTo>
                <a:lnTo>
                  <a:pt x="1569085" y="990600"/>
                </a:lnTo>
                <a:lnTo>
                  <a:pt x="1576705" y="1003300"/>
                </a:lnTo>
                <a:lnTo>
                  <a:pt x="1580083" y="1003300"/>
                </a:lnTo>
                <a:lnTo>
                  <a:pt x="1580934" y="1003300"/>
                </a:lnTo>
                <a:close/>
              </a:path>
              <a:path w="2258694" h="3429000">
                <a:moveTo>
                  <a:pt x="1600377" y="654926"/>
                </a:moveTo>
                <a:lnTo>
                  <a:pt x="1598688" y="651548"/>
                </a:lnTo>
                <a:lnTo>
                  <a:pt x="1599539" y="654926"/>
                </a:lnTo>
                <a:lnTo>
                  <a:pt x="1600377" y="654926"/>
                </a:lnTo>
                <a:close/>
              </a:path>
              <a:path w="2258694" h="3429000">
                <a:moveTo>
                  <a:pt x="1606308" y="644779"/>
                </a:moveTo>
                <a:lnTo>
                  <a:pt x="1605457" y="643089"/>
                </a:lnTo>
                <a:lnTo>
                  <a:pt x="1605457" y="645617"/>
                </a:lnTo>
                <a:lnTo>
                  <a:pt x="1606308" y="644779"/>
                </a:lnTo>
                <a:close/>
              </a:path>
              <a:path w="2258694" h="3429000">
                <a:moveTo>
                  <a:pt x="1610537" y="228600"/>
                </a:moveTo>
                <a:lnTo>
                  <a:pt x="1607146" y="215900"/>
                </a:lnTo>
                <a:lnTo>
                  <a:pt x="1607997" y="228600"/>
                </a:lnTo>
                <a:lnTo>
                  <a:pt x="1610537" y="228600"/>
                </a:lnTo>
                <a:close/>
              </a:path>
              <a:path w="2258694" h="3429000">
                <a:moveTo>
                  <a:pt x="1621523" y="3289300"/>
                </a:moveTo>
                <a:lnTo>
                  <a:pt x="1619021" y="3279902"/>
                </a:lnTo>
                <a:lnTo>
                  <a:pt x="1618145" y="3276536"/>
                </a:lnTo>
                <a:lnTo>
                  <a:pt x="1617294" y="3289300"/>
                </a:lnTo>
                <a:lnTo>
                  <a:pt x="1621523" y="3289300"/>
                </a:lnTo>
                <a:close/>
              </a:path>
              <a:path w="2258694" h="3429000">
                <a:moveTo>
                  <a:pt x="1633372" y="165100"/>
                </a:moveTo>
                <a:lnTo>
                  <a:pt x="1631861" y="177800"/>
                </a:lnTo>
                <a:lnTo>
                  <a:pt x="1632521" y="177800"/>
                </a:lnTo>
                <a:lnTo>
                  <a:pt x="1633372" y="165100"/>
                </a:lnTo>
                <a:close/>
              </a:path>
              <a:path w="2258694" h="3429000">
                <a:moveTo>
                  <a:pt x="1644688" y="889000"/>
                </a:moveTo>
                <a:lnTo>
                  <a:pt x="1643519" y="876300"/>
                </a:lnTo>
                <a:lnTo>
                  <a:pt x="1642859" y="889000"/>
                </a:lnTo>
                <a:lnTo>
                  <a:pt x="1644688" y="889000"/>
                </a:lnTo>
                <a:close/>
              </a:path>
              <a:path w="2258694" h="3429000">
                <a:moveTo>
                  <a:pt x="1646910" y="3429000"/>
                </a:moveTo>
                <a:lnTo>
                  <a:pt x="1642579" y="3416300"/>
                </a:lnTo>
                <a:lnTo>
                  <a:pt x="1635798" y="3429000"/>
                </a:lnTo>
                <a:lnTo>
                  <a:pt x="1646910" y="3429000"/>
                </a:lnTo>
                <a:close/>
              </a:path>
              <a:path w="2258694" h="3429000">
                <a:moveTo>
                  <a:pt x="1674558" y="622300"/>
                </a:moveTo>
                <a:lnTo>
                  <a:pt x="1673123" y="609600"/>
                </a:lnTo>
                <a:lnTo>
                  <a:pt x="1670583" y="609600"/>
                </a:lnTo>
                <a:lnTo>
                  <a:pt x="1674558" y="622300"/>
                </a:lnTo>
                <a:close/>
              </a:path>
              <a:path w="2258694" h="3429000">
                <a:moveTo>
                  <a:pt x="1755178" y="812800"/>
                </a:moveTo>
                <a:lnTo>
                  <a:pt x="1749298" y="800303"/>
                </a:lnTo>
                <a:lnTo>
                  <a:pt x="1751799" y="812800"/>
                </a:lnTo>
                <a:lnTo>
                  <a:pt x="1755178" y="812800"/>
                </a:lnTo>
                <a:close/>
              </a:path>
              <a:path w="2258694" h="3429000">
                <a:moveTo>
                  <a:pt x="1757210" y="152400"/>
                </a:moveTo>
                <a:lnTo>
                  <a:pt x="1754962" y="139700"/>
                </a:lnTo>
                <a:lnTo>
                  <a:pt x="1750949" y="139700"/>
                </a:lnTo>
                <a:lnTo>
                  <a:pt x="1754759" y="152400"/>
                </a:lnTo>
                <a:lnTo>
                  <a:pt x="1757210" y="152400"/>
                </a:lnTo>
                <a:close/>
              </a:path>
              <a:path w="2258694" h="3429000">
                <a:moveTo>
                  <a:pt x="1832991" y="165100"/>
                </a:moveTo>
                <a:lnTo>
                  <a:pt x="1831301" y="152400"/>
                </a:lnTo>
                <a:lnTo>
                  <a:pt x="1828761" y="139700"/>
                </a:lnTo>
                <a:lnTo>
                  <a:pt x="1827428" y="139700"/>
                </a:lnTo>
                <a:lnTo>
                  <a:pt x="1828761" y="152400"/>
                </a:lnTo>
                <a:lnTo>
                  <a:pt x="1832991" y="165100"/>
                </a:lnTo>
                <a:close/>
              </a:path>
              <a:path w="2258694" h="3429000">
                <a:moveTo>
                  <a:pt x="1839747" y="698474"/>
                </a:moveTo>
                <a:lnTo>
                  <a:pt x="1833003" y="685800"/>
                </a:lnTo>
                <a:lnTo>
                  <a:pt x="1834972" y="698474"/>
                </a:lnTo>
                <a:lnTo>
                  <a:pt x="1838071" y="698474"/>
                </a:lnTo>
                <a:lnTo>
                  <a:pt x="1839747" y="698474"/>
                </a:lnTo>
                <a:close/>
              </a:path>
              <a:path w="2258694" h="3429000">
                <a:moveTo>
                  <a:pt x="1846707" y="1663700"/>
                </a:moveTo>
                <a:lnTo>
                  <a:pt x="1844332" y="1651000"/>
                </a:lnTo>
                <a:lnTo>
                  <a:pt x="1845310" y="1663700"/>
                </a:lnTo>
                <a:lnTo>
                  <a:pt x="1846707" y="1663700"/>
                </a:lnTo>
                <a:close/>
              </a:path>
              <a:path w="2258694" h="3429000">
                <a:moveTo>
                  <a:pt x="1854987" y="139700"/>
                </a:moveTo>
                <a:lnTo>
                  <a:pt x="1843989" y="139700"/>
                </a:lnTo>
                <a:lnTo>
                  <a:pt x="1843989" y="127000"/>
                </a:lnTo>
                <a:lnTo>
                  <a:pt x="1841449" y="139700"/>
                </a:lnTo>
                <a:lnTo>
                  <a:pt x="1840611" y="139700"/>
                </a:lnTo>
                <a:lnTo>
                  <a:pt x="1838515" y="152400"/>
                </a:lnTo>
                <a:lnTo>
                  <a:pt x="1836623" y="139700"/>
                </a:lnTo>
                <a:lnTo>
                  <a:pt x="1835531" y="139700"/>
                </a:lnTo>
                <a:lnTo>
                  <a:pt x="1834692" y="127000"/>
                </a:lnTo>
                <a:lnTo>
                  <a:pt x="1831746" y="139700"/>
                </a:lnTo>
                <a:lnTo>
                  <a:pt x="1832991" y="139700"/>
                </a:lnTo>
                <a:lnTo>
                  <a:pt x="1838071" y="152400"/>
                </a:lnTo>
                <a:lnTo>
                  <a:pt x="1837220" y="152400"/>
                </a:lnTo>
                <a:lnTo>
                  <a:pt x="1845475" y="165100"/>
                </a:lnTo>
                <a:lnTo>
                  <a:pt x="1849285" y="165100"/>
                </a:lnTo>
                <a:lnTo>
                  <a:pt x="1851494" y="152400"/>
                </a:lnTo>
                <a:lnTo>
                  <a:pt x="1854987" y="139700"/>
                </a:lnTo>
                <a:close/>
              </a:path>
              <a:path w="2258694" h="3429000">
                <a:moveTo>
                  <a:pt x="1866836" y="2593657"/>
                </a:moveTo>
                <a:lnTo>
                  <a:pt x="1862607" y="2592806"/>
                </a:lnTo>
                <a:lnTo>
                  <a:pt x="1866836" y="2595346"/>
                </a:lnTo>
                <a:lnTo>
                  <a:pt x="1866836" y="2593657"/>
                </a:lnTo>
                <a:close/>
              </a:path>
              <a:path w="2258694" h="3429000">
                <a:moveTo>
                  <a:pt x="1868525" y="2596197"/>
                </a:moveTo>
                <a:lnTo>
                  <a:pt x="1866836" y="2595346"/>
                </a:lnTo>
                <a:lnTo>
                  <a:pt x="1866836" y="2596197"/>
                </a:lnTo>
                <a:lnTo>
                  <a:pt x="1868525" y="2596197"/>
                </a:lnTo>
                <a:close/>
              </a:path>
              <a:path w="2258694" h="3429000">
                <a:moveTo>
                  <a:pt x="1871065" y="2596197"/>
                </a:moveTo>
                <a:lnTo>
                  <a:pt x="1868525" y="2596197"/>
                </a:lnTo>
                <a:lnTo>
                  <a:pt x="1870214" y="2597035"/>
                </a:lnTo>
                <a:lnTo>
                  <a:pt x="1871065" y="2596197"/>
                </a:lnTo>
                <a:close/>
              </a:path>
              <a:path w="2258694" h="3429000">
                <a:moveTo>
                  <a:pt x="1874913" y="685800"/>
                </a:moveTo>
                <a:lnTo>
                  <a:pt x="1869630" y="673100"/>
                </a:lnTo>
                <a:lnTo>
                  <a:pt x="1868525" y="673100"/>
                </a:lnTo>
                <a:lnTo>
                  <a:pt x="1874913" y="685800"/>
                </a:lnTo>
                <a:close/>
              </a:path>
              <a:path w="2258694" h="3429000">
                <a:moveTo>
                  <a:pt x="1880362" y="2630881"/>
                </a:moveTo>
                <a:lnTo>
                  <a:pt x="1876983" y="2628341"/>
                </a:lnTo>
                <a:lnTo>
                  <a:pt x="1871903" y="2628341"/>
                </a:lnTo>
                <a:lnTo>
                  <a:pt x="1873656" y="2630030"/>
                </a:lnTo>
                <a:lnTo>
                  <a:pt x="1869998" y="2632989"/>
                </a:lnTo>
                <a:lnTo>
                  <a:pt x="1866671" y="2635948"/>
                </a:lnTo>
                <a:lnTo>
                  <a:pt x="1869363" y="2637637"/>
                </a:lnTo>
                <a:lnTo>
                  <a:pt x="1870214" y="2635110"/>
                </a:lnTo>
                <a:lnTo>
                  <a:pt x="1880362" y="2630881"/>
                </a:lnTo>
                <a:close/>
              </a:path>
              <a:path w="2258694" h="3429000">
                <a:moveTo>
                  <a:pt x="1883752" y="2654300"/>
                </a:moveTo>
                <a:lnTo>
                  <a:pt x="1878672" y="2654300"/>
                </a:lnTo>
                <a:lnTo>
                  <a:pt x="1876361" y="2667000"/>
                </a:lnTo>
                <a:lnTo>
                  <a:pt x="1883752" y="2654300"/>
                </a:lnTo>
                <a:close/>
              </a:path>
              <a:path w="2258694" h="3429000">
                <a:moveTo>
                  <a:pt x="1884540" y="2552700"/>
                </a:moveTo>
                <a:lnTo>
                  <a:pt x="1883537" y="2540000"/>
                </a:lnTo>
                <a:lnTo>
                  <a:pt x="1878672" y="2540000"/>
                </a:lnTo>
                <a:lnTo>
                  <a:pt x="1879523" y="2552700"/>
                </a:lnTo>
                <a:lnTo>
                  <a:pt x="1884540" y="2552700"/>
                </a:lnTo>
                <a:close/>
              </a:path>
              <a:path w="2258694" h="3429000">
                <a:moveTo>
                  <a:pt x="1909127" y="101600"/>
                </a:moveTo>
                <a:lnTo>
                  <a:pt x="1904898" y="88900"/>
                </a:lnTo>
                <a:lnTo>
                  <a:pt x="1901507" y="88900"/>
                </a:lnTo>
                <a:lnTo>
                  <a:pt x="1909127" y="101600"/>
                </a:lnTo>
                <a:close/>
              </a:path>
              <a:path w="2258694" h="3429000">
                <a:moveTo>
                  <a:pt x="1909940" y="571474"/>
                </a:moveTo>
                <a:lnTo>
                  <a:pt x="1909889" y="571246"/>
                </a:lnTo>
                <a:lnTo>
                  <a:pt x="1907438" y="558800"/>
                </a:lnTo>
                <a:lnTo>
                  <a:pt x="1906473" y="571474"/>
                </a:lnTo>
                <a:lnTo>
                  <a:pt x="1909940" y="571474"/>
                </a:lnTo>
                <a:close/>
              </a:path>
              <a:path w="2258694" h="3429000">
                <a:moveTo>
                  <a:pt x="1917585" y="1676400"/>
                </a:moveTo>
                <a:lnTo>
                  <a:pt x="1912264" y="1689100"/>
                </a:lnTo>
                <a:lnTo>
                  <a:pt x="1915045" y="1689100"/>
                </a:lnTo>
                <a:lnTo>
                  <a:pt x="1917585" y="1676400"/>
                </a:lnTo>
                <a:close/>
              </a:path>
              <a:path w="2258694" h="3429000">
                <a:moveTo>
                  <a:pt x="1928583" y="2908300"/>
                </a:moveTo>
                <a:lnTo>
                  <a:pt x="1926882" y="2908300"/>
                </a:lnTo>
                <a:lnTo>
                  <a:pt x="1921814" y="2921000"/>
                </a:lnTo>
                <a:lnTo>
                  <a:pt x="1928583" y="2908300"/>
                </a:lnTo>
                <a:close/>
              </a:path>
              <a:path w="2258694" h="3429000">
                <a:moveTo>
                  <a:pt x="1932813" y="2897327"/>
                </a:moveTo>
                <a:lnTo>
                  <a:pt x="1920125" y="2899867"/>
                </a:lnTo>
                <a:lnTo>
                  <a:pt x="1925193" y="2903245"/>
                </a:lnTo>
                <a:lnTo>
                  <a:pt x="1932813" y="2897327"/>
                </a:lnTo>
                <a:close/>
              </a:path>
              <a:path w="2258694" h="3429000">
                <a:moveTo>
                  <a:pt x="1934654" y="533400"/>
                </a:moveTo>
                <a:lnTo>
                  <a:pt x="1934603" y="520700"/>
                </a:lnTo>
                <a:lnTo>
                  <a:pt x="1933651" y="520700"/>
                </a:lnTo>
                <a:lnTo>
                  <a:pt x="1933676" y="521017"/>
                </a:lnTo>
                <a:lnTo>
                  <a:pt x="1934654" y="533400"/>
                </a:lnTo>
                <a:close/>
              </a:path>
              <a:path w="2258694" h="3429000">
                <a:moveTo>
                  <a:pt x="1937880" y="546061"/>
                </a:moveTo>
                <a:lnTo>
                  <a:pt x="1937867" y="545871"/>
                </a:lnTo>
                <a:lnTo>
                  <a:pt x="1937042" y="533400"/>
                </a:lnTo>
                <a:lnTo>
                  <a:pt x="1936686" y="546061"/>
                </a:lnTo>
                <a:lnTo>
                  <a:pt x="1937880" y="546061"/>
                </a:lnTo>
                <a:close/>
              </a:path>
              <a:path w="2258694" h="3429000">
                <a:moveTo>
                  <a:pt x="1973414" y="2997200"/>
                </a:moveTo>
                <a:lnTo>
                  <a:pt x="1972564" y="2984500"/>
                </a:lnTo>
                <a:lnTo>
                  <a:pt x="1970481" y="2997200"/>
                </a:lnTo>
                <a:lnTo>
                  <a:pt x="1973414" y="2997200"/>
                </a:lnTo>
                <a:close/>
              </a:path>
              <a:path w="2258694" h="3429000">
                <a:moveTo>
                  <a:pt x="1973414" y="475602"/>
                </a:moveTo>
                <a:lnTo>
                  <a:pt x="1970874" y="470522"/>
                </a:lnTo>
                <a:lnTo>
                  <a:pt x="1966645" y="466293"/>
                </a:lnTo>
                <a:lnTo>
                  <a:pt x="1966645" y="468833"/>
                </a:lnTo>
                <a:lnTo>
                  <a:pt x="1967484" y="470522"/>
                </a:lnTo>
                <a:lnTo>
                  <a:pt x="1973414" y="475602"/>
                </a:lnTo>
                <a:close/>
              </a:path>
              <a:path w="2258694" h="3429000">
                <a:moveTo>
                  <a:pt x="1992553" y="1498600"/>
                </a:moveTo>
                <a:lnTo>
                  <a:pt x="1991194" y="1485900"/>
                </a:lnTo>
                <a:lnTo>
                  <a:pt x="1992020" y="1498600"/>
                </a:lnTo>
                <a:lnTo>
                  <a:pt x="1992553" y="1498600"/>
                </a:lnTo>
                <a:close/>
              </a:path>
              <a:path w="2258694" h="3429000">
                <a:moveTo>
                  <a:pt x="1992871" y="468833"/>
                </a:moveTo>
                <a:lnTo>
                  <a:pt x="1986940" y="467995"/>
                </a:lnTo>
                <a:lnTo>
                  <a:pt x="1988629" y="468833"/>
                </a:lnTo>
                <a:lnTo>
                  <a:pt x="1992871" y="468833"/>
                </a:lnTo>
                <a:close/>
              </a:path>
              <a:path w="2258694" h="3429000">
                <a:moveTo>
                  <a:pt x="1997125" y="521017"/>
                </a:moveTo>
                <a:lnTo>
                  <a:pt x="1997087" y="520700"/>
                </a:lnTo>
                <a:lnTo>
                  <a:pt x="1995398" y="508000"/>
                </a:lnTo>
                <a:lnTo>
                  <a:pt x="1995932" y="508000"/>
                </a:lnTo>
                <a:lnTo>
                  <a:pt x="1991169" y="495300"/>
                </a:lnTo>
                <a:lnTo>
                  <a:pt x="1990331" y="495300"/>
                </a:lnTo>
                <a:lnTo>
                  <a:pt x="1989480" y="508000"/>
                </a:lnTo>
                <a:lnTo>
                  <a:pt x="1997125" y="521017"/>
                </a:lnTo>
                <a:close/>
              </a:path>
              <a:path w="2258694" h="3429000">
                <a:moveTo>
                  <a:pt x="2003450" y="520700"/>
                </a:moveTo>
                <a:lnTo>
                  <a:pt x="1996694" y="508000"/>
                </a:lnTo>
                <a:lnTo>
                  <a:pt x="2000669" y="520700"/>
                </a:lnTo>
                <a:lnTo>
                  <a:pt x="2003450" y="520700"/>
                </a:lnTo>
                <a:close/>
              </a:path>
              <a:path w="2258694" h="3429000">
                <a:moveTo>
                  <a:pt x="2006396" y="2293378"/>
                </a:moveTo>
                <a:lnTo>
                  <a:pt x="1994560" y="2299297"/>
                </a:lnTo>
                <a:lnTo>
                  <a:pt x="1997100" y="2299297"/>
                </a:lnTo>
                <a:lnTo>
                  <a:pt x="2001329" y="2297607"/>
                </a:lnTo>
                <a:lnTo>
                  <a:pt x="2006396" y="2293378"/>
                </a:lnTo>
                <a:close/>
              </a:path>
              <a:path w="2258694" h="3429000">
                <a:moveTo>
                  <a:pt x="2007247" y="2293378"/>
                </a:moveTo>
                <a:lnTo>
                  <a:pt x="2006396" y="2293378"/>
                </a:lnTo>
                <a:lnTo>
                  <a:pt x="2007247" y="2294217"/>
                </a:lnTo>
                <a:lnTo>
                  <a:pt x="2007247" y="2293378"/>
                </a:lnTo>
                <a:close/>
              </a:path>
              <a:path w="2258694" h="3429000">
                <a:moveTo>
                  <a:pt x="2009787" y="63500"/>
                </a:moveTo>
                <a:lnTo>
                  <a:pt x="2008085" y="76200"/>
                </a:lnTo>
                <a:lnTo>
                  <a:pt x="2008936" y="76200"/>
                </a:lnTo>
                <a:lnTo>
                  <a:pt x="2009787" y="63500"/>
                </a:lnTo>
                <a:close/>
              </a:path>
              <a:path w="2258694" h="3429000">
                <a:moveTo>
                  <a:pt x="2010740" y="2273300"/>
                </a:moveTo>
                <a:lnTo>
                  <a:pt x="2008936" y="2273300"/>
                </a:lnTo>
                <a:lnTo>
                  <a:pt x="2005126" y="2286000"/>
                </a:lnTo>
                <a:lnTo>
                  <a:pt x="2010740" y="2273300"/>
                </a:lnTo>
                <a:close/>
              </a:path>
              <a:path w="2258694" h="3429000">
                <a:moveTo>
                  <a:pt x="2011476" y="2296757"/>
                </a:moveTo>
                <a:lnTo>
                  <a:pt x="2009787" y="2295906"/>
                </a:lnTo>
                <a:lnTo>
                  <a:pt x="2008085" y="2294217"/>
                </a:lnTo>
                <a:lnTo>
                  <a:pt x="2006396" y="2295906"/>
                </a:lnTo>
                <a:lnTo>
                  <a:pt x="2003018" y="2298446"/>
                </a:lnTo>
                <a:lnTo>
                  <a:pt x="1996249" y="2300986"/>
                </a:lnTo>
                <a:lnTo>
                  <a:pt x="2001329" y="2300986"/>
                </a:lnTo>
                <a:lnTo>
                  <a:pt x="2008085" y="2297607"/>
                </a:lnTo>
                <a:lnTo>
                  <a:pt x="2011476" y="2296757"/>
                </a:lnTo>
                <a:close/>
              </a:path>
              <a:path w="2258694" h="3429000">
                <a:moveTo>
                  <a:pt x="2036851" y="1473200"/>
                </a:moveTo>
                <a:lnTo>
                  <a:pt x="2033752" y="1460500"/>
                </a:lnTo>
                <a:lnTo>
                  <a:pt x="2030933" y="1460500"/>
                </a:lnTo>
                <a:lnTo>
                  <a:pt x="2036851" y="1473200"/>
                </a:lnTo>
                <a:close/>
              </a:path>
              <a:path w="2258694" h="3429000">
                <a:moveTo>
                  <a:pt x="2082533" y="406400"/>
                </a:moveTo>
                <a:lnTo>
                  <a:pt x="2081695" y="400113"/>
                </a:lnTo>
                <a:lnTo>
                  <a:pt x="2079142" y="393700"/>
                </a:lnTo>
                <a:lnTo>
                  <a:pt x="2082533" y="406400"/>
                </a:lnTo>
                <a:close/>
              </a:path>
              <a:path w="2258694" h="3429000">
                <a:moveTo>
                  <a:pt x="2093518" y="2488781"/>
                </a:moveTo>
                <a:lnTo>
                  <a:pt x="2092680" y="2489619"/>
                </a:lnTo>
                <a:lnTo>
                  <a:pt x="2093518" y="2489619"/>
                </a:lnTo>
                <a:lnTo>
                  <a:pt x="2093518" y="2488781"/>
                </a:lnTo>
                <a:close/>
              </a:path>
              <a:path w="2258694" h="3429000">
                <a:moveTo>
                  <a:pt x="2099868" y="1612900"/>
                </a:moveTo>
                <a:lnTo>
                  <a:pt x="2093518" y="1612900"/>
                </a:lnTo>
                <a:lnTo>
                  <a:pt x="2096909" y="1625600"/>
                </a:lnTo>
                <a:lnTo>
                  <a:pt x="2099868" y="1612900"/>
                </a:lnTo>
                <a:close/>
              </a:path>
              <a:path w="2258694" h="3429000">
                <a:moveTo>
                  <a:pt x="2101138" y="38100"/>
                </a:moveTo>
                <a:lnTo>
                  <a:pt x="2100287" y="38100"/>
                </a:lnTo>
                <a:lnTo>
                  <a:pt x="2100465" y="50800"/>
                </a:lnTo>
                <a:lnTo>
                  <a:pt x="2101138" y="38100"/>
                </a:lnTo>
                <a:close/>
              </a:path>
              <a:path w="2258694" h="3429000">
                <a:moveTo>
                  <a:pt x="2101761" y="2552700"/>
                </a:moveTo>
                <a:lnTo>
                  <a:pt x="2097747" y="2540000"/>
                </a:lnTo>
                <a:lnTo>
                  <a:pt x="2101138" y="2552700"/>
                </a:lnTo>
                <a:lnTo>
                  <a:pt x="2101761" y="2552700"/>
                </a:lnTo>
                <a:close/>
              </a:path>
              <a:path w="2258694" h="3429000">
                <a:moveTo>
                  <a:pt x="2129053" y="1473200"/>
                </a:moveTo>
                <a:lnTo>
                  <a:pt x="2123122" y="1473200"/>
                </a:lnTo>
                <a:lnTo>
                  <a:pt x="2127351" y="1485900"/>
                </a:lnTo>
                <a:lnTo>
                  <a:pt x="2129053" y="1485900"/>
                </a:lnTo>
                <a:lnTo>
                  <a:pt x="2129053" y="1473200"/>
                </a:lnTo>
                <a:close/>
              </a:path>
              <a:path w="2258694" h="3429000">
                <a:moveTo>
                  <a:pt x="2143429" y="1358900"/>
                </a:moveTo>
                <a:lnTo>
                  <a:pt x="2140127" y="1346200"/>
                </a:lnTo>
                <a:lnTo>
                  <a:pt x="2136025" y="1333500"/>
                </a:lnTo>
                <a:lnTo>
                  <a:pt x="2135187" y="1333500"/>
                </a:lnTo>
                <a:lnTo>
                  <a:pt x="2135213" y="1346200"/>
                </a:lnTo>
                <a:lnTo>
                  <a:pt x="2143429" y="1358900"/>
                </a:lnTo>
                <a:close/>
              </a:path>
              <a:path w="2258694" h="3429000">
                <a:moveTo>
                  <a:pt x="2151037" y="1333500"/>
                </a:moveTo>
                <a:lnTo>
                  <a:pt x="2147659" y="1333500"/>
                </a:lnTo>
                <a:lnTo>
                  <a:pt x="2150427" y="1346200"/>
                </a:lnTo>
                <a:lnTo>
                  <a:pt x="2151037" y="1333500"/>
                </a:lnTo>
                <a:close/>
              </a:path>
              <a:path w="2258694" h="3429000">
                <a:moveTo>
                  <a:pt x="2156434" y="1320800"/>
                </a:moveTo>
                <a:lnTo>
                  <a:pt x="2156117" y="1308100"/>
                </a:lnTo>
                <a:lnTo>
                  <a:pt x="2153577" y="1308100"/>
                </a:lnTo>
                <a:lnTo>
                  <a:pt x="2156434" y="1320800"/>
                </a:lnTo>
                <a:close/>
              </a:path>
              <a:path w="2258694" h="3429000">
                <a:moveTo>
                  <a:pt x="2158339" y="3208756"/>
                </a:moveTo>
                <a:lnTo>
                  <a:pt x="2157006" y="3200400"/>
                </a:lnTo>
                <a:lnTo>
                  <a:pt x="2156117" y="3200400"/>
                </a:lnTo>
                <a:lnTo>
                  <a:pt x="2158339" y="3208756"/>
                </a:lnTo>
                <a:close/>
              </a:path>
              <a:path w="2258694" h="3429000">
                <a:moveTo>
                  <a:pt x="2158657" y="2692400"/>
                </a:moveTo>
                <a:lnTo>
                  <a:pt x="2143074" y="2692400"/>
                </a:lnTo>
                <a:lnTo>
                  <a:pt x="2129891" y="2705100"/>
                </a:lnTo>
                <a:lnTo>
                  <a:pt x="2137981" y="2705100"/>
                </a:lnTo>
                <a:lnTo>
                  <a:pt x="2138349" y="2717800"/>
                </a:lnTo>
                <a:lnTo>
                  <a:pt x="2145538" y="2717800"/>
                </a:lnTo>
                <a:lnTo>
                  <a:pt x="2151367" y="2705100"/>
                </a:lnTo>
                <a:lnTo>
                  <a:pt x="2153577" y="2705100"/>
                </a:lnTo>
                <a:lnTo>
                  <a:pt x="2158657" y="2692400"/>
                </a:lnTo>
                <a:close/>
              </a:path>
              <a:path w="2258694" h="3429000">
                <a:moveTo>
                  <a:pt x="2159495" y="3213100"/>
                </a:moveTo>
                <a:lnTo>
                  <a:pt x="2158339" y="3208756"/>
                </a:lnTo>
                <a:lnTo>
                  <a:pt x="2159038" y="3213100"/>
                </a:lnTo>
                <a:lnTo>
                  <a:pt x="2159495" y="3213100"/>
                </a:lnTo>
                <a:close/>
              </a:path>
              <a:path w="2258694" h="3429000">
                <a:moveTo>
                  <a:pt x="2161197" y="1320800"/>
                </a:moveTo>
                <a:lnTo>
                  <a:pt x="2156968" y="1308100"/>
                </a:lnTo>
                <a:lnTo>
                  <a:pt x="2156968" y="1320800"/>
                </a:lnTo>
                <a:lnTo>
                  <a:pt x="2161197" y="1320800"/>
                </a:lnTo>
                <a:close/>
              </a:path>
              <a:path w="2258694" h="3429000">
                <a:moveTo>
                  <a:pt x="2178113" y="3213100"/>
                </a:moveTo>
                <a:lnTo>
                  <a:pt x="2173033" y="3200400"/>
                </a:lnTo>
                <a:lnTo>
                  <a:pt x="2168804" y="3200400"/>
                </a:lnTo>
                <a:lnTo>
                  <a:pt x="2178113" y="3213100"/>
                </a:lnTo>
                <a:close/>
              </a:path>
              <a:path w="2258694" h="3429000">
                <a:moveTo>
                  <a:pt x="2258123" y="1993900"/>
                </a:moveTo>
                <a:lnTo>
                  <a:pt x="2251697" y="1993900"/>
                </a:lnTo>
                <a:lnTo>
                  <a:pt x="2257628" y="2006600"/>
                </a:lnTo>
                <a:lnTo>
                  <a:pt x="2258123" y="2006600"/>
                </a:lnTo>
                <a:lnTo>
                  <a:pt x="2258123" y="1993900"/>
                </a:lnTo>
                <a:close/>
              </a:path>
              <a:path w="2258694" h="3429000">
                <a:moveTo>
                  <a:pt x="2258123" y="38100"/>
                </a:moveTo>
                <a:lnTo>
                  <a:pt x="2250008" y="38100"/>
                </a:lnTo>
                <a:lnTo>
                  <a:pt x="2249982" y="25400"/>
                </a:lnTo>
                <a:lnTo>
                  <a:pt x="2251697" y="12700"/>
                </a:lnTo>
                <a:lnTo>
                  <a:pt x="2250541" y="12700"/>
                </a:lnTo>
                <a:lnTo>
                  <a:pt x="2247696" y="0"/>
                </a:lnTo>
                <a:lnTo>
                  <a:pt x="2239010" y="0"/>
                </a:lnTo>
                <a:lnTo>
                  <a:pt x="2243239" y="12700"/>
                </a:lnTo>
                <a:lnTo>
                  <a:pt x="2236470" y="12700"/>
                </a:lnTo>
                <a:lnTo>
                  <a:pt x="2236470" y="139700"/>
                </a:lnTo>
                <a:lnTo>
                  <a:pt x="2233091" y="149847"/>
                </a:lnTo>
                <a:lnTo>
                  <a:pt x="2233091" y="533400"/>
                </a:lnTo>
                <a:lnTo>
                  <a:pt x="2229713" y="546061"/>
                </a:lnTo>
                <a:lnTo>
                  <a:pt x="2228011" y="546061"/>
                </a:lnTo>
                <a:lnTo>
                  <a:pt x="2228011" y="749300"/>
                </a:lnTo>
                <a:lnTo>
                  <a:pt x="2217864" y="736600"/>
                </a:lnTo>
                <a:lnTo>
                  <a:pt x="2227173" y="736600"/>
                </a:lnTo>
                <a:lnTo>
                  <a:pt x="2228011" y="749300"/>
                </a:lnTo>
                <a:lnTo>
                  <a:pt x="2228011" y="546061"/>
                </a:lnTo>
                <a:lnTo>
                  <a:pt x="2218080" y="546061"/>
                </a:lnTo>
                <a:lnTo>
                  <a:pt x="2218067" y="545871"/>
                </a:lnTo>
                <a:lnTo>
                  <a:pt x="2217572" y="533400"/>
                </a:lnTo>
                <a:lnTo>
                  <a:pt x="2233091" y="533400"/>
                </a:lnTo>
                <a:lnTo>
                  <a:pt x="2233091" y="149847"/>
                </a:lnTo>
                <a:lnTo>
                  <a:pt x="2232241" y="152400"/>
                </a:lnTo>
                <a:lnTo>
                  <a:pt x="2222944" y="152400"/>
                </a:lnTo>
                <a:lnTo>
                  <a:pt x="2222093" y="139700"/>
                </a:lnTo>
                <a:lnTo>
                  <a:pt x="2236470" y="139700"/>
                </a:lnTo>
                <a:lnTo>
                  <a:pt x="2236470" y="12700"/>
                </a:lnTo>
                <a:lnTo>
                  <a:pt x="2235949" y="12700"/>
                </a:lnTo>
                <a:lnTo>
                  <a:pt x="2232418" y="25400"/>
                </a:lnTo>
                <a:lnTo>
                  <a:pt x="2228024" y="25400"/>
                </a:lnTo>
                <a:lnTo>
                  <a:pt x="2230551" y="12700"/>
                </a:lnTo>
                <a:lnTo>
                  <a:pt x="2220417" y="12700"/>
                </a:lnTo>
                <a:lnTo>
                  <a:pt x="2228011" y="25400"/>
                </a:lnTo>
                <a:lnTo>
                  <a:pt x="2226894" y="38100"/>
                </a:lnTo>
                <a:lnTo>
                  <a:pt x="2225484" y="38100"/>
                </a:lnTo>
                <a:lnTo>
                  <a:pt x="2218715" y="50800"/>
                </a:lnTo>
                <a:lnTo>
                  <a:pt x="2226322" y="50800"/>
                </a:lnTo>
                <a:lnTo>
                  <a:pt x="2227173" y="63500"/>
                </a:lnTo>
                <a:lnTo>
                  <a:pt x="2212797" y="63500"/>
                </a:lnTo>
                <a:lnTo>
                  <a:pt x="2217026" y="50800"/>
                </a:lnTo>
                <a:lnTo>
                  <a:pt x="2218715" y="50800"/>
                </a:lnTo>
                <a:lnTo>
                  <a:pt x="2213635" y="38100"/>
                </a:lnTo>
                <a:lnTo>
                  <a:pt x="2210257" y="50800"/>
                </a:lnTo>
                <a:lnTo>
                  <a:pt x="2208949" y="47536"/>
                </a:lnTo>
                <a:lnTo>
                  <a:pt x="2208949" y="88900"/>
                </a:lnTo>
                <a:lnTo>
                  <a:pt x="2198725" y="101600"/>
                </a:lnTo>
                <a:lnTo>
                  <a:pt x="2195030" y="107149"/>
                </a:lnTo>
                <a:lnTo>
                  <a:pt x="2195030" y="342900"/>
                </a:lnTo>
                <a:lnTo>
                  <a:pt x="2195030" y="355600"/>
                </a:lnTo>
                <a:lnTo>
                  <a:pt x="2191639" y="342900"/>
                </a:lnTo>
                <a:lnTo>
                  <a:pt x="2195030" y="342900"/>
                </a:lnTo>
                <a:lnTo>
                  <a:pt x="2195030" y="107149"/>
                </a:lnTo>
                <a:lnTo>
                  <a:pt x="2190800" y="113487"/>
                </a:lnTo>
                <a:lnTo>
                  <a:pt x="2190800" y="355600"/>
                </a:lnTo>
                <a:lnTo>
                  <a:pt x="2190788" y="1244587"/>
                </a:lnTo>
                <a:lnTo>
                  <a:pt x="2189924" y="1244587"/>
                </a:lnTo>
                <a:lnTo>
                  <a:pt x="2186355" y="1233868"/>
                </a:lnTo>
                <a:lnTo>
                  <a:pt x="2186355" y="1239367"/>
                </a:lnTo>
                <a:lnTo>
                  <a:pt x="2184882" y="1232052"/>
                </a:lnTo>
                <a:lnTo>
                  <a:pt x="2184997" y="1234414"/>
                </a:lnTo>
                <a:lnTo>
                  <a:pt x="2185085" y="1236065"/>
                </a:lnTo>
                <a:lnTo>
                  <a:pt x="2185251" y="1239494"/>
                </a:lnTo>
                <a:lnTo>
                  <a:pt x="2184857" y="1231874"/>
                </a:lnTo>
                <a:lnTo>
                  <a:pt x="2184882" y="1232052"/>
                </a:lnTo>
                <a:lnTo>
                  <a:pt x="2185060" y="1232852"/>
                </a:lnTo>
                <a:lnTo>
                  <a:pt x="2186355" y="1239367"/>
                </a:lnTo>
                <a:lnTo>
                  <a:pt x="2186355" y="1233868"/>
                </a:lnTo>
                <a:lnTo>
                  <a:pt x="2185695" y="1231874"/>
                </a:lnTo>
                <a:lnTo>
                  <a:pt x="2189950" y="1231874"/>
                </a:lnTo>
                <a:lnTo>
                  <a:pt x="2190064" y="1233551"/>
                </a:lnTo>
                <a:lnTo>
                  <a:pt x="2190115" y="1234414"/>
                </a:lnTo>
                <a:lnTo>
                  <a:pt x="2190229" y="1236065"/>
                </a:lnTo>
                <a:lnTo>
                  <a:pt x="2190788" y="1244587"/>
                </a:lnTo>
                <a:lnTo>
                  <a:pt x="2190788" y="355600"/>
                </a:lnTo>
                <a:lnTo>
                  <a:pt x="2189111" y="355600"/>
                </a:lnTo>
                <a:lnTo>
                  <a:pt x="2185720" y="342900"/>
                </a:lnTo>
                <a:lnTo>
                  <a:pt x="2189111" y="342900"/>
                </a:lnTo>
                <a:lnTo>
                  <a:pt x="2190800" y="355600"/>
                </a:lnTo>
                <a:lnTo>
                  <a:pt x="2190800" y="113487"/>
                </a:lnTo>
                <a:lnTo>
                  <a:pt x="2190254" y="114300"/>
                </a:lnTo>
                <a:lnTo>
                  <a:pt x="2184450" y="114300"/>
                </a:lnTo>
                <a:lnTo>
                  <a:pt x="2184450" y="1244587"/>
                </a:lnTo>
                <a:lnTo>
                  <a:pt x="2184349" y="1243965"/>
                </a:lnTo>
                <a:lnTo>
                  <a:pt x="2184285" y="1243558"/>
                </a:lnTo>
                <a:lnTo>
                  <a:pt x="2184425" y="1243952"/>
                </a:lnTo>
                <a:lnTo>
                  <a:pt x="2184450" y="1244587"/>
                </a:lnTo>
                <a:lnTo>
                  <a:pt x="2184450" y="114300"/>
                </a:lnTo>
                <a:lnTo>
                  <a:pt x="2180653" y="114300"/>
                </a:lnTo>
                <a:lnTo>
                  <a:pt x="2180653" y="812800"/>
                </a:lnTo>
                <a:lnTo>
                  <a:pt x="2180653" y="1282700"/>
                </a:lnTo>
                <a:lnTo>
                  <a:pt x="2178951" y="1282700"/>
                </a:lnTo>
                <a:lnTo>
                  <a:pt x="2172195" y="1295400"/>
                </a:lnTo>
                <a:lnTo>
                  <a:pt x="2167966" y="1295400"/>
                </a:lnTo>
                <a:lnTo>
                  <a:pt x="2167966" y="1282700"/>
                </a:lnTo>
                <a:lnTo>
                  <a:pt x="2161197" y="1282700"/>
                </a:lnTo>
                <a:lnTo>
                  <a:pt x="2157806" y="1270000"/>
                </a:lnTo>
                <a:lnTo>
                  <a:pt x="2165426" y="1270000"/>
                </a:lnTo>
                <a:lnTo>
                  <a:pt x="2172703" y="1282700"/>
                </a:lnTo>
                <a:lnTo>
                  <a:pt x="2178951" y="1282700"/>
                </a:lnTo>
                <a:lnTo>
                  <a:pt x="2176424" y="1270000"/>
                </a:lnTo>
                <a:lnTo>
                  <a:pt x="2179802" y="1270000"/>
                </a:lnTo>
                <a:lnTo>
                  <a:pt x="2180653" y="1282700"/>
                </a:lnTo>
                <a:lnTo>
                  <a:pt x="2180653" y="812800"/>
                </a:lnTo>
                <a:lnTo>
                  <a:pt x="2175535" y="825500"/>
                </a:lnTo>
                <a:lnTo>
                  <a:pt x="2178431" y="838200"/>
                </a:lnTo>
                <a:lnTo>
                  <a:pt x="2178621" y="850722"/>
                </a:lnTo>
                <a:lnTo>
                  <a:pt x="2178126" y="850722"/>
                </a:lnTo>
                <a:lnTo>
                  <a:pt x="2178126" y="1244587"/>
                </a:lnTo>
                <a:lnTo>
                  <a:pt x="2178037" y="1245006"/>
                </a:lnTo>
                <a:lnTo>
                  <a:pt x="2177961" y="1245425"/>
                </a:lnTo>
                <a:lnTo>
                  <a:pt x="2177910" y="1245641"/>
                </a:lnTo>
                <a:lnTo>
                  <a:pt x="2175586" y="1257287"/>
                </a:lnTo>
                <a:lnTo>
                  <a:pt x="2174722" y="1257287"/>
                </a:lnTo>
                <a:lnTo>
                  <a:pt x="2164359" y="1257287"/>
                </a:lnTo>
                <a:lnTo>
                  <a:pt x="2164283" y="1256982"/>
                </a:lnTo>
                <a:lnTo>
                  <a:pt x="2164207" y="1256703"/>
                </a:lnTo>
                <a:lnTo>
                  <a:pt x="2164143" y="1256423"/>
                </a:lnTo>
                <a:lnTo>
                  <a:pt x="2164054" y="1256118"/>
                </a:lnTo>
                <a:lnTo>
                  <a:pt x="2163953" y="1255687"/>
                </a:lnTo>
                <a:lnTo>
                  <a:pt x="2163851" y="1255318"/>
                </a:lnTo>
                <a:lnTo>
                  <a:pt x="2163762" y="1254937"/>
                </a:lnTo>
                <a:lnTo>
                  <a:pt x="2163661" y="1254544"/>
                </a:lnTo>
                <a:lnTo>
                  <a:pt x="2163559" y="1254112"/>
                </a:lnTo>
                <a:lnTo>
                  <a:pt x="2163495" y="1253883"/>
                </a:lnTo>
                <a:lnTo>
                  <a:pt x="2161146" y="1244587"/>
                </a:lnTo>
                <a:lnTo>
                  <a:pt x="2165362" y="1244587"/>
                </a:lnTo>
                <a:lnTo>
                  <a:pt x="2174722" y="1257287"/>
                </a:lnTo>
                <a:lnTo>
                  <a:pt x="2174633" y="1256982"/>
                </a:lnTo>
                <a:lnTo>
                  <a:pt x="2174557" y="1256703"/>
                </a:lnTo>
                <a:lnTo>
                  <a:pt x="2174481" y="1256423"/>
                </a:lnTo>
                <a:lnTo>
                  <a:pt x="2174405" y="1256118"/>
                </a:lnTo>
                <a:lnTo>
                  <a:pt x="2174290" y="1255687"/>
                </a:lnTo>
                <a:lnTo>
                  <a:pt x="2174189" y="1255318"/>
                </a:lnTo>
                <a:lnTo>
                  <a:pt x="2174087" y="1254937"/>
                </a:lnTo>
                <a:lnTo>
                  <a:pt x="2173986" y="1254544"/>
                </a:lnTo>
                <a:lnTo>
                  <a:pt x="2173871" y="1254112"/>
                </a:lnTo>
                <a:lnTo>
                  <a:pt x="2173808" y="1253883"/>
                </a:lnTo>
                <a:lnTo>
                  <a:pt x="2168017" y="1232154"/>
                </a:lnTo>
                <a:lnTo>
                  <a:pt x="2173008" y="1244587"/>
                </a:lnTo>
                <a:lnTo>
                  <a:pt x="2178126" y="1244587"/>
                </a:lnTo>
                <a:lnTo>
                  <a:pt x="2178126" y="850722"/>
                </a:lnTo>
                <a:lnTo>
                  <a:pt x="2167966" y="850722"/>
                </a:lnTo>
                <a:lnTo>
                  <a:pt x="2167966" y="1231963"/>
                </a:lnTo>
                <a:lnTo>
                  <a:pt x="2167966" y="850722"/>
                </a:lnTo>
                <a:lnTo>
                  <a:pt x="2165375" y="850722"/>
                </a:lnTo>
                <a:lnTo>
                  <a:pt x="2162035" y="838200"/>
                </a:lnTo>
                <a:lnTo>
                  <a:pt x="2155266" y="847763"/>
                </a:lnTo>
                <a:lnTo>
                  <a:pt x="2155266" y="889000"/>
                </a:lnTo>
                <a:lnTo>
                  <a:pt x="2154745" y="889000"/>
                </a:lnTo>
                <a:lnTo>
                  <a:pt x="2151672" y="901700"/>
                </a:lnTo>
                <a:lnTo>
                  <a:pt x="2150872" y="901700"/>
                </a:lnTo>
                <a:lnTo>
                  <a:pt x="2150872" y="1130300"/>
                </a:lnTo>
                <a:lnTo>
                  <a:pt x="2142896" y="1143000"/>
                </a:lnTo>
                <a:lnTo>
                  <a:pt x="2137943" y="1155700"/>
                </a:lnTo>
                <a:lnTo>
                  <a:pt x="2126170" y="1155700"/>
                </a:lnTo>
                <a:lnTo>
                  <a:pt x="2127402" y="1143000"/>
                </a:lnTo>
                <a:lnTo>
                  <a:pt x="2128621" y="1130300"/>
                </a:lnTo>
                <a:lnTo>
                  <a:pt x="2150872" y="1130300"/>
                </a:lnTo>
                <a:lnTo>
                  <a:pt x="2150872" y="901700"/>
                </a:lnTo>
                <a:lnTo>
                  <a:pt x="2140064" y="901700"/>
                </a:lnTo>
                <a:lnTo>
                  <a:pt x="2140064" y="939800"/>
                </a:lnTo>
                <a:lnTo>
                  <a:pt x="2137333" y="952500"/>
                </a:lnTo>
                <a:lnTo>
                  <a:pt x="2118906" y="952500"/>
                </a:lnTo>
                <a:lnTo>
                  <a:pt x="2118944" y="939800"/>
                </a:lnTo>
                <a:lnTo>
                  <a:pt x="2124824" y="927100"/>
                </a:lnTo>
                <a:lnTo>
                  <a:pt x="2133219" y="939800"/>
                </a:lnTo>
                <a:lnTo>
                  <a:pt x="2140064" y="939800"/>
                </a:lnTo>
                <a:lnTo>
                  <a:pt x="2140064" y="901700"/>
                </a:lnTo>
                <a:lnTo>
                  <a:pt x="2138667" y="901700"/>
                </a:lnTo>
                <a:lnTo>
                  <a:pt x="2136546" y="889000"/>
                </a:lnTo>
                <a:lnTo>
                  <a:pt x="2140051" y="876300"/>
                </a:lnTo>
                <a:lnTo>
                  <a:pt x="2151037" y="876300"/>
                </a:lnTo>
                <a:lnTo>
                  <a:pt x="2155266" y="889000"/>
                </a:lnTo>
                <a:lnTo>
                  <a:pt x="2155266" y="847763"/>
                </a:lnTo>
                <a:lnTo>
                  <a:pt x="2153170" y="850722"/>
                </a:lnTo>
                <a:lnTo>
                  <a:pt x="2142947" y="850722"/>
                </a:lnTo>
                <a:lnTo>
                  <a:pt x="2131593" y="863600"/>
                </a:lnTo>
                <a:lnTo>
                  <a:pt x="2107781" y="876300"/>
                </a:lnTo>
                <a:lnTo>
                  <a:pt x="2102827" y="881824"/>
                </a:lnTo>
                <a:lnTo>
                  <a:pt x="2102827" y="1295400"/>
                </a:lnTo>
                <a:lnTo>
                  <a:pt x="2092680" y="1295400"/>
                </a:lnTo>
                <a:lnTo>
                  <a:pt x="2092680" y="1308100"/>
                </a:lnTo>
                <a:lnTo>
                  <a:pt x="2085060" y="1308100"/>
                </a:lnTo>
                <a:lnTo>
                  <a:pt x="2081682" y="1295400"/>
                </a:lnTo>
                <a:lnTo>
                  <a:pt x="2083371" y="1282700"/>
                </a:lnTo>
                <a:lnTo>
                  <a:pt x="2101977" y="1282700"/>
                </a:lnTo>
                <a:lnTo>
                  <a:pt x="2102827" y="1295400"/>
                </a:lnTo>
                <a:lnTo>
                  <a:pt x="2102827" y="881824"/>
                </a:lnTo>
                <a:lnTo>
                  <a:pt x="2096376" y="889000"/>
                </a:lnTo>
                <a:lnTo>
                  <a:pt x="2086089" y="901700"/>
                </a:lnTo>
                <a:lnTo>
                  <a:pt x="2085987" y="901839"/>
                </a:lnTo>
                <a:lnTo>
                  <a:pt x="2077453" y="914400"/>
                </a:lnTo>
                <a:lnTo>
                  <a:pt x="2076602" y="901700"/>
                </a:lnTo>
                <a:lnTo>
                  <a:pt x="2077453" y="901700"/>
                </a:lnTo>
                <a:lnTo>
                  <a:pt x="2083790" y="889000"/>
                </a:lnTo>
                <a:lnTo>
                  <a:pt x="2090140" y="876300"/>
                </a:lnTo>
                <a:lnTo>
                  <a:pt x="2074913" y="876300"/>
                </a:lnTo>
                <a:lnTo>
                  <a:pt x="2074913" y="901700"/>
                </a:lnTo>
                <a:lnTo>
                  <a:pt x="2060435" y="901700"/>
                </a:lnTo>
                <a:lnTo>
                  <a:pt x="2060397" y="901839"/>
                </a:lnTo>
                <a:lnTo>
                  <a:pt x="2057222" y="914400"/>
                </a:lnTo>
                <a:lnTo>
                  <a:pt x="2058847" y="927100"/>
                </a:lnTo>
                <a:lnTo>
                  <a:pt x="2053767" y="927100"/>
                </a:lnTo>
                <a:lnTo>
                  <a:pt x="2052078" y="914400"/>
                </a:lnTo>
                <a:lnTo>
                  <a:pt x="2044458" y="914400"/>
                </a:lnTo>
                <a:lnTo>
                  <a:pt x="2046732" y="901700"/>
                </a:lnTo>
                <a:lnTo>
                  <a:pt x="2049005" y="901700"/>
                </a:lnTo>
                <a:lnTo>
                  <a:pt x="2054821" y="889000"/>
                </a:lnTo>
                <a:lnTo>
                  <a:pt x="2074075" y="889000"/>
                </a:lnTo>
                <a:lnTo>
                  <a:pt x="2074913" y="901700"/>
                </a:lnTo>
                <a:lnTo>
                  <a:pt x="2074913" y="876300"/>
                </a:lnTo>
                <a:lnTo>
                  <a:pt x="2073224" y="876300"/>
                </a:lnTo>
                <a:lnTo>
                  <a:pt x="2070684" y="863600"/>
                </a:lnTo>
                <a:lnTo>
                  <a:pt x="2071547" y="850722"/>
                </a:lnTo>
                <a:lnTo>
                  <a:pt x="2076716" y="850722"/>
                </a:lnTo>
                <a:lnTo>
                  <a:pt x="2082101" y="863600"/>
                </a:lnTo>
                <a:lnTo>
                  <a:pt x="2089315" y="863600"/>
                </a:lnTo>
                <a:lnTo>
                  <a:pt x="2096058" y="876300"/>
                </a:lnTo>
                <a:lnTo>
                  <a:pt x="2092680" y="863600"/>
                </a:lnTo>
                <a:lnTo>
                  <a:pt x="2091829" y="863600"/>
                </a:lnTo>
                <a:lnTo>
                  <a:pt x="2088438" y="850887"/>
                </a:lnTo>
                <a:lnTo>
                  <a:pt x="2097024" y="863600"/>
                </a:lnTo>
                <a:lnTo>
                  <a:pt x="2093582" y="850722"/>
                </a:lnTo>
                <a:lnTo>
                  <a:pt x="2089848" y="850722"/>
                </a:lnTo>
                <a:lnTo>
                  <a:pt x="2096909" y="838200"/>
                </a:lnTo>
                <a:lnTo>
                  <a:pt x="2100326" y="850722"/>
                </a:lnTo>
                <a:lnTo>
                  <a:pt x="2102827" y="838200"/>
                </a:lnTo>
                <a:lnTo>
                  <a:pt x="2102726" y="837387"/>
                </a:lnTo>
                <a:lnTo>
                  <a:pt x="2101138" y="825500"/>
                </a:lnTo>
                <a:lnTo>
                  <a:pt x="2112530" y="825500"/>
                </a:lnTo>
                <a:lnTo>
                  <a:pt x="2112556" y="838200"/>
                </a:lnTo>
                <a:lnTo>
                  <a:pt x="2111946" y="838200"/>
                </a:lnTo>
                <a:lnTo>
                  <a:pt x="2114702" y="850722"/>
                </a:lnTo>
                <a:lnTo>
                  <a:pt x="2116874" y="838200"/>
                </a:lnTo>
                <a:lnTo>
                  <a:pt x="2116950" y="833970"/>
                </a:lnTo>
                <a:lnTo>
                  <a:pt x="2117102" y="825500"/>
                </a:lnTo>
                <a:lnTo>
                  <a:pt x="2122284" y="825500"/>
                </a:lnTo>
                <a:lnTo>
                  <a:pt x="2121433" y="838200"/>
                </a:lnTo>
                <a:lnTo>
                  <a:pt x="2158657" y="838200"/>
                </a:lnTo>
                <a:lnTo>
                  <a:pt x="2152739" y="825500"/>
                </a:lnTo>
                <a:lnTo>
                  <a:pt x="2148725" y="812800"/>
                </a:lnTo>
                <a:lnTo>
                  <a:pt x="2153691" y="800087"/>
                </a:lnTo>
                <a:lnTo>
                  <a:pt x="2160701" y="800087"/>
                </a:lnTo>
                <a:lnTo>
                  <a:pt x="2162886" y="787400"/>
                </a:lnTo>
                <a:lnTo>
                  <a:pt x="2165146" y="800087"/>
                </a:lnTo>
                <a:lnTo>
                  <a:pt x="2172512" y="800087"/>
                </a:lnTo>
                <a:lnTo>
                  <a:pt x="2172614" y="800303"/>
                </a:lnTo>
                <a:lnTo>
                  <a:pt x="2178113" y="812800"/>
                </a:lnTo>
                <a:lnTo>
                  <a:pt x="2180653" y="812800"/>
                </a:lnTo>
                <a:lnTo>
                  <a:pt x="2180653" y="114300"/>
                </a:lnTo>
                <a:lnTo>
                  <a:pt x="2175891" y="114300"/>
                </a:lnTo>
                <a:lnTo>
                  <a:pt x="2176221" y="101600"/>
                </a:lnTo>
                <a:lnTo>
                  <a:pt x="2186470" y="88900"/>
                </a:lnTo>
                <a:lnTo>
                  <a:pt x="2208949" y="88900"/>
                </a:lnTo>
                <a:lnTo>
                  <a:pt x="2208949" y="47536"/>
                </a:lnTo>
                <a:lnTo>
                  <a:pt x="2205177" y="38100"/>
                </a:lnTo>
                <a:lnTo>
                  <a:pt x="2202319" y="38100"/>
                </a:lnTo>
                <a:lnTo>
                  <a:pt x="2201253" y="25400"/>
                </a:lnTo>
                <a:lnTo>
                  <a:pt x="2200110" y="12700"/>
                </a:lnTo>
                <a:lnTo>
                  <a:pt x="2200033" y="25400"/>
                </a:lnTo>
                <a:lnTo>
                  <a:pt x="2198484" y="25400"/>
                </a:lnTo>
                <a:lnTo>
                  <a:pt x="2189518" y="38100"/>
                </a:lnTo>
                <a:lnTo>
                  <a:pt x="2181491" y="38100"/>
                </a:lnTo>
                <a:lnTo>
                  <a:pt x="2179802" y="25400"/>
                </a:lnTo>
                <a:lnTo>
                  <a:pt x="2177364" y="38100"/>
                </a:lnTo>
                <a:lnTo>
                  <a:pt x="2174722" y="38100"/>
                </a:lnTo>
                <a:lnTo>
                  <a:pt x="2174722" y="342900"/>
                </a:lnTo>
                <a:lnTo>
                  <a:pt x="2174722" y="355600"/>
                </a:lnTo>
                <a:lnTo>
                  <a:pt x="2173884" y="342900"/>
                </a:lnTo>
                <a:lnTo>
                  <a:pt x="2174722" y="342900"/>
                </a:lnTo>
                <a:lnTo>
                  <a:pt x="2174722" y="38100"/>
                </a:lnTo>
                <a:lnTo>
                  <a:pt x="2167115" y="38100"/>
                </a:lnTo>
                <a:lnTo>
                  <a:pt x="2167115" y="660400"/>
                </a:lnTo>
                <a:lnTo>
                  <a:pt x="2162886" y="673100"/>
                </a:lnTo>
                <a:lnTo>
                  <a:pt x="2155266" y="673100"/>
                </a:lnTo>
                <a:lnTo>
                  <a:pt x="2151888" y="660400"/>
                </a:lnTo>
                <a:lnTo>
                  <a:pt x="2152739" y="647700"/>
                </a:lnTo>
                <a:lnTo>
                  <a:pt x="2165426" y="660400"/>
                </a:lnTo>
                <a:lnTo>
                  <a:pt x="2167115" y="660400"/>
                </a:lnTo>
                <a:lnTo>
                  <a:pt x="2167115" y="38100"/>
                </a:lnTo>
                <a:lnTo>
                  <a:pt x="2162568" y="38100"/>
                </a:lnTo>
                <a:lnTo>
                  <a:pt x="2156320" y="50800"/>
                </a:lnTo>
                <a:lnTo>
                  <a:pt x="2155266" y="50800"/>
                </a:lnTo>
                <a:lnTo>
                  <a:pt x="2155266" y="355600"/>
                </a:lnTo>
                <a:lnTo>
                  <a:pt x="2152739" y="368300"/>
                </a:lnTo>
                <a:lnTo>
                  <a:pt x="2149348" y="368300"/>
                </a:lnTo>
                <a:lnTo>
                  <a:pt x="2149348" y="355600"/>
                </a:lnTo>
                <a:lnTo>
                  <a:pt x="2155266" y="355600"/>
                </a:lnTo>
                <a:lnTo>
                  <a:pt x="2155266" y="50800"/>
                </a:lnTo>
                <a:lnTo>
                  <a:pt x="2149348" y="50800"/>
                </a:lnTo>
                <a:lnTo>
                  <a:pt x="2147659" y="41313"/>
                </a:lnTo>
                <a:lnTo>
                  <a:pt x="2147659" y="355600"/>
                </a:lnTo>
                <a:lnTo>
                  <a:pt x="2140051" y="355600"/>
                </a:lnTo>
                <a:lnTo>
                  <a:pt x="2138362" y="355600"/>
                </a:lnTo>
                <a:lnTo>
                  <a:pt x="2136775" y="342900"/>
                </a:lnTo>
                <a:lnTo>
                  <a:pt x="2146808" y="342900"/>
                </a:lnTo>
                <a:lnTo>
                  <a:pt x="2147659" y="355600"/>
                </a:lnTo>
                <a:lnTo>
                  <a:pt x="2147659" y="41313"/>
                </a:lnTo>
                <a:lnTo>
                  <a:pt x="2147087" y="38100"/>
                </a:lnTo>
                <a:lnTo>
                  <a:pt x="2151138" y="38100"/>
                </a:lnTo>
                <a:lnTo>
                  <a:pt x="2149360" y="25400"/>
                </a:lnTo>
                <a:lnTo>
                  <a:pt x="2140851" y="38100"/>
                </a:lnTo>
                <a:lnTo>
                  <a:pt x="2132749" y="38100"/>
                </a:lnTo>
                <a:lnTo>
                  <a:pt x="2124494" y="50800"/>
                </a:lnTo>
                <a:lnTo>
                  <a:pt x="2123135" y="50800"/>
                </a:lnTo>
                <a:lnTo>
                  <a:pt x="2123135" y="406400"/>
                </a:lnTo>
                <a:lnTo>
                  <a:pt x="2120595" y="406400"/>
                </a:lnTo>
                <a:lnTo>
                  <a:pt x="2111286" y="393700"/>
                </a:lnTo>
                <a:lnTo>
                  <a:pt x="2121433" y="393700"/>
                </a:lnTo>
                <a:lnTo>
                  <a:pt x="2123135" y="406400"/>
                </a:lnTo>
                <a:lnTo>
                  <a:pt x="2123135" y="50800"/>
                </a:lnTo>
                <a:lnTo>
                  <a:pt x="2115515" y="50800"/>
                </a:lnTo>
                <a:lnTo>
                  <a:pt x="2118055" y="63500"/>
                </a:lnTo>
                <a:lnTo>
                  <a:pt x="2111286" y="63500"/>
                </a:lnTo>
                <a:lnTo>
                  <a:pt x="2111286" y="381000"/>
                </a:lnTo>
                <a:lnTo>
                  <a:pt x="2110435" y="381000"/>
                </a:lnTo>
                <a:lnTo>
                  <a:pt x="2110435" y="368300"/>
                </a:lnTo>
                <a:lnTo>
                  <a:pt x="2111286" y="381000"/>
                </a:lnTo>
                <a:lnTo>
                  <a:pt x="2111286" y="63500"/>
                </a:lnTo>
                <a:lnTo>
                  <a:pt x="2105367" y="63500"/>
                </a:lnTo>
                <a:lnTo>
                  <a:pt x="2105367" y="393700"/>
                </a:lnTo>
                <a:lnTo>
                  <a:pt x="2104517" y="393700"/>
                </a:lnTo>
                <a:lnTo>
                  <a:pt x="2104517" y="584200"/>
                </a:lnTo>
                <a:lnTo>
                  <a:pt x="2103678" y="596900"/>
                </a:lnTo>
                <a:lnTo>
                  <a:pt x="2096541" y="596900"/>
                </a:lnTo>
                <a:lnTo>
                  <a:pt x="2096058" y="584200"/>
                </a:lnTo>
                <a:lnTo>
                  <a:pt x="2104517" y="584200"/>
                </a:lnTo>
                <a:lnTo>
                  <a:pt x="2104517" y="393700"/>
                </a:lnTo>
                <a:lnTo>
                  <a:pt x="2101977" y="393700"/>
                </a:lnTo>
                <a:lnTo>
                  <a:pt x="2100287" y="381000"/>
                </a:lnTo>
                <a:lnTo>
                  <a:pt x="2100287" y="406400"/>
                </a:lnTo>
                <a:lnTo>
                  <a:pt x="2099437" y="406400"/>
                </a:lnTo>
                <a:lnTo>
                  <a:pt x="2098598" y="393700"/>
                </a:lnTo>
                <a:lnTo>
                  <a:pt x="2100287" y="406400"/>
                </a:lnTo>
                <a:lnTo>
                  <a:pt x="2100287" y="381000"/>
                </a:lnTo>
                <a:lnTo>
                  <a:pt x="2103678" y="381000"/>
                </a:lnTo>
                <a:lnTo>
                  <a:pt x="2105367" y="393700"/>
                </a:lnTo>
                <a:lnTo>
                  <a:pt x="2105367" y="63500"/>
                </a:lnTo>
                <a:lnTo>
                  <a:pt x="2103678" y="63500"/>
                </a:lnTo>
                <a:lnTo>
                  <a:pt x="2100465" y="50800"/>
                </a:lnTo>
                <a:lnTo>
                  <a:pt x="2088769" y="50800"/>
                </a:lnTo>
                <a:lnTo>
                  <a:pt x="2085911" y="56781"/>
                </a:lnTo>
                <a:lnTo>
                  <a:pt x="2085911" y="393700"/>
                </a:lnTo>
                <a:lnTo>
                  <a:pt x="2080831" y="393700"/>
                </a:lnTo>
                <a:lnTo>
                  <a:pt x="2081695" y="400113"/>
                </a:lnTo>
                <a:lnTo>
                  <a:pt x="2084184" y="406400"/>
                </a:lnTo>
                <a:lnTo>
                  <a:pt x="2082533" y="406400"/>
                </a:lnTo>
                <a:lnTo>
                  <a:pt x="2081682" y="406400"/>
                </a:lnTo>
                <a:lnTo>
                  <a:pt x="2081682" y="431800"/>
                </a:lnTo>
                <a:lnTo>
                  <a:pt x="2077237" y="431800"/>
                </a:lnTo>
                <a:lnTo>
                  <a:pt x="2080018" y="444500"/>
                </a:lnTo>
                <a:lnTo>
                  <a:pt x="2076602" y="431800"/>
                </a:lnTo>
                <a:lnTo>
                  <a:pt x="2074405" y="431800"/>
                </a:lnTo>
                <a:lnTo>
                  <a:pt x="2072373" y="419100"/>
                </a:lnTo>
                <a:lnTo>
                  <a:pt x="2081682" y="431800"/>
                </a:lnTo>
                <a:lnTo>
                  <a:pt x="2081682" y="406400"/>
                </a:lnTo>
                <a:lnTo>
                  <a:pt x="2075738" y="406400"/>
                </a:lnTo>
                <a:lnTo>
                  <a:pt x="2074075" y="393700"/>
                </a:lnTo>
                <a:lnTo>
                  <a:pt x="2079142" y="393700"/>
                </a:lnTo>
                <a:lnTo>
                  <a:pt x="2080831" y="393700"/>
                </a:lnTo>
                <a:lnTo>
                  <a:pt x="2072373" y="381000"/>
                </a:lnTo>
                <a:lnTo>
                  <a:pt x="2072373" y="368300"/>
                </a:lnTo>
                <a:lnTo>
                  <a:pt x="2075205" y="368300"/>
                </a:lnTo>
                <a:lnTo>
                  <a:pt x="2078723" y="381000"/>
                </a:lnTo>
                <a:lnTo>
                  <a:pt x="2082241" y="381000"/>
                </a:lnTo>
                <a:lnTo>
                  <a:pt x="2085911" y="393700"/>
                </a:lnTo>
                <a:lnTo>
                  <a:pt x="2085911" y="56781"/>
                </a:lnTo>
                <a:lnTo>
                  <a:pt x="2082698" y="63500"/>
                </a:lnTo>
                <a:lnTo>
                  <a:pt x="2077008" y="63500"/>
                </a:lnTo>
                <a:lnTo>
                  <a:pt x="2077008" y="292100"/>
                </a:lnTo>
                <a:lnTo>
                  <a:pt x="2071535" y="292100"/>
                </a:lnTo>
                <a:lnTo>
                  <a:pt x="2071535" y="622300"/>
                </a:lnTo>
                <a:lnTo>
                  <a:pt x="2065693" y="635000"/>
                </a:lnTo>
                <a:lnTo>
                  <a:pt x="2050834" y="635000"/>
                </a:lnTo>
                <a:lnTo>
                  <a:pt x="2047849" y="622300"/>
                </a:lnTo>
                <a:lnTo>
                  <a:pt x="2071535" y="622300"/>
                </a:lnTo>
                <a:lnTo>
                  <a:pt x="2071535" y="292100"/>
                </a:lnTo>
                <a:lnTo>
                  <a:pt x="2073668" y="279400"/>
                </a:lnTo>
                <a:lnTo>
                  <a:pt x="2076602" y="279400"/>
                </a:lnTo>
                <a:lnTo>
                  <a:pt x="2077008" y="292100"/>
                </a:lnTo>
                <a:lnTo>
                  <a:pt x="2077008" y="63500"/>
                </a:lnTo>
                <a:lnTo>
                  <a:pt x="2071103" y="63500"/>
                </a:lnTo>
                <a:lnTo>
                  <a:pt x="2071103" y="431800"/>
                </a:lnTo>
                <a:lnTo>
                  <a:pt x="2065604" y="419100"/>
                </a:lnTo>
                <a:lnTo>
                  <a:pt x="2067306" y="419100"/>
                </a:lnTo>
                <a:lnTo>
                  <a:pt x="2071103" y="431800"/>
                </a:lnTo>
                <a:lnTo>
                  <a:pt x="2071103" y="63500"/>
                </a:lnTo>
                <a:lnTo>
                  <a:pt x="2056409" y="63500"/>
                </a:lnTo>
                <a:lnTo>
                  <a:pt x="2056409" y="444500"/>
                </a:lnTo>
                <a:lnTo>
                  <a:pt x="2055456" y="444500"/>
                </a:lnTo>
                <a:lnTo>
                  <a:pt x="2054847" y="443585"/>
                </a:lnTo>
                <a:lnTo>
                  <a:pt x="2054847" y="457200"/>
                </a:lnTo>
                <a:lnTo>
                  <a:pt x="2050262" y="457200"/>
                </a:lnTo>
                <a:lnTo>
                  <a:pt x="2047392" y="450545"/>
                </a:lnTo>
                <a:lnTo>
                  <a:pt x="2054847" y="457200"/>
                </a:lnTo>
                <a:lnTo>
                  <a:pt x="2054847" y="443585"/>
                </a:lnTo>
                <a:lnTo>
                  <a:pt x="2046998" y="431800"/>
                </a:lnTo>
                <a:lnTo>
                  <a:pt x="2041080" y="431800"/>
                </a:lnTo>
                <a:lnTo>
                  <a:pt x="2043645" y="444500"/>
                </a:lnTo>
                <a:lnTo>
                  <a:pt x="2040610" y="444500"/>
                </a:lnTo>
                <a:lnTo>
                  <a:pt x="2039073" y="444500"/>
                </a:lnTo>
                <a:lnTo>
                  <a:pt x="2041144" y="457200"/>
                </a:lnTo>
                <a:lnTo>
                  <a:pt x="2041931" y="457200"/>
                </a:lnTo>
                <a:lnTo>
                  <a:pt x="2046757" y="469900"/>
                </a:lnTo>
                <a:lnTo>
                  <a:pt x="2045309" y="457200"/>
                </a:lnTo>
                <a:lnTo>
                  <a:pt x="2048687" y="469900"/>
                </a:lnTo>
                <a:lnTo>
                  <a:pt x="2046757" y="469900"/>
                </a:lnTo>
                <a:lnTo>
                  <a:pt x="2028367" y="469900"/>
                </a:lnTo>
                <a:lnTo>
                  <a:pt x="2042795" y="495300"/>
                </a:lnTo>
                <a:lnTo>
                  <a:pt x="2041931" y="495300"/>
                </a:lnTo>
                <a:lnTo>
                  <a:pt x="2041931" y="889000"/>
                </a:lnTo>
                <a:lnTo>
                  <a:pt x="2040229" y="901700"/>
                </a:lnTo>
                <a:lnTo>
                  <a:pt x="2037702" y="889000"/>
                </a:lnTo>
                <a:lnTo>
                  <a:pt x="2034311" y="889000"/>
                </a:lnTo>
                <a:lnTo>
                  <a:pt x="2031771" y="876300"/>
                </a:lnTo>
                <a:lnTo>
                  <a:pt x="2041080" y="876300"/>
                </a:lnTo>
                <a:lnTo>
                  <a:pt x="2041931" y="889000"/>
                </a:lnTo>
                <a:lnTo>
                  <a:pt x="2041931" y="495300"/>
                </a:lnTo>
                <a:lnTo>
                  <a:pt x="2034489" y="482600"/>
                </a:lnTo>
                <a:lnTo>
                  <a:pt x="2030082" y="482600"/>
                </a:lnTo>
                <a:lnTo>
                  <a:pt x="2018157" y="469900"/>
                </a:lnTo>
                <a:lnTo>
                  <a:pt x="2010740" y="469900"/>
                </a:lnTo>
                <a:lnTo>
                  <a:pt x="2014918" y="482600"/>
                </a:lnTo>
                <a:lnTo>
                  <a:pt x="2011476" y="482600"/>
                </a:lnTo>
                <a:lnTo>
                  <a:pt x="2019249" y="495300"/>
                </a:lnTo>
                <a:lnTo>
                  <a:pt x="2023986" y="495300"/>
                </a:lnTo>
                <a:lnTo>
                  <a:pt x="2029244" y="508000"/>
                </a:lnTo>
                <a:lnTo>
                  <a:pt x="2024164" y="495300"/>
                </a:lnTo>
                <a:lnTo>
                  <a:pt x="2027174" y="495300"/>
                </a:lnTo>
                <a:lnTo>
                  <a:pt x="2029244" y="508000"/>
                </a:lnTo>
                <a:lnTo>
                  <a:pt x="2027542" y="508000"/>
                </a:lnTo>
                <a:lnTo>
                  <a:pt x="2027542" y="1371600"/>
                </a:lnTo>
                <a:lnTo>
                  <a:pt x="2023833" y="1384300"/>
                </a:lnTo>
                <a:lnTo>
                  <a:pt x="2017674" y="1384300"/>
                </a:lnTo>
                <a:lnTo>
                  <a:pt x="2017712" y="1397000"/>
                </a:lnTo>
                <a:lnTo>
                  <a:pt x="2018245" y="1409700"/>
                </a:lnTo>
                <a:lnTo>
                  <a:pt x="2009368" y="1397000"/>
                </a:lnTo>
                <a:lnTo>
                  <a:pt x="2006930" y="1397000"/>
                </a:lnTo>
                <a:lnTo>
                  <a:pt x="2007184" y="1384300"/>
                </a:lnTo>
                <a:lnTo>
                  <a:pt x="2006396" y="1371600"/>
                </a:lnTo>
                <a:lnTo>
                  <a:pt x="2009787" y="1371600"/>
                </a:lnTo>
                <a:lnTo>
                  <a:pt x="2027542" y="1371600"/>
                </a:lnTo>
                <a:lnTo>
                  <a:pt x="2027542" y="508000"/>
                </a:lnTo>
                <a:lnTo>
                  <a:pt x="2023313" y="508000"/>
                </a:lnTo>
                <a:lnTo>
                  <a:pt x="2023313" y="952500"/>
                </a:lnTo>
                <a:lnTo>
                  <a:pt x="2021624" y="952500"/>
                </a:lnTo>
                <a:lnTo>
                  <a:pt x="2021624" y="1028700"/>
                </a:lnTo>
                <a:lnTo>
                  <a:pt x="2021624" y="1041400"/>
                </a:lnTo>
                <a:lnTo>
                  <a:pt x="2010333" y="1028700"/>
                </a:lnTo>
                <a:lnTo>
                  <a:pt x="2021624" y="1028700"/>
                </a:lnTo>
                <a:lnTo>
                  <a:pt x="2021624" y="952500"/>
                </a:lnTo>
                <a:lnTo>
                  <a:pt x="2016544" y="952500"/>
                </a:lnTo>
                <a:lnTo>
                  <a:pt x="2013991" y="939800"/>
                </a:lnTo>
                <a:lnTo>
                  <a:pt x="2016506" y="939800"/>
                </a:lnTo>
                <a:lnTo>
                  <a:pt x="2023313" y="952500"/>
                </a:lnTo>
                <a:lnTo>
                  <a:pt x="2023313" y="508000"/>
                </a:lnTo>
                <a:lnTo>
                  <a:pt x="2022475" y="508000"/>
                </a:lnTo>
                <a:lnTo>
                  <a:pt x="2022475" y="927100"/>
                </a:lnTo>
                <a:lnTo>
                  <a:pt x="2018271" y="939800"/>
                </a:lnTo>
                <a:lnTo>
                  <a:pt x="2008936" y="927100"/>
                </a:lnTo>
                <a:lnTo>
                  <a:pt x="2022475" y="927100"/>
                </a:lnTo>
                <a:lnTo>
                  <a:pt x="2022475" y="508000"/>
                </a:lnTo>
                <a:lnTo>
                  <a:pt x="2017395" y="508000"/>
                </a:lnTo>
                <a:lnTo>
                  <a:pt x="2008085" y="495300"/>
                </a:lnTo>
                <a:lnTo>
                  <a:pt x="2005126" y="495300"/>
                </a:lnTo>
                <a:lnTo>
                  <a:pt x="2009940" y="508000"/>
                </a:lnTo>
                <a:lnTo>
                  <a:pt x="2010625" y="508000"/>
                </a:lnTo>
                <a:lnTo>
                  <a:pt x="2015363" y="520700"/>
                </a:lnTo>
                <a:lnTo>
                  <a:pt x="2003628" y="508000"/>
                </a:lnTo>
                <a:lnTo>
                  <a:pt x="2007006" y="520700"/>
                </a:lnTo>
                <a:lnTo>
                  <a:pt x="2011108" y="520700"/>
                </a:lnTo>
                <a:lnTo>
                  <a:pt x="2011045" y="533400"/>
                </a:lnTo>
                <a:lnTo>
                  <a:pt x="2010625" y="533400"/>
                </a:lnTo>
                <a:lnTo>
                  <a:pt x="2007450" y="530936"/>
                </a:lnTo>
                <a:lnTo>
                  <a:pt x="2007450" y="952500"/>
                </a:lnTo>
                <a:lnTo>
                  <a:pt x="2001278" y="965200"/>
                </a:lnTo>
                <a:lnTo>
                  <a:pt x="1993265" y="965200"/>
                </a:lnTo>
                <a:lnTo>
                  <a:pt x="1993265" y="1358900"/>
                </a:lnTo>
                <a:lnTo>
                  <a:pt x="1987156" y="1371600"/>
                </a:lnTo>
                <a:lnTo>
                  <a:pt x="1982000" y="1358900"/>
                </a:lnTo>
                <a:lnTo>
                  <a:pt x="1993265" y="1358900"/>
                </a:lnTo>
                <a:lnTo>
                  <a:pt x="1993265" y="965200"/>
                </a:lnTo>
                <a:lnTo>
                  <a:pt x="1992884" y="965200"/>
                </a:lnTo>
                <a:lnTo>
                  <a:pt x="1991283" y="977900"/>
                </a:lnTo>
                <a:lnTo>
                  <a:pt x="1986965" y="977900"/>
                </a:lnTo>
                <a:lnTo>
                  <a:pt x="1986965" y="1308100"/>
                </a:lnTo>
                <a:lnTo>
                  <a:pt x="1973414" y="1308100"/>
                </a:lnTo>
                <a:lnTo>
                  <a:pt x="1973414" y="1295400"/>
                </a:lnTo>
                <a:lnTo>
                  <a:pt x="1986305" y="1295400"/>
                </a:lnTo>
                <a:lnTo>
                  <a:pt x="1986965" y="1308100"/>
                </a:lnTo>
                <a:lnTo>
                  <a:pt x="1986965" y="977900"/>
                </a:lnTo>
                <a:lnTo>
                  <a:pt x="1979498" y="977900"/>
                </a:lnTo>
                <a:lnTo>
                  <a:pt x="1982711" y="990600"/>
                </a:lnTo>
                <a:lnTo>
                  <a:pt x="1976793" y="990600"/>
                </a:lnTo>
                <a:lnTo>
                  <a:pt x="1976805" y="977900"/>
                </a:lnTo>
                <a:lnTo>
                  <a:pt x="1978494" y="965200"/>
                </a:lnTo>
                <a:lnTo>
                  <a:pt x="1992122" y="965200"/>
                </a:lnTo>
                <a:lnTo>
                  <a:pt x="1998713" y="952500"/>
                </a:lnTo>
                <a:lnTo>
                  <a:pt x="2007450" y="952500"/>
                </a:lnTo>
                <a:lnTo>
                  <a:pt x="2007450" y="530936"/>
                </a:lnTo>
                <a:lnTo>
                  <a:pt x="1994268" y="520700"/>
                </a:lnTo>
                <a:lnTo>
                  <a:pt x="1983803" y="520700"/>
                </a:lnTo>
                <a:lnTo>
                  <a:pt x="1970874" y="508000"/>
                </a:lnTo>
                <a:lnTo>
                  <a:pt x="1973046" y="520700"/>
                </a:lnTo>
                <a:lnTo>
                  <a:pt x="1970011" y="520700"/>
                </a:lnTo>
                <a:lnTo>
                  <a:pt x="1970049" y="521017"/>
                </a:lnTo>
                <a:lnTo>
                  <a:pt x="1971611" y="533400"/>
                </a:lnTo>
                <a:lnTo>
                  <a:pt x="1973059" y="533400"/>
                </a:lnTo>
                <a:lnTo>
                  <a:pt x="1984375" y="546061"/>
                </a:lnTo>
                <a:lnTo>
                  <a:pt x="1981822" y="546061"/>
                </a:lnTo>
                <a:lnTo>
                  <a:pt x="1963254" y="533400"/>
                </a:lnTo>
                <a:lnTo>
                  <a:pt x="1954796" y="533400"/>
                </a:lnTo>
                <a:lnTo>
                  <a:pt x="1958187" y="520700"/>
                </a:lnTo>
                <a:lnTo>
                  <a:pt x="1940420" y="520700"/>
                </a:lnTo>
                <a:lnTo>
                  <a:pt x="1953958" y="533400"/>
                </a:lnTo>
                <a:lnTo>
                  <a:pt x="1950567" y="533400"/>
                </a:lnTo>
                <a:lnTo>
                  <a:pt x="1950567" y="1130300"/>
                </a:lnTo>
                <a:lnTo>
                  <a:pt x="1949729" y="1143000"/>
                </a:lnTo>
                <a:lnTo>
                  <a:pt x="1940420" y="1143000"/>
                </a:lnTo>
                <a:lnTo>
                  <a:pt x="1940420" y="1130300"/>
                </a:lnTo>
                <a:lnTo>
                  <a:pt x="1950567" y="1130300"/>
                </a:lnTo>
                <a:lnTo>
                  <a:pt x="1950567" y="533400"/>
                </a:lnTo>
                <a:lnTo>
                  <a:pt x="1947608" y="533400"/>
                </a:lnTo>
                <a:lnTo>
                  <a:pt x="1939925" y="520700"/>
                </a:lnTo>
                <a:lnTo>
                  <a:pt x="1939950" y="521017"/>
                </a:lnTo>
                <a:lnTo>
                  <a:pt x="1941271" y="533400"/>
                </a:lnTo>
                <a:lnTo>
                  <a:pt x="1938413" y="533400"/>
                </a:lnTo>
                <a:lnTo>
                  <a:pt x="1948853" y="546061"/>
                </a:lnTo>
                <a:lnTo>
                  <a:pt x="1940521" y="546061"/>
                </a:lnTo>
                <a:lnTo>
                  <a:pt x="1942630" y="558800"/>
                </a:lnTo>
                <a:lnTo>
                  <a:pt x="1942109" y="558800"/>
                </a:lnTo>
                <a:lnTo>
                  <a:pt x="1942109" y="584200"/>
                </a:lnTo>
                <a:lnTo>
                  <a:pt x="1929815" y="571474"/>
                </a:lnTo>
                <a:lnTo>
                  <a:pt x="1936991" y="571474"/>
                </a:lnTo>
                <a:lnTo>
                  <a:pt x="1937092" y="571741"/>
                </a:lnTo>
                <a:lnTo>
                  <a:pt x="1942109" y="584200"/>
                </a:lnTo>
                <a:lnTo>
                  <a:pt x="1942109" y="558800"/>
                </a:lnTo>
                <a:lnTo>
                  <a:pt x="1932787" y="546061"/>
                </a:lnTo>
                <a:lnTo>
                  <a:pt x="1931098" y="546061"/>
                </a:lnTo>
                <a:lnTo>
                  <a:pt x="1937042" y="558800"/>
                </a:lnTo>
                <a:lnTo>
                  <a:pt x="1933651" y="558800"/>
                </a:lnTo>
                <a:lnTo>
                  <a:pt x="1932813" y="558800"/>
                </a:lnTo>
                <a:lnTo>
                  <a:pt x="1929422" y="546061"/>
                </a:lnTo>
                <a:lnTo>
                  <a:pt x="1928571" y="546061"/>
                </a:lnTo>
                <a:lnTo>
                  <a:pt x="1930273" y="558800"/>
                </a:lnTo>
                <a:lnTo>
                  <a:pt x="1923910" y="558800"/>
                </a:lnTo>
                <a:lnTo>
                  <a:pt x="1929104" y="571474"/>
                </a:lnTo>
                <a:lnTo>
                  <a:pt x="1910384" y="571474"/>
                </a:lnTo>
                <a:lnTo>
                  <a:pt x="1910499" y="571741"/>
                </a:lnTo>
                <a:lnTo>
                  <a:pt x="1916239" y="584200"/>
                </a:lnTo>
                <a:lnTo>
                  <a:pt x="1920963" y="596900"/>
                </a:lnTo>
                <a:lnTo>
                  <a:pt x="1908721" y="584200"/>
                </a:lnTo>
                <a:lnTo>
                  <a:pt x="1908390" y="584200"/>
                </a:lnTo>
                <a:lnTo>
                  <a:pt x="1908390" y="609600"/>
                </a:lnTo>
                <a:lnTo>
                  <a:pt x="1908136" y="609600"/>
                </a:lnTo>
                <a:lnTo>
                  <a:pt x="1900669" y="596900"/>
                </a:lnTo>
                <a:lnTo>
                  <a:pt x="1906257" y="596900"/>
                </a:lnTo>
                <a:lnTo>
                  <a:pt x="1908390" y="609600"/>
                </a:lnTo>
                <a:lnTo>
                  <a:pt x="1908390" y="584200"/>
                </a:lnTo>
                <a:lnTo>
                  <a:pt x="1902891" y="584200"/>
                </a:lnTo>
                <a:lnTo>
                  <a:pt x="1898484" y="596900"/>
                </a:lnTo>
                <a:lnTo>
                  <a:pt x="1885442" y="596900"/>
                </a:lnTo>
                <a:lnTo>
                  <a:pt x="1908276" y="622300"/>
                </a:lnTo>
                <a:lnTo>
                  <a:pt x="1892973" y="609600"/>
                </a:lnTo>
                <a:lnTo>
                  <a:pt x="1892414" y="622300"/>
                </a:lnTo>
                <a:lnTo>
                  <a:pt x="1869363" y="622300"/>
                </a:lnTo>
                <a:lnTo>
                  <a:pt x="1876450" y="635000"/>
                </a:lnTo>
                <a:lnTo>
                  <a:pt x="1878533" y="637209"/>
                </a:lnTo>
                <a:lnTo>
                  <a:pt x="1875294" y="635000"/>
                </a:lnTo>
                <a:lnTo>
                  <a:pt x="1863153" y="635000"/>
                </a:lnTo>
                <a:lnTo>
                  <a:pt x="1868525" y="647700"/>
                </a:lnTo>
                <a:lnTo>
                  <a:pt x="1865985" y="647700"/>
                </a:lnTo>
                <a:lnTo>
                  <a:pt x="1860905" y="635000"/>
                </a:lnTo>
                <a:lnTo>
                  <a:pt x="1854149" y="635000"/>
                </a:lnTo>
                <a:lnTo>
                  <a:pt x="1856257" y="647700"/>
                </a:lnTo>
                <a:lnTo>
                  <a:pt x="1858378" y="647700"/>
                </a:lnTo>
                <a:lnTo>
                  <a:pt x="1865198" y="647700"/>
                </a:lnTo>
                <a:lnTo>
                  <a:pt x="1870214" y="660400"/>
                </a:lnTo>
                <a:lnTo>
                  <a:pt x="1858378" y="647700"/>
                </a:lnTo>
                <a:lnTo>
                  <a:pt x="1867382" y="660400"/>
                </a:lnTo>
                <a:lnTo>
                  <a:pt x="1873389" y="673100"/>
                </a:lnTo>
                <a:lnTo>
                  <a:pt x="1870214" y="673100"/>
                </a:lnTo>
                <a:lnTo>
                  <a:pt x="1878672" y="685800"/>
                </a:lnTo>
                <a:lnTo>
                  <a:pt x="1874913" y="685800"/>
                </a:lnTo>
                <a:lnTo>
                  <a:pt x="1868525" y="685800"/>
                </a:lnTo>
                <a:lnTo>
                  <a:pt x="1865350" y="673912"/>
                </a:lnTo>
                <a:lnTo>
                  <a:pt x="1865350" y="1079500"/>
                </a:lnTo>
                <a:lnTo>
                  <a:pt x="1864296" y="1080592"/>
                </a:lnTo>
                <a:lnTo>
                  <a:pt x="1864296" y="1193800"/>
                </a:lnTo>
                <a:lnTo>
                  <a:pt x="1861756" y="1206500"/>
                </a:lnTo>
                <a:lnTo>
                  <a:pt x="1852447" y="1206500"/>
                </a:lnTo>
                <a:lnTo>
                  <a:pt x="1852447" y="1193800"/>
                </a:lnTo>
                <a:lnTo>
                  <a:pt x="1864296" y="1193800"/>
                </a:lnTo>
                <a:lnTo>
                  <a:pt x="1864296" y="1080592"/>
                </a:lnTo>
                <a:lnTo>
                  <a:pt x="1852955" y="1092200"/>
                </a:lnTo>
                <a:lnTo>
                  <a:pt x="1852447" y="1117600"/>
                </a:lnTo>
                <a:lnTo>
                  <a:pt x="1834870" y="1092200"/>
                </a:lnTo>
                <a:lnTo>
                  <a:pt x="1841868" y="1079500"/>
                </a:lnTo>
                <a:lnTo>
                  <a:pt x="1865350" y="1079500"/>
                </a:lnTo>
                <a:lnTo>
                  <a:pt x="1865350" y="673912"/>
                </a:lnTo>
                <a:lnTo>
                  <a:pt x="1865134" y="673100"/>
                </a:lnTo>
                <a:lnTo>
                  <a:pt x="1862366" y="673100"/>
                </a:lnTo>
                <a:lnTo>
                  <a:pt x="1865134" y="685800"/>
                </a:lnTo>
                <a:lnTo>
                  <a:pt x="1857527" y="685800"/>
                </a:lnTo>
                <a:lnTo>
                  <a:pt x="1857527" y="723900"/>
                </a:lnTo>
                <a:lnTo>
                  <a:pt x="1855838" y="723900"/>
                </a:lnTo>
                <a:lnTo>
                  <a:pt x="1854987" y="711200"/>
                </a:lnTo>
                <a:lnTo>
                  <a:pt x="1857527" y="723900"/>
                </a:lnTo>
                <a:lnTo>
                  <a:pt x="1857527" y="685800"/>
                </a:lnTo>
                <a:lnTo>
                  <a:pt x="1856676" y="685800"/>
                </a:lnTo>
                <a:lnTo>
                  <a:pt x="1856676" y="698474"/>
                </a:lnTo>
                <a:lnTo>
                  <a:pt x="1850758" y="698474"/>
                </a:lnTo>
                <a:lnTo>
                  <a:pt x="1850758" y="685800"/>
                </a:lnTo>
                <a:lnTo>
                  <a:pt x="1851609" y="685800"/>
                </a:lnTo>
                <a:lnTo>
                  <a:pt x="1856676" y="698474"/>
                </a:lnTo>
                <a:lnTo>
                  <a:pt x="1856676" y="685800"/>
                </a:lnTo>
                <a:lnTo>
                  <a:pt x="1854987" y="685800"/>
                </a:lnTo>
                <a:lnTo>
                  <a:pt x="1856676" y="673100"/>
                </a:lnTo>
                <a:lnTo>
                  <a:pt x="1840318" y="673100"/>
                </a:lnTo>
                <a:lnTo>
                  <a:pt x="1831301" y="660400"/>
                </a:lnTo>
                <a:lnTo>
                  <a:pt x="1837753" y="673100"/>
                </a:lnTo>
                <a:lnTo>
                  <a:pt x="1832152" y="673100"/>
                </a:lnTo>
                <a:lnTo>
                  <a:pt x="1838769" y="685800"/>
                </a:lnTo>
                <a:lnTo>
                  <a:pt x="1846300" y="685800"/>
                </a:lnTo>
                <a:lnTo>
                  <a:pt x="1850491" y="698474"/>
                </a:lnTo>
                <a:lnTo>
                  <a:pt x="1841792" y="698474"/>
                </a:lnTo>
                <a:lnTo>
                  <a:pt x="1851418" y="723900"/>
                </a:lnTo>
                <a:lnTo>
                  <a:pt x="1842300" y="711200"/>
                </a:lnTo>
                <a:lnTo>
                  <a:pt x="1838071" y="698474"/>
                </a:lnTo>
                <a:lnTo>
                  <a:pt x="1841461" y="711200"/>
                </a:lnTo>
                <a:lnTo>
                  <a:pt x="1838071" y="711200"/>
                </a:lnTo>
                <a:lnTo>
                  <a:pt x="1846529" y="723900"/>
                </a:lnTo>
                <a:lnTo>
                  <a:pt x="1840611" y="723900"/>
                </a:lnTo>
                <a:lnTo>
                  <a:pt x="1838071" y="711200"/>
                </a:lnTo>
                <a:lnTo>
                  <a:pt x="1838921" y="723900"/>
                </a:lnTo>
                <a:lnTo>
                  <a:pt x="1834692" y="711200"/>
                </a:lnTo>
                <a:lnTo>
                  <a:pt x="1826933" y="711200"/>
                </a:lnTo>
                <a:lnTo>
                  <a:pt x="1835429" y="723900"/>
                </a:lnTo>
                <a:lnTo>
                  <a:pt x="1843138" y="736600"/>
                </a:lnTo>
                <a:lnTo>
                  <a:pt x="1829104" y="736600"/>
                </a:lnTo>
                <a:lnTo>
                  <a:pt x="1827390" y="749300"/>
                </a:lnTo>
                <a:lnTo>
                  <a:pt x="1822843" y="749300"/>
                </a:lnTo>
                <a:lnTo>
                  <a:pt x="1822843" y="774700"/>
                </a:lnTo>
                <a:lnTo>
                  <a:pt x="1820303" y="774700"/>
                </a:lnTo>
                <a:lnTo>
                  <a:pt x="1820202" y="774471"/>
                </a:lnTo>
                <a:lnTo>
                  <a:pt x="1817839" y="769289"/>
                </a:lnTo>
                <a:lnTo>
                  <a:pt x="1822843" y="774700"/>
                </a:lnTo>
                <a:lnTo>
                  <a:pt x="1822843" y="749300"/>
                </a:lnTo>
                <a:lnTo>
                  <a:pt x="1808467" y="749300"/>
                </a:lnTo>
                <a:lnTo>
                  <a:pt x="1806778" y="749300"/>
                </a:lnTo>
                <a:lnTo>
                  <a:pt x="1811083" y="762000"/>
                </a:lnTo>
                <a:lnTo>
                  <a:pt x="1814703" y="765898"/>
                </a:lnTo>
                <a:lnTo>
                  <a:pt x="1815109" y="774471"/>
                </a:lnTo>
                <a:lnTo>
                  <a:pt x="1811845" y="768197"/>
                </a:lnTo>
                <a:lnTo>
                  <a:pt x="1811845" y="787400"/>
                </a:lnTo>
                <a:lnTo>
                  <a:pt x="1804695" y="774700"/>
                </a:lnTo>
                <a:lnTo>
                  <a:pt x="1806536" y="774700"/>
                </a:lnTo>
                <a:lnTo>
                  <a:pt x="1811845" y="787400"/>
                </a:lnTo>
                <a:lnTo>
                  <a:pt x="1811845" y="768197"/>
                </a:lnTo>
                <a:lnTo>
                  <a:pt x="1808632" y="762000"/>
                </a:lnTo>
                <a:lnTo>
                  <a:pt x="1799424" y="762000"/>
                </a:lnTo>
                <a:lnTo>
                  <a:pt x="1803387" y="774700"/>
                </a:lnTo>
                <a:lnTo>
                  <a:pt x="1790280" y="774700"/>
                </a:lnTo>
                <a:lnTo>
                  <a:pt x="1797202" y="787400"/>
                </a:lnTo>
                <a:lnTo>
                  <a:pt x="1807616" y="787400"/>
                </a:lnTo>
                <a:lnTo>
                  <a:pt x="1814385" y="800087"/>
                </a:lnTo>
                <a:lnTo>
                  <a:pt x="1823694" y="800087"/>
                </a:lnTo>
                <a:lnTo>
                  <a:pt x="1823758" y="800303"/>
                </a:lnTo>
                <a:lnTo>
                  <a:pt x="1827923" y="812800"/>
                </a:lnTo>
                <a:lnTo>
                  <a:pt x="1831301" y="812800"/>
                </a:lnTo>
                <a:lnTo>
                  <a:pt x="1827072" y="825500"/>
                </a:lnTo>
                <a:lnTo>
                  <a:pt x="1822843" y="825500"/>
                </a:lnTo>
                <a:lnTo>
                  <a:pt x="1822843" y="1117600"/>
                </a:lnTo>
                <a:lnTo>
                  <a:pt x="1822005" y="1130300"/>
                </a:lnTo>
                <a:lnTo>
                  <a:pt x="1811007" y="1130300"/>
                </a:lnTo>
                <a:lnTo>
                  <a:pt x="1811007" y="1651000"/>
                </a:lnTo>
                <a:lnTo>
                  <a:pt x="1808467" y="1651000"/>
                </a:lnTo>
                <a:lnTo>
                  <a:pt x="1804238" y="1638300"/>
                </a:lnTo>
                <a:lnTo>
                  <a:pt x="1806778" y="1638300"/>
                </a:lnTo>
                <a:lnTo>
                  <a:pt x="1811007" y="1651000"/>
                </a:lnTo>
                <a:lnTo>
                  <a:pt x="1811007" y="1130300"/>
                </a:lnTo>
                <a:lnTo>
                  <a:pt x="1808467" y="1130300"/>
                </a:lnTo>
                <a:lnTo>
                  <a:pt x="1810156" y="1117600"/>
                </a:lnTo>
                <a:lnTo>
                  <a:pt x="1822843" y="1117600"/>
                </a:lnTo>
                <a:lnTo>
                  <a:pt x="1822843" y="825500"/>
                </a:lnTo>
                <a:lnTo>
                  <a:pt x="1819465" y="825500"/>
                </a:lnTo>
                <a:lnTo>
                  <a:pt x="1776730" y="800087"/>
                </a:lnTo>
                <a:lnTo>
                  <a:pt x="1770405" y="800087"/>
                </a:lnTo>
                <a:lnTo>
                  <a:pt x="1770405" y="812800"/>
                </a:lnTo>
                <a:lnTo>
                  <a:pt x="1769554" y="812800"/>
                </a:lnTo>
                <a:lnTo>
                  <a:pt x="1769554" y="1638300"/>
                </a:lnTo>
                <a:lnTo>
                  <a:pt x="1760245" y="1638300"/>
                </a:lnTo>
                <a:lnTo>
                  <a:pt x="1760245" y="2451100"/>
                </a:lnTo>
                <a:lnTo>
                  <a:pt x="1760245" y="2463800"/>
                </a:lnTo>
                <a:lnTo>
                  <a:pt x="1754327" y="2463800"/>
                </a:lnTo>
                <a:lnTo>
                  <a:pt x="1754327" y="2451100"/>
                </a:lnTo>
                <a:lnTo>
                  <a:pt x="1760245" y="2451100"/>
                </a:lnTo>
                <a:lnTo>
                  <a:pt x="1760245" y="1638300"/>
                </a:lnTo>
                <a:lnTo>
                  <a:pt x="1759407" y="1638300"/>
                </a:lnTo>
                <a:lnTo>
                  <a:pt x="1759407" y="1739900"/>
                </a:lnTo>
                <a:lnTo>
                  <a:pt x="1757718" y="1739900"/>
                </a:lnTo>
                <a:lnTo>
                  <a:pt x="1757603" y="1741538"/>
                </a:lnTo>
                <a:lnTo>
                  <a:pt x="1756867" y="1752600"/>
                </a:lnTo>
                <a:lnTo>
                  <a:pt x="1755178" y="1752600"/>
                </a:lnTo>
                <a:lnTo>
                  <a:pt x="1753489" y="1739900"/>
                </a:lnTo>
                <a:lnTo>
                  <a:pt x="1751787" y="1752600"/>
                </a:lnTo>
                <a:lnTo>
                  <a:pt x="1751787" y="1739900"/>
                </a:lnTo>
                <a:lnTo>
                  <a:pt x="1750098" y="1739900"/>
                </a:lnTo>
                <a:lnTo>
                  <a:pt x="1748409" y="1736280"/>
                </a:lnTo>
                <a:lnTo>
                  <a:pt x="1748409" y="2882900"/>
                </a:lnTo>
                <a:lnTo>
                  <a:pt x="1748409" y="2895600"/>
                </a:lnTo>
                <a:lnTo>
                  <a:pt x="1738668" y="2908300"/>
                </a:lnTo>
                <a:lnTo>
                  <a:pt x="1724266" y="2908300"/>
                </a:lnTo>
                <a:lnTo>
                  <a:pt x="1718805" y="2921000"/>
                </a:lnTo>
                <a:lnTo>
                  <a:pt x="1710385" y="2908300"/>
                </a:lnTo>
                <a:lnTo>
                  <a:pt x="1707273" y="2908300"/>
                </a:lnTo>
                <a:lnTo>
                  <a:pt x="1708454" y="2895600"/>
                </a:lnTo>
                <a:lnTo>
                  <a:pt x="1712887" y="2882900"/>
                </a:lnTo>
                <a:lnTo>
                  <a:pt x="1724977" y="2895600"/>
                </a:lnTo>
                <a:lnTo>
                  <a:pt x="1732229" y="2882900"/>
                </a:lnTo>
                <a:lnTo>
                  <a:pt x="1748409" y="2882900"/>
                </a:lnTo>
                <a:lnTo>
                  <a:pt x="1748409" y="1736280"/>
                </a:lnTo>
                <a:lnTo>
                  <a:pt x="1744179" y="1727200"/>
                </a:lnTo>
                <a:lnTo>
                  <a:pt x="1741639" y="1727200"/>
                </a:lnTo>
                <a:lnTo>
                  <a:pt x="1737855" y="1715846"/>
                </a:lnTo>
                <a:lnTo>
                  <a:pt x="1737855" y="2679700"/>
                </a:lnTo>
                <a:lnTo>
                  <a:pt x="1729638" y="2679700"/>
                </a:lnTo>
                <a:lnTo>
                  <a:pt x="1725574" y="2667000"/>
                </a:lnTo>
                <a:lnTo>
                  <a:pt x="1724672" y="2654300"/>
                </a:lnTo>
                <a:lnTo>
                  <a:pt x="1733118" y="2654300"/>
                </a:lnTo>
                <a:lnTo>
                  <a:pt x="1736674" y="2667000"/>
                </a:lnTo>
                <a:lnTo>
                  <a:pt x="1737855" y="2679700"/>
                </a:lnTo>
                <a:lnTo>
                  <a:pt x="1737855" y="1715846"/>
                </a:lnTo>
                <a:lnTo>
                  <a:pt x="1737410" y="1714500"/>
                </a:lnTo>
                <a:lnTo>
                  <a:pt x="1745030" y="1727200"/>
                </a:lnTo>
                <a:lnTo>
                  <a:pt x="1749259" y="1727200"/>
                </a:lnTo>
                <a:lnTo>
                  <a:pt x="1752638" y="1739900"/>
                </a:lnTo>
                <a:lnTo>
                  <a:pt x="1753489" y="1739900"/>
                </a:lnTo>
                <a:lnTo>
                  <a:pt x="1756016" y="1739900"/>
                </a:lnTo>
                <a:lnTo>
                  <a:pt x="1752638" y="1727200"/>
                </a:lnTo>
                <a:lnTo>
                  <a:pt x="1756016" y="1727200"/>
                </a:lnTo>
                <a:lnTo>
                  <a:pt x="1759407" y="1739900"/>
                </a:lnTo>
                <a:lnTo>
                  <a:pt x="1759407" y="1638300"/>
                </a:lnTo>
                <a:lnTo>
                  <a:pt x="1758556" y="1638300"/>
                </a:lnTo>
                <a:lnTo>
                  <a:pt x="1758556" y="1689100"/>
                </a:lnTo>
                <a:lnTo>
                  <a:pt x="1758556" y="1727200"/>
                </a:lnTo>
                <a:lnTo>
                  <a:pt x="1758340" y="1727200"/>
                </a:lnTo>
                <a:lnTo>
                  <a:pt x="1755178" y="1714500"/>
                </a:lnTo>
                <a:lnTo>
                  <a:pt x="1758556" y="1727200"/>
                </a:lnTo>
                <a:lnTo>
                  <a:pt x="1758556" y="1689100"/>
                </a:lnTo>
                <a:lnTo>
                  <a:pt x="1753489" y="1689100"/>
                </a:lnTo>
                <a:lnTo>
                  <a:pt x="1753450" y="1688223"/>
                </a:lnTo>
                <a:lnTo>
                  <a:pt x="1752930" y="1676400"/>
                </a:lnTo>
                <a:lnTo>
                  <a:pt x="1755178" y="1676400"/>
                </a:lnTo>
                <a:lnTo>
                  <a:pt x="1758556" y="1689100"/>
                </a:lnTo>
                <a:lnTo>
                  <a:pt x="1758556" y="1638300"/>
                </a:lnTo>
                <a:lnTo>
                  <a:pt x="1759407" y="1625600"/>
                </a:lnTo>
                <a:lnTo>
                  <a:pt x="1767865" y="1625600"/>
                </a:lnTo>
                <a:lnTo>
                  <a:pt x="1769554" y="1638300"/>
                </a:lnTo>
                <a:lnTo>
                  <a:pt x="1769554" y="812800"/>
                </a:lnTo>
                <a:lnTo>
                  <a:pt x="1758556" y="812800"/>
                </a:lnTo>
                <a:lnTo>
                  <a:pt x="1761934" y="800112"/>
                </a:lnTo>
                <a:lnTo>
                  <a:pt x="1770405" y="812800"/>
                </a:lnTo>
                <a:lnTo>
                  <a:pt x="1770405" y="800087"/>
                </a:lnTo>
                <a:lnTo>
                  <a:pt x="1761947" y="800087"/>
                </a:lnTo>
                <a:lnTo>
                  <a:pt x="1755495" y="800087"/>
                </a:lnTo>
                <a:lnTo>
                  <a:pt x="1755533" y="800303"/>
                </a:lnTo>
                <a:lnTo>
                  <a:pt x="1757781" y="812800"/>
                </a:lnTo>
                <a:lnTo>
                  <a:pt x="1755178" y="812800"/>
                </a:lnTo>
                <a:lnTo>
                  <a:pt x="1759305" y="817232"/>
                </a:lnTo>
                <a:lnTo>
                  <a:pt x="1758149" y="812800"/>
                </a:lnTo>
                <a:lnTo>
                  <a:pt x="1760715" y="818730"/>
                </a:lnTo>
                <a:lnTo>
                  <a:pt x="1767014" y="825500"/>
                </a:lnTo>
                <a:lnTo>
                  <a:pt x="1763636" y="825500"/>
                </a:lnTo>
                <a:lnTo>
                  <a:pt x="1760715" y="818730"/>
                </a:lnTo>
                <a:lnTo>
                  <a:pt x="1759305" y="817232"/>
                </a:lnTo>
                <a:lnTo>
                  <a:pt x="1761477" y="825500"/>
                </a:lnTo>
                <a:lnTo>
                  <a:pt x="1750098" y="825500"/>
                </a:lnTo>
                <a:lnTo>
                  <a:pt x="1749259" y="812800"/>
                </a:lnTo>
                <a:lnTo>
                  <a:pt x="1749374" y="818730"/>
                </a:lnTo>
                <a:lnTo>
                  <a:pt x="1749526" y="825500"/>
                </a:lnTo>
                <a:lnTo>
                  <a:pt x="1747824" y="825500"/>
                </a:lnTo>
                <a:lnTo>
                  <a:pt x="1750949" y="838200"/>
                </a:lnTo>
                <a:lnTo>
                  <a:pt x="1750949" y="927100"/>
                </a:lnTo>
                <a:lnTo>
                  <a:pt x="1750949" y="939800"/>
                </a:lnTo>
                <a:lnTo>
                  <a:pt x="1747596" y="927100"/>
                </a:lnTo>
                <a:lnTo>
                  <a:pt x="1750949" y="927100"/>
                </a:lnTo>
                <a:lnTo>
                  <a:pt x="1750949" y="838200"/>
                </a:lnTo>
                <a:lnTo>
                  <a:pt x="1744154" y="825500"/>
                </a:lnTo>
                <a:lnTo>
                  <a:pt x="1740369" y="838200"/>
                </a:lnTo>
                <a:lnTo>
                  <a:pt x="1736572" y="838200"/>
                </a:lnTo>
                <a:lnTo>
                  <a:pt x="1736572" y="1752600"/>
                </a:lnTo>
                <a:lnTo>
                  <a:pt x="1734870" y="1765300"/>
                </a:lnTo>
                <a:lnTo>
                  <a:pt x="1732343" y="1765300"/>
                </a:lnTo>
                <a:lnTo>
                  <a:pt x="1733181" y="1752600"/>
                </a:lnTo>
                <a:lnTo>
                  <a:pt x="1736572" y="1752600"/>
                </a:lnTo>
                <a:lnTo>
                  <a:pt x="1736572" y="838200"/>
                </a:lnTo>
                <a:lnTo>
                  <a:pt x="1735963" y="838200"/>
                </a:lnTo>
                <a:lnTo>
                  <a:pt x="1727263" y="825500"/>
                </a:lnTo>
                <a:lnTo>
                  <a:pt x="1730641" y="838200"/>
                </a:lnTo>
                <a:lnTo>
                  <a:pt x="1734820" y="850722"/>
                </a:lnTo>
                <a:lnTo>
                  <a:pt x="1728901" y="850722"/>
                </a:lnTo>
                <a:lnTo>
                  <a:pt x="1724723" y="838200"/>
                </a:lnTo>
                <a:lnTo>
                  <a:pt x="1724723" y="2273300"/>
                </a:lnTo>
                <a:lnTo>
                  <a:pt x="1723885" y="2286000"/>
                </a:lnTo>
                <a:lnTo>
                  <a:pt x="1714576" y="2273300"/>
                </a:lnTo>
                <a:lnTo>
                  <a:pt x="1724723" y="2273300"/>
                </a:lnTo>
                <a:lnTo>
                  <a:pt x="1724723" y="838200"/>
                </a:lnTo>
                <a:lnTo>
                  <a:pt x="1719516" y="850722"/>
                </a:lnTo>
                <a:lnTo>
                  <a:pt x="1717116" y="850722"/>
                </a:lnTo>
                <a:lnTo>
                  <a:pt x="1717116" y="1778000"/>
                </a:lnTo>
                <a:lnTo>
                  <a:pt x="1714588" y="1790649"/>
                </a:lnTo>
                <a:lnTo>
                  <a:pt x="1713992" y="1790649"/>
                </a:lnTo>
                <a:lnTo>
                  <a:pt x="1713992" y="2044700"/>
                </a:lnTo>
                <a:lnTo>
                  <a:pt x="1708315" y="2044700"/>
                </a:lnTo>
                <a:lnTo>
                  <a:pt x="1708315" y="2260498"/>
                </a:lnTo>
                <a:lnTo>
                  <a:pt x="1701076" y="2260498"/>
                </a:lnTo>
                <a:lnTo>
                  <a:pt x="1706397" y="2247900"/>
                </a:lnTo>
                <a:lnTo>
                  <a:pt x="1708315" y="2260498"/>
                </a:lnTo>
                <a:lnTo>
                  <a:pt x="1708315" y="2044700"/>
                </a:lnTo>
                <a:lnTo>
                  <a:pt x="1701063" y="2044700"/>
                </a:lnTo>
                <a:lnTo>
                  <a:pt x="1701063" y="2260498"/>
                </a:lnTo>
                <a:lnTo>
                  <a:pt x="1700199" y="2264041"/>
                </a:lnTo>
                <a:lnTo>
                  <a:pt x="1700199" y="2324100"/>
                </a:lnTo>
                <a:lnTo>
                  <a:pt x="1692567" y="2336800"/>
                </a:lnTo>
                <a:lnTo>
                  <a:pt x="1689201" y="2340978"/>
                </a:lnTo>
                <a:lnTo>
                  <a:pt x="1689201" y="3314700"/>
                </a:lnTo>
                <a:lnTo>
                  <a:pt x="1685823" y="3327400"/>
                </a:lnTo>
                <a:lnTo>
                  <a:pt x="1686661" y="3327400"/>
                </a:lnTo>
                <a:lnTo>
                  <a:pt x="1684972" y="3340100"/>
                </a:lnTo>
                <a:lnTo>
                  <a:pt x="1684121" y="3340100"/>
                </a:lnTo>
                <a:lnTo>
                  <a:pt x="1679892" y="3327400"/>
                </a:lnTo>
                <a:lnTo>
                  <a:pt x="1684121" y="3327400"/>
                </a:lnTo>
                <a:lnTo>
                  <a:pt x="1688350" y="3314700"/>
                </a:lnTo>
                <a:lnTo>
                  <a:pt x="1689201" y="3314700"/>
                </a:lnTo>
                <a:lnTo>
                  <a:pt x="1689201" y="2340978"/>
                </a:lnTo>
                <a:lnTo>
                  <a:pt x="1682330" y="2349500"/>
                </a:lnTo>
                <a:lnTo>
                  <a:pt x="1675142" y="2349500"/>
                </a:lnTo>
                <a:lnTo>
                  <a:pt x="1675803" y="2362200"/>
                </a:lnTo>
                <a:lnTo>
                  <a:pt x="1676514" y="2374900"/>
                </a:lnTo>
                <a:lnTo>
                  <a:pt x="1658823" y="2349500"/>
                </a:lnTo>
                <a:lnTo>
                  <a:pt x="1662341" y="2349500"/>
                </a:lnTo>
                <a:lnTo>
                  <a:pt x="1678889" y="2324100"/>
                </a:lnTo>
                <a:lnTo>
                  <a:pt x="1700199" y="2324100"/>
                </a:lnTo>
                <a:lnTo>
                  <a:pt x="1700199" y="2264041"/>
                </a:lnTo>
                <a:lnTo>
                  <a:pt x="1691741" y="2298700"/>
                </a:lnTo>
                <a:lnTo>
                  <a:pt x="1687842" y="2298700"/>
                </a:lnTo>
                <a:lnTo>
                  <a:pt x="1689087" y="2273300"/>
                </a:lnTo>
                <a:lnTo>
                  <a:pt x="1691538" y="2273300"/>
                </a:lnTo>
                <a:lnTo>
                  <a:pt x="1694014" y="2260498"/>
                </a:lnTo>
                <a:lnTo>
                  <a:pt x="1701063" y="2260498"/>
                </a:lnTo>
                <a:lnTo>
                  <a:pt x="1701063" y="2044700"/>
                </a:lnTo>
                <a:lnTo>
                  <a:pt x="1693379" y="2044700"/>
                </a:lnTo>
                <a:lnTo>
                  <a:pt x="1673974" y="2021573"/>
                </a:lnTo>
                <a:lnTo>
                  <a:pt x="1673974" y="2082800"/>
                </a:lnTo>
                <a:lnTo>
                  <a:pt x="1667052" y="2070100"/>
                </a:lnTo>
                <a:lnTo>
                  <a:pt x="1671434" y="2070100"/>
                </a:lnTo>
                <a:lnTo>
                  <a:pt x="1673974" y="2082800"/>
                </a:lnTo>
                <a:lnTo>
                  <a:pt x="1673974" y="2021573"/>
                </a:lnTo>
                <a:lnTo>
                  <a:pt x="1672069" y="2019300"/>
                </a:lnTo>
                <a:lnTo>
                  <a:pt x="1655521" y="1993900"/>
                </a:lnTo>
                <a:lnTo>
                  <a:pt x="1644370" y="1968500"/>
                </a:lnTo>
                <a:lnTo>
                  <a:pt x="1690992" y="1968500"/>
                </a:lnTo>
                <a:lnTo>
                  <a:pt x="1697659" y="1981200"/>
                </a:lnTo>
                <a:lnTo>
                  <a:pt x="1695119" y="1993900"/>
                </a:lnTo>
                <a:lnTo>
                  <a:pt x="1682699" y="1993900"/>
                </a:lnTo>
                <a:lnTo>
                  <a:pt x="1685175" y="2006600"/>
                </a:lnTo>
                <a:lnTo>
                  <a:pt x="1688617" y="2019300"/>
                </a:lnTo>
                <a:lnTo>
                  <a:pt x="1708810" y="2019300"/>
                </a:lnTo>
                <a:lnTo>
                  <a:pt x="1709496" y="2032000"/>
                </a:lnTo>
                <a:lnTo>
                  <a:pt x="1713992" y="2044700"/>
                </a:lnTo>
                <a:lnTo>
                  <a:pt x="1713992" y="1790649"/>
                </a:lnTo>
                <a:lnTo>
                  <a:pt x="1713738" y="1790649"/>
                </a:lnTo>
                <a:lnTo>
                  <a:pt x="1713763" y="1790471"/>
                </a:lnTo>
                <a:lnTo>
                  <a:pt x="1715414" y="1778000"/>
                </a:lnTo>
                <a:lnTo>
                  <a:pt x="1717116" y="1778000"/>
                </a:lnTo>
                <a:lnTo>
                  <a:pt x="1717116" y="850722"/>
                </a:lnTo>
                <a:lnTo>
                  <a:pt x="1716265" y="850722"/>
                </a:lnTo>
                <a:lnTo>
                  <a:pt x="1716265" y="1460500"/>
                </a:lnTo>
                <a:lnTo>
                  <a:pt x="1712887" y="1460500"/>
                </a:lnTo>
                <a:lnTo>
                  <a:pt x="1712887" y="1765300"/>
                </a:lnTo>
                <a:lnTo>
                  <a:pt x="1711185" y="1765300"/>
                </a:lnTo>
                <a:lnTo>
                  <a:pt x="1707807" y="1752600"/>
                </a:lnTo>
                <a:lnTo>
                  <a:pt x="1709496" y="1752600"/>
                </a:lnTo>
                <a:lnTo>
                  <a:pt x="1712887" y="1765300"/>
                </a:lnTo>
                <a:lnTo>
                  <a:pt x="1712887" y="1460500"/>
                </a:lnTo>
                <a:lnTo>
                  <a:pt x="1709940" y="1460500"/>
                </a:lnTo>
                <a:lnTo>
                  <a:pt x="1705584" y="1485900"/>
                </a:lnTo>
                <a:lnTo>
                  <a:pt x="1704251" y="1485900"/>
                </a:lnTo>
                <a:lnTo>
                  <a:pt x="1706956" y="1511300"/>
                </a:lnTo>
                <a:lnTo>
                  <a:pt x="1701038" y="1504619"/>
                </a:lnTo>
                <a:lnTo>
                  <a:pt x="1701038" y="1765300"/>
                </a:lnTo>
                <a:lnTo>
                  <a:pt x="1697228" y="1778000"/>
                </a:lnTo>
                <a:lnTo>
                  <a:pt x="1699348" y="1765300"/>
                </a:lnTo>
                <a:lnTo>
                  <a:pt x="1701038" y="1765300"/>
                </a:lnTo>
                <a:lnTo>
                  <a:pt x="1701038" y="1504619"/>
                </a:lnTo>
                <a:lnTo>
                  <a:pt x="1698498" y="1501749"/>
                </a:lnTo>
                <a:lnTo>
                  <a:pt x="1698498" y="1765300"/>
                </a:lnTo>
                <a:lnTo>
                  <a:pt x="1694916" y="1778000"/>
                </a:lnTo>
                <a:lnTo>
                  <a:pt x="1693037" y="1778000"/>
                </a:lnTo>
                <a:lnTo>
                  <a:pt x="1691055" y="1780527"/>
                </a:lnTo>
                <a:lnTo>
                  <a:pt x="1691055" y="1783562"/>
                </a:lnTo>
                <a:lnTo>
                  <a:pt x="1688630" y="1790471"/>
                </a:lnTo>
                <a:lnTo>
                  <a:pt x="1688541" y="1790649"/>
                </a:lnTo>
                <a:lnTo>
                  <a:pt x="1688592" y="1790471"/>
                </a:lnTo>
                <a:lnTo>
                  <a:pt x="1691055" y="1783562"/>
                </a:lnTo>
                <a:lnTo>
                  <a:pt x="1691055" y="1780527"/>
                </a:lnTo>
                <a:lnTo>
                  <a:pt x="1683092" y="1790649"/>
                </a:lnTo>
                <a:lnTo>
                  <a:pt x="1677733" y="1790649"/>
                </a:lnTo>
                <a:lnTo>
                  <a:pt x="1677835" y="1790471"/>
                </a:lnTo>
                <a:lnTo>
                  <a:pt x="1692579" y="1765300"/>
                </a:lnTo>
                <a:lnTo>
                  <a:pt x="1682216" y="1778000"/>
                </a:lnTo>
                <a:lnTo>
                  <a:pt x="1680540" y="1778000"/>
                </a:lnTo>
                <a:lnTo>
                  <a:pt x="1689201" y="1765300"/>
                </a:lnTo>
                <a:lnTo>
                  <a:pt x="1692579" y="1765300"/>
                </a:lnTo>
                <a:lnTo>
                  <a:pt x="1698498" y="1765300"/>
                </a:lnTo>
                <a:lnTo>
                  <a:pt x="1698498" y="1501749"/>
                </a:lnTo>
                <a:lnTo>
                  <a:pt x="1684464" y="1485900"/>
                </a:lnTo>
                <a:lnTo>
                  <a:pt x="1683283" y="1485900"/>
                </a:lnTo>
                <a:lnTo>
                  <a:pt x="1682064" y="1473200"/>
                </a:lnTo>
                <a:lnTo>
                  <a:pt x="1680845" y="1460500"/>
                </a:lnTo>
                <a:lnTo>
                  <a:pt x="1692567" y="1447812"/>
                </a:lnTo>
                <a:lnTo>
                  <a:pt x="1716265" y="1460500"/>
                </a:lnTo>
                <a:lnTo>
                  <a:pt x="1716265" y="850722"/>
                </a:lnTo>
                <a:lnTo>
                  <a:pt x="1713052" y="850722"/>
                </a:lnTo>
                <a:lnTo>
                  <a:pt x="1701888" y="838200"/>
                </a:lnTo>
                <a:lnTo>
                  <a:pt x="1707146" y="850722"/>
                </a:lnTo>
                <a:lnTo>
                  <a:pt x="1705216" y="850722"/>
                </a:lnTo>
                <a:lnTo>
                  <a:pt x="1701050" y="863600"/>
                </a:lnTo>
                <a:lnTo>
                  <a:pt x="1700199" y="876300"/>
                </a:lnTo>
                <a:lnTo>
                  <a:pt x="1693430" y="876300"/>
                </a:lnTo>
                <a:lnTo>
                  <a:pt x="1686661" y="863600"/>
                </a:lnTo>
                <a:lnTo>
                  <a:pt x="1680743" y="863600"/>
                </a:lnTo>
                <a:lnTo>
                  <a:pt x="1688769" y="876300"/>
                </a:lnTo>
                <a:lnTo>
                  <a:pt x="1692897" y="889000"/>
                </a:lnTo>
                <a:lnTo>
                  <a:pt x="1695615" y="901700"/>
                </a:lnTo>
                <a:lnTo>
                  <a:pt x="1688884" y="901700"/>
                </a:lnTo>
                <a:lnTo>
                  <a:pt x="1682851" y="889000"/>
                </a:lnTo>
                <a:lnTo>
                  <a:pt x="1677466" y="876300"/>
                </a:lnTo>
                <a:lnTo>
                  <a:pt x="1677250" y="876300"/>
                </a:lnTo>
                <a:lnTo>
                  <a:pt x="1679244" y="889000"/>
                </a:lnTo>
                <a:lnTo>
                  <a:pt x="1684972" y="901700"/>
                </a:lnTo>
                <a:lnTo>
                  <a:pt x="1678216" y="901700"/>
                </a:lnTo>
                <a:lnTo>
                  <a:pt x="1677441" y="898893"/>
                </a:lnTo>
                <a:lnTo>
                  <a:pt x="1677441" y="1778000"/>
                </a:lnTo>
                <a:lnTo>
                  <a:pt x="1677339" y="1779320"/>
                </a:lnTo>
                <a:lnTo>
                  <a:pt x="1677276" y="1780298"/>
                </a:lnTo>
                <a:lnTo>
                  <a:pt x="1676514" y="1790649"/>
                </a:lnTo>
                <a:lnTo>
                  <a:pt x="1677390" y="1790649"/>
                </a:lnTo>
                <a:lnTo>
                  <a:pt x="1668526" y="1803400"/>
                </a:lnTo>
                <a:lnTo>
                  <a:pt x="1670037" y="1794497"/>
                </a:lnTo>
                <a:lnTo>
                  <a:pt x="1673517" y="1790966"/>
                </a:lnTo>
                <a:lnTo>
                  <a:pt x="1673783" y="1790649"/>
                </a:lnTo>
                <a:lnTo>
                  <a:pt x="1673834" y="1790471"/>
                </a:lnTo>
                <a:lnTo>
                  <a:pt x="1676768" y="1780298"/>
                </a:lnTo>
                <a:lnTo>
                  <a:pt x="1677441" y="1778000"/>
                </a:lnTo>
                <a:lnTo>
                  <a:pt x="1677441" y="898893"/>
                </a:lnTo>
                <a:lnTo>
                  <a:pt x="1674710" y="889000"/>
                </a:lnTo>
                <a:lnTo>
                  <a:pt x="1671053" y="889000"/>
                </a:lnTo>
                <a:lnTo>
                  <a:pt x="1663827" y="876300"/>
                </a:lnTo>
                <a:lnTo>
                  <a:pt x="1671866" y="901700"/>
                </a:lnTo>
                <a:lnTo>
                  <a:pt x="1670735" y="901700"/>
                </a:lnTo>
                <a:lnTo>
                  <a:pt x="1670735" y="1790649"/>
                </a:lnTo>
                <a:lnTo>
                  <a:pt x="1670723" y="1790471"/>
                </a:lnTo>
                <a:lnTo>
                  <a:pt x="1670735" y="1790649"/>
                </a:lnTo>
                <a:lnTo>
                  <a:pt x="1670735" y="901700"/>
                </a:lnTo>
                <a:lnTo>
                  <a:pt x="1666519" y="901700"/>
                </a:lnTo>
                <a:lnTo>
                  <a:pt x="1666519" y="1803400"/>
                </a:lnTo>
                <a:lnTo>
                  <a:pt x="1658531" y="1816100"/>
                </a:lnTo>
                <a:lnTo>
                  <a:pt x="1658112" y="1816100"/>
                </a:lnTo>
                <a:lnTo>
                  <a:pt x="1655940" y="1816100"/>
                </a:lnTo>
                <a:lnTo>
                  <a:pt x="1658264" y="1803400"/>
                </a:lnTo>
                <a:lnTo>
                  <a:pt x="1658112" y="1816100"/>
                </a:lnTo>
                <a:lnTo>
                  <a:pt x="1661287" y="1803400"/>
                </a:lnTo>
                <a:lnTo>
                  <a:pt x="1665732" y="1798878"/>
                </a:lnTo>
                <a:lnTo>
                  <a:pt x="1662976" y="1803400"/>
                </a:lnTo>
                <a:lnTo>
                  <a:pt x="1666519" y="1803400"/>
                </a:lnTo>
                <a:lnTo>
                  <a:pt x="1666519" y="901700"/>
                </a:lnTo>
                <a:lnTo>
                  <a:pt x="1655178" y="901700"/>
                </a:lnTo>
                <a:lnTo>
                  <a:pt x="1655254" y="901839"/>
                </a:lnTo>
                <a:lnTo>
                  <a:pt x="1662137" y="914400"/>
                </a:lnTo>
                <a:lnTo>
                  <a:pt x="1659737" y="914400"/>
                </a:lnTo>
                <a:lnTo>
                  <a:pt x="1659737" y="1790649"/>
                </a:lnTo>
                <a:lnTo>
                  <a:pt x="1645208" y="1816100"/>
                </a:lnTo>
                <a:lnTo>
                  <a:pt x="1659128" y="1790649"/>
                </a:lnTo>
                <a:lnTo>
                  <a:pt x="1659737" y="1790649"/>
                </a:lnTo>
                <a:lnTo>
                  <a:pt x="1659737" y="914400"/>
                </a:lnTo>
                <a:lnTo>
                  <a:pt x="1658797" y="914400"/>
                </a:lnTo>
                <a:lnTo>
                  <a:pt x="1653247" y="901700"/>
                </a:lnTo>
                <a:lnTo>
                  <a:pt x="1647748" y="901700"/>
                </a:lnTo>
                <a:lnTo>
                  <a:pt x="1644688" y="889000"/>
                </a:lnTo>
                <a:lnTo>
                  <a:pt x="1645208" y="901700"/>
                </a:lnTo>
                <a:lnTo>
                  <a:pt x="1640814" y="901700"/>
                </a:lnTo>
                <a:lnTo>
                  <a:pt x="1640852" y="901839"/>
                </a:lnTo>
                <a:lnTo>
                  <a:pt x="1643837" y="914400"/>
                </a:lnTo>
                <a:lnTo>
                  <a:pt x="1646072" y="927100"/>
                </a:lnTo>
                <a:lnTo>
                  <a:pt x="1637068" y="927100"/>
                </a:lnTo>
                <a:lnTo>
                  <a:pt x="1634197" y="939800"/>
                </a:lnTo>
                <a:lnTo>
                  <a:pt x="1636750" y="952500"/>
                </a:lnTo>
                <a:lnTo>
                  <a:pt x="1643951" y="952500"/>
                </a:lnTo>
                <a:lnTo>
                  <a:pt x="1648637" y="965200"/>
                </a:lnTo>
                <a:lnTo>
                  <a:pt x="1652828" y="965200"/>
                </a:lnTo>
                <a:lnTo>
                  <a:pt x="1652384" y="977900"/>
                </a:lnTo>
                <a:lnTo>
                  <a:pt x="1648599" y="977900"/>
                </a:lnTo>
                <a:lnTo>
                  <a:pt x="1645170" y="965200"/>
                </a:lnTo>
                <a:lnTo>
                  <a:pt x="1642656" y="965200"/>
                </a:lnTo>
                <a:lnTo>
                  <a:pt x="1644370" y="977900"/>
                </a:lnTo>
                <a:lnTo>
                  <a:pt x="1643354" y="976134"/>
                </a:lnTo>
                <a:lnTo>
                  <a:pt x="1643354" y="2425700"/>
                </a:lnTo>
                <a:lnTo>
                  <a:pt x="1638134" y="2438400"/>
                </a:lnTo>
                <a:lnTo>
                  <a:pt x="1633067" y="2425700"/>
                </a:lnTo>
                <a:lnTo>
                  <a:pt x="1643354" y="2425700"/>
                </a:lnTo>
                <a:lnTo>
                  <a:pt x="1643354" y="976134"/>
                </a:lnTo>
                <a:lnTo>
                  <a:pt x="1640141" y="970546"/>
                </a:lnTo>
                <a:lnTo>
                  <a:pt x="1640141" y="2120900"/>
                </a:lnTo>
                <a:lnTo>
                  <a:pt x="1639189" y="2127250"/>
                </a:lnTo>
                <a:lnTo>
                  <a:pt x="1639189" y="2159000"/>
                </a:lnTo>
                <a:lnTo>
                  <a:pt x="1638719" y="2171700"/>
                </a:lnTo>
                <a:lnTo>
                  <a:pt x="1630730" y="2171700"/>
                </a:lnTo>
                <a:lnTo>
                  <a:pt x="1630730" y="2311400"/>
                </a:lnTo>
                <a:lnTo>
                  <a:pt x="1626603" y="2311400"/>
                </a:lnTo>
                <a:lnTo>
                  <a:pt x="1630057" y="2298700"/>
                </a:lnTo>
                <a:lnTo>
                  <a:pt x="1630730" y="2311400"/>
                </a:lnTo>
                <a:lnTo>
                  <a:pt x="1630730" y="2171700"/>
                </a:lnTo>
                <a:lnTo>
                  <a:pt x="1627187" y="2171700"/>
                </a:lnTo>
                <a:lnTo>
                  <a:pt x="1627124" y="2172081"/>
                </a:lnTo>
                <a:lnTo>
                  <a:pt x="1623428" y="2197100"/>
                </a:lnTo>
                <a:lnTo>
                  <a:pt x="1620634" y="2197100"/>
                </a:lnTo>
                <a:lnTo>
                  <a:pt x="1618145" y="2209800"/>
                </a:lnTo>
                <a:lnTo>
                  <a:pt x="1629981" y="2209800"/>
                </a:lnTo>
                <a:lnTo>
                  <a:pt x="1629981" y="2222500"/>
                </a:lnTo>
                <a:lnTo>
                  <a:pt x="1615821" y="2222500"/>
                </a:lnTo>
                <a:lnTo>
                  <a:pt x="1615821" y="2260498"/>
                </a:lnTo>
                <a:lnTo>
                  <a:pt x="1615186" y="2273300"/>
                </a:lnTo>
                <a:lnTo>
                  <a:pt x="1611350" y="2260498"/>
                </a:lnTo>
                <a:lnTo>
                  <a:pt x="1615821" y="2260498"/>
                </a:lnTo>
                <a:lnTo>
                  <a:pt x="1615821" y="2222500"/>
                </a:lnTo>
                <a:lnTo>
                  <a:pt x="1614678" y="2222500"/>
                </a:lnTo>
                <a:lnTo>
                  <a:pt x="1610106" y="2235200"/>
                </a:lnTo>
                <a:lnTo>
                  <a:pt x="1603629" y="2247900"/>
                </a:lnTo>
                <a:lnTo>
                  <a:pt x="1594535" y="2260498"/>
                </a:lnTo>
                <a:lnTo>
                  <a:pt x="1594408" y="2260498"/>
                </a:lnTo>
                <a:lnTo>
                  <a:pt x="1601851" y="2273300"/>
                </a:lnTo>
                <a:lnTo>
                  <a:pt x="1599006" y="2273300"/>
                </a:lnTo>
                <a:lnTo>
                  <a:pt x="1597914" y="2286000"/>
                </a:lnTo>
                <a:lnTo>
                  <a:pt x="1610537" y="2298700"/>
                </a:lnTo>
                <a:lnTo>
                  <a:pt x="1605457" y="2298700"/>
                </a:lnTo>
                <a:lnTo>
                  <a:pt x="1605457" y="2527300"/>
                </a:lnTo>
                <a:lnTo>
                  <a:pt x="1605457" y="2628900"/>
                </a:lnTo>
                <a:lnTo>
                  <a:pt x="1602079" y="2628900"/>
                </a:lnTo>
                <a:lnTo>
                  <a:pt x="1602079" y="3213100"/>
                </a:lnTo>
                <a:lnTo>
                  <a:pt x="1579232" y="3213100"/>
                </a:lnTo>
                <a:lnTo>
                  <a:pt x="1579232" y="3200400"/>
                </a:lnTo>
                <a:lnTo>
                  <a:pt x="1572272" y="3213100"/>
                </a:lnTo>
                <a:lnTo>
                  <a:pt x="1562315" y="3213100"/>
                </a:lnTo>
                <a:lnTo>
                  <a:pt x="1569935" y="3200400"/>
                </a:lnTo>
                <a:lnTo>
                  <a:pt x="1569085" y="3200400"/>
                </a:lnTo>
                <a:lnTo>
                  <a:pt x="1545450" y="3200400"/>
                </a:lnTo>
                <a:lnTo>
                  <a:pt x="1541170" y="3213100"/>
                </a:lnTo>
                <a:lnTo>
                  <a:pt x="1531861" y="3213100"/>
                </a:lnTo>
                <a:lnTo>
                  <a:pt x="1525092" y="3200400"/>
                </a:lnTo>
                <a:lnTo>
                  <a:pt x="1538528" y="3200400"/>
                </a:lnTo>
                <a:lnTo>
                  <a:pt x="1544624" y="3187662"/>
                </a:lnTo>
                <a:lnTo>
                  <a:pt x="1531010" y="3187662"/>
                </a:lnTo>
                <a:lnTo>
                  <a:pt x="1526794" y="3175000"/>
                </a:lnTo>
                <a:lnTo>
                  <a:pt x="1536941" y="3175000"/>
                </a:lnTo>
                <a:lnTo>
                  <a:pt x="1546872" y="3187662"/>
                </a:lnTo>
                <a:lnTo>
                  <a:pt x="1569935" y="3187662"/>
                </a:lnTo>
                <a:lnTo>
                  <a:pt x="1569885" y="3188424"/>
                </a:lnTo>
                <a:lnTo>
                  <a:pt x="1569085" y="3200400"/>
                </a:lnTo>
                <a:lnTo>
                  <a:pt x="1577695" y="3191002"/>
                </a:lnTo>
                <a:lnTo>
                  <a:pt x="1573314" y="3200400"/>
                </a:lnTo>
                <a:lnTo>
                  <a:pt x="1579232" y="3200400"/>
                </a:lnTo>
                <a:lnTo>
                  <a:pt x="1586280" y="3200400"/>
                </a:lnTo>
                <a:lnTo>
                  <a:pt x="1582496" y="3187662"/>
                </a:lnTo>
                <a:lnTo>
                  <a:pt x="1593646" y="3187662"/>
                </a:lnTo>
                <a:lnTo>
                  <a:pt x="1586280" y="3200400"/>
                </a:lnTo>
                <a:lnTo>
                  <a:pt x="1599006" y="3200400"/>
                </a:lnTo>
                <a:lnTo>
                  <a:pt x="1602079" y="3213100"/>
                </a:lnTo>
                <a:lnTo>
                  <a:pt x="1602079" y="2628900"/>
                </a:lnTo>
                <a:lnTo>
                  <a:pt x="1601470" y="2628900"/>
                </a:lnTo>
                <a:lnTo>
                  <a:pt x="1599539" y="2633180"/>
                </a:lnTo>
                <a:lnTo>
                  <a:pt x="1599539" y="3048000"/>
                </a:lnTo>
                <a:lnTo>
                  <a:pt x="1597012" y="3060649"/>
                </a:lnTo>
                <a:lnTo>
                  <a:pt x="1586852" y="3060649"/>
                </a:lnTo>
                <a:lnTo>
                  <a:pt x="1587690" y="3048000"/>
                </a:lnTo>
                <a:lnTo>
                  <a:pt x="1599539" y="3048000"/>
                </a:lnTo>
                <a:lnTo>
                  <a:pt x="1599539" y="2633180"/>
                </a:lnTo>
                <a:lnTo>
                  <a:pt x="1595729" y="2641600"/>
                </a:lnTo>
                <a:lnTo>
                  <a:pt x="1591894" y="2654300"/>
                </a:lnTo>
                <a:lnTo>
                  <a:pt x="1569935" y="2654300"/>
                </a:lnTo>
                <a:lnTo>
                  <a:pt x="1570837" y="2628900"/>
                </a:lnTo>
                <a:lnTo>
                  <a:pt x="1579130" y="2628900"/>
                </a:lnTo>
                <a:lnTo>
                  <a:pt x="1591703" y="2616200"/>
                </a:lnTo>
                <a:lnTo>
                  <a:pt x="1605457" y="2628900"/>
                </a:lnTo>
                <a:lnTo>
                  <a:pt x="1605457" y="2527300"/>
                </a:lnTo>
                <a:lnTo>
                  <a:pt x="1601203" y="2527300"/>
                </a:lnTo>
                <a:lnTo>
                  <a:pt x="1601203" y="2565400"/>
                </a:lnTo>
                <a:lnTo>
                  <a:pt x="1600403" y="2565400"/>
                </a:lnTo>
                <a:lnTo>
                  <a:pt x="1593621" y="2578100"/>
                </a:lnTo>
                <a:lnTo>
                  <a:pt x="1586826" y="2565400"/>
                </a:lnTo>
                <a:lnTo>
                  <a:pt x="1588033" y="2565400"/>
                </a:lnTo>
                <a:lnTo>
                  <a:pt x="1590548" y="2552700"/>
                </a:lnTo>
                <a:lnTo>
                  <a:pt x="1594180" y="2552700"/>
                </a:lnTo>
                <a:lnTo>
                  <a:pt x="1601203" y="2565400"/>
                </a:lnTo>
                <a:lnTo>
                  <a:pt x="1601203" y="2527300"/>
                </a:lnTo>
                <a:lnTo>
                  <a:pt x="1599539" y="2527300"/>
                </a:lnTo>
                <a:lnTo>
                  <a:pt x="1602079" y="2514600"/>
                </a:lnTo>
                <a:lnTo>
                  <a:pt x="1605457" y="2527300"/>
                </a:lnTo>
                <a:lnTo>
                  <a:pt x="1605457" y="2298700"/>
                </a:lnTo>
                <a:lnTo>
                  <a:pt x="1598764" y="2298700"/>
                </a:lnTo>
                <a:lnTo>
                  <a:pt x="1590014" y="2311400"/>
                </a:lnTo>
                <a:lnTo>
                  <a:pt x="1582216" y="2324100"/>
                </a:lnTo>
                <a:lnTo>
                  <a:pt x="1573314" y="2336800"/>
                </a:lnTo>
                <a:lnTo>
                  <a:pt x="1575320" y="2336800"/>
                </a:lnTo>
                <a:lnTo>
                  <a:pt x="1582407" y="2349500"/>
                </a:lnTo>
                <a:lnTo>
                  <a:pt x="1578343" y="2349500"/>
                </a:lnTo>
                <a:lnTo>
                  <a:pt x="1595310" y="2374900"/>
                </a:lnTo>
                <a:lnTo>
                  <a:pt x="1591068" y="2374900"/>
                </a:lnTo>
                <a:lnTo>
                  <a:pt x="1591081" y="2375065"/>
                </a:lnTo>
                <a:lnTo>
                  <a:pt x="1591678" y="2387549"/>
                </a:lnTo>
                <a:lnTo>
                  <a:pt x="1585785" y="2400300"/>
                </a:lnTo>
                <a:lnTo>
                  <a:pt x="1569085" y="2400300"/>
                </a:lnTo>
                <a:lnTo>
                  <a:pt x="1570774" y="2413000"/>
                </a:lnTo>
                <a:lnTo>
                  <a:pt x="1573314" y="2425700"/>
                </a:lnTo>
                <a:lnTo>
                  <a:pt x="1579232" y="2425700"/>
                </a:lnTo>
                <a:lnTo>
                  <a:pt x="1580921" y="2438400"/>
                </a:lnTo>
                <a:lnTo>
                  <a:pt x="1574165" y="2438400"/>
                </a:lnTo>
                <a:lnTo>
                  <a:pt x="1574165" y="2476500"/>
                </a:lnTo>
                <a:lnTo>
                  <a:pt x="1574165" y="2489200"/>
                </a:lnTo>
                <a:lnTo>
                  <a:pt x="1563166" y="2476500"/>
                </a:lnTo>
                <a:lnTo>
                  <a:pt x="1562468" y="2489200"/>
                </a:lnTo>
                <a:lnTo>
                  <a:pt x="1562633" y="2501900"/>
                </a:lnTo>
                <a:lnTo>
                  <a:pt x="1563281" y="2501900"/>
                </a:lnTo>
                <a:lnTo>
                  <a:pt x="1564005" y="2514600"/>
                </a:lnTo>
                <a:lnTo>
                  <a:pt x="1553210" y="2514600"/>
                </a:lnTo>
                <a:lnTo>
                  <a:pt x="1542999" y="2501900"/>
                </a:lnTo>
                <a:lnTo>
                  <a:pt x="1548358" y="2489200"/>
                </a:lnTo>
                <a:lnTo>
                  <a:pt x="1555000" y="2476500"/>
                </a:lnTo>
                <a:lnTo>
                  <a:pt x="1563166" y="2476500"/>
                </a:lnTo>
                <a:lnTo>
                  <a:pt x="1571625" y="2476500"/>
                </a:lnTo>
                <a:lnTo>
                  <a:pt x="1564855" y="2463800"/>
                </a:lnTo>
                <a:lnTo>
                  <a:pt x="1557248" y="2463800"/>
                </a:lnTo>
                <a:lnTo>
                  <a:pt x="1557134" y="2451100"/>
                </a:lnTo>
                <a:lnTo>
                  <a:pt x="1553667" y="2438400"/>
                </a:lnTo>
                <a:lnTo>
                  <a:pt x="1554708" y="2425700"/>
                </a:lnTo>
                <a:lnTo>
                  <a:pt x="1558086" y="2438400"/>
                </a:lnTo>
                <a:lnTo>
                  <a:pt x="1558937" y="2438400"/>
                </a:lnTo>
                <a:lnTo>
                  <a:pt x="1566545" y="2451100"/>
                </a:lnTo>
                <a:lnTo>
                  <a:pt x="1573314" y="2451100"/>
                </a:lnTo>
                <a:lnTo>
                  <a:pt x="1573237" y="2451481"/>
                </a:lnTo>
                <a:lnTo>
                  <a:pt x="1570774" y="2463800"/>
                </a:lnTo>
                <a:lnTo>
                  <a:pt x="1571625" y="2476500"/>
                </a:lnTo>
                <a:lnTo>
                  <a:pt x="1574165" y="2476500"/>
                </a:lnTo>
                <a:lnTo>
                  <a:pt x="1574165" y="2438400"/>
                </a:lnTo>
                <a:lnTo>
                  <a:pt x="1562315" y="2438400"/>
                </a:lnTo>
                <a:lnTo>
                  <a:pt x="1562315" y="2425700"/>
                </a:lnTo>
                <a:lnTo>
                  <a:pt x="1561147" y="2438400"/>
                </a:lnTo>
                <a:lnTo>
                  <a:pt x="1560690" y="2425700"/>
                </a:lnTo>
                <a:lnTo>
                  <a:pt x="1557566" y="2425700"/>
                </a:lnTo>
                <a:lnTo>
                  <a:pt x="1553629" y="2413000"/>
                </a:lnTo>
                <a:lnTo>
                  <a:pt x="1549628" y="2400300"/>
                </a:lnTo>
                <a:lnTo>
                  <a:pt x="1544243" y="2400300"/>
                </a:lnTo>
                <a:lnTo>
                  <a:pt x="1544332" y="2387333"/>
                </a:lnTo>
                <a:lnTo>
                  <a:pt x="1547126" y="2374900"/>
                </a:lnTo>
                <a:lnTo>
                  <a:pt x="1576692" y="2374900"/>
                </a:lnTo>
                <a:lnTo>
                  <a:pt x="1573314" y="2362200"/>
                </a:lnTo>
                <a:lnTo>
                  <a:pt x="1555546" y="2362200"/>
                </a:lnTo>
                <a:lnTo>
                  <a:pt x="1557248" y="2349500"/>
                </a:lnTo>
                <a:lnTo>
                  <a:pt x="1555546" y="2349500"/>
                </a:lnTo>
                <a:lnTo>
                  <a:pt x="1553857" y="2336800"/>
                </a:lnTo>
                <a:lnTo>
                  <a:pt x="1546326" y="2324100"/>
                </a:lnTo>
                <a:lnTo>
                  <a:pt x="1537792" y="2324100"/>
                </a:lnTo>
                <a:lnTo>
                  <a:pt x="1538630" y="2311400"/>
                </a:lnTo>
                <a:lnTo>
                  <a:pt x="1551317" y="2298700"/>
                </a:lnTo>
                <a:lnTo>
                  <a:pt x="1545183" y="2298700"/>
                </a:lnTo>
                <a:lnTo>
                  <a:pt x="1545120" y="2286000"/>
                </a:lnTo>
                <a:lnTo>
                  <a:pt x="1561680" y="2286000"/>
                </a:lnTo>
                <a:lnTo>
                  <a:pt x="1568869" y="2298700"/>
                </a:lnTo>
                <a:lnTo>
                  <a:pt x="1574165" y="2298700"/>
                </a:lnTo>
                <a:lnTo>
                  <a:pt x="1566545" y="2286000"/>
                </a:lnTo>
                <a:lnTo>
                  <a:pt x="1566545" y="2273300"/>
                </a:lnTo>
                <a:lnTo>
                  <a:pt x="1568234" y="2273300"/>
                </a:lnTo>
                <a:lnTo>
                  <a:pt x="1568183" y="2260498"/>
                </a:lnTo>
                <a:lnTo>
                  <a:pt x="1576603" y="2260498"/>
                </a:lnTo>
                <a:lnTo>
                  <a:pt x="1564855" y="2247900"/>
                </a:lnTo>
                <a:lnTo>
                  <a:pt x="1567014" y="2247900"/>
                </a:lnTo>
                <a:lnTo>
                  <a:pt x="1571625" y="2235200"/>
                </a:lnTo>
                <a:lnTo>
                  <a:pt x="1574165" y="2235200"/>
                </a:lnTo>
                <a:lnTo>
                  <a:pt x="1575003" y="2247900"/>
                </a:lnTo>
                <a:lnTo>
                  <a:pt x="1580921" y="2235200"/>
                </a:lnTo>
                <a:lnTo>
                  <a:pt x="1584312" y="2209800"/>
                </a:lnTo>
                <a:lnTo>
                  <a:pt x="1586001" y="2197100"/>
                </a:lnTo>
                <a:lnTo>
                  <a:pt x="1600631" y="2197100"/>
                </a:lnTo>
                <a:lnTo>
                  <a:pt x="1601330" y="2209800"/>
                </a:lnTo>
                <a:lnTo>
                  <a:pt x="1609966" y="2209800"/>
                </a:lnTo>
                <a:lnTo>
                  <a:pt x="1610855" y="2197100"/>
                </a:lnTo>
                <a:lnTo>
                  <a:pt x="1611579" y="2197100"/>
                </a:lnTo>
                <a:lnTo>
                  <a:pt x="1612201" y="2184628"/>
                </a:lnTo>
                <a:lnTo>
                  <a:pt x="1612226" y="2171700"/>
                </a:lnTo>
                <a:lnTo>
                  <a:pt x="1613712" y="2171700"/>
                </a:lnTo>
                <a:lnTo>
                  <a:pt x="1615922" y="2159000"/>
                </a:lnTo>
                <a:lnTo>
                  <a:pt x="1619237" y="2146300"/>
                </a:lnTo>
                <a:lnTo>
                  <a:pt x="1613700" y="2146300"/>
                </a:lnTo>
                <a:lnTo>
                  <a:pt x="1616506" y="2133600"/>
                </a:lnTo>
                <a:lnTo>
                  <a:pt x="1625752" y="2133600"/>
                </a:lnTo>
                <a:lnTo>
                  <a:pt x="1623225" y="2146300"/>
                </a:lnTo>
                <a:lnTo>
                  <a:pt x="1633372" y="2146300"/>
                </a:lnTo>
                <a:lnTo>
                  <a:pt x="1636953" y="2159000"/>
                </a:lnTo>
                <a:lnTo>
                  <a:pt x="1639189" y="2159000"/>
                </a:lnTo>
                <a:lnTo>
                  <a:pt x="1639189" y="2127250"/>
                </a:lnTo>
                <a:lnTo>
                  <a:pt x="1638236" y="2133600"/>
                </a:lnTo>
                <a:lnTo>
                  <a:pt x="1637601" y="2120900"/>
                </a:lnTo>
                <a:lnTo>
                  <a:pt x="1640141" y="2120900"/>
                </a:lnTo>
                <a:lnTo>
                  <a:pt x="1640141" y="970546"/>
                </a:lnTo>
                <a:lnTo>
                  <a:pt x="1638465" y="967638"/>
                </a:lnTo>
                <a:lnTo>
                  <a:pt x="1638465" y="1536661"/>
                </a:lnTo>
                <a:lnTo>
                  <a:pt x="1631543" y="1549400"/>
                </a:lnTo>
                <a:lnTo>
                  <a:pt x="1625130" y="1562100"/>
                </a:lnTo>
                <a:lnTo>
                  <a:pt x="1621561" y="1562100"/>
                </a:lnTo>
                <a:lnTo>
                  <a:pt x="1623225" y="1574800"/>
                </a:lnTo>
                <a:lnTo>
                  <a:pt x="1611376" y="1567319"/>
                </a:lnTo>
                <a:lnTo>
                  <a:pt x="1611376" y="2108200"/>
                </a:lnTo>
                <a:lnTo>
                  <a:pt x="1607146" y="2120900"/>
                </a:lnTo>
                <a:lnTo>
                  <a:pt x="1590916" y="2120900"/>
                </a:lnTo>
                <a:lnTo>
                  <a:pt x="1594878" y="2108200"/>
                </a:lnTo>
                <a:lnTo>
                  <a:pt x="1611376" y="2108200"/>
                </a:lnTo>
                <a:lnTo>
                  <a:pt x="1611376" y="1567319"/>
                </a:lnTo>
                <a:lnTo>
                  <a:pt x="1603121" y="1562100"/>
                </a:lnTo>
                <a:lnTo>
                  <a:pt x="1604505" y="1549400"/>
                </a:lnTo>
                <a:lnTo>
                  <a:pt x="1619097" y="1536661"/>
                </a:lnTo>
                <a:lnTo>
                  <a:pt x="1638465" y="1536661"/>
                </a:lnTo>
                <a:lnTo>
                  <a:pt x="1638465" y="967638"/>
                </a:lnTo>
                <a:lnTo>
                  <a:pt x="1637068" y="965200"/>
                </a:lnTo>
                <a:lnTo>
                  <a:pt x="1636344" y="965200"/>
                </a:lnTo>
                <a:lnTo>
                  <a:pt x="1636750" y="952500"/>
                </a:lnTo>
                <a:lnTo>
                  <a:pt x="1633372" y="952500"/>
                </a:lnTo>
                <a:lnTo>
                  <a:pt x="1633689" y="965200"/>
                </a:lnTo>
                <a:lnTo>
                  <a:pt x="1634642" y="977900"/>
                </a:lnTo>
                <a:lnTo>
                  <a:pt x="1625168" y="977900"/>
                </a:lnTo>
                <a:lnTo>
                  <a:pt x="1625447" y="965200"/>
                </a:lnTo>
                <a:lnTo>
                  <a:pt x="1625142" y="965200"/>
                </a:lnTo>
                <a:lnTo>
                  <a:pt x="1618145" y="952500"/>
                </a:lnTo>
                <a:lnTo>
                  <a:pt x="1618437" y="952500"/>
                </a:lnTo>
                <a:lnTo>
                  <a:pt x="1607070" y="939800"/>
                </a:lnTo>
                <a:lnTo>
                  <a:pt x="1601711" y="939800"/>
                </a:lnTo>
                <a:lnTo>
                  <a:pt x="1599057" y="952500"/>
                </a:lnTo>
                <a:lnTo>
                  <a:pt x="1593621" y="952500"/>
                </a:lnTo>
                <a:lnTo>
                  <a:pt x="1597990" y="965200"/>
                </a:lnTo>
                <a:lnTo>
                  <a:pt x="1601393" y="965200"/>
                </a:lnTo>
                <a:lnTo>
                  <a:pt x="1606943" y="977900"/>
                </a:lnTo>
                <a:lnTo>
                  <a:pt x="1579156" y="977900"/>
                </a:lnTo>
                <a:lnTo>
                  <a:pt x="1585556" y="990600"/>
                </a:lnTo>
                <a:lnTo>
                  <a:pt x="1591716" y="1003300"/>
                </a:lnTo>
                <a:lnTo>
                  <a:pt x="1591284" y="1003300"/>
                </a:lnTo>
                <a:lnTo>
                  <a:pt x="1591284" y="2070100"/>
                </a:lnTo>
                <a:lnTo>
                  <a:pt x="1575803" y="2070100"/>
                </a:lnTo>
                <a:lnTo>
                  <a:pt x="1578394" y="2057400"/>
                </a:lnTo>
                <a:lnTo>
                  <a:pt x="1587690" y="2057400"/>
                </a:lnTo>
                <a:lnTo>
                  <a:pt x="1591284" y="2070100"/>
                </a:lnTo>
                <a:lnTo>
                  <a:pt x="1591284" y="1003300"/>
                </a:lnTo>
                <a:lnTo>
                  <a:pt x="1588541" y="1003300"/>
                </a:lnTo>
                <a:lnTo>
                  <a:pt x="1588541" y="1016000"/>
                </a:lnTo>
                <a:lnTo>
                  <a:pt x="1581772" y="1016000"/>
                </a:lnTo>
                <a:lnTo>
                  <a:pt x="1581734" y="1015669"/>
                </a:lnTo>
                <a:lnTo>
                  <a:pt x="1580083" y="1003300"/>
                </a:lnTo>
                <a:lnTo>
                  <a:pt x="1579232" y="1016000"/>
                </a:lnTo>
                <a:lnTo>
                  <a:pt x="1573314" y="1016000"/>
                </a:lnTo>
                <a:lnTo>
                  <a:pt x="1573022" y="1015669"/>
                </a:lnTo>
                <a:lnTo>
                  <a:pt x="1573047" y="1016000"/>
                </a:lnTo>
                <a:lnTo>
                  <a:pt x="1572945" y="1015669"/>
                </a:lnTo>
                <a:lnTo>
                  <a:pt x="1560626" y="1004798"/>
                </a:lnTo>
                <a:lnTo>
                  <a:pt x="1560626" y="2197100"/>
                </a:lnTo>
                <a:lnTo>
                  <a:pt x="1553019" y="2209800"/>
                </a:lnTo>
                <a:lnTo>
                  <a:pt x="1549628" y="2197100"/>
                </a:lnTo>
                <a:lnTo>
                  <a:pt x="1560626" y="2197100"/>
                </a:lnTo>
                <a:lnTo>
                  <a:pt x="1560626" y="1004798"/>
                </a:lnTo>
                <a:lnTo>
                  <a:pt x="1558937" y="1003300"/>
                </a:lnTo>
                <a:lnTo>
                  <a:pt x="1555686" y="1016000"/>
                </a:lnTo>
                <a:lnTo>
                  <a:pt x="1552041" y="1028700"/>
                </a:lnTo>
                <a:lnTo>
                  <a:pt x="1548790" y="1041400"/>
                </a:lnTo>
                <a:lnTo>
                  <a:pt x="1545399" y="1041400"/>
                </a:lnTo>
                <a:lnTo>
                  <a:pt x="1542021" y="1028700"/>
                </a:lnTo>
                <a:lnTo>
                  <a:pt x="1536103" y="1028700"/>
                </a:lnTo>
                <a:lnTo>
                  <a:pt x="1534401" y="1032586"/>
                </a:lnTo>
                <a:lnTo>
                  <a:pt x="1534401" y="2438400"/>
                </a:lnTo>
                <a:lnTo>
                  <a:pt x="1533271" y="2451100"/>
                </a:lnTo>
                <a:lnTo>
                  <a:pt x="1523695" y="2451100"/>
                </a:lnTo>
                <a:lnTo>
                  <a:pt x="1522564" y="2438400"/>
                </a:lnTo>
                <a:lnTo>
                  <a:pt x="1522564" y="3162300"/>
                </a:lnTo>
                <a:lnTo>
                  <a:pt x="1519174" y="3162300"/>
                </a:lnTo>
                <a:lnTo>
                  <a:pt x="1520024" y="3149600"/>
                </a:lnTo>
                <a:lnTo>
                  <a:pt x="1522564" y="3162300"/>
                </a:lnTo>
                <a:lnTo>
                  <a:pt x="1522564" y="2438400"/>
                </a:lnTo>
                <a:lnTo>
                  <a:pt x="1534401" y="2438400"/>
                </a:lnTo>
                <a:lnTo>
                  <a:pt x="1534401" y="1032586"/>
                </a:lnTo>
                <a:lnTo>
                  <a:pt x="1530540" y="1041400"/>
                </a:lnTo>
                <a:lnTo>
                  <a:pt x="1525955" y="1047064"/>
                </a:lnTo>
                <a:lnTo>
                  <a:pt x="1525955" y="1485900"/>
                </a:lnTo>
                <a:lnTo>
                  <a:pt x="1520240" y="1511300"/>
                </a:lnTo>
                <a:lnTo>
                  <a:pt x="1516646" y="1511300"/>
                </a:lnTo>
                <a:lnTo>
                  <a:pt x="1516646" y="2349500"/>
                </a:lnTo>
                <a:lnTo>
                  <a:pt x="1514106" y="2349500"/>
                </a:lnTo>
                <a:lnTo>
                  <a:pt x="1514106" y="2374900"/>
                </a:lnTo>
                <a:lnTo>
                  <a:pt x="1498879" y="2374900"/>
                </a:lnTo>
                <a:lnTo>
                  <a:pt x="1501419" y="2362200"/>
                </a:lnTo>
                <a:lnTo>
                  <a:pt x="1513255" y="2362200"/>
                </a:lnTo>
                <a:lnTo>
                  <a:pt x="1514106" y="2374900"/>
                </a:lnTo>
                <a:lnTo>
                  <a:pt x="1514106" y="2349500"/>
                </a:lnTo>
                <a:lnTo>
                  <a:pt x="1504797" y="2349500"/>
                </a:lnTo>
                <a:lnTo>
                  <a:pt x="1504797" y="2336800"/>
                </a:lnTo>
                <a:lnTo>
                  <a:pt x="1514944" y="2336800"/>
                </a:lnTo>
                <a:lnTo>
                  <a:pt x="1516646" y="2349500"/>
                </a:lnTo>
                <a:lnTo>
                  <a:pt x="1516646" y="1511300"/>
                </a:lnTo>
                <a:lnTo>
                  <a:pt x="1509788" y="1511300"/>
                </a:lnTo>
                <a:lnTo>
                  <a:pt x="1509788" y="2247900"/>
                </a:lnTo>
                <a:lnTo>
                  <a:pt x="1504797" y="2247900"/>
                </a:lnTo>
                <a:lnTo>
                  <a:pt x="1506461" y="2235200"/>
                </a:lnTo>
                <a:lnTo>
                  <a:pt x="1509242" y="2235200"/>
                </a:lnTo>
                <a:lnTo>
                  <a:pt x="1509788" y="2247900"/>
                </a:lnTo>
                <a:lnTo>
                  <a:pt x="1509788" y="1511300"/>
                </a:lnTo>
                <a:lnTo>
                  <a:pt x="1508582" y="1511300"/>
                </a:lnTo>
                <a:lnTo>
                  <a:pt x="1510715" y="1498600"/>
                </a:lnTo>
                <a:lnTo>
                  <a:pt x="1516684" y="1485900"/>
                </a:lnTo>
                <a:lnTo>
                  <a:pt x="1525955" y="1485900"/>
                </a:lnTo>
                <a:lnTo>
                  <a:pt x="1525955" y="1047064"/>
                </a:lnTo>
                <a:lnTo>
                  <a:pt x="1520240" y="1054100"/>
                </a:lnTo>
                <a:lnTo>
                  <a:pt x="1505648" y="1054100"/>
                </a:lnTo>
                <a:lnTo>
                  <a:pt x="1505648" y="2120900"/>
                </a:lnTo>
                <a:lnTo>
                  <a:pt x="1491259" y="2120900"/>
                </a:lnTo>
                <a:lnTo>
                  <a:pt x="1495488" y="2108200"/>
                </a:lnTo>
                <a:lnTo>
                  <a:pt x="1504797" y="2108200"/>
                </a:lnTo>
                <a:lnTo>
                  <a:pt x="1505648" y="2120900"/>
                </a:lnTo>
                <a:lnTo>
                  <a:pt x="1505648" y="1054100"/>
                </a:lnTo>
                <a:lnTo>
                  <a:pt x="1492961" y="1054100"/>
                </a:lnTo>
                <a:lnTo>
                  <a:pt x="1501419" y="1079500"/>
                </a:lnTo>
                <a:lnTo>
                  <a:pt x="1494650" y="1079500"/>
                </a:lnTo>
                <a:lnTo>
                  <a:pt x="1492961" y="1066800"/>
                </a:lnTo>
                <a:lnTo>
                  <a:pt x="1490624" y="1079500"/>
                </a:lnTo>
                <a:lnTo>
                  <a:pt x="1491272" y="1079500"/>
                </a:lnTo>
                <a:lnTo>
                  <a:pt x="1492770" y="1092200"/>
                </a:lnTo>
                <a:lnTo>
                  <a:pt x="1491272" y="1104900"/>
                </a:lnTo>
                <a:lnTo>
                  <a:pt x="1491157" y="2971800"/>
                </a:lnTo>
                <a:lnTo>
                  <a:pt x="1487030" y="2971800"/>
                </a:lnTo>
                <a:lnTo>
                  <a:pt x="1489773" y="2959100"/>
                </a:lnTo>
                <a:lnTo>
                  <a:pt x="1491157" y="2971800"/>
                </a:lnTo>
                <a:lnTo>
                  <a:pt x="1491157" y="1104900"/>
                </a:lnTo>
                <a:lnTo>
                  <a:pt x="1487893" y="1104900"/>
                </a:lnTo>
                <a:lnTo>
                  <a:pt x="1487893" y="2349500"/>
                </a:lnTo>
                <a:lnTo>
                  <a:pt x="1485341" y="2362200"/>
                </a:lnTo>
                <a:lnTo>
                  <a:pt x="1480273" y="2362200"/>
                </a:lnTo>
                <a:lnTo>
                  <a:pt x="1479423" y="2349500"/>
                </a:lnTo>
                <a:lnTo>
                  <a:pt x="1487893" y="2349500"/>
                </a:lnTo>
                <a:lnTo>
                  <a:pt x="1487893" y="1104900"/>
                </a:lnTo>
                <a:lnTo>
                  <a:pt x="1485315" y="1104900"/>
                </a:lnTo>
                <a:lnTo>
                  <a:pt x="1476692" y="1117600"/>
                </a:lnTo>
                <a:lnTo>
                  <a:pt x="1478470" y="1117600"/>
                </a:lnTo>
                <a:lnTo>
                  <a:pt x="1482979" y="1130300"/>
                </a:lnTo>
                <a:lnTo>
                  <a:pt x="1472653" y="1130300"/>
                </a:lnTo>
                <a:lnTo>
                  <a:pt x="1472653" y="2679700"/>
                </a:lnTo>
                <a:lnTo>
                  <a:pt x="1458493" y="2679700"/>
                </a:lnTo>
                <a:lnTo>
                  <a:pt x="1458493" y="3314700"/>
                </a:lnTo>
                <a:lnTo>
                  <a:pt x="1457858" y="3327400"/>
                </a:lnTo>
                <a:lnTo>
                  <a:pt x="1454048" y="3314700"/>
                </a:lnTo>
                <a:lnTo>
                  <a:pt x="1458493" y="3314700"/>
                </a:lnTo>
                <a:lnTo>
                  <a:pt x="1458493" y="2679700"/>
                </a:lnTo>
                <a:lnTo>
                  <a:pt x="1458277" y="2679700"/>
                </a:lnTo>
                <a:lnTo>
                  <a:pt x="1463357" y="2667000"/>
                </a:lnTo>
                <a:lnTo>
                  <a:pt x="1468424" y="2667000"/>
                </a:lnTo>
                <a:lnTo>
                  <a:pt x="1472653" y="2679700"/>
                </a:lnTo>
                <a:lnTo>
                  <a:pt x="1472653" y="1130300"/>
                </a:lnTo>
                <a:lnTo>
                  <a:pt x="1471815" y="1130300"/>
                </a:lnTo>
                <a:lnTo>
                  <a:pt x="1471815" y="1320800"/>
                </a:lnTo>
                <a:lnTo>
                  <a:pt x="1471815" y="1333500"/>
                </a:lnTo>
                <a:lnTo>
                  <a:pt x="1466735" y="1333500"/>
                </a:lnTo>
                <a:lnTo>
                  <a:pt x="1469275" y="1346200"/>
                </a:lnTo>
                <a:lnTo>
                  <a:pt x="1459966" y="1346200"/>
                </a:lnTo>
                <a:lnTo>
                  <a:pt x="1459966" y="2336800"/>
                </a:lnTo>
                <a:lnTo>
                  <a:pt x="1459966" y="2349500"/>
                </a:lnTo>
                <a:lnTo>
                  <a:pt x="1448130" y="2349500"/>
                </a:lnTo>
                <a:lnTo>
                  <a:pt x="1448130" y="2336800"/>
                </a:lnTo>
                <a:lnTo>
                  <a:pt x="1459966" y="2336800"/>
                </a:lnTo>
                <a:lnTo>
                  <a:pt x="1459966" y="1346200"/>
                </a:lnTo>
                <a:lnTo>
                  <a:pt x="1454048" y="1346200"/>
                </a:lnTo>
                <a:lnTo>
                  <a:pt x="1454048" y="2273300"/>
                </a:lnTo>
                <a:lnTo>
                  <a:pt x="1451483" y="2286000"/>
                </a:lnTo>
                <a:lnTo>
                  <a:pt x="1445590" y="2286000"/>
                </a:lnTo>
                <a:lnTo>
                  <a:pt x="1443901" y="2273300"/>
                </a:lnTo>
                <a:lnTo>
                  <a:pt x="1454048" y="2273300"/>
                </a:lnTo>
                <a:lnTo>
                  <a:pt x="1454048" y="1346200"/>
                </a:lnTo>
                <a:lnTo>
                  <a:pt x="1454404" y="1333500"/>
                </a:lnTo>
                <a:lnTo>
                  <a:pt x="1453095" y="1333500"/>
                </a:lnTo>
                <a:lnTo>
                  <a:pt x="1452359" y="1322349"/>
                </a:lnTo>
                <a:lnTo>
                  <a:pt x="1452359" y="1409700"/>
                </a:lnTo>
                <a:lnTo>
                  <a:pt x="1451508" y="1409700"/>
                </a:lnTo>
                <a:lnTo>
                  <a:pt x="1451508" y="2222500"/>
                </a:lnTo>
                <a:lnTo>
                  <a:pt x="1449819" y="2235200"/>
                </a:lnTo>
                <a:lnTo>
                  <a:pt x="1443901" y="2235200"/>
                </a:lnTo>
                <a:lnTo>
                  <a:pt x="1445590" y="2247900"/>
                </a:lnTo>
                <a:lnTo>
                  <a:pt x="1435442" y="2247900"/>
                </a:lnTo>
                <a:lnTo>
                  <a:pt x="1436281" y="2222500"/>
                </a:lnTo>
                <a:lnTo>
                  <a:pt x="1451508" y="2222500"/>
                </a:lnTo>
                <a:lnTo>
                  <a:pt x="1451508" y="1409700"/>
                </a:lnTo>
                <a:lnTo>
                  <a:pt x="1438821" y="1409700"/>
                </a:lnTo>
                <a:lnTo>
                  <a:pt x="1439672" y="1397000"/>
                </a:lnTo>
                <a:lnTo>
                  <a:pt x="1452359" y="1409700"/>
                </a:lnTo>
                <a:lnTo>
                  <a:pt x="1452359" y="1322349"/>
                </a:lnTo>
                <a:lnTo>
                  <a:pt x="1452257" y="1320800"/>
                </a:lnTo>
                <a:lnTo>
                  <a:pt x="1471815" y="1320800"/>
                </a:lnTo>
                <a:lnTo>
                  <a:pt x="1471815" y="1130300"/>
                </a:lnTo>
                <a:lnTo>
                  <a:pt x="1465910" y="1130300"/>
                </a:lnTo>
                <a:lnTo>
                  <a:pt x="1457007" y="1143000"/>
                </a:lnTo>
                <a:lnTo>
                  <a:pt x="1446199" y="1155700"/>
                </a:lnTo>
                <a:lnTo>
                  <a:pt x="1433741" y="1155700"/>
                </a:lnTo>
                <a:lnTo>
                  <a:pt x="1433741" y="2489200"/>
                </a:lnTo>
                <a:lnTo>
                  <a:pt x="1432902" y="2501900"/>
                </a:lnTo>
                <a:lnTo>
                  <a:pt x="1426133" y="2501900"/>
                </a:lnTo>
                <a:lnTo>
                  <a:pt x="1421904" y="2489200"/>
                </a:lnTo>
                <a:lnTo>
                  <a:pt x="1433741" y="2489200"/>
                </a:lnTo>
                <a:lnTo>
                  <a:pt x="1433741" y="1155700"/>
                </a:lnTo>
                <a:lnTo>
                  <a:pt x="1432902" y="1155700"/>
                </a:lnTo>
                <a:lnTo>
                  <a:pt x="1432052" y="1168400"/>
                </a:lnTo>
                <a:lnTo>
                  <a:pt x="1425282" y="1168400"/>
                </a:lnTo>
                <a:lnTo>
                  <a:pt x="1425282" y="1181100"/>
                </a:lnTo>
                <a:lnTo>
                  <a:pt x="1415135" y="1181100"/>
                </a:lnTo>
                <a:lnTo>
                  <a:pt x="1415135" y="2578100"/>
                </a:lnTo>
                <a:lnTo>
                  <a:pt x="1412544" y="2590800"/>
                </a:lnTo>
                <a:lnTo>
                  <a:pt x="1410271" y="2590800"/>
                </a:lnTo>
                <a:lnTo>
                  <a:pt x="1408950" y="2603500"/>
                </a:lnTo>
                <a:lnTo>
                  <a:pt x="1395260" y="2603500"/>
                </a:lnTo>
                <a:lnTo>
                  <a:pt x="1393456" y="2590800"/>
                </a:lnTo>
                <a:lnTo>
                  <a:pt x="1401013" y="2578100"/>
                </a:lnTo>
                <a:lnTo>
                  <a:pt x="1415135" y="2578100"/>
                </a:lnTo>
                <a:lnTo>
                  <a:pt x="1415135" y="1181100"/>
                </a:lnTo>
                <a:lnTo>
                  <a:pt x="1394409" y="1181100"/>
                </a:lnTo>
                <a:lnTo>
                  <a:pt x="1398638" y="1193800"/>
                </a:lnTo>
                <a:lnTo>
                  <a:pt x="1402194" y="1206500"/>
                </a:lnTo>
                <a:lnTo>
                  <a:pt x="1392301" y="1193800"/>
                </a:lnTo>
                <a:lnTo>
                  <a:pt x="1401597" y="1206500"/>
                </a:lnTo>
                <a:lnTo>
                  <a:pt x="1396530" y="1206500"/>
                </a:lnTo>
                <a:lnTo>
                  <a:pt x="1396504" y="1206639"/>
                </a:lnTo>
                <a:lnTo>
                  <a:pt x="1393964" y="1219200"/>
                </a:lnTo>
                <a:lnTo>
                  <a:pt x="1391208" y="1219200"/>
                </a:lnTo>
                <a:lnTo>
                  <a:pt x="1391208" y="2946400"/>
                </a:lnTo>
                <a:lnTo>
                  <a:pt x="1388706" y="2959100"/>
                </a:lnTo>
                <a:lnTo>
                  <a:pt x="1385239" y="2971800"/>
                </a:lnTo>
                <a:lnTo>
                  <a:pt x="1376222" y="2971800"/>
                </a:lnTo>
                <a:lnTo>
                  <a:pt x="1374736" y="2959100"/>
                </a:lnTo>
                <a:lnTo>
                  <a:pt x="1377772" y="2959100"/>
                </a:lnTo>
                <a:lnTo>
                  <a:pt x="1379613" y="2946400"/>
                </a:lnTo>
                <a:lnTo>
                  <a:pt x="1391208" y="2946400"/>
                </a:lnTo>
                <a:lnTo>
                  <a:pt x="1391208" y="1219200"/>
                </a:lnTo>
                <a:lnTo>
                  <a:pt x="1384681" y="1219200"/>
                </a:lnTo>
                <a:lnTo>
                  <a:pt x="1384681" y="1218272"/>
                </a:lnTo>
                <a:lnTo>
                  <a:pt x="1383842" y="1218272"/>
                </a:lnTo>
                <a:lnTo>
                  <a:pt x="1383842" y="1219123"/>
                </a:lnTo>
                <a:lnTo>
                  <a:pt x="1376781" y="1219200"/>
                </a:lnTo>
                <a:lnTo>
                  <a:pt x="1369466" y="1206639"/>
                </a:lnTo>
                <a:lnTo>
                  <a:pt x="1370304" y="1231874"/>
                </a:lnTo>
                <a:lnTo>
                  <a:pt x="1365529" y="1231874"/>
                </a:lnTo>
                <a:lnTo>
                  <a:pt x="1365529" y="3086100"/>
                </a:lnTo>
                <a:lnTo>
                  <a:pt x="1356550" y="3086100"/>
                </a:lnTo>
                <a:lnTo>
                  <a:pt x="1352219" y="3073400"/>
                </a:lnTo>
                <a:lnTo>
                  <a:pt x="1351229" y="3060649"/>
                </a:lnTo>
                <a:lnTo>
                  <a:pt x="1350010" y="3048000"/>
                </a:lnTo>
                <a:lnTo>
                  <a:pt x="1361846" y="3048000"/>
                </a:lnTo>
                <a:lnTo>
                  <a:pt x="1357909" y="3060649"/>
                </a:lnTo>
                <a:lnTo>
                  <a:pt x="1360678" y="3060649"/>
                </a:lnTo>
                <a:lnTo>
                  <a:pt x="1360754" y="3061043"/>
                </a:lnTo>
                <a:lnTo>
                  <a:pt x="1365529" y="3086100"/>
                </a:lnTo>
                <a:lnTo>
                  <a:pt x="1365529" y="1231874"/>
                </a:lnTo>
                <a:lnTo>
                  <a:pt x="1365224" y="1231874"/>
                </a:lnTo>
                <a:lnTo>
                  <a:pt x="1365224" y="1485900"/>
                </a:lnTo>
                <a:lnTo>
                  <a:pt x="1365224" y="1498600"/>
                </a:lnTo>
                <a:lnTo>
                  <a:pt x="1357617" y="1498600"/>
                </a:lnTo>
                <a:lnTo>
                  <a:pt x="1355928" y="1492084"/>
                </a:lnTo>
                <a:lnTo>
                  <a:pt x="1355928" y="2019300"/>
                </a:lnTo>
                <a:lnTo>
                  <a:pt x="1352397" y="2032000"/>
                </a:lnTo>
                <a:lnTo>
                  <a:pt x="1343558" y="2044700"/>
                </a:lnTo>
                <a:lnTo>
                  <a:pt x="1338160" y="2044700"/>
                </a:lnTo>
                <a:lnTo>
                  <a:pt x="1338160" y="2222500"/>
                </a:lnTo>
                <a:lnTo>
                  <a:pt x="1338160" y="3213100"/>
                </a:lnTo>
                <a:lnTo>
                  <a:pt x="1338160" y="3225800"/>
                </a:lnTo>
                <a:lnTo>
                  <a:pt x="1329702" y="3225800"/>
                </a:lnTo>
                <a:lnTo>
                  <a:pt x="1328013" y="3213100"/>
                </a:lnTo>
                <a:lnTo>
                  <a:pt x="1338160" y="3213100"/>
                </a:lnTo>
                <a:lnTo>
                  <a:pt x="1338160" y="2222500"/>
                </a:lnTo>
                <a:lnTo>
                  <a:pt x="1335620" y="2219033"/>
                </a:lnTo>
                <a:lnTo>
                  <a:pt x="1335620" y="2463800"/>
                </a:lnTo>
                <a:lnTo>
                  <a:pt x="1323784" y="2463800"/>
                </a:lnTo>
                <a:lnTo>
                  <a:pt x="1325511" y="2451100"/>
                </a:lnTo>
                <a:lnTo>
                  <a:pt x="1335316" y="2451100"/>
                </a:lnTo>
                <a:lnTo>
                  <a:pt x="1335328" y="2451481"/>
                </a:lnTo>
                <a:lnTo>
                  <a:pt x="1335620" y="2463800"/>
                </a:lnTo>
                <a:lnTo>
                  <a:pt x="1335620" y="2219033"/>
                </a:lnTo>
                <a:lnTo>
                  <a:pt x="1328889" y="2209800"/>
                </a:lnTo>
                <a:lnTo>
                  <a:pt x="1325473" y="2222500"/>
                </a:lnTo>
                <a:lnTo>
                  <a:pt x="1298676" y="2222500"/>
                </a:lnTo>
                <a:lnTo>
                  <a:pt x="1303909" y="2197100"/>
                </a:lnTo>
                <a:lnTo>
                  <a:pt x="1322463" y="2197100"/>
                </a:lnTo>
                <a:lnTo>
                  <a:pt x="1338160" y="2222500"/>
                </a:lnTo>
                <a:lnTo>
                  <a:pt x="1338160" y="2044700"/>
                </a:lnTo>
                <a:lnTo>
                  <a:pt x="1324965" y="2044700"/>
                </a:lnTo>
                <a:lnTo>
                  <a:pt x="1330871" y="2032000"/>
                </a:lnTo>
                <a:lnTo>
                  <a:pt x="1335976" y="2032000"/>
                </a:lnTo>
                <a:lnTo>
                  <a:pt x="1338160" y="2019300"/>
                </a:lnTo>
                <a:lnTo>
                  <a:pt x="1355928" y="2019300"/>
                </a:lnTo>
                <a:lnTo>
                  <a:pt x="1355928" y="1492084"/>
                </a:lnTo>
                <a:lnTo>
                  <a:pt x="1354328" y="1485900"/>
                </a:lnTo>
                <a:lnTo>
                  <a:pt x="1365224" y="1485900"/>
                </a:lnTo>
                <a:lnTo>
                  <a:pt x="1365224" y="1231874"/>
                </a:lnTo>
                <a:lnTo>
                  <a:pt x="1357972" y="1231874"/>
                </a:lnTo>
                <a:lnTo>
                  <a:pt x="1357896" y="1232052"/>
                </a:lnTo>
                <a:lnTo>
                  <a:pt x="1352575" y="1244587"/>
                </a:lnTo>
                <a:lnTo>
                  <a:pt x="1349057" y="1244587"/>
                </a:lnTo>
                <a:lnTo>
                  <a:pt x="1348955" y="1245425"/>
                </a:lnTo>
                <a:lnTo>
                  <a:pt x="1348841" y="1246352"/>
                </a:lnTo>
                <a:lnTo>
                  <a:pt x="1348803" y="1246619"/>
                </a:lnTo>
                <a:lnTo>
                  <a:pt x="1347470" y="1257287"/>
                </a:lnTo>
                <a:lnTo>
                  <a:pt x="1340548" y="1244587"/>
                </a:lnTo>
                <a:lnTo>
                  <a:pt x="1339037" y="1244587"/>
                </a:lnTo>
                <a:lnTo>
                  <a:pt x="1333652" y="1257287"/>
                </a:lnTo>
                <a:lnTo>
                  <a:pt x="1329626" y="1257287"/>
                </a:lnTo>
                <a:lnTo>
                  <a:pt x="1326045" y="1270000"/>
                </a:lnTo>
                <a:lnTo>
                  <a:pt x="1322095" y="1282700"/>
                </a:lnTo>
                <a:lnTo>
                  <a:pt x="1325473" y="1282700"/>
                </a:lnTo>
                <a:lnTo>
                  <a:pt x="1332877" y="1282700"/>
                </a:lnTo>
                <a:lnTo>
                  <a:pt x="1337449" y="1295400"/>
                </a:lnTo>
                <a:lnTo>
                  <a:pt x="1325473" y="1282700"/>
                </a:lnTo>
                <a:lnTo>
                  <a:pt x="1330109" y="1295400"/>
                </a:lnTo>
                <a:lnTo>
                  <a:pt x="1336535" y="1295400"/>
                </a:lnTo>
                <a:lnTo>
                  <a:pt x="1340700" y="1308100"/>
                </a:lnTo>
                <a:lnTo>
                  <a:pt x="1339850" y="1308100"/>
                </a:lnTo>
                <a:lnTo>
                  <a:pt x="1339850" y="1828800"/>
                </a:lnTo>
                <a:lnTo>
                  <a:pt x="1329702" y="1828800"/>
                </a:lnTo>
                <a:lnTo>
                  <a:pt x="1320393" y="1816100"/>
                </a:lnTo>
                <a:lnTo>
                  <a:pt x="1339850" y="1828800"/>
                </a:lnTo>
                <a:lnTo>
                  <a:pt x="1339850" y="1308100"/>
                </a:lnTo>
                <a:lnTo>
                  <a:pt x="1338160" y="1308100"/>
                </a:lnTo>
                <a:lnTo>
                  <a:pt x="1338160" y="1600200"/>
                </a:lnTo>
                <a:lnTo>
                  <a:pt x="1336827" y="1612900"/>
                </a:lnTo>
                <a:lnTo>
                  <a:pt x="1333195" y="1612900"/>
                </a:lnTo>
                <a:lnTo>
                  <a:pt x="1329715" y="1625600"/>
                </a:lnTo>
                <a:lnTo>
                  <a:pt x="1328864" y="1638300"/>
                </a:lnTo>
                <a:lnTo>
                  <a:pt x="1318742" y="1628559"/>
                </a:lnTo>
                <a:lnTo>
                  <a:pt x="1318742" y="1841385"/>
                </a:lnTo>
                <a:lnTo>
                  <a:pt x="1315326" y="1854200"/>
                </a:lnTo>
                <a:lnTo>
                  <a:pt x="1312786" y="1854200"/>
                </a:lnTo>
                <a:lnTo>
                  <a:pt x="1309370" y="1841385"/>
                </a:lnTo>
                <a:lnTo>
                  <a:pt x="1318742" y="1841385"/>
                </a:lnTo>
                <a:lnTo>
                  <a:pt x="1318742" y="1628559"/>
                </a:lnTo>
                <a:lnTo>
                  <a:pt x="1315681" y="1625600"/>
                </a:lnTo>
                <a:lnTo>
                  <a:pt x="1314792" y="1612900"/>
                </a:lnTo>
                <a:lnTo>
                  <a:pt x="1323263" y="1600200"/>
                </a:lnTo>
                <a:lnTo>
                  <a:pt x="1338160" y="1600200"/>
                </a:lnTo>
                <a:lnTo>
                  <a:pt x="1338160" y="1308100"/>
                </a:lnTo>
                <a:lnTo>
                  <a:pt x="1335608" y="1308100"/>
                </a:lnTo>
                <a:lnTo>
                  <a:pt x="1329169" y="1295400"/>
                </a:lnTo>
                <a:lnTo>
                  <a:pt x="1323213" y="1295400"/>
                </a:lnTo>
                <a:lnTo>
                  <a:pt x="1319555" y="1282700"/>
                </a:lnTo>
                <a:lnTo>
                  <a:pt x="1320393" y="1295400"/>
                </a:lnTo>
                <a:lnTo>
                  <a:pt x="1316164" y="1295400"/>
                </a:lnTo>
                <a:lnTo>
                  <a:pt x="1314475" y="1282700"/>
                </a:lnTo>
                <a:lnTo>
                  <a:pt x="1308557" y="1282700"/>
                </a:lnTo>
                <a:lnTo>
                  <a:pt x="1308557" y="1397000"/>
                </a:lnTo>
                <a:lnTo>
                  <a:pt x="1308557" y="1409700"/>
                </a:lnTo>
                <a:lnTo>
                  <a:pt x="1308506" y="1841157"/>
                </a:lnTo>
                <a:lnTo>
                  <a:pt x="1308506" y="1409700"/>
                </a:lnTo>
                <a:lnTo>
                  <a:pt x="1302702" y="1409700"/>
                </a:lnTo>
                <a:lnTo>
                  <a:pt x="1302702" y="1447609"/>
                </a:lnTo>
                <a:lnTo>
                  <a:pt x="1298282" y="1460500"/>
                </a:lnTo>
                <a:lnTo>
                  <a:pt x="1287056" y="1460500"/>
                </a:lnTo>
                <a:lnTo>
                  <a:pt x="1290789" y="1473200"/>
                </a:lnTo>
                <a:lnTo>
                  <a:pt x="1276350" y="1473200"/>
                </a:lnTo>
                <a:lnTo>
                  <a:pt x="1275588" y="1460500"/>
                </a:lnTo>
                <a:lnTo>
                  <a:pt x="1274826" y="1460500"/>
                </a:lnTo>
                <a:lnTo>
                  <a:pt x="1284389" y="1447609"/>
                </a:lnTo>
                <a:lnTo>
                  <a:pt x="1302702" y="1447609"/>
                </a:lnTo>
                <a:lnTo>
                  <a:pt x="1302702" y="1409700"/>
                </a:lnTo>
                <a:lnTo>
                  <a:pt x="1302639" y="1397000"/>
                </a:lnTo>
                <a:lnTo>
                  <a:pt x="1308557" y="1397000"/>
                </a:lnTo>
                <a:lnTo>
                  <a:pt x="1308557" y="1282700"/>
                </a:lnTo>
                <a:lnTo>
                  <a:pt x="1296720" y="1282700"/>
                </a:lnTo>
                <a:lnTo>
                  <a:pt x="1297559" y="1295400"/>
                </a:lnTo>
                <a:lnTo>
                  <a:pt x="1291640" y="1295400"/>
                </a:lnTo>
                <a:lnTo>
                  <a:pt x="1286560" y="1282700"/>
                </a:lnTo>
                <a:lnTo>
                  <a:pt x="1293964" y="1282700"/>
                </a:lnTo>
                <a:lnTo>
                  <a:pt x="1294282" y="1270000"/>
                </a:lnTo>
                <a:lnTo>
                  <a:pt x="1306017" y="1270000"/>
                </a:lnTo>
                <a:lnTo>
                  <a:pt x="1299210" y="1257287"/>
                </a:lnTo>
                <a:lnTo>
                  <a:pt x="1322946" y="1257287"/>
                </a:lnTo>
                <a:lnTo>
                  <a:pt x="1322832" y="1256982"/>
                </a:lnTo>
                <a:lnTo>
                  <a:pt x="1322730" y="1256703"/>
                </a:lnTo>
                <a:lnTo>
                  <a:pt x="1322628" y="1256423"/>
                </a:lnTo>
                <a:lnTo>
                  <a:pt x="1322514" y="1256118"/>
                </a:lnTo>
                <a:lnTo>
                  <a:pt x="1318260" y="1244587"/>
                </a:lnTo>
                <a:lnTo>
                  <a:pt x="1314411" y="1244587"/>
                </a:lnTo>
                <a:lnTo>
                  <a:pt x="1303147" y="1231874"/>
                </a:lnTo>
                <a:lnTo>
                  <a:pt x="1318183" y="1231874"/>
                </a:lnTo>
                <a:lnTo>
                  <a:pt x="1318094" y="1231734"/>
                </a:lnTo>
                <a:lnTo>
                  <a:pt x="1310360" y="1219200"/>
                </a:lnTo>
                <a:lnTo>
                  <a:pt x="1294180" y="1219200"/>
                </a:lnTo>
                <a:lnTo>
                  <a:pt x="1286865" y="1206500"/>
                </a:lnTo>
                <a:lnTo>
                  <a:pt x="1314272" y="1206500"/>
                </a:lnTo>
                <a:lnTo>
                  <a:pt x="1318120" y="1193800"/>
                </a:lnTo>
                <a:lnTo>
                  <a:pt x="1333093" y="1193800"/>
                </a:lnTo>
                <a:lnTo>
                  <a:pt x="1328166" y="1181963"/>
                </a:lnTo>
                <a:lnTo>
                  <a:pt x="1330756" y="1182217"/>
                </a:lnTo>
                <a:lnTo>
                  <a:pt x="1339011" y="1181900"/>
                </a:lnTo>
                <a:lnTo>
                  <a:pt x="1330286" y="1181506"/>
                </a:lnTo>
                <a:lnTo>
                  <a:pt x="1323149" y="1179995"/>
                </a:lnTo>
                <a:lnTo>
                  <a:pt x="1315694" y="1178814"/>
                </a:lnTo>
                <a:lnTo>
                  <a:pt x="1306017" y="1179360"/>
                </a:lnTo>
                <a:lnTo>
                  <a:pt x="1312367" y="1179995"/>
                </a:lnTo>
                <a:lnTo>
                  <a:pt x="1320088" y="1181100"/>
                </a:lnTo>
                <a:lnTo>
                  <a:pt x="1303477" y="1181100"/>
                </a:lnTo>
                <a:lnTo>
                  <a:pt x="1301788" y="1168400"/>
                </a:lnTo>
                <a:lnTo>
                  <a:pt x="1334782" y="1168400"/>
                </a:lnTo>
                <a:lnTo>
                  <a:pt x="1331506" y="1155700"/>
                </a:lnTo>
                <a:lnTo>
                  <a:pt x="1344930" y="1155700"/>
                </a:lnTo>
                <a:lnTo>
                  <a:pt x="1342618" y="1143000"/>
                </a:lnTo>
                <a:lnTo>
                  <a:pt x="1334668" y="1143000"/>
                </a:lnTo>
                <a:lnTo>
                  <a:pt x="1329105" y="1130300"/>
                </a:lnTo>
                <a:lnTo>
                  <a:pt x="1345209" y="1130300"/>
                </a:lnTo>
                <a:lnTo>
                  <a:pt x="1336573" y="1117600"/>
                </a:lnTo>
                <a:lnTo>
                  <a:pt x="1324927" y="1117600"/>
                </a:lnTo>
                <a:lnTo>
                  <a:pt x="1317015" y="1104900"/>
                </a:lnTo>
                <a:lnTo>
                  <a:pt x="1347152" y="1104900"/>
                </a:lnTo>
                <a:lnTo>
                  <a:pt x="1336903" y="1092200"/>
                </a:lnTo>
                <a:lnTo>
                  <a:pt x="1328013" y="1092200"/>
                </a:lnTo>
                <a:lnTo>
                  <a:pt x="1341145" y="1079500"/>
                </a:lnTo>
                <a:lnTo>
                  <a:pt x="1335620" y="1079500"/>
                </a:lnTo>
                <a:lnTo>
                  <a:pt x="1333093" y="1066800"/>
                </a:lnTo>
                <a:lnTo>
                  <a:pt x="1355178" y="1066800"/>
                </a:lnTo>
                <a:lnTo>
                  <a:pt x="1355077" y="1054100"/>
                </a:lnTo>
                <a:lnTo>
                  <a:pt x="1335481" y="1054100"/>
                </a:lnTo>
                <a:lnTo>
                  <a:pt x="1349159" y="1041400"/>
                </a:lnTo>
                <a:lnTo>
                  <a:pt x="1350010" y="1041400"/>
                </a:lnTo>
                <a:lnTo>
                  <a:pt x="1355928" y="1028700"/>
                </a:lnTo>
                <a:lnTo>
                  <a:pt x="1340700" y="1028700"/>
                </a:lnTo>
                <a:lnTo>
                  <a:pt x="1343545" y="1016000"/>
                </a:lnTo>
                <a:lnTo>
                  <a:pt x="1348206" y="1016000"/>
                </a:lnTo>
                <a:lnTo>
                  <a:pt x="1348232" y="1015669"/>
                </a:lnTo>
                <a:lnTo>
                  <a:pt x="1348905" y="1003300"/>
                </a:lnTo>
                <a:lnTo>
                  <a:pt x="1342504" y="1003300"/>
                </a:lnTo>
                <a:lnTo>
                  <a:pt x="1335608" y="990600"/>
                </a:lnTo>
                <a:lnTo>
                  <a:pt x="1321244" y="990600"/>
                </a:lnTo>
                <a:lnTo>
                  <a:pt x="1328102" y="977900"/>
                </a:lnTo>
                <a:lnTo>
                  <a:pt x="1322146" y="977900"/>
                </a:lnTo>
                <a:lnTo>
                  <a:pt x="1317155" y="965200"/>
                </a:lnTo>
                <a:lnTo>
                  <a:pt x="1333766" y="965200"/>
                </a:lnTo>
                <a:lnTo>
                  <a:pt x="1333931" y="952500"/>
                </a:lnTo>
                <a:lnTo>
                  <a:pt x="1343240" y="952500"/>
                </a:lnTo>
                <a:lnTo>
                  <a:pt x="1338605" y="939800"/>
                </a:lnTo>
                <a:lnTo>
                  <a:pt x="1315326" y="939800"/>
                </a:lnTo>
                <a:lnTo>
                  <a:pt x="1315326" y="927100"/>
                </a:lnTo>
                <a:lnTo>
                  <a:pt x="1337322" y="927100"/>
                </a:lnTo>
                <a:lnTo>
                  <a:pt x="1324635" y="914400"/>
                </a:lnTo>
                <a:lnTo>
                  <a:pt x="1322933" y="914400"/>
                </a:lnTo>
                <a:lnTo>
                  <a:pt x="1320114" y="910170"/>
                </a:lnTo>
                <a:lnTo>
                  <a:pt x="1321244" y="914400"/>
                </a:lnTo>
                <a:lnTo>
                  <a:pt x="1318704" y="914400"/>
                </a:lnTo>
                <a:lnTo>
                  <a:pt x="1313662" y="901839"/>
                </a:lnTo>
                <a:lnTo>
                  <a:pt x="1316164" y="914400"/>
                </a:lnTo>
                <a:lnTo>
                  <a:pt x="1314475" y="914400"/>
                </a:lnTo>
                <a:lnTo>
                  <a:pt x="1313637" y="911263"/>
                </a:lnTo>
                <a:lnTo>
                  <a:pt x="1313637" y="914400"/>
                </a:lnTo>
                <a:lnTo>
                  <a:pt x="1312862" y="914400"/>
                </a:lnTo>
                <a:lnTo>
                  <a:pt x="1312862" y="977900"/>
                </a:lnTo>
                <a:lnTo>
                  <a:pt x="1307299" y="990600"/>
                </a:lnTo>
                <a:lnTo>
                  <a:pt x="1295057" y="990600"/>
                </a:lnTo>
                <a:lnTo>
                  <a:pt x="1289138" y="977900"/>
                </a:lnTo>
                <a:lnTo>
                  <a:pt x="1312862" y="977900"/>
                </a:lnTo>
                <a:lnTo>
                  <a:pt x="1312862" y="914400"/>
                </a:lnTo>
                <a:lnTo>
                  <a:pt x="1310246" y="914400"/>
                </a:lnTo>
                <a:lnTo>
                  <a:pt x="1310246" y="901700"/>
                </a:lnTo>
                <a:lnTo>
                  <a:pt x="1310284" y="901839"/>
                </a:lnTo>
                <a:lnTo>
                  <a:pt x="1313637" y="914400"/>
                </a:lnTo>
                <a:lnTo>
                  <a:pt x="1313637" y="911263"/>
                </a:lnTo>
                <a:lnTo>
                  <a:pt x="1311224" y="902220"/>
                </a:lnTo>
                <a:lnTo>
                  <a:pt x="1311935" y="903617"/>
                </a:lnTo>
                <a:lnTo>
                  <a:pt x="1311300" y="901700"/>
                </a:lnTo>
                <a:lnTo>
                  <a:pt x="1312786" y="901700"/>
                </a:lnTo>
                <a:lnTo>
                  <a:pt x="1308557" y="889000"/>
                </a:lnTo>
                <a:lnTo>
                  <a:pt x="1306017" y="889000"/>
                </a:lnTo>
                <a:lnTo>
                  <a:pt x="1306868" y="876300"/>
                </a:lnTo>
                <a:lnTo>
                  <a:pt x="1296720" y="876300"/>
                </a:lnTo>
                <a:lnTo>
                  <a:pt x="1295869" y="863600"/>
                </a:lnTo>
                <a:lnTo>
                  <a:pt x="1318907" y="863600"/>
                </a:lnTo>
                <a:lnTo>
                  <a:pt x="1319377" y="863600"/>
                </a:lnTo>
                <a:lnTo>
                  <a:pt x="1319555" y="850722"/>
                </a:lnTo>
                <a:lnTo>
                  <a:pt x="1323352" y="850722"/>
                </a:lnTo>
                <a:lnTo>
                  <a:pt x="1324267" y="863600"/>
                </a:lnTo>
                <a:lnTo>
                  <a:pt x="1323771" y="850722"/>
                </a:lnTo>
                <a:lnTo>
                  <a:pt x="1329626" y="850722"/>
                </a:lnTo>
                <a:lnTo>
                  <a:pt x="1335620" y="863600"/>
                </a:lnTo>
                <a:lnTo>
                  <a:pt x="1331341" y="850722"/>
                </a:lnTo>
                <a:lnTo>
                  <a:pt x="1330502" y="850722"/>
                </a:lnTo>
                <a:lnTo>
                  <a:pt x="1327162" y="838200"/>
                </a:lnTo>
                <a:lnTo>
                  <a:pt x="1332179" y="850722"/>
                </a:lnTo>
                <a:lnTo>
                  <a:pt x="1334554" y="850722"/>
                </a:lnTo>
                <a:lnTo>
                  <a:pt x="1333728" y="838200"/>
                </a:lnTo>
                <a:lnTo>
                  <a:pt x="1341716" y="838200"/>
                </a:lnTo>
                <a:lnTo>
                  <a:pt x="1349959" y="850722"/>
                </a:lnTo>
                <a:lnTo>
                  <a:pt x="1346619" y="838200"/>
                </a:lnTo>
                <a:lnTo>
                  <a:pt x="1339850" y="825500"/>
                </a:lnTo>
                <a:lnTo>
                  <a:pt x="1358912" y="825500"/>
                </a:lnTo>
                <a:lnTo>
                  <a:pt x="1364183" y="838200"/>
                </a:lnTo>
                <a:lnTo>
                  <a:pt x="1369415" y="850722"/>
                </a:lnTo>
                <a:lnTo>
                  <a:pt x="1363078" y="825500"/>
                </a:lnTo>
                <a:lnTo>
                  <a:pt x="1365529" y="825500"/>
                </a:lnTo>
                <a:lnTo>
                  <a:pt x="1364386" y="812800"/>
                </a:lnTo>
                <a:lnTo>
                  <a:pt x="1371155" y="812800"/>
                </a:lnTo>
                <a:lnTo>
                  <a:pt x="1377073" y="825500"/>
                </a:lnTo>
                <a:lnTo>
                  <a:pt x="1381302" y="825500"/>
                </a:lnTo>
                <a:lnTo>
                  <a:pt x="1373009" y="812800"/>
                </a:lnTo>
                <a:lnTo>
                  <a:pt x="1368298" y="800087"/>
                </a:lnTo>
                <a:lnTo>
                  <a:pt x="1364996" y="800087"/>
                </a:lnTo>
                <a:lnTo>
                  <a:pt x="1360995" y="787400"/>
                </a:lnTo>
                <a:lnTo>
                  <a:pt x="1370736" y="800087"/>
                </a:lnTo>
                <a:lnTo>
                  <a:pt x="1376743" y="800087"/>
                </a:lnTo>
                <a:lnTo>
                  <a:pt x="1376845" y="800303"/>
                </a:lnTo>
                <a:lnTo>
                  <a:pt x="1382293" y="812800"/>
                </a:lnTo>
                <a:lnTo>
                  <a:pt x="1390611" y="825500"/>
                </a:lnTo>
                <a:lnTo>
                  <a:pt x="1384388" y="812800"/>
                </a:lnTo>
                <a:lnTo>
                  <a:pt x="1381506" y="800087"/>
                </a:lnTo>
                <a:lnTo>
                  <a:pt x="1385366" y="800087"/>
                </a:lnTo>
                <a:lnTo>
                  <a:pt x="1393139" y="812800"/>
                </a:lnTo>
                <a:lnTo>
                  <a:pt x="1386052" y="800303"/>
                </a:lnTo>
                <a:lnTo>
                  <a:pt x="1386001" y="800087"/>
                </a:lnTo>
                <a:lnTo>
                  <a:pt x="1382991" y="787400"/>
                </a:lnTo>
                <a:lnTo>
                  <a:pt x="1390726" y="800087"/>
                </a:lnTo>
                <a:lnTo>
                  <a:pt x="1396961" y="800087"/>
                </a:lnTo>
                <a:lnTo>
                  <a:pt x="1390611" y="787400"/>
                </a:lnTo>
                <a:lnTo>
                  <a:pt x="1397901" y="787400"/>
                </a:lnTo>
                <a:lnTo>
                  <a:pt x="1404277" y="800087"/>
                </a:lnTo>
                <a:lnTo>
                  <a:pt x="1404023" y="800087"/>
                </a:lnTo>
                <a:lnTo>
                  <a:pt x="1404112" y="800303"/>
                </a:lnTo>
                <a:lnTo>
                  <a:pt x="1409039" y="812800"/>
                </a:lnTo>
                <a:lnTo>
                  <a:pt x="1409217" y="812800"/>
                </a:lnTo>
                <a:lnTo>
                  <a:pt x="1406677" y="800087"/>
                </a:lnTo>
                <a:lnTo>
                  <a:pt x="1408874" y="800087"/>
                </a:lnTo>
                <a:lnTo>
                  <a:pt x="1405407" y="787400"/>
                </a:lnTo>
                <a:lnTo>
                  <a:pt x="1402575" y="787400"/>
                </a:lnTo>
                <a:lnTo>
                  <a:pt x="1402448" y="774700"/>
                </a:lnTo>
                <a:lnTo>
                  <a:pt x="1405826" y="774700"/>
                </a:lnTo>
                <a:lnTo>
                  <a:pt x="1408366" y="787400"/>
                </a:lnTo>
                <a:lnTo>
                  <a:pt x="1406321" y="774700"/>
                </a:lnTo>
                <a:lnTo>
                  <a:pt x="1410157" y="774700"/>
                </a:lnTo>
                <a:lnTo>
                  <a:pt x="1410093" y="774471"/>
                </a:lnTo>
                <a:lnTo>
                  <a:pt x="1406677" y="762000"/>
                </a:lnTo>
                <a:lnTo>
                  <a:pt x="1404899" y="762000"/>
                </a:lnTo>
                <a:lnTo>
                  <a:pt x="1399806" y="749300"/>
                </a:lnTo>
                <a:lnTo>
                  <a:pt x="1405470" y="749300"/>
                </a:lnTo>
                <a:lnTo>
                  <a:pt x="1409217" y="762000"/>
                </a:lnTo>
                <a:lnTo>
                  <a:pt x="1407896" y="749300"/>
                </a:lnTo>
                <a:lnTo>
                  <a:pt x="1405890" y="749300"/>
                </a:lnTo>
                <a:lnTo>
                  <a:pt x="1408366" y="736600"/>
                </a:lnTo>
                <a:lnTo>
                  <a:pt x="1413675" y="749300"/>
                </a:lnTo>
                <a:lnTo>
                  <a:pt x="1414437" y="749300"/>
                </a:lnTo>
                <a:lnTo>
                  <a:pt x="1420215" y="762000"/>
                </a:lnTo>
                <a:lnTo>
                  <a:pt x="1411757" y="762000"/>
                </a:lnTo>
                <a:lnTo>
                  <a:pt x="1420863" y="774700"/>
                </a:lnTo>
                <a:lnTo>
                  <a:pt x="1439672" y="774700"/>
                </a:lnTo>
                <a:lnTo>
                  <a:pt x="1439595" y="774471"/>
                </a:lnTo>
                <a:lnTo>
                  <a:pt x="1435849" y="762000"/>
                </a:lnTo>
                <a:lnTo>
                  <a:pt x="1431950" y="749300"/>
                </a:lnTo>
                <a:lnTo>
                  <a:pt x="1438922" y="749300"/>
                </a:lnTo>
                <a:lnTo>
                  <a:pt x="1449412" y="762000"/>
                </a:lnTo>
                <a:lnTo>
                  <a:pt x="1449819" y="749300"/>
                </a:lnTo>
                <a:lnTo>
                  <a:pt x="1443863" y="749300"/>
                </a:lnTo>
                <a:lnTo>
                  <a:pt x="1438287" y="736600"/>
                </a:lnTo>
                <a:lnTo>
                  <a:pt x="1436382" y="723900"/>
                </a:lnTo>
                <a:lnTo>
                  <a:pt x="1441361" y="723900"/>
                </a:lnTo>
                <a:lnTo>
                  <a:pt x="1453197" y="749300"/>
                </a:lnTo>
                <a:lnTo>
                  <a:pt x="1453769" y="749300"/>
                </a:lnTo>
                <a:lnTo>
                  <a:pt x="1449501" y="736600"/>
                </a:lnTo>
                <a:lnTo>
                  <a:pt x="1446657" y="723900"/>
                </a:lnTo>
                <a:lnTo>
                  <a:pt x="1451508" y="723900"/>
                </a:lnTo>
                <a:lnTo>
                  <a:pt x="1453857" y="736600"/>
                </a:lnTo>
                <a:lnTo>
                  <a:pt x="1454048" y="736600"/>
                </a:lnTo>
                <a:lnTo>
                  <a:pt x="1459357" y="749300"/>
                </a:lnTo>
                <a:lnTo>
                  <a:pt x="1457223" y="736600"/>
                </a:lnTo>
                <a:lnTo>
                  <a:pt x="1454480" y="736600"/>
                </a:lnTo>
                <a:lnTo>
                  <a:pt x="1455737" y="723900"/>
                </a:lnTo>
                <a:lnTo>
                  <a:pt x="1466735" y="723900"/>
                </a:lnTo>
                <a:lnTo>
                  <a:pt x="1466735" y="711200"/>
                </a:lnTo>
                <a:lnTo>
                  <a:pt x="1469275" y="711200"/>
                </a:lnTo>
                <a:lnTo>
                  <a:pt x="1472653" y="723900"/>
                </a:lnTo>
                <a:lnTo>
                  <a:pt x="1480273" y="723900"/>
                </a:lnTo>
                <a:lnTo>
                  <a:pt x="1485341" y="711200"/>
                </a:lnTo>
                <a:lnTo>
                  <a:pt x="1497190" y="711200"/>
                </a:lnTo>
                <a:lnTo>
                  <a:pt x="1512417" y="723900"/>
                </a:lnTo>
                <a:lnTo>
                  <a:pt x="1509026" y="711200"/>
                </a:lnTo>
                <a:lnTo>
                  <a:pt x="1505635" y="698474"/>
                </a:lnTo>
                <a:lnTo>
                  <a:pt x="1511566" y="698474"/>
                </a:lnTo>
                <a:lnTo>
                  <a:pt x="1511515" y="697750"/>
                </a:lnTo>
                <a:lnTo>
                  <a:pt x="1511668" y="698474"/>
                </a:lnTo>
                <a:lnTo>
                  <a:pt x="1512176" y="698474"/>
                </a:lnTo>
                <a:lnTo>
                  <a:pt x="1512252" y="697750"/>
                </a:lnTo>
                <a:lnTo>
                  <a:pt x="1513471" y="685800"/>
                </a:lnTo>
                <a:lnTo>
                  <a:pt x="1518259" y="673100"/>
                </a:lnTo>
                <a:lnTo>
                  <a:pt x="1526895" y="673100"/>
                </a:lnTo>
                <a:lnTo>
                  <a:pt x="1523733" y="660400"/>
                </a:lnTo>
                <a:lnTo>
                  <a:pt x="1527632" y="660400"/>
                </a:lnTo>
                <a:lnTo>
                  <a:pt x="1528483" y="673100"/>
                </a:lnTo>
                <a:lnTo>
                  <a:pt x="1537030" y="660400"/>
                </a:lnTo>
                <a:lnTo>
                  <a:pt x="1544243" y="647700"/>
                </a:lnTo>
                <a:lnTo>
                  <a:pt x="1552867" y="647700"/>
                </a:lnTo>
                <a:lnTo>
                  <a:pt x="1565706" y="660400"/>
                </a:lnTo>
                <a:lnTo>
                  <a:pt x="1562938" y="647700"/>
                </a:lnTo>
                <a:lnTo>
                  <a:pt x="1570101" y="647700"/>
                </a:lnTo>
                <a:lnTo>
                  <a:pt x="1564005" y="635000"/>
                </a:lnTo>
                <a:lnTo>
                  <a:pt x="1572806" y="647700"/>
                </a:lnTo>
                <a:lnTo>
                  <a:pt x="1591716" y="647700"/>
                </a:lnTo>
                <a:lnTo>
                  <a:pt x="1588757" y="635000"/>
                </a:lnTo>
                <a:lnTo>
                  <a:pt x="1587690" y="622300"/>
                </a:lnTo>
                <a:lnTo>
                  <a:pt x="1596999" y="647700"/>
                </a:lnTo>
                <a:lnTo>
                  <a:pt x="1591081" y="622300"/>
                </a:lnTo>
                <a:lnTo>
                  <a:pt x="1603768" y="647700"/>
                </a:lnTo>
                <a:lnTo>
                  <a:pt x="1603768" y="635000"/>
                </a:lnTo>
                <a:lnTo>
                  <a:pt x="1597850" y="635000"/>
                </a:lnTo>
                <a:lnTo>
                  <a:pt x="1595310" y="622300"/>
                </a:lnTo>
                <a:lnTo>
                  <a:pt x="1603870" y="622300"/>
                </a:lnTo>
                <a:lnTo>
                  <a:pt x="1610652" y="635000"/>
                </a:lnTo>
                <a:lnTo>
                  <a:pt x="1615605" y="647700"/>
                </a:lnTo>
                <a:lnTo>
                  <a:pt x="1617294" y="622300"/>
                </a:lnTo>
                <a:lnTo>
                  <a:pt x="1620685" y="622300"/>
                </a:lnTo>
                <a:lnTo>
                  <a:pt x="1620685" y="635000"/>
                </a:lnTo>
                <a:lnTo>
                  <a:pt x="1621624" y="622300"/>
                </a:lnTo>
                <a:lnTo>
                  <a:pt x="1625015" y="635000"/>
                </a:lnTo>
                <a:lnTo>
                  <a:pt x="1627454" y="635000"/>
                </a:lnTo>
                <a:lnTo>
                  <a:pt x="1624914" y="622300"/>
                </a:lnTo>
                <a:lnTo>
                  <a:pt x="1654530" y="622300"/>
                </a:lnTo>
                <a:lnTo>
                  <a:pt x="1659597" y="609600"/>
                </a:lnTo>
                <a:lnTo>
                  <a:pt x="1662125" y="609600"/>
                </a:lnTo>
                <a:lnTo>
                  <a:pt x="1661287" y="596900"/>
                </a:lnTo>
                <a:lnTo>
                  <a:pt x="1690039" y="596900"/>
                </a:lnTo>
                <a:lnTo>
                  <a:pt x="1686242" y="584200"/>
                </a:lnTo>
                <a:lnTo>
                  <a:pt x="1684972" y="584200"/>
                </a:lnTo>
                <a:lnTo>
                  <a:pt x="1684337" y="571474"/>
                </a:lnTo>
                <a:lnTo>
                  <a:pt x="1700999" y="571474"/>
                </a:lnTo>
                <a:lnTo>
                  <a:pt x="1700961" y="571246"/>
                </a:lnTo>
                <a:lnTo>
                  <a:pt x="1698498" y="558800"/>
                </a:lnTo>
                <a:lnTo>
                  <a:pt x="1703362" y="558800"/>
                </a:lnTo>
                <a:lnTo>
                  <a:pt x="1707591" y="571474"/>
                </a:lnTo>
                <a:lnTo>
                  <a:pt x="1720519" y="571474"/>
                </a:lnTo>
                <a:lnTo>
                  <a:pt x="1720545" y="571246"/>
                </a:lnTo>
                <a:lnTo>
                  <a:pt x="1723885" y="546061"/>
                </a:lnTo>
                <a:lnTo>
                  <a:pt x="1745310" y="546061"/>
                </a:lnTo>
                <a:lnTo>
                  <a:pt x="1758048" y="558800"/>
                </a:lnTo>
                <a:lnTo>
                  <a:pt x="1761947" y="546061"/>
                </a:lnTo>
                <a:lnTo>
                  <a:pt x="1761959" y="545871"/>
                </a:lnTo>
                <a:lnTo>
                  <a:pt x="1763636" y="520700"/>
                </a:lnTo>
                <a:lnTo>
                  <a:pt x="1768716" y="520700"/>
                </a:lnTo>
                <a:lnTo>
                  <a:pt x="1768678" y="521017"/>
                </a:lnTo>
                <a:lnTo>
                  <a:pt x="1766176" y="546061"/>
                </a:lnTo>
                <a:lnTo>
                  <a:pt x="1772945" y="546061"/>
                </a:lnTo>
                <a:lnTo>
                  <a:pt x="1772970" y="545871"/>
                </a:lnTo>
                <a:lnTo>
                  <a:pt x="1774736" y="533400"/>
                </a:lnTo>
                <a:lnTo>
                  <a:pt x="1786267" y="533400"/>
                </a:lnTo>
                <a:lnTo>
                  <a:pt x="1789010" y="520700"/>
                </a:lnTo>
                <a:lnTo>
                  <a:pt x="1802333" y="533400"/>
                </a:lnTo>
                <a:lnTo>
                  <a:pt x="1809940" y="533400"/>
                </a:lnTo>
                <a:lnTo>
                  <a:pt x="1816608" y="520700"/>
                </a:lnTo>
                <a:lnTo>
                  <a:pt x="1827072" y="533400"/>
                </a:lnTo>
                <a:lnTo>
                  <a:pt x="1822843" y="520700"/>
                </a:lnTo>
                <a:lnTo>
                  <a:pt x="1828165" y="508000"/>
                </a:lnTo>
                <a:lnTo>
                  <a:pt x="1868411" y="508000"/>
                </a:lnTo>
                <a:lnTo>
                  <a:pt x="1876996" y="520700"/>
                </a:lnTo>
                <a:lnTo>
                  <a:pt x="1885442" y="520700"/>
                </a:lnTo>
                <a:lnTo>
                  <a:pt x="1886407" y="508000"/>
                </a:lnTo>
                <a:lnTo>
                  <a:pt x="1882368" y="495300"/>
                </a:lnTo>
                <a:lnTo>
                  <a:pt x="1880082" y="482600"/>
                </a:lnTo>
                <a:lnTo>
                  <a:pt x="1886280" y="482600"/>
                </a:lnTo>
                <a:lnTo>
                  <a:pt x="1891360" y="495300"/>
                </a:lnTo>
                <a:lnTo>
                  <a:pt x="1893900" y="495300"/>
                </a:lnTo>
                <a:lnTo>
                  <a:pt x="1907438" y="482600"/>
                </a:lnTo>
                <a:lnTo>
                  <a:pt x="1921814" y="482600"/>
                </a:lnTo>
                <a:lnTo>
                  <a:pt x="1924354" y="469900"/>
                </a:lnTo>
                <a:lnTo>
                  <a:pt x="1926043" y="469900"/>
                </a:lnTo>
                <a:lnTo>
                  <a:pt x="1930781" y="482600"/>
                </a:lnTo>
                <a:lnTo>
                  <a:pt x="1933549" y="482600"/>
                </a:lnTo>
                <a:lnTo>
                  <a:pt x="1934248" y="469900"/>
                </a:lnTo>
                <a:lnTo>
                  <a:pt x="1952548" y="469900"/>
                </a:lnTo>
                <a:lnTo>
                  <a:pt x="1949729" y="457200"/>
                </a:lnTo>
                <a:lnTo>
                  <a:pt x="1954110" y="469900"/>
                </a:lnTo>
                <a:lnTo>
                  <a:pt x="1956917" y="457200"/>
                </a:lnTo>
                <a:lnTo>
                  <a:pt x="1964105" y="457200"/>
                </a:lnTo>
                <a:lnTo>
                  <a:pt x="1964194" y="450545"/>
                </a:lnTo>
                <a:lnTo>
                  <a:pt x="1964283" y="444500"/>
                </a:lnTo>
                <a:lnTo>
                  <a:pt x="1973427" y="444500"/>
                </a:lnTo>
                <a:lnTo>
                  <a:pt x="1978164" y="457200"/>
                </a:lnTo>
                <a:lnTo>
                  <a:pt x="1981174" y="444500"/>
                </a:lnTo>
                <a:lnTo>
                  <a:pt x="1986940" y="444500"/>
                </a:lnTo>
                <a:lnTo>
                  <a:pt x="1989480" y="457200"/>
                </a:lnTo>
                <a:lnTo>
                  <a:pt x="1994560" y="457200"/>
                </a:lnTo>
                <a:lnTo>
                  <a:pt x="1989480" y="444500"/>
                </a:lnTo>
                <a:lnTo>
                  <a:pt x="2016569" y="444500"/>
                </a:lnTo>
                <a:lnTo>
                  <a:pt x="2021725" y="431800"/>
                </a:lnTo>
                <a:lnTo>
                  <a:pt x="2027059" y="419100"/>
                </a:lnTo>
                <a:lnTo>
                  <a:pt x="2031136" y="419100"/>
                </a:lnTo>
                <a:lnTo>
                  <a:pt x="2028583" y="431800"/>
                </a:lnTo>
                <a:lnTo>
                  <a:pt x="2030933" y="444500"/>
                </a:lnTo>
                <a:lnTo>
                  <a:pt x="2032622" y="444500"/>
                </a:lnTo>
                <a:lnTo>
                  <a:pt x="2034311" y="431800"/>
                </a:lnTo>
                <a:lnTo>
                  <a:pt x="2036851" y="431800"/>
                </a:lnTo>
                <a:lnTo>
                  <a:pt x="2035162" y="419100"/>
                </a:lnTo>
                <a:lnTo>
                  <a:pt x="2045411" y="419100"/>
                </a:lnTo>
                <a:lnTo>
                  <a:pt x="2049018" y="431800"/>
                </a:lnTo>
                <a:lnTo>
                  <a:pt x="2052078" y="431800"/>
                </a:lnTo>
                <a:lnTo>
                  <a:pt x="2056409" y="444500"/>
                </a:lnTo>
                <a:lnTo>
                  <a:pt x="2056409" y="63500"/>
                </a:lnTo>
                <a:lnTo>
                  <a:pt x="2052078" y="63500"/>
                </a:lnTo>
                <a:lnTo>
                  <a:pt x="2056307" y="76200"/>
                </a:lnTo>
                <a:lnTo>
                  <a:pt x="2039962" y="63500"/>
                </a:lnTo>
                <a:lnTo>
                  <a:pt x="2034311" y="70840"/>
                </a:lnTo>
                <a:lnTo>
                  <a:pt x="2034311" y="114300"/>
                </a:lnTo>
                <a:lnTo>
                  <a:pt x="2030082" y="114300"/>
                </a:lnTo>
                <a:lnTo>
                  <a:pt x="2028393" y="101600"/>
                </a:lnTo>
                <a:lnTo>
                  <a:pt x="2030082" y="88900"/>
                </a:lnTo>
                <a:lnTo>
                  <a:pt x="2030933" y="88900"/>
                </a:lnTo>
                <a:lnTo>
                  <a:pt x="2034311" y="114300"/>
                </a:lnTo>
                <a:lnTo>
                  <a:pt x="2034311" y="70840"/>
                </a:lnTo>
                <a:lnTo>
                  <a:pt x="2030183" y="76200"/>
                </a:lnTo>
                <a:lnTo>
                  <a:pt x="2021217" y="88900"/>
                </a:lnTo>
                <a:lnTo>
                  <a:pt x="2018245" y="86106"/>
                </a:lnTo>
                <a:lnTo>
                  <a:pt x="2018245" y="368300"/>
                </a:lnTo>
                <a:lnTo>
                  <a:pt x="2013419" y="381000"/>
                </a:lnTo>
                <a:lnTo>
                  <a:pt x="2006930" y="381000"/>
                </a:lnTo>
                <a:lnTo>
                  <a:pt x="1999322" y="393700"/>
                </a:lnTo>
                <a:lnTo>
                  <a:pt x="1991169" y="393700"/>
                </a:lnTo>
                <a:lnTo>
                  <a:pt x="1992337" y="381000"/>
                </a:lnTo>
                <a:lnTo>
                  <a:pt x="1993493" y="368300"/>
                </a:lnTo>
                <a:lnTo>
                  <a:pt x="2018245" y="368300"/>
                </a:lnTo>
                <a:lnTo>
                  <a:pt x="2018245" y="86106"/>
                </a:lnTo>
                <a:lnTo>
                  <a:pt x="2007730" y="76200"/>
                </a:lnTo>
                <a:lnTo>
                  <a:pt x="1997938" y="88900"/>
                </a:lnTo>
                <a:lnTo>
                  <a:pt x="2004364" y="88900"/>
                </a:lnTo>
                <a:lnTo>
                  <a:pt x="2007247" y="101600"/>
                </a:lnTo>
                <a:lnTo>
                  <a:pt x="2008085" y="101600"/>
                </a:lnTo>
                <a:lnTo>
                  <a:pt x="2006396" y="114300"/>
                </a:lnTo>
                <a:lnTo>
                  <a:pt x="2003018" y="114300"/>
                </a:lnTo>
                <a:lnTo>
                  <a:pt x="2003082" y="101600"/>
                </a:lnTo>
                <a:lnTo>
                  <a:pt x="2000377" y="101600"/>
                </a:lnTo>
                <a:lnTo>
                  <a:pt x="1996236" y="88900"/>
                </a:lnTo>
                <a:lnTo>
                  <a:pt x="1992020" y="88900"/>
                </a:lnTo>
                <a:lnTo>
                  <a:pt x="1995398" y="101600"/>
                </a:lnTo>
                <a:lnTo>
                  <a:pt x="1990534" y="88900"/>
                </a:lnTo>
                <a:lnTo>
                  <a:pt x="1993506" y="114300"/>
                </a:lnTo>
                <a:lnTo>
                  <a:pt x="1988642" y="114300"/>
                </a:lnTo>
                <a:lnTo>
                  <a:pt x="1986940" y="101600"/>
                </a:lnTo>
                <a:lnTo>
                  <a:pt x="1984413" y="114300"/>
                </a:lnTo>
                <a:lnTo>
                  <a:pt x="1977961" y="114300"/>
                </a:lnTo>
                <a:lnTo>
                  <a:pt x="1978634" y="101600"/>
                </a:lnTo>
                <a:lnTo>
                  <a:pt x="1975218" y="101600"/>
                </a:lnTo>
                <a:lnTo>
                  <a:pt x="1974151" y="114300"/>
                </a:lnTo>
                <a:lnTo>
                  <a:pt x="1970874" y="114300"/>
                </a:lnTo>
                <a:lnTo>
                  <a:pt x="1971713" y="101600"/>
                </a:lnTo>
                <a:lnTo>
                  <a:pt x="1965909" y="101600"/>
                </a:lnTo>
                <a:lnTo>
                  <a:pt x="1962619" y="88900"/>
                </a:lnTo>
                <a:lnTo>
                  <a:pt x="1950567" y="88900"/>
                </a:lnTo>
                <a:lnTo>
                  <a:pt x="1951837" y="114300"/>
                </a:lnTo>
                <a:lnTo>
                  <a:pt x="1942960" y="114300"/>
                </a:lnTo>
                <a:lnTo>
                  <a:pt x="1940420" y="127000"/>
                </a:lnTo>
                <a:lnTo>
                  <a:pt x="1939810" y="114300"/>
                </a:lnTo>
                <a:lnTo>
                  <a:pt x="1935429" y="114300"/>
                </a:lnTo>
                <a:lnTo>
                  <a:pt x="1931962" y="101600"/>
                </a:lnTo>
                <a:lnTo>
                  <a:pt x="1928583" y="88900"/>
                </a:lnTo>
                <a:lnTo>
                  <a:pt x="1920125" y="88900"/>
                </a:lnTo>
                <a:lnTo>
                  <a:pt x="1920125" y="203200"/>
                </a:lnTo>
                <a:lnTo>
                  <a:pt x="1920125" y="215900"/>
                </a:lnTo>
                <a:lnTo>
                  <a:pt x="1906587" y="215900"/>
                </a:lnTo>
                <a:lnTo>
                  <a:pt x="1908276" y="203200"/>
                </a:lnTo>
                <a:lnTo>
                  <a:pt x="1920125" y="203200"/>
                </a:lnTo>
                <a:lnTo>
                  <a:pt x="1920125" y="88900"/>
                </a:lnTo>
                <a:lnTo>
                  <a:pt x="1914575" y="88900"/>
                </a:lnTo>
                <a:lnTo>
                  <a:pt x="1913356" y="101600"/>
                </a:lnTo>
                <a:lnTo>
                  <a:pt x="1911667" y="88900"/>
                </a:lnTo>
                <a:lnTo>
                  <a:pt x="1909127" y="101600"/>
                </a:lnTo>
                <a:lnTo>
                  <a:pt x="1910816" y="101600"/>
                </a:lnTo>
                <a:lnTo>
                  <a:pt x="1905965" y="114300"/>
                </a:lnTo>
                <a:lnTo>
                  <a:pt x="1904047" y="114300"/>
                </a:lnTo>
                <a:lnTo>
                  <a:pt x="1904047" y="152400"/>
                </a:lnTo>
                <a:lnTo>
                  <a:pt x="1898129" y="152400"/>
                </a:lnTo>
                <a:lnTo>
                  <a:pt x="1897278" y="139700"/>
                </a:lnTo>
                <a:lnTo>
                  <a:pt x="1898129" y="139700"/>
                </a:lnTo>
                <a:lnTo>
                  <a:pt x="1904047" y="152400"/>
                </a:lnTo>
                <a:lnTo>
                  <a:pt x="1904047" y="114300"/>
                </a:lnTo>
                <a:lnTo>
                  <a:pt x="1892211" y="114300"/>
                </a:lnTo>
                <a:lnTo>
                  <a:pt x="1892211" y="266700"/>
                </a:lnTo>
                <a:lnTo>
                  <a:pt x="1888820" y="266700"/>
                </a:lnTo>
                <a:lnTo>
                  <a:pt x="1881212" y="279400"/>
                </a:lnTo>
                <a:lnTo>
                  <a:pt x="1882051" y="292100"/>
                </a:lnTo>
                <a:lnTo>
                  <a:pt x="1862023" y="266700"/>
                </a:lnTo>
                <a:lnTo>
                  <a:pt x="1859470" y="266700"/>
                </a:lnTo>
                <a:lnTo>
                  <a:pt x="1856905" y="254000"/>
                </a:lnTo>
                <a:lnTo>
                  <a:pt x="1854352" y="241300"/>
                </a:lnTo>
                <a:lnTo>
                  <a:pt x="1859699" y="215900"/>
                </a:lnTo>
                <a:lnTo>
                  <a:pt x="1878672" y="228600"/>
                </a:lnTo>
                <a:lnTo>
                  <a:pt x="1877275" y="228600"/>
                </a:lnTo>
                <a:lnTo>
                  <a:pt x="1877250" y="228917"/>
                </a:lnTo>
                <a:lnTo>
                  <a:pt x="1876348" y="241300"/>
                </a:lnTo>
                <a:lnTo>
                  <a:pt x="1875104" y="241300"/>
                </a:lnTo>
                <a:lnTo>
                  <a:pt x="1872754" y="254000"/>
                </a:lnTo>
                <a:lnTo>
                  <a:pt x="1873592" y="266700"/>
                </a:lnTo>
                <a:lnTo>
                  <a:pt x="1886915" y="266700"/>
                </a:lnTo>
                <a:lnTo>
                  <a:pt x="1882876" y="254000"/>
                </a:lnTo>
                <a:lnTo>
                  <a:pt x="1878672" y="241300"/>
                </a:lnTo>
                <a:lnTo>
                  <a:pt x="1891360" y="241300"/>
                </a:lnTo>
                <a:lnTo>
                  <a:pt x="1889671" y="254000"/>
                </a:lnTo>
                <a:lnTo>
                  <a:pt x="1892211" y="266700"/>
                </a:lnTo>
                <a:lnTo>
                  <a:pt x="1892211" y="114300"/>
                </a:lnTo>
                <a:lnTo>
                  <a:pt x="1882051" y="114300"/>
                </a:lnTo>
                <a:lnTo>
                  <a:pt x="1879231" y="127000"/>
                </a:lnTo>
                <a:lnTo>
                  <a:pt x="1878457" y="139700"/>
                </a:lnTo>
                <a:lnTo>
                  <a:pt x="1878012" y="139700"/>
                </a:lnTo>
                <a:lnTo>
                  <a:pt x="1877949" y="152400"/>
                </a:lnTo>
                <a:lnTo>
                  <a:pt x="1876132" y="165100"/>
                </a:lnTo>
                <a:lnTo>
                  <a:pt x="1873592" y="165100"/>
                </a:lnTo>
                <a:lnTo>
                  <a:pt x="1869363" y="152400"/>
                </a:lnTo>
                <a:lnTo>
                  <a:pt x="1870214" y="139700"/>
                </a:lnTo>
                <a:lnTo>
                  <a:pt x="1867674" y="139700"/>
                </a:lnTo>
                <a:lnTo>
                  <a:pt x="1867674" y="165100"/>
                </a:lnTo>
                <a:lnTo>
                  <a:pt x="1863445" y="165100"/>
                </a:lnTo>
                <a:lnTo>
                  <a:pt x="1863445" y="152400"/>
                </a:lnTo>
                <a:lnTo>
                  <a:pt x="1865134" y="152400"/>
                </a:lnTo>
                <a:lnTo>
                  <a:pt x="1867674" y="165100"/>
                </a:lnTo>
                <a:lnTo>
                  <a:pt x="1867674" y="139700"/>
                </a:lnTo>
                <a:lnTo>
                  <a:pt x="1854987" y="139700"/>
                </a:lnTo>
                <a:lnTo>
                  <a:pt x="1860067" y="165100"/>
                </a:lnTo>
                <a:lnTo>
                  <a:pt x="1832152" y="177800"/>
                </a:lnTo>
                <a:lnTo>
                  <a:pt x="1818195" y="177800"/>
                </a:lnTo>
                <a:lnTo>
                  <a:pt x="1804250" y="190487"/>
                </a:lnTo>
                <a:lnTo>
                  <a:pt x="1804111" y="189992"/>
                </a:lnTo>
                <a:lnTo>
                  <a:pt x="1801075" y="177800"/>
                </a:lnTo>
                <a:lnTo>
                  <a:pt x="1797900" y="165100"/>
                </a:lnTo>
                <a:lnTo>
                  <a:pt x="1794459" y="165100"/>
                </a:lnTo>
                <a:lnTo>
                  <a:pt x="1791017" y="152400"/>
                </a:lnTo>
                <a:lnTo>
                  <a:pt x="1782711" y="139700"/>
                </a:lnTo>
                <a:lnTo>
                  <a:pt x="1779701" y="136105"/>
                </a:lnTo>
                <a:lnTo>
                  <a:pt x="1779701" y="431800"/>
                </a:lnTo>
                <a:lnTo>
                  <a:pt x="1774634" y="444500"/>
                </a:lnTo>
                <a:lnTo>
                  <a:pt x="1767865" y="444500"/>
                </a:lnTo>
                <a:lnTo>
                  <a:pt x="1765325" y="431800"/>
                </a:lnTo>
                <a:lnTo>
                  <a:pt x="1779701" y="431800"/>
                </a:lnTo>
                <a:lnTo>
                  <a:pt x="1779701" y="136105"/>
                </a:lnTo>
                <a:lnTo>
                  <a:pt x="1772094" y="127000"/>
                </a:lnTo>
                <a:lnTo>
                  <a:pt x="1772094" y="139700"/>
                </a:lnTo>
                <a:lnTo>
                  <a:pt x="1770405" y="139700"/>
                </a:lnTo>
                <a:lnTo>
                  <a:pt x="1766277" y="127000"/>
                </a:lnTo>
                <a:lnTo>
                  <a:pt x="1764690" y="127000"/>
                </a:lnTo>
                <a:lnTo>
                  <a:pt x="1764690" y="139700"/>
                </a:lnTo>
                <a:lnTo>
                  <a:pt x="1759407" y="139700"/>
                </a:lnTo>
                <a:lnTo>
                  <a:pt x="1756867" y="127000"/>
                </a:lnTo>
                <a:lnTo>
                  <a:pt x="1760258" y="152400"/>
                </a:lnTo>
                <a:lnTo>
                  <a:pt x="1757921" y="152400"/>
                </a:lnTo>
                <a:lnTo>
                  <a:pt x="1758556" y="165100"/>
                </a:lnTo>
                <a:lnTo>
                  <a:pt x="1753641" y="152400"/>
                </a:lnTo>
                <a:lnTo>
                  <a:pt x="1748409" y="152400"/>
                </a:lnTo>
                <a:lnTo>
                  <a:pt x="1745030" y="139700"/>
                </a:lnTo>
                <a:lnTo>
                  <a:pt x="1743062" y="139700"/>
                </a:lnTo>
                <a:lnTo>
                  <a:pt x="1740903" y="152400"/>
                </a:lnTo>
                <a:lnTo>
                  <a:pt x="1739544" y="152400"/>
                </a:lnTo>
                <a:lnTo>
                  <a:pt x="1740801" y="165100"/>
                </a:lnTo>
                <a:lnTo>
                  <a:pt x="1735264" y="152400"/>
                </a:lnTo>
                <a:lnTo>
                  <a:pt x="1731391" y="165100"/>
                </a:lnTo>
                <a:lnTo>
                  <a:pt x="1727352" y="152400"/>
                </a:lnTo>
                <a:lnTo>
                  <a:pt x="1721345" y="139700"/>
                </a:lnTo>
                <a:lnTo>
                  <a:pt x="1723034" y="152400"/>
                </a:lnTo>
                <a:lnTo>
                  <a:pt x="1723885" y="165100"/>
                </a:lnTo>
                <a:lnTo>
                  <a:pt x="1716455" y="165100"/>
                </a:lnTo>
                <a:lnTo>
                  <a:pt x="1711401" y="152400"/>
                </a:lnTo>
                <a:lnTo>
                  <a:pt x="1705406" y="152400"/>
                </a:lnTo>
                <a:lnTo>
                  <a:pt x="1697659" y="139700"/>
                </a:lnTo>
                <a:lnTo>
                  <a:pt x="1697697" y="152400"/>
                </a:lnTo>
                <a:lnTo>
                  <a:pt x="1698917" y="165100"/>
                </a:lnTo>
                <a:lnTo>
                  <a:pt x="1689684" y="165100"/>
                </a:lnTo>
                <a:lnTo>
                  <a:pt x="1686661" y="177800"/>
                </a:lnTo>
                <a:lnTo>
                  <a:pt x="1685810" y="177800"/>
                </a:lnTo>
                <a:lnTo>
                  <a:pt x="1685810" y="165100"/>
                </a:lnTo>
                <a:lnTo>
                  <a:pt x="1671434" y="165100"/>
                </a:lnTo>
                <a:lnTo>
                  <a:pt x="1676196" y="177800"/>
                </a:lnTo>
                <a:lnTo>
                  <a:pt x="1677784" y="190487"/>
                </a:lnTo>
                <a:lnTo>
                  <a:pt x="1678101" y="190487"/>
                </a:lnTo>
                <a:lnTo>
                  <a:pt x="1679054" y="203200"/>
                </a:lnTo>
                <a:lnTo>
                  <a:pt x="1671497" y="190487"/>
                </a:lnTo>
                <a:lnTo>
                  <a:pt x="1668157" y="190487"/>
                </a:lnTo>
                <a:lnTo>
                  <a:pt x="1668106" y="189992"/>
                </a:lnTo>
                <a:lnTo>
                  <a:pt x="1665605" y="165100"/>
                </a:lnTo>
                <a:lnTo>
                  <a:pt x="1663649" y="165100"/>
                </a:lnTo>
                <a:lnTo>
                  <a:pt x="1663928" y="177800"/>
                </a:lnTo>
                <a:lnTo>
                  <a:pt x="1664360" y="190487"/>
                </a:lnTo>
                <a:lnTo>
                  <a:pt x="1658747" y="190487"/>
                </a:lnTo>
                <a:lnTo>
                  <a:pt x="1658747" y="596900"/>
                </a:lnTo>
                <a:lnTo>
                  <a:pt x="1658747" y="609600"/>
                </a:lnTo>
                <a:lnTo>
                  <a:pt x="1654733" y="609600"/>
                </a:lnTo>
                <a:lnTo>
                  <a:pt x="1649869" y="596900"/>
                </a:lnTo>
                <a:lnTo>
                  <a:pt x="1650288" y="596900"/>
                </a:lnTo>
                <a:lnTo>
                  <a:pt x="1645208" y="584200"/>
                </a:lnTo>
                <a:lnTo>
                  <a:pt x="1647990" y="596900"/>
                </a:lnTo>
                <a:lnTo>
                  <a:pt x="1646275" y="596900"/>
                </a:lnTo>
                <a:lnTo>
                  <a:pt x="1645208" y="584200"/>
                </a:lnTo>
                <a:lnTo>
                  <a:pt x="1648993" y="584200"/>
                </a:lnTo>
                <a:lnTo>
                  <a:pt x="1653247" y="596900"/>
                </a:lnTo>
                <a:lnTo>
                  <a:pt x="1658747" y="596900"/>
                </a:lnTo>
                <a:lnTo>
                  <a:pt x="1658747" y="190487"/>
                </a:lnTo>
                <a:lnTo>
                  <a:pt x="1657464" y="190487"/>
                </a:lnTo>
                <a:lnTo>
                  <a:pt x="1651977" y="177800"/>
                </a:lnTo>
                <a:lnTo>
                  <a:pt x="1656778" y="190487"/>
                </a:lnTo>
                <a:lnTo>
                  <a:pt x="1644370" y="190487"/>
                </a:lnTo>
                <a:lnTo>
                  <a:pt x="1644370" y="546061"/>
                </a:lnTo>
                <a:lnTo>
                  <a:pt x="1644370" y="558800"/>
                </a:lnTo>
                <a:lnTo>
                  <a:pt x="1638452" y="558800"/>
                </a:lnTo>
                <a:lnTo>
                  <a:pt x="1638452" y="546061"/>
                </a:lnTo>
                <a:lnTo>
                  <a:pt x="1644370" y="546061"/>
                </a:lnTo>
                <a:lnTo>
                  <a:pt x="1644370" y="190487"/>
                </a:lnTo>
                <a:lnTo>
                  <a:pt x="1639316" y="190487"/>
                </a:lnTo>
                <a:lnTo>
                  <a:pt x="1643519" y="203200"/>
                </a:lnTo>
                <a:lnTo>
                  <a:pt x="1640027" y="203200"/>
                </a:lnTo>
                <a:lnTo>
                  <a:pt x="1635912" y="190487"/>
                </a:lnTo>
                <a:lnTo>
                  <a:pt x="1631149" y="190487"/>
                </a:lnTo>
                <a:lnTo>
                  <a:pt x="1625765" y="177800"/>
                </a:lnTo>
                <a:lnTo>
                  <a:pt x="1625511" y="190487"/>
                </a:lnTo>
                <a:lnTo>
                  <a:pt x="1626285" y="190487"/>
                </a:lnTo>
                <a:lnTo>
                  <a:pt x="1626590" y="203200"/>
                </a:lnTo>
                <a:lnTo>
                  <a:pt x="1620685" y="203200"/>
                </a:lnTo>
                <a:lnTo>
                  <a:pt x="1619694" y="215900"/>
                </a:lnTo>
                <a:lnTo>
                  <a:pt x="1611045" y="215900"/>
                </a:lnTo>
                <a:lnTo>
                  <a:pt x="1610626" y="228600"/>
                </a:lnTo>
                <a:lnTo>
                  <a:pt x="1611414" y="228600"/>
                </a:lnTo>
                <a:lnTo>
                  <a:pt x="1611515" y="228917"/>
                </a:lnTo>
                <a:lnTo>
                  <a:pt x="1615287" y="241300"/>
                </a:lnTo>
                <a:lnTo>
                  <a:pt x="1621523" y="241300"/>
                </a:lnTo>
                <a:lnTo>
                  <a:pt x="1620481" y="254000"/>
                </a:lnTo>
                <a:lnTo>
                  <a:pt x="1617294" y="254000"/>
                </a:lnTo>
                <a:lnTo>
                  <a:pt x="1614766" y="241300"/>
                </a:lnTo>
                <a:lnTo>
                  <a:pt x="1610106" y="241300"/>
                </a:lnTo>
                <a:lnTo>
                  <a:pt x="1607959" y="228917"/>
                </a:lnTo>
                <a:lnTo>
                  <a:pt x="1606550" y="241300"/>
                </a:lnTo>
                <a:lnTo>
                  <a:pt x="1603362" y="241300"/>
                </a:lnTo>
                <a:lnTo>
                  <a:pt x="1599539" y="254000"/>
                </a:lnTo>
                <a:lnTo>
                  <a:pt x="1596097" y="241300"/>
                </a:lnTo>
                <a:lnTo>
                  <a:pt x="1598104" y="241300"/>
                </a:lnTo>
                <a:lnTo>
                  <a:pt x="1592770" y="228600"/>
                </a:lnTo>
                <a:lnTo>
                  <a:pt x="1602917" y="228600"/>
                </a:lnTo>
                <a:lnTo>
                  <a:pt x="1595564" y="215900"/>
                </a:lnTo>
                <a:lnTo>
                  <a:pt x="1596377" y="215900"/>
                </a:lnTo>
                <a:lnTo>
                  <a:pt x="1588541" y="203200"/>
                </a:lnTo>
                <a:lnTo>
                  <a:pt x="1582940" y="215900"/>
                </a:lnTo>
                <a:lnTo>
                  <a:pt x="1572463" y="215900"/>
                </a:lnTo>
                <a:lnTo>
                  <a:pt x="1575854" y="228600"/>
                </a:lnTo>
                <a:lnTo>
                  <a:pt x="1580934" y="228600"/>
                </a:lnTo>
                <a:lnTo>
                  <a:pt x="1580997" y="228917"/>
                </a:lnTo>
                <a:lnTo>
                  <a:pt x="1583461" y="241300"/>
                </a:lnTo>
                <a:lnTo>
                  <a:pt x="1566862" y="241300"/>
                </a:lnTo>
                <a:lnTo>
                  <a:pt x="1557413" y="228600"/>
                </a:lnTo>
                <a:lnTo>
                  <a:pt x="1557350" y="228917"/>
                </a:lnTo>
                <a:lnTo>
                  <a:pt x="1554708" y="241300"/>
                </a:lnTo>
                <a:lnTo>
                  <a:pt x="1561680" y="254000"/>
                </a:lnTo>
                <a:lnTo>
                  <a:pt x="1562315" y="266700"/>
                </a:lnTo>
                <a:lnTo>
                  <a:pt x="1557248" y="266700"/>
                </a:lnTo>
                <a:lnTo>
                  <a:pt x="1548790" y="241300"/>
                </a:lnTo>
                <a:lnTo>
                  <a:pt x="1546212" y="241300"/>
                </a:lnTo>
                <a:lnTo>
                  <a:pt x="1548472" y="254000"/>
                </a:lnTo>
                <a:lnTo>
                  <a:pt x="1549615" y="266700"/>
                </a:lnTo>
                <a:lnTo>
                  <a:pt x="1543710" y="266700"/>
                </a:lnTo>
                <a:lnTo>
                  <a:pt x="1541170" y="254000"/>
                </a:lnTo>
                <a:lnTo>
                  <a:pt x="1544561" y="254000"/>
                </a:lnTo>
                <a:lnTo>
                  <a:pt x="1539049" y="241300"/>
                </a:lnTo>
                <a:lnTo>
                  <a:pt x="1539798" y="254000"/>
                </a:lnTo>
                <a:lnTo>
                  <a:pt x="1542300" y="266700"/>
                </a:lnTo>
                <a:lnTo>
                  <a:pt x="1542021" y="266700"/>
                </a:lnTo>
                <a:lnTo>
                  <a:pt x="1531861" y="254000"/>
                </a:lnTo>
                <a:lnTo>
                  <a:pt x="1526946" y="254000"/>
                </a:lnTo>
                <a:lnTo>
                  <a:pt x="1519021" y="279400"/>
                </a:lnTo>
                <a:lnTo>
                  <a:pt x="1515795" y="287743"/>
                </a:lnTo>
                <a:lnTo>
                  <a:pt x="1515795" y="304800"/>
                </a:lnTo>
                <a:lnTo>
                  <a:pt x="1511566" y="304800"/>
                </a:lnTo>
                <a:lnTo>
                  <a:pt x="1507337" y="292100"/>
                </a:lnTo>
                <a:lnTo>
                  <a:pt x="1512417" y="292100"/>
                </a:lnTo>
                <a:lnTo>
                  <a:pt x="1515795" y="304800"/>
                </a:lnTo>
                <a:lnTo>
                  <a:pt x="1515795" y="287743"/>
                </a:lnTo>
                <a:lnTo>
                  <a:pt x="1514106" y="292100"/>
                </a:lnTo>
                <a:lnTo>
                  <a:pt x="1511566" y="279400"/>
                </a:lnTo>
                <a:lnTo>
                  <a:pt x="1510715" y="266700"/>
                </a:lnTo>
                <a:lnTo>
                  <a:pt x="1505648" y="266700"/>
                </a:lnTo>
                <a:lnTo>
                  <a:pt x="1497939" y="279400"/>
                </a:lnTo>
                <a:lnTo>
                  <a:pt x="1470964" y="279400"/>
                </a:lnTo>
                <a:lnTo>
                  <a:pt x="1470964" y="673100"/>
                </a:lnTo>
                <a:lnTo>
                  <a:pt x="1470964" y="685800"/>
                </a:lnTo>
                <a:lnTo>
                  <a:pt x="1465046" y="685800"/>
                </a:lnTo>
                <a:lnTo>
                  <a:pt x="1466735" y="698474"/>
                </a:lnTo>
                <a:lnTo>
                  <a:pt x="1464195" y="698474"/>
                </a:lnTo>
                <a:lnTo>
                  <a:pt x="1464246" y="697750"/>
                </a:lnTo>
                <a:lnTo>
                  <a:pt x="1465046" y="685800"/>
                </a:lnTo>
                <a:lnTo>
                  <a:pt x="1461655" y="685800"/>
                </a:lnTo>
                <a:lnTo>
                  <a:pt x="1465884" y="673100"/>
                </a:lnTo>
                <a:lnTo>
                  <a:pt x="1470964" y="673100"/>
                </a:lnTo>
                <a:lnTo>
                  <a:pt x="1470964" y="279400"/>
                </a:lnTo>
                <a:lnTo>
                  <a:pt x="1461655" y="279400"/>
                </a:lnTo>
                <a:lnTo>
                  <a:pt x="1465884" y="292100"/>
                </a:lnTo>
                <a:lnTo>
                  <a:pt x="1463890" y="292100"/>
                </a:lnTo>
                <a:lnTo>
                  <a:pt x="1466735" y="304800"/>
                </a:lnTo>
                <a:lnTo>
                  <a:pt x="1465046" y="304800"/>
                </a:lnTo>
                <a:lnTo>
                  <a:pt x="1458277" y="292100"/>
                </a:lnTo>
                <a:lnTo>
                  <a:pt x="1457426" y="292100"/>
                </a:lnTo>
                <a:lnTo>
                  <a:pt x="1455737" y="304800"/>
                </a:lnTo>
                <a:lnTo>
                  <a:pt x="1451508" y="317500"/>
                </a:lnTo>
                <a:lnTo>
                  <a:pt x="1429270" y="317500"/>
                </a:lnTo>
                <a:lnTo>
                  <a:pt x="1431950" y="330200"/>
                </a:lnTo>
                <a:lnTo>
                  <a:pt x="1433842" y="342900"/>
                </a:lnTo>
                <a:lnTo>
                  <a:pt x="1408366" y="342900"/>
                </a:lnTo>
                <a:lnTo>
                  <a:pt x="1408366" y="469900"/>
                </a:lnTo>
                <a:lnTo>
                  <a:pt x="1408366" y="482600"/>
                </a:lnTo>
                <a:lnTo>
                  <a:pt x="1399070" y="482600"/>
                </a:lnTo>
                <a:lnTo>
                  <a:pt x="1403299" y="469900"/>
                </a:lnTo>
                <a:lnTo>
                  <a:pt x="1408366" y="469900"/>
                </a:lnTo>
                <a:lnTo>
                  <a:pt x="1408366" y="342900"/>
                </a:lnTo>
                <a:lnTo>
                  <a:pt x="1405839" y="342900"/>
                </a:lnTo>
                <a:lnTo>
                  <a:pt x="1395679" y="354076"/>
                </a:lnTo>
                <a:lnTo>
                  <a:pt x="1395679" y="749300"/>
                </a:lnTo>
                <a:lnTo>
                  <a:pt x="1391450" y="749300"/>
                </a:lnTo>
                <a:lnTo>
                  <a:pt x="1391450" y="736600"/>
                </a:lnTo>
                <a:lnTo>
                  <a:pt x="1393139" y="736600"/>
                </a:lnTo>
                <a:lnTo>
                  <a:pt x="1395679" y="749300"/>
                </a:lnTo>
                <a:lnTo>
                  <a:pt x="1395679" y="354076"/>
                </a:lnTo>
                <a:lnTo>
                  <a:pt x="1394282" y="355600"/>
                </a:lnTo>
                <a:lnTo>
                  <a:pt x="1378762" y="342900"/>
                </a:lnTo>
                <a:lnTo>
                  <a:pt x="1380642" y="355600"/>
                </a:lnTo>
                <a:lnTo>
                  <a:pt x="1375384" y="368300"/>
                </a:lnTo>
                <a:lnTo>
                  <a:pt x="1371384" y="368300"/>
                </a:lnTo>
                <a:lnTo>
                  <a:pt x="1377073" y="381000"/>
                </a:lnTo>
                <a:lnTo>
                  <a:pt x="1366888" y="368300"/>
                </a:lnTo>
                <a:lnTo>
                  <a:pt x="1365224" y="368300"/>
                </a:lnTo>
                <a:lnTo>
                  <a:pt x="1365224" y="749300"/>
                </a:lnTo>
                <a:lnTo>
                  <a:pt x="1361389" y="762000"/>
                </a:lnTo>
                <a:lnTo>
                  <a:pt x="1354124" y="774700"/>
                </a:lnTo>
                <a:lnTo>
                  <a:pt x="1332242" y="774700"/>
                </a:lnTo>
                <a:lnTo>
                  <a:pt x="1332191" y="774471"/>
                </a:lnTo>
                <a:lnTo>
                  <a:pt x="1329309" y="762000"/>
                </a:lnTo>
                <a:lnTo>
                  <a:pt x="1337322" y="749300"/>
                </a:lnTo>
                <a:lnTo>
                  <a:pt x="1365224" y="749300"/>
                </a:lnTo>
                <a:lnTo>
                  <a:pt x="1365224" y="368300"/>
                </a:lnTo>
                <a:lnTo>
                  <a:pt x="1343875" y="368300"/>
                </a:lnTo>
                <a:lnTo>
                  <a:pt x="1346784" y="381000"/>
                </a:lnTo>
                <a:lnTo>
                  <a:pt x="1347470" y="393700"/>
                </a:lnTo>
                <a:lnTo>
                  <a:pt x="1337322" y="368300"/>
                </a:lnTo>
                <a:lnTo>
                  <a:pt x="1343240" y="393700"/>
                </a:lnTo>
                <a:lnTo>
                  <a:pt x="1341551" y="392049"/>
                </a:lnTo>
                <a:lnTo>
                  <a:pt x="1341551" y="495300"/>
                </a:lnTo>
                <a:lnTo>
                  <a:pt x="1339011" y="508000"/>
                </a:lnTo>
                <a:lnTo>
                  <a:pt x="1325473" y="508000"/>
                </a:lnTo>
                <a:lnTo>
                  <a:pt x="1328864" y="495300"/>
                </a:lnTo>
                <a:lnTo>
                  <a:pt x="1341551" y="495300"/>
                </a:lnTo>
                <a:lnTo>
                  <a:pt x="1341551" y="392049"/>
                </a:lnTo>
                <a:lnTo>
                  <a:pt x="1330299" y="381000"/>
                </a:lnTo>
                <a:lnTo>
                  <a:pt x="1335620" y="393700"/>
                </a:lnTo>
                <a:lnTo>
                  <a:pt x="1319491" y="393700"/>
                </a:lnTo>
                <a:lnTo>
                  <a:pt x="1313637" y="381000"/>
                </a:lnTo>
                <a:lnTo>
                  <a:pt x="1309408" y="406400"/>
                </a:lnTo>
                <a:lnTo>
                  <a:pt x="1306868" y="393700"/>
                </a:lnTo>
                <a:lnTo>
                  <a:pt x="1300099" y="393700"/>
                </a:lnTo>
                <a:lnTo>
                  <a:pt x="1302639" y="406400"/>
                </a:lnTo>
                <a:lnTo>
                  <a:pt x="1288389" y="406400"/>
                </a:lnTo>
                <a:lnTo>
                  <a:pt x="1285722" y="419100"/>
                </a:lnTo>
                <a:lnTo>
                  <a:pt x="1281493" y="401002"/>
                </a:lnTo>
                <a:lnTo>
                  <a:pt x="1281493" y="838200"/>
                </a:lnTo>
                <a:lnTo>
                  <a:pt x="1280642" y="838200"/>
                </a:lnTo>
                <a:lnTo>
                  <a:pt x="1280591" y="837387"/>
                </a:lnTo>
                <a:lnTo>
                  <a:pt x="1280477" y="835660"/>
                </a:lnTo>
                <a:lnTo>
                  <a:pt x="1280363" y="833970"/>
                </a:lnTo>
                <a:lnTo>
                  <a:pt x="1279791" y="825500"/>
                </a:lnTo>
                <a:lnTo>
                  <a:pt x="1280642" y="825500"/>
                </a:lnTo>
                <a:lnTo>
                  <a:pt x="1281493" y="838200"/>
                </a:lnTo>
                <a:lnTo>
                  <a:pt x="1281493" y="401002"/>
                </a:lnTo>
                <a:lnTo>
                  <a:pt x="1279804" y="393700"/>
                </a:lnTo>
                <a:lnTo>
                  <a:pt x="1278953" y="395185"/>
                </a:lnTo>
                <a:lnTo>
                  <a:pt x="1278953" y="838200"/>
                </a:lnTo>
                <a:lnTo>
                  <a:pt x="1278102" y="838200"/>
                </a:lnTo>
                <a:lnTo>
                  <a:pt x="1278001" y="837387"/>
                </a:lnTo>
                <a:lnTo>
                  <a:pt x="1276413" y="825500"/>
                </a:lnTo>
                <a:lnTo>
                  <a:pt x="1277264" y="838200"/>
                </a:lnTo>
                <a:lnTo>
                  <a:pt x="1277150" y="837387"/>
                </a:lnTo>
                <a:lnTo>
                  <a:pt x="1276692" y="833983"/>
                </a:lnTo>
                <a:lnTo>
                  <a:pt x="1277048" y="835660"/>
                </a:lnTo>
                <a:lnTo>
                  <a:pt x="1276934" y="833970"/>
                </a:lnTo>
                <a:lnTo>
                  <a:pt x="1276413" y="825500"/>
                </a:lnTo>
                <a:lnTo>
                  <a:pt x="1278953" y="838200"/>
                </a:lnTo>
                <a:lnTo>
                  <a:pt x="1278953" y="395185"/>
                </a:lnTo>
                <a:lnTo>
                  <a:pt x="1276134" y="400075"/>
                </a:lnTo>
                <a:lnTo>
                  <a:pt x="1276134" y="838200"/>
                </a:lnTo>
                <a:lnTo>
                  <a:pt x="1274305" y="827938"/>
                </a:lnTo>
                <a:lnTo>
                  <a:pt x="1274305" y="838200"/>
                </a:lnTo>
                <a:lnTo>
                  <a:pt x="1274216" y="837387"/>
                </a:lnTo>
                <a:lnTo>
                  <a:pt x="1273035" y="825500"/>
                </a:lnTo>
                <a:lnTo>
                  <a:pt x="1274051" y="835660"/>
                </a:lnTo>
                <a:lnTo>
                  <a:pt x="1274267" y="837387"/>
                </a:lnTo>
                <a:lnTo>
                  <a:pt x="1274305" y="838200"/>
                </a:lnTo>
                <a:lnTo>
                  <a:pt x="1274305" y="827938"/>
                </a:lnTo>
                <a:lnTo>
                  <a:pt x="1273873" y="825500"/>
                </a:lnTo>
                <a:lnTo>
                  <a:pt x="1275562" y="825500"/>
                </a:lnTo>
                <a:lnTo>
                  <a:pt x="1276134" y="838200"/>
                </a:lnTo>
                <a:lnTo>
                  <a:pt x="1276134" y="400075"/>
                </a:lnTo>
                <a:lnTo>
                  <a:pt x="1272489" y="406400"/>
                </a:lnTo>
                <a:lnTo>
                  <a:pt x="1270495" y="410540"/>
                </a:lnTo>
                <a:lnTo>
                  <a:pt x="1270495" y="457200"/>
                </a:lnTo>
                <a:lnTo>
                  <a:pt x="1269225" y="453644"/>
                </a:lnTo>
                <a:lnTo>
                  <a:pt x="1269225" y="838200"/>
                </a:lnTo>
                <a:lnTo>
                  <a:pt x="1269149" y="837387"/>
                </a:lnTo>
                <a:lnTo>
                  <a:pt x="1268984" y="835799"/>
                </a:lnTo>
                <a:lnTo>
                  <a:pt x="1269187" y="837361"/>
                </a:lnTo>
                <a:lnTo>
                  <a:pt x="1269225" y="838200"/>
                </a:lnTo>
                <a:lnTo>
                  <a:pt x="1269225" y="453644"/>
                </a:lnTo>
                <a:lnTo>
                  <a:pt x="1268806" y="452475"/>
                </a:lnTo>
                <a:lnTo>
                  <a:pt x="1268806" y="833970"/>
                </a:lnTo>
                <a:lnTo>
                  <a:pt x="1267104" y="825500"/>
                </a:lnTo>
                <a:lnTo>
                  <a:pt x="1267955" y="825500"/>
                </a:lnTo>
                <a:lnTo>
                  <a:pt x="1268806" y="833970"/>
                </a:lnTo>
                <a:lnTo>
                  <a:pt x="1268806" y="452475"/>
                </a:lnTo>
                <a:lnTo>
                  <a:pt x="1266685" y="446532"/>
                </a:lnTo>
                <a:lnTo>
                  <a:pt x="1266685" y="838200"/>
                </a:lnTo>
                <a:lnTo>
                  <a:pt x="1266266" y="838200"/>
                </a:lnTo>
                <a:lnTo>
                  <a:pt x="1266151" y="837387"/>
                </a:lnTo>
                <a:lnTo>
                  <a:pt x="1264577" y="825500"/>
                </a:lnTo>
                <a:lnTo>
                  <a:pt x="1264577" y="838200"/>
                </a:lnTo>
                <a:lnTo>
                  <a:pt x="1263675" y="838200"/>
                </a:lnTo>
                <a:lnTo>
                  <a:pt x="1263624" y="837387"/>
                </a:lnTo>
                <a:lnTo>
                  <a:pt x="1263510" y="835660"/>
                </a:lnTo>
                <a:lnTo>
                  <a:pt x="1263408" y="833970"/>
                </a:lnTo>
                <a:lnTo>
                  <a:pt x="1263307" y="832358"/>
                </a:lnTo>
                <a:lnTo>
                  <a:pt x="1263307" y="838200"/>
                </a:lnTo>
                <a:lnTo>
                  <a:pt x="1256398" y="838200"/>
                </a:lnTo>
                <a:lnTo>
                  <a:pt x="1256296" y="833970"/>
                </a:lnTo>
                <a:lnTo>
                  <a:pt x="1256118" y="825500"/>
                </a:lnTo>
                <a:lnTo>
                  <a:pt x="1256449" y="835660"/>
                </a:lnTo>
                <a:lnTo>
                  <a:pt x="1256563" y="837387"/>
                </a:lnTo>
                <a:lnTo>
                  <a:pt x="1256677" y="833970"/>
                </a:lnTo>
                <a:lnTo>
                  <a:pt x="1256957" y="825500"/>
                </a:lnTo>
                <a:lnTo>
                  <a:pt x="1257808" y="825500"/>
                </a:lnTo>
                <a:lnTo>
                  <a:pt x="1259840" y="835660"/>
                </a:lnTo>
                <a:lnTo>
                  <a:pt x="1260233" y="837387"/>
                </a:lnTo>
                <a:lnTo>
                  <a:pt x="1258646" y="825500"/>
                </a:lnTo>
                <a:lnTo>
                  <a:pt x="1260005" y="835660"/>
                </a:lnTo>
                <a:lnTo>
                  <a:pt x="1260348" y="837387"/>
                </a:lnTo>
                <a:lnTo>
                  <a:pt x="1260348" y="825500"/>
                </a:lnTo>
                <a:lnTo>
                  <a:pt x="1262037" y="825500"/>
                </a:lnTo>
                <a:lnTo>
                  <a:pt x="1263307" y="838200"/>
                </a:lnTo>
                <a:lnTo>
                  <a:pt x="1263307" y="832358"/>
                </a:lnTo>
                <a:lnTo>
                  <a:pt x="1262875" y="825500"/>
                </a:lnTo>
                <a:lnTo>
                  <a:pt x="1264577" y="838200"/>
                </a:lnTo>
                <a:lnTo>
                  <a:pt x="1264577" y="825500"/>
                </a:lnTo>
                <a:lnTo>
                  <a:pt x="1265923" y="835660"/>
                </a:lnTo>
                <a:lnTo>
                  <a:pt x="1266266" y="837387"/>
                </a:lnTo>
                <a:lnTo>
                  <a:pt x="1266266" y="825500"/>
                </a:lnTo>
                <a:lnTo>
                  <a:pt x="1266685" y="838200"/>
                </a:lnTo>
                <a:lnTo>
                  <a:pt x="1266685" y="446532"/>
                </a:lnTo>
                <a:lnTo>
                  <a:pt x="1265961" y="444500"/>
                </a:lnTo>
                <a:lnTo>
                  <a:pt x="1267574" y="444500"/>
                </a:lnTo>
                <a:lnTo>
                  <a:pt x="1270495" y="457200"/>
                </a:lnTo>
                <a:lnTo>
                  <a:pt x="1270495" y="410540"/>
                </a:lnTo>
                <a:lnTo>
                  <a:pt x="1266367" y="419100"/>
                </a:lnTo>
                <a:lnTo>
                  <a:pt x="1260411" y="419100"/>
                </a:lnTo>
                <a:lnTo>
                  <a:pt x="1253578" y="431800"/>
                </a:lnTo>
                <a:lnTo>
                  <a:pt x="1254417" y="431800"/>
                </a:lnTo>
                <a:lnTo>
                  <a:pt x="1259306" y="431800"/>
                </a:lnTo>
                <a:lnTo>
                  <a:pt x="1265212" y="444500"/>
                </a:lnTo>
                <a:lnTo>
                  <a:pt x="1256576" y="444500"/>
                </a:lnTo>
                <a:lnTo>
                  <a:pt x="1254417" y="431800"/>
                </a:lnTo>
                <a:lnTo>
                  <a:pt x="1254417" y="825500"/>
                </a:lnTo>
                <a:lnTo>
                  <a:pt x="1254417" y="838200"/>
                </a:lnTo>
                <a:lnTo>
                  <a:pt x="1253998" y="838200"/>
                </a:lnTo>
                <a:lnTo>
                  <a:pt x="1253972" y="837387"/>
                </a:lnTo>
                <a:lnTo>
                  <a:pt x="1253858" y="833970"/>
                </a:lnTo>
                <a:lnTo>
                  <a:pt x="1253578" y="825500"/>
                </a:lnTo>
                <a:lnTo>
                  <a:pt x="1253236" y="838200"/>
                </a:lnTo>
                <a:lnTo>
                  <a:pt x="1253134" y="835660"/>
                </a:lnTo>
                <a:lnTo>
                  <a:pt x="1253070" y="833970"/>
                </a:lnTo>
                <a:lnTo>
                  <a:pt x="1252728" y="825500"/>
                </a:lnTo>
                <a:lnTo>
                  <a:pt x="1253578" y="825500"/>
                </a:lnTo>
                <a:lnTo>
                  <a:pt x="1254417" y="825500"/>
                </a:lnTo>
                <a:lnTo>
                  <a:pt x="1254417" y="431800"/>
                </a:lnTo>
                <a:lnTo>
                  <a:pt x="1253578" y="444500"/>
                </a:lnTo>
                <a:lnTo>
                  <a:pt x="1250188" y="444500"/>
                </a:lnTo>
                <a:lnTo>
                  <a:pt x="1249349" y="431800"/>
                </a:lnTo>
                <a:lnTo>
                  <a:pt x="1243431" y="431800"/>
                </a:lnTo>
                <a:lnTo>
                  <a:pt x="1243431" y="1778000"/>
                </a:lnTo>
                <a:lnTo>
                  <a:pt x="1239215" y="1790649"/>
                </a:lnTo>
                <a:lnTo>
                  <a:pt x="1222514" y="1790649"/>
                </a:lnTo>
                <a:lnTo>
                  <a:pt x="1222413" y="1778000"/>
                </a:lnTo>
                <a:lnTo>
                  <a:pt x="1229042" y="1778000"/>
                </a:lnTo>
                <a:lnTo>
                  <a:pt x="1237500" y="1765300"/>
                </a:lnTo>
                <a:lnTo>
                  <a:pt x="1243431" y="1778000"/>
                </a:lnTo>
                <a:lnTo>
                  <a:pt x="1243431" y="431800"/>
                </a:lnTo>
                <a:lnTo>
                  <a:pt x="1233703" y="431800"/>
                </a:lnTo>
                <a:lnTo>
                  <a:pt x="1234973" y="444500"/>
                </a:lnTo>
                <a:lnTo>
                  <a:pt x="1234655" y="443318"/>
                </a:lnTo>
                <a:lnTo>
                  <a:pt x="1234655" y="1663700"/>
                </a:lnTo>
                <a:lnTo>
                  <a:pt x="1229931" y="1676400"/>
                </a:lnTo>
                <a:lnTo>
                  <a:pt x="1222273" y="1676400"/>
                </a:lnTo>
                <a:lnTo>
                  <a:pt x="1218044" y="1663700"/>
                </a:lnTo>
                <a:lnTo>
                  <a:pt x="1222273" y="1651000"/>
                </a:lnTo>
                <a:lnTo>
                  <a:pt x="1231582" y="1651000"/>
                </a:lnTo>
                <a:lnTo>
                  <a:pt x="1233271" y="1663700"/>
                </a:lnTo>
                <a:lnTo>
                  <a:pt x="1234655" y="1663700"/>
                </a:lnTo>
                <a:lnTo>
                  <a:pt x="1234655" y="443318"/>
                </a:lnTo>
                <a:lnTo>
                  <a:pt x="1231582" y="431800"/>
                </a:lnTo>
                <a:lnTo>
                  <a:pt x="1225461" y="444500"/>
                </a:lnTo>
                <a:lnTo>
                  <a:pt x="1217663" y="444500"/>
                </a:lnTo>
                <a:lnTo>
                  <a:pt x="1212977" y="457200"/>
                </a:lnTo>
                <a:lnTo>
                  <a:pt x="1217650" y="469900"/>
                </a:lnTo>
                <a:lnTo>
                  <a:pt x="1220355" y="469900"/>
                </a:lnTo>
                <a:lnTo>
                  <a:pt x="1223124" y="482600"/>
                </a:lnTo>
                <a:lnTo>
                  <a:pt x="1204518" y="482600"/>
                </a:lnTo>
                <a:lnTo>
                  <a:pt x="1204518" y="508000"/>
                </a:lnTo>
                <a:lnTo>
                  <a:pt x="1203350" y="505675"/>
                </a:lnTo>
                <a:lnTo>
                  <a:pt x="1203350" y="1219200"/>
                </a:lnTo>
                <a:lnTo>
                  <a:pt x="1198600" y="1231874"/>
                </a:lnTo>
                <a:lnTo>
                  <a:pt x="1183373" y="1231874"/>
                </a:lnTo>
                <a:lnTo>
                  <a:pt x="1183411" y="1231734"/>
                </a:lnTo>
                <a:lnTo>
                  <a:pt x="1189050" y="1206639"/>
                </a:lnTo>
                <a:lnTo>
                  <a:pt x="1189075" y="1206500"/>
                </a:lnTo>
                <a:lnTo>
                  <a:pt x="1197965" y="1206500"/>
                </a:lnTo>
                <a:lnTo>
                  <a:pt x="1198016" y="1206639"/>
                </a:lnTo>
                <a:lnTo>
                  <a:pt x="1203350" y="1219200"/>
                </a:lnTo>
                <a:lnTo>
                  <a:pt x="1203350" y="505675"/>
                </a:lnTo>
                <a:lnTo>
                  <a:pt x="1198156" y="495300"/>
                </a:lnTo>
                <a:lnTo>
                  <a:pt x="1200289" y="495300"/>
                </a:lnTo>
                <a:lnTo>
                  <a:pt x="1204518" y="508000"/>
                </a:lnTo>
                <a:lnTo>
                  <a:pt x="1204518" y="482600"/>
                </a:lnTo>
                <a:lnTo>
                  <a:pt x="1193520" y="482600"/>
                </a:lnTo>
                <a:lnTo>
                  <a:pt x="1193520" y="495300"/>
                </a:lnTo>
                <a:lnTo>
                  <a:pt x="1184211" y="495300"/>
                </a:lnTo>
                <a:lnTo>
                  <a:pt x="1184211" y="533400"/>
                </a:lnTo>
                <a:lnTo>
                  <a:pt x="1175753" y="520700"/>
                </a:lnTo>
                <a:lnTo>
                  <a:pt x="1181671" y="520700"/>
                </a:lnTo>
                <a:lnTo>
                  <a:pt x="1181747" y="521017"/>
                </a:lnTo>
                <a:lnTo>
                  <a:pt x="1184211" y="533400"/>
                </a:lnTo>
                <a:lnTo>
                  <a:pt x="1184211" y="495300"/>
                </a:lnTo>
                <a:lnTo>
                  <a:pt x="1178394" y="495300"/>
                </a:lnTo>
                <a:lnTo>
                  <a:pt x="1176032" y="508000"/>
                </a:lnTo>
                <a:lnTo>
                  <a:pt x="1174064" y="520700"/>
                </a:lnTo>
                <a:lnTo>
                  <a:pt x="1170686" y="520700"/>
                </a:lnTo>
                <a:lnTo>
                  <a:pt x="1163447" y="533400"/>
                </a:lnTo>
                <a:lnTo>
                  <a:pt x="1159687" y="533400"/>
                </a:lnTo>
                <a:lnTo>
                  <a:pt x="1159687" y="2070100"/>
                </a:lnTo>
                <a:lnTo>
                  <a:pt x="1157998" y="2082800"/>
                </a:lnTo>
                <a:lnTo>
                  <a:pt x="1152499" y="2095500"/>
                </a:lnTo>
                <a:lnTo>
                  <a:pt x="1148270" y="2095500"/>
                </a:lnTo>
                <a:lnTo>
                  <a:pt x="1150378" y="2108200"/>
                </a:lnTo>
                <a:lnTo>
                  <a:pt x="1135799" y="2099030"/>
                </a:lnTo>
                <a:lnTo>
                  <a:pt x="1135799" y="2241423"/>
                </a:lnTo>
                <a:lnTo>
                  <a:pt x="1125855" y="2235200"/>
                </a:lnTo>
                <a:lnTo>
                  <a:pt x="1128369" y="2235200"/>
                </a:lnTo>
                <a:lnTo>
                  <a:pt x="1123315" y="2222500"/>
                </a:lnTo>
                <a:lnTo>
                  <a:pt x="1131366" y="2235200"/>
                </a:lnTo>
                <a:lnTo>
                  <a:pt x="1132662" y="2235200"/>
                </a:lnTo>
                <a:lnTo>
                  <a:pt x="1135799" y="2241423"/>
                </a:lnTo>
                <a:lnTo>
                  <a:pt x="1135799" y="2099030"/>
                </a:lnTo>
                <a:lnTo>
                  <a:pt x="1130185" y="2095500"/>
                </a:lnTo>
                <a:lnTo>
                  <a:pt x="1127112" y="2082800"/>
                </a:lnTo>
                <a:lnTo>
                  <a:pt x="1138008" y="2070100"/>
                </a:lnTo>
                <a:lnTo>
                  <a:pt x="1159687" y="2070100"/>
                </a:lnTo>
                <a:lnTo>
                  <a:pt x="1159687" y="533400"/>
                </a:lnTo>
                <a:lnTo>
                  <a:pt x="1139380" y="533400"/>
                </a:lnTo>
                <a:lnTo>
                  <a:pt x="1139380" y="1422400"/>
                </a:lnTo>
                <a:lnTo>
                  <a:pt x="1139151" y="1435100"/>
                </a:lnTo>
                <a:lnTo>
                  <a:pt x="1127544" y="1435100"/>
                </a:lnTo>
                <a:lnTo>
                  <a:pt x="1130084" y="1422400"/>
                </a:lnTo>
                <a:lnTo>
                  <a:pt x="1139380" y="1422400"/>
                </a:lnTo>
                <a:lnTo>
                  <a:pt x="1139380" y="533400"/>
                </a:lnTo>
                <a:lnTo>
                  <a:pt x="1130922" y="533400"/>
                </a:lnTo>
                <a:lnTo>
                  <a:pt x="1130922" y="1016000"/>
                </a:lnTo>
                <a:lnTo>
                  <a:pt x="1119924" y="1016000"/>
                </a:lnTo>
                <a:lnTo>
                  <a:pt x="1118235" y="1028700"/>
                </a:lnTo>
                <a:lnTo>
                  <a:pt x="1116736" y="1028700"/>
                </a:lnTo>
                <a:lnTo>
                  <a:pt x="1116736" y="1841385"/>
                </a:lnTo>
                <a:lnTo>
                  <a:pt x="1109827" y="1841385"/>
                </a:lnTo>
                <a:lnTo>
                  <a:pt x="1109916" y="1841157"/>
                </a:lnTo>
                <a:lnTo>
                  <a:pt x="1114767" y="1828800"/>
                </a:lnTo>
                <a:lnTo>
                  <a:pt x="1114894" y="1829600"/>
                </a:lnTo>
                <a:lnTo>
                  <a:pt x="1116736" y="1841385"/>
                </a:lnTo>
                <a:lnTo>
                  <a:pt x="1116736" y="1028700"/>
                </a:lnTo>
                <a:lnTo>
                  <a:pt x="1103477" y="1028700"/>
                </a:lnTo>
                <a:lnTo>
                  <a:pt x="1100366" y="1016000"/>
                </a:lnTo>
                <a:lnTo>
                  <a:pt x="1100442" y="1015669"/>
                </a:lnTo>
                <a:lnTo>
                  <a:pt x="1103452" y="1003300"/>
                </a:lnTo>
                <a:lnTo>
                  <a:pt x="1128572" y="1003300"/>
                </a:lnTo>
                <a:lnTo>
                  <a:pt x="1130922" y="1016000"/>
                </a:lnTo>
                <a:lnTo>
                  <a:pt x="1130922" y="533400"/>
                </a:lnTo>
                <a:lnTo>
                  <a:pt x="1129639" y="533400"/>
                </a:lnTo>
                <a:lnTo>
                  <a:pt x="1126705" y="546061"/>
                </a:lnTo>
                <a:lnTo>
                  <a:pt x="1125855" y="546061"/>
                </a:lnTo>
                <a:lnTo>
                  <a:pt x="1126693" y="571474"/>
                </a:lnTo>
                <a:lnTo>
                  <a:pt x="1121257" y="571474"/>
                </a:lnTo>
                <a:lnTo>
                  <a:pt x="1121257" y="762000"/>
                </a:lnTo>
                <a:lnTo>
                  <a:pt x="1118235" y="774700"/>
                </a:lnTo>
                <a:lnTo>
                  <a:pt x="1113167" y="774700"/>
                </a:lnTo>
                <a:lnTo>
                  <a:pt x="1113142" y="774471"/>
                </a:lnTo>
                <a:lnTo>
                  <a:pt x="1112316" y="762000"/>
                </a:lnTo>
                <a:lnTo>
                  <a:pt x="1106398" y="762000"/>
                </a:lnTo>
                <a:lnTo>
                  <a:pt x="1109548" y="749300"/>
                </a:lnTo>
                <a:lnTo>
                  <a:pt x="1116444" y="749300"/>
                </a:lnTo>
                <a:lnTo>
                  <a:pt x="1121257" y="762000"/>
                </a:lnTo>
                <a:lnTo>
                  <a:pt x="1121257" y="571474"/>
                </a:lnTo>
                <a:lnTo>
                  <a:pt x="1120787" y="571474"/>
                </a:lnTo>
                <a:lnTo>
                  <a:pt x="1120800" y="571246"/>
                </a:lnTo>
                <a:lnTo>
                  <a:pt x="1122464" y="546061"/>
                </a:lnTo>
                <a:lnTo>
                  <a:pt x="1113155" y="546061"/>
                </a:lnTo>
                <a:lnTo>
                  <a:pt x="1115695" y="571474"/>
                </a:lnTo>
                <a:lnTo>
                  <a:pt x="1101305" y="571474"/>
                </a:lnTo>
                <a:lnTo>
                  <a:pt x="1099350" y="569226"/>
                </a:lnTo>
                <a:lnTo>
                  <a:pt x="1099350" y="1790649"/>
                </a:lnTo>
                <a:lnTo>
                  <a:pt x="1099235" y="1790966"/>
                </a:lnTo>
                <a:lnTo>
                  <a:pt x="1094549" y="1803400"/>
                </a:lnTo>
                <a:lnTo>
                  <a:pt x="1089748" y="1790649"/>
                </a:lnTo>
                <a:lnTo>
                  <a:pt x="1099350" y="1790649"/>
                </a:lnTo>
                <a:lnTo>
                  <a:pt x="1099350" y="569226"/>
                </a:lnTo>
                <a:lnTo>
                  <a:pt x="1090320" y="558800"/>
                </a:lnTo>
                <a:lnTo>
                  <a:pt x="1090320" y="571474"/>
                </a:lnTo>
                <a:lnTo>
                  <a:pt x="1089482" y="571474"/>
                </a:lnTo>
                <a:lnTo>
                  <a:pt x="1089482" y="584200"/>
                </a:lnTo>
                <a:lnTo>
                  <a:pt x="1085481" y="584200"/>
                </a:lnTo>
                <a:lnTo>
                  <a:pt x="1085481" y="1346200"/>
                </a:lnTo>
                <a:lnTo>
                  <a:pt x="1082497" y="1346200"/>
                </a:lnTo>
                <a:lnTo>
                  <a:pt x="1078560" y="1358900"/>
                </a:lnTo>
                <a:lnTo>
                  <a:pt x="1059865" y="1358900"/>
                </a:lnTo>
                <a:lnTo>
                  <a:pt x="1057338" y="1346200"/>
                </a:lnTo>
                <a:lnTo>
                  <a:pt x="1062405" y="1346200"/>
                </a:lnTo>
                <a:lnTo>
                  <a:pt x="1062405" y="1333500"/>
                </a:lnTo>
                <a:lnTo>
                  <a:pt x="1083551" y="1333500"/>
                </a:lnTo>
                <a:lnTo>
                  <a:pt x="1085481" y="1346200"/>
                </a:lnTo>
                <a:lnTo>
                  <a:pt x="1085481" y="584200"/>
                </a:lnTo>
                <a:lnTo>
                  <a:pt x="1084402" y="584200"/>
                </a:lnTo>
                <a:lnTo>
                  <a:pt x="1081913" y="571741"/>
                </a:lnTo>
                <a:lnTo>
                  <a:pt x="1081862" y="558800"/>
                </a:lnTo>
                <a:lnTo>
                  <a:pt x="1083551" y="558800"/>
                </a:lnTo>
                <a:lnTo>
                  <a:pt x="1083551" y="546061"/>
                </a:lnTo>
                <a:lnTo>
                  <a:pt x="1070673" y="546061"/>
                </a:lnTo>
                <a:lnTo>
                  <a:pt x="1061567" y="571474"/>
                </a:lnTo>
                <a:lnTo>
                  <a:pt x="1053109" y="571474"/>
                </a:lnTo>
                <a:lnTo>
                  <a:pt x="1053109" y="2019300"/>
                </a:lnTo>
                <a:lnTo>
                  <a:pt x="1053109" y="2324100"/>
                </a:lnTo>
                <a:lnTo>
                  <a:pt x="1045400" y="2336800"/>
                </a:lnTo>
                <a:lnTo>
                  <a:pt x="1041590" y="2349500"/>
                </a:lnTo>
                <a:lnTo>
                  <a:pt x="1038237" y="2362200"/>
                </a:lnTo>
                <a:lnTo>
                  <a:pt x="1035431" y="2367889"/>
                </a:lnTo>
                <a:lnTo>
                  <a:pt x="1035431" y="2400300"/>
                </a:lnTo>
                <a:lnTo>
                  <a:pt x="1029423" y="2400300"/>
                </a:lnTo>
                <a:lnTo>
                  <a:pt x="1029423" y="2425700"/>
                </a:lnTo>
                <a:lnTo>
                  <a:pt x="1023505" y="2425700"/>
                </a:lnTo>
                <a:lnTo>
                  <a:pt x="1019276" y="2413000"/>
                </a:lnTo>
                <a:lnTo>
                  <a:pt x="1025194" y="2413000"/>
                </a:lnTo>
                <a:lnTo>
                  <a:pt x="1029423" y="2425700"/>
                </a:lnTo>
                <a:lnTo>
                  <a:pt x="1029423" y="2400300"/>
                </a:lnTo>
                <a:lnTo>
                  <a:pt x="1028573" y="2400300"/>
                </a:lnTo>
                <a:lnTo>
                  <a:pt x="1029411" y="2387600"/>
                </a:lnTo>
                <a:lnTo>
                  <a:pt x="1035431" y="2400300"/>
                </a:lnTo>
                <a:lnTo>
                  <a:pt x="1035431" y="2367889"/>
                </a:lnTo>
                <a:lnTo>
                  <a:pt x="1031963" y="2374900"/>
                </a:lnTo>
                <a:lnTo>
                  <a:pt x="1022527" y="2362200"/>
                </a:lnTo>
                <a:lnTo>
                  <a:pt x="1024382" y="2349500"/>
                </a:lnTo>
                <a:lnTo>
                  <a:pt x="1029347" y="2349500"/>
                </a:lnTo>
                <a:lnTo>
                  <a:pt x="1029423" y="2324100"/>
                </a:lnTo>
                <a:lnTo>
                  <a:pt x="1053109" y="2324100"/>
                </a:lnTo>
                <a:lnTo>
                  <a:pt x="1053109" y="2019300"/>
                </a:lnTo>
                <a:lnTo>
                  <a:pt x="1050582" y="2032000"/>
                </a:lnTo>
                <a:lnTo>
                  <a:pt x="1046861" y="2032000"/>
                </a:lnTo>
                <a:lnTo>
                  <a:pt x="1043940" y="2044700"/>
                </a:lnTo>
                <a:lnTo>
                  <a:pt x="1028573" y="2044700"/>
                </a:lnTo>
                <a:lnTo>
                  <a:pt x="1029550" y="2032000"/>
                </a:lnTo>
                <a:lnTo>
                  <a:pt x="1035761" y="2019300"/>
                </a:lnTo>
                <a:lnTo>
                  <a:pt x="1053109" y="2019300"/>
                </a:lnTo>
                <a:lnTo>
                  <a:pt x="1053109" y="571474"/>
                </a:lnTo>
                <a:lnTo>
                  <a:pt x="1049794" y="571474"/>
                </a:lnTo>
                <a:lnTo>
                  <a:pt x="1049896" y="571246"/>
                </a:lnTo>
                <a:lnTo>
                  <a:pt x="1055217" y="558800"/>
                </a:lnTo>
                <a:lnTo>
                  <a:pt x="1060729" y="546061"/>
                </a:lnTo>
                <a:lnTo>
                  <a:pt x="1047178" y="546061"/>
                </a:lnTo>
                <a:lnTo>
                  <a:pt x="1047178" y="901700"/>
                </a:lnTo>
                <a:lnTo>
                  <a:pt x="1037882" y="901700"/>
                </a:lnTo>
                <a:lnTo>
                  <a:pt x="1037882" y="889000"/>
                </a:lnTo>
                <a:lnTo>
                  <a:pt x="1031963" y="889000"/>
                </a:lnTo>
                <a:lnTo>
                  <a:pt x="1035888" y="876300"/>
                </a:lnTo>
                <a:lnTo>
                  <a:pt x="1041793" y="889000"/>
                </a:lnTo>
                <a:lnTo>
                  <a:pt x="1046594" y="889000"/>
                </a:lnTo>
                <a:lnTo>
                  <a:pt x="1047178" y="901700"/>
                </a:lnTo>
                <a:lnTo>
                  <a:pt x="1047178" y="546061"/>
                </a:lnTo>
                <a:lnTo>
                  <a:pt x="1004277" y="546061"/>
                </a:lnTo>
                <a:lnTo>
                  <a:pt x="1004277" y="2527300"/>
                </a:lnTo>
                <a:lnTo>
                  <a:pt x="998969" y="2527300"/>
                </a:lnTo>
                <a:lnTo>
                  <a:pt x="999820" y="2514600"/>
                </a:lnTo>
                <a:lnTo>
                  <a:pt x="1004277" y="2527300"/>
                </a:lnTo>
                <a:lnTo>
                  <a:pt x="1004277" y="546061"/>
                </a:lnTo>
                <a:lnTo>
                  <a:pt x="1001903" y="546061"/>
                </a:lnTo>
                <a:lnTo>
                  <a:pt x="1001903" y="2247900"/>
                </a:lnTo>
                <a:lnTo>
                  <a:pt x="996429" y="2247900"/>
                </a:lnTo>
                <a:lnTo>
                  <a:pt x="998575" y="2235200"/>
                </a:lnTo>
                <a:lnTo>
                  <a:pt x="1001509" y="2235200"/>
                </a:lnTo>
                <a:lnTo>
                  <a:pt x="1001903" y="2247900"/>
                </a:lnTo>
                <a:lnTo>
                  <a:pt x="1001903" y="546061"/>
                </a:lnTo>
                <a:lnTo>
                  <a:pt x="1000023" y="546061"/>
                </a:lnTo>
                <a:lnTo>
                  <a:pt x="1000023" y="1320800"/>
                </a:lnTo>
                <a:lnTo>
                  <a:pt x="994791" y="1320800"/>
                </a:lnTo>
                <a:lnTo>
                  <a:pt x="994791" y="2628900"/>
                </a:lnTo>
                <a:lnTo>
                  <a:pt x="987044" y="2628900"/>
                </a:lnTo>
                <a:lnTo>
                  <a:pt x="979512" y="2616200"/>
                </a:lnTo>
                <a:lnTo>
                  <a:pt x="994791" y="2628900"/>
                </a:lnTo>
                <a:lnTo>
                  <a:pt x="994791" y="1320800"/>
                </a:lnTo>
                <a:lnTo>
                  <a:pt x="988822" y="1320800"/>
                </a:lnTo>
                <a:lnTo>
                  <a:pt x="988822" y="1943100"/>
                </a:lnTo>
                <a:lnTo>
                  <a:pt x="987120" y="1943100"/>
                </a:lnTo>
                <a:lnTo>
                  <a:pt x="982903" y="1930400"/>
                </a:lnTo>
                <a:lnTo>
                  <a:pt x="984592" y="1930400"/>
                </a:lnTo>
                <a:lnTo>
                  <a:pt x="988822" y="1943100"/>
                </a:lnTo>
                <a:lnTo>
                  <a:pt x="988822" y="1320800"/>
                </a:lnTo>
                <a:lnTo>
                  <a:pt x="965136" y="1320800"/>
                </a:lnTo>
                <a:lnTo>
                  <a:pt x="971905" y="1333500"/>
                </a:lnTo>
                <a:lnTo>
                  <a:pt x="965136" y="1333500"/>
                </a:lnTo>
                <a:lnTo>
                  <a:pt x="956678" y="1320800"/>
                </a:lnTo>
                <a:lnTo>
                  <a:pt x="960907" y="1333500"/>
                </a:lnTo>
                <a:lnTo>
                  <a:pt x="965111" y="1333500"/>
                </a:lnTo>
                <a:lnTo>
                  <a:pt x="970419" y="1346200"/>
                </a:lnTo>
                <a:lnTo>
                  <a:pt x="972883" y="1346200"/>
                </a:lnTo>
                <a:lnTo>
                  <a:pt x="971054" y="1358900"/>
                </a:lnTo>
                <a:lnTo>
                  <a:pt x="974128" y="1358900"/>
                </a:lnTo>
                <a:lnTo>
                  <a:pt x="978204" y="1371600"/>
                </a:lnTo>
                <a:lnTo>
                  <a:pt x="974445" y="1384300"/>
                </a:lnTo>
                <a:lnTo>
                  <a:pt x="960945" y="1384300"/>
                </a:lnTo>
                <a:lnTo>
                  <a:pt x="963968" y="1397000"/>
                </a:lnTo>
                <a:lnTo>
                  <a:pt x="965885" y="1397000"/>
                </a:lnTo>
                <a:lnTo>
                  <a:pt x="963447" y="1409700"/>
                </a:lnTo>
                <a:lnTo>
                  <a:pt x="982903" y="1409700"/>
                </a:lnTo>
                <a:lnTo>
                  <a:pt x="982903" y="1422400"/>
                </a:lnTo>
                <a:lnTo>
                  <a:pt x="976134" y="1422400"/>
                </a:lnTo>
                <a:lnTo>
                  <a:pt x="981202" y="1435100"/>
                </a:lnTo>
                <a:lnTo>
                  <a:pt x="977823" y="1435100"/>
                </a:lnTo>
                <a:lnTo>
                  <a:pt x="977823" y="2082800"/>
                </a:lnTo>
                <a:lnTo>
                  <a:pt x="976134" y="2095500"/>
                </a:lnTo>
                <a:lnTo>
                  <a:pt x="966825" y="2095500"/>
                </a:lnTo>
                <a:lnTo>
                  <a:pt x="966825" y="2806700"/>
                </a:lnTo>
                <a:lnTo>
                  <a:pt x="959535" y="2806700"/>
                </a:lnTo>
                <a:lnTo>
                  <a:pt x="962660" y="2794000"/>
                </a:lnTo>
                <a:lnTo>
                  <a:pt x="966825" y="2806700"/>
                </a:lnTo>
                <a:lnTo>
                  <a:pt x="966825" y="2095500"/>
                </a:lnTo>
                <a:lnTo>
                  <a:pt x="962596" y="2082800"/>
                </a:lnTo>
                <a:lnTo>
                  <a:pt x="964285" y="2070100"/>
                </a:lnTo>
                <a:lnTo>
                  <a:pt x="971054" y="2070100"/>
                </a:lnTo>
                <a:lnTo>
                  <a:pt x="977823" y="2082800"/>
                </a:lnTo>
                <a:lnTo>
                  <a:pt x="977823" y="1435100"/>
                </a:lnTo>
                <a:lnTo>
                  <a:pt x="966774" y="1435100"/>
                </a:lnTo>
                <a:lnTo>
                  <a:pt x="966774" y="1447609"/>
                </a:lnTo>
                <a:lnTo>
                  <a:pt x="959180" y="1435100"/>
                </a:lnTo>
                <a:lnTo>
                  <a:pt x="966774" y="1447609"/>
                </a:lnTo>
                <a:lnTo>
                  <a:pt x="966774" y="1435100"/>
                </a:lnTo>
                <a:lnTo>
                  <a:pt x="963447" y="1435100"/>
                </a:lnTo>
                <a:lnTo>
                  <a:pt x="961542" y="1435100"/>
                </a:lnTo>
                <a:lnTo>
                  <a:pt x="954354" y="1422400"/>
                </a:lnTo>
                <a:lnTo>
                  <a:pt x="949058" y="1422400"/>
                </a:lnTo>
                <a:lnTo>
                  <a:pt x="956233" y="1435100"/>
                </a:lnTo>
                <a:lnTo>
                  <a:pt x="950760" y="1435100"/>
                </a:lnTo>
                <a:lnTo>
                  <a:pt x="963256" y="1447609"/>
                </a:lnTo>
                <a:lnTo>
                  <a:pt x="960056" y="1460500"/>
                </a:lnTo>
                <a:lnTo>
                  <a:pt x="957834" y="1460500"/>
                </a:lnTo>
                <a:lnTo>
                  <a:pt x="957834" y="1600200"/>
                </a:lnTo>
                <a:lnTo>
                  <a:pt x="957516" y="1605584"/>
                </a:lnTo>
                <a:lnTo>
                  <a:pt x="957516" y="2032000"/>
                </a:lnTo>
                <a:lnTo>
                  <a:pt x="957516" y="2044700"/>
                </a:lnTo>
                <a:lnTo>
                  <a:pt x="954989" y="2044700"/>
                </a:lnTo>
                <a:lnTo>
                  <a:pt x="954138" y="2032000"/>
                </a:lnTo>
                <a:lnTo>
                  <a:pt x="954138" y="2044700"/>
                </a:lnTo>
                <a:lnTo>
                  <a:pt x="950760" y="2044700"/>
                </a:lnTo>
                <a:lnTo>
                  <a:pt x="950760" y="2032000"/>
                </a:lnTo>
                <a:lnTo>
                  <a:pt x="954138" y="2032000"/>
                </a:lnTo>
                <a:lnTo>
                  <a:pt x="957516" y="2032000"/>
                </a:lnTo>
                <a:lnTo>
                  <a:pt x="957516" y="1605584"/>
                </a:lnTo>
                <a:lnTo>
                  <a:pt x="957084" y="1612900"/>
                </a:lnTo>
                <a:lnTo>
                  <a:pt x="952449" y="1600200"/>
                </a:lnTo>
                <a:lnTo>
                  <a:pt x="957834" y="1600200"/>
                </a:lnTo>
                <a:lnTo>
                  <a:pt x="957834" y="1460500"/>
                </a:lnTo>
                <a:lnTo>
                  <a:pt x="957516" y="1460500"/>
                </a:lnTo>
                <a:lnTo>
                  <a:pt x="955878" y="1447609"/>
                </a:lnTo>
                <a:lnTo>
                  <a:pt x="952639" y="1460500"/>
                </a:lnTo>
                <a:lnTo>
                  <a:pt x="953185" y="1460500"/>
                </a:lnTo>
                <a:lnTo>
                  <a:pt x="953566" y="1473200"/>
                </a:lnTo>
                <a:lnTo>
                  <a:pt x="948220" y="1473200"/>
                </a:lnTo>
                <a:lnTo>
                  <a:pt x="948220" y="2057400"/>
                </a:lnTo>
                <a:lnTo>
                  <a:pt x="940600" y="2057400"/>
                </a:lnTo>
                <a:lnTo>
                  <a:pt x="940600" y="2336800"/>
                </a:lnTo>
                <a:lnTo>
                  <a:pt x="940600" y="2349500"/>
                </a:lnTo>
                <a:lnTo>
                  <a:pt x="931303" y="2349500"/>
                </a:lnTo>
                <a:lnTo>
                  <a:pt x="931303" y="2336800"/>
                </a:lnTo>
                <a:lnTo>
                  <a:pt x="940600" y="2336800"/>
                </a:lnTo>
                <a:lnTo>
                  <a:pt x="940600" y="2057400"/>
                </a:lnTo>
                <a:lnTo>
                  <a:pt x="937221" y="2057400"/>
                </a:lnTo>
                <a:lnTo>
                  <a:pt x="938911" y="2044700"/>
                </a:lnTo>
                <a:lnTo>
                  <a:pt x="946531" y="2044700"/>
                </a:lnTo>
                <a:lnTo>
                  <a:pt x="948220" y="2057400"/>
                </a:lnTo>
                <a:lnTo>
                  <a:pt x="948220" y="1473200"/>
                </a:lnTo>
                <a:lnTo>
                  <a:pt x="947026" y="1473200"/>
                </a:lnTo>
                <a:lnTo>
                  <a:pt x="946531" y="1472031"/>
                </a:lnTo>
                <a:lnTo>
                  <a:pt x="938758" y="1472742"/>
                </a:lnTo>
                <a:lnTo>
                  <a:pt x="937425" y="1460500"/>
                </a:lnTo>
                <a:lnTo>
                  <a:pt x="929601" y="1460500"/>
                </a:lnTo>
                <a:lnTo>
                  <a:pt x="931989" y="1473200"/>
                </a:lnTo>
                <a:lnTo>
                  <a:pt x="936574" y="1485900"/>
                </a:lnTo>
                <a:lnTo>
                  <a:pt x="939596" y="1498600"/>
                </a:lnTo>
                <a:lnTo>
                  <a:pt x="937221" y="1511300"/>
                </a:lnTo>
                <a:lnTo>
                  <a:pt x="937221" y="1587500"/>
                </a:lnTo>
                <a:lnTo>
                  <a:pt x="937221" y="2019300"/>
                </a:lnTo>
                <a:lnTo>
                  <a:pt x="936371" y="2019300"/>
                </a:lnTo>
                <a:lnTo>
                  <a:pt x="936371" y="2006600"/>
                </a:lnTo>
                <a:lnTo>
                  <a:pt x="937221" y="2019300"/>
                </a:lnTo>
                <a:lnTo>
                  <a:pt x="937221" y="1587500"/>
                </a:lnTo>
                <a:lnTo>
                  <a:pt x="936371" y="1600200"/>
                </a:lnTo>
                <a:lnTo>
                  <a:pt x="935532" y="1600200"/>
                </a:lnTo>
                <a:lnTo>
                  <a:pt x="931621" y="1594332"/>
                </a:lnTo>
                <a:lnTo>
                  <a:pt x="931621" y="2247900"/>
                </a:lnTo>
                <a:lnTo>
                  <a:pt x="926680" y="2260498"/>
                </a:lnTo>
                <a:lnTo>
                  <a:pt x="913561" y="2260498"/>
                </a:lnTo>
                <a:lnTo>
                  <a:pt x="916965" y="2247900"/>
                </a:lnTo>
                <a:lnTo>
                  <a:pt x="931621" y="2247900"/>
                </a:lnTo>
                <a:lnTo>
                  <a:pt x="931621" y="1594332"/>
                </a:lnTo>
                <a:lnTo>
                  <a:pt x="927074" y="1587500"/>
                </a:lnTo>
                <a:lnTo>
                  <a:pt x="937221" y="1587500"/>
                </a:lnTo>
                <a:lnTo>
                  <a:pt x="937221" y="1511300"/>
                </a:lnTo>
                <a:lnTo>
                  <a:pt x="920203" y="1511300"/>
                </a:lnTo>
                <a:lnTo>
                  <a:pt x="921359" y="1524000"/>
                </a:lnTo>
                <a:lnTo>
                  <a:pt x="924737" y="1536661"/>
                </a:lnTo>
                <a:lnTo>
                  <a:pt x="921143" y="1536661"/>
                </a:lnTo>
                <a:lnTo>
                  <a:pt x="921143" y="1612900"/>
                </a:lnTo>
                <a:lnTo>
                  <a:pt x="920305" y="1625600"/>
                </a:lnTo>
                <a:lnTo>
                  <a:pt x="916076" y="1615884"/>
                </a:lnTo>
                <a:lnTo>
                  <a:pt x="916076" y="2082800"/>
                </a:lnTo>
                <a:lnTo>
                  <a:pt x="916076" y="2095500"/>
                </a:lnTo>
                <a:lnTo>
                  <a:pt x="911847" y="2082800"/>
                </a:lnTo>
                <a:lnTo>
                  <a:pt x="916076" y="2082800"/>
                </a:lnTo>
                <a:lnTo>
                  <a:pt x="916076" y="1615884"/>
                </a:lnTo>
                <a:lnTo>
                  <a:pt x="914781" y="1612900"/>
                </a:lnTo>
                <a:lnTo>
                  <a:pt x="921143" y="1612900"/>
                </a:lnTo>
                <a:lnTo>
                  <a:pt x="921143" y="1536661"/>
                </a:lnTo>
                <a:lnTo>
                  <a:pt x="914387" y="1536661"/>
                </a:lnTo>
                <a:lnTo>
                  <a:pt x="914387" y="1549400"/>
                </a:lnTo>
                <a:lnTo>
                  <a:pt x="909307" y="1562100"/>
                </a:lnTo>
                <a:lnTo>
                  <a:pt x="906246" y="1562100"/>
                </a:lnTo>
                <a:lnTo>
                  <a:pt x="905624" y="1574800"/>
                </a:lnTo>
                <a:lnTo>
                  <a:pt x="907618" y="1587500"/>
                </a:lnTo>
                <a:lnTo>
                  <a:pt x="910361" y="1587500"/>
                </a:lnTo>
                <a:lnTo>
                  <a:pt x="906665" y="1600200"/>
                </a:lnTo>
                <a:lnTo>
                  <a:pt x="897470" y="1600200"/>
                </a:lnTo>
                <a:lnTo>
                  <a:pt x="892390" y="1587500"/>
                </a:lnTo>
                <a:lnTo>
                  <a:pt x="891540" y="1587500"/>
                </a:lnTo>
                <a:lnTo>
                  <a:pt x="893241" y="1612900"/>
                </a:lnTo>
                <a:lnTo>
                  <a:pt x="898740" y="1612900"/>
                </a:lnTo>
                <a:lnTo>
                  <a:pt x="905814" y="1625600"/>
                </a:lnTo>
                <a:lnTo>
                  <a:pt x="914006" y="1625600"/>
                </a:lnTo>
                <a:lnTo>
                  <a:pt x="910996" y="1638300"/>
                </a:lnTo>
                <a:lnTo>
                  <a:pt x="905078" y="1625600"/>
                </a:lnTo>
                <a:lnTo>
                  <a:pt x="906767" y="1638300"/>
                </a:lnTo>
                <a:lnTo>
                  <a:pt x="903706" y="1638300"/>
                </a:lnTo>
                <a:lnTo>
                  <a:pt x="906945" y="1651000"/>
                </a:lnTo>
                <a:lnTo>
                  <a:pt x="901700" y="1651000"/>
                </a:lnTo>
                <a:lnTo>
                  <a:pt x="899160" y="1638300"/>
                </a:lnTo>
                <a:lnTo>
                  <a:pt x="877163" y="1638300"/>
                </a:lnTo>
                <a:lnTo>
                  <a:pt x="891286" y="1663700"/>
                </a:lnTo>
                <a:lnTo>
                  <a:pt x="890968" y="1663700"/>
                </a:lnTo>
                <a:lnTo>
                  <a:pt x="897470" y="1676400"/>
                </a:lnTo>
                <a:lnTo>
                  <a:pt x="887526" y="1663700"/>
                </a:lnTo>
                <a:lnTo>
                  <a:pt x="853033" y="1663700"/>
                </a:lnTo>
                <a:lnTo>
                  <a:pt x="858558" y="1676400"/>
                </a:lnTo>
                <a:lnTo>
                  <a:pt x="860183" y="1689100"/>
                </a:lnTo>
                <a:lnTo>
                  <a:pt x="844397" y="1689100"/>
                </a:lnTo>
                <a:lnTo>
                  <a:pt x="848410" y="1701800"/>
                </a:lnTo>
                <a:lnTo>
                  <a:pt x="853046" y="1714500"/>
                </a:lnTo>
                <a:lnTo>
                  <a:pt x="859510" y="1714500"/>
                </a:lnTo>
                <a:lnTo>
                  <a:pt x="866127" y="1727200"/>
                </a:lnTo>
                <a:lnTo>
                  <a:pt x="871245" y="1739900"/>
                </a:lnTo>
                <a:lnTo>
                  <a:pt x="867854" y="1739900"/>
                </a:lnTo>
                <a:lnTo>
                  <a:pt x="865327" y="1752600"/>
                </a:lnTo>
                <a:lnTo>
                  <a:pt x="865327" y="2298700"/>
                </a:lnTo>
                <a:lnTo>
                  <a:pt x="862787" y="2286000"/>
                </a:lnTo>
                <a:lnTo>
                  <a:pt x="864476" y="2286000"/>
                </a:lnTo>
                <a:lnTo>
                  <a:pt x="865327" y="2298700"/>
                </a:lnTo>
                <a:lnTo>
                  <a:pt x="865327" y="1752600"/>
                </a:lnTo>
                <a:lnTo>
                  <a:pt x="863625" y="1750644"/>
                </a:lnTo>
                <a:lnTo>
                  <a:pt x="863625" y="1752600"/>
                </a:lnTo>
                <a:lnTo>
                  <a:pt x="863625" y="2095500"/>
                </a:lnTo>
                <a:lnTo>
                  <a:pt x="855167" y="2108200"/>
                </a:lnTo>
                <a:lnTo>
                  <a:pt x="850099" y="2095500"/>
                </a:lnTo>
                <a:lnTo>
                  <a:pt x="863625" y="2095500"/>
                </a:lnTo>
                <a:lnTo>
                  <a:pt x="863625" y="1752600"/>
                </a:lnTo>
                <a:lnTo>
                  <a:pt x="860247" y="1752600"/>
                </a:lnTo>
                <a:lnTo>
                  <a:pt x="859396" y="1765300"/>
                </a:lnTo>
                <a:lnTo>
                  <a:pt x="854951" y="1765300"/>
                </a:lnTo>
                <a:lnTo>
                  <a:pt x="854900" y="1763179"/>
                </a:lnTo>
                <a:lnTo>
                  <a:pt x="854646" y="1752600"/>
                </a:lnTo>
                <a:lnTo>
                  <a:pt x="851789" y="1745195"/>
                </a:lnTo>
                <a:lnTo>
                  <a:pt x="851789" y="1765300"/>
                </a:lnTo>
                <a:lnTo>
                  <a:pt x="851789" y="1778000"/>
                </a:lnTo>
                <a:lnTo>
                  <a:pt x="845019" y="1778000"/>
                </a:lnTo>
                <a:lnTo>
                  <a:pt x="843330" y="1765300"/>
                </a:lnTo>
                <a:lnTo>
                  <a:pt x="851789" y="1765300"/>
                </a:lnTo>
                <a:lnTo>
                  <a:pt x="851789" y="1745195"/>
                </a:lnTo>
                <a:lnTo>
                  <a:pt x="850379" y="1741538"/>
                </a:lnTo>
                <a:lnTo>
                  <a:pt x="863625" y="1752600"/>
                </a:lnTo>
                <a:lnTo>
                  <a:pt x="863625" y="1750644"/>
                </a:lnTo>
                <a:lnTo>
                  <a:pt x="854329" y="1739900"/>
                </a:lnTo>
                <a:lnTo>
                  <a:pt x="862787" y="1739900"/>
                </a:lnTo>
                <a:lnTo>
                  <a:pt x="856869" y="1727200"/>
                </a:lnTo>
                <a:lnTo>
                  <a:pt x="847559" y="1727200"/>
                </a:lnTo>
                <a:lnTo>
                  <a:pt x="847559" y="1739900"/>
                </a:lnTo>
                <a:lnTo>
                  <a:pt x="836561" y="1739900"/>
                </a:lnTo>
                <a:lnTo>
                  <a:pt x="838250" y="1752600"/>
                </a:lnTo>
                <a:lnTo>
                  <a:pt x="840790" y="1752600"/>
                </a:lnTo>
                <a:lnTo>
                  <a:pt x="842479" y="1765300"/>
                </a:lnTo>
                <a:lnTo>
                  <a:pt x="840790" y="1765300"/>
                </a:lnTo>
                <a:lnTo>
                  <a:pt x="842479" y="1778000"/>
                </a:lnTo>
                <a:lnTo>
                  <a:pt x="840790" y="1778000"/>
                </a:lnTo>
                <a:lnTo>
                  <a:pt x="840790" y="2425700"/>
                </a:lnTo>
                <a:lnTo>
                  <a:pt x="833183" y="2425700"/>
                </a:lnTo>
                <a:lnTo>
                  <a:pt x="833183" y="2413000"/>
                </a:lnTo>
                <a:lnTo>
                  <a:pt x="839101" y="2413000"/>
                </a:lnTo>
                <a:lnTo>
                  <a:pt x="840790" y="2425700"/>
                </a:lnTo>
                <a:lnTo>
                  <a:pt x="840790" y="1778000"/>
                </a:lnTo>
                <a:lnTo>
                  <a:pt x="838250" y="1778000"/>
                </a:lnTo>
                <a:lnTo>
                  <a:pt x="836561" y="1765300"/>
                </a:lnTo>
                <a:lnTo>
                  <a:pt x="829792" y="1752600"/>
                </a:lnTo>
                <a:lnTo>
                  <a:pt x="827735" y="1742363"/>
                </a:lnTo>
                <a:lnTo>
                  <a:pt x="828103" y="1742719"/>
                </a:lnTo>
                <a:lnTo>
                  <a:pt x="828103" y="1741868"/>
                </a:lnTo>
                <a:lnTo>
                  <a:pt x="827532" y="1741297"/>
                </a:lnTo>
                <a:lnTo>
                  <a:pt x="827405" y="1740674"/>
                </a:lnTo>
                <a:lnTo>
                  <a:pt x="828103" y="1741017"/>
                </a:lnTo>
                <a:lnTo>
                  <a:pt x="830643" y="1742719"/>
                </a:lnTo>
                <a:lnTo>
                  <a:pt x="831481" y="1742719"/>
                </a:lnTo>
                <a:lnTo>
                  <a:pt x="828954" y="1740179"/>
                </a:lnTo>
                <a:lnTo>
                  <a:pt x="827252" y="1739328"/>
                </a:lnTo>
                <a:lnTo>
                  <a:pt x="826414" y="1738490"/>
                </a:lnTo>
                <a:lnTo>
                  <a:pt x="826414" y="1739760"/>
                </a:lnTo>
                <a:lnTo>
                  <a:pt x="825563" y="1739328"/>
                </a:lnTo>
                <a:lnTo>
                  <a:pt x="825563" y="1738490"/>
                </a:lnTo>
                <a:lnTo>
                  <a:pt x="824725" y="1738490"/>
                </a:lnTo>
                <a:lnTo>
                  <a:pt x="824725" y="1739328"/>
                </a:lnTo>
                <a:lnTo>
                  <a:pt x="825284" y="1739900"/>
                </a:lnTo>
                <a:lnTo>
                  <a:pt x="823341" y="1739900"/>
                </a:lnTo>
                <a:lnTo>
                  <a:pt x="825144" y="1752600"/>
                </a:lnTo>
                <a:lnTo>
                  <a:pt x="828840" y="1752600"/>
                </a:lnTo>
                <a:lnTo>
                  <a:pt x="835710" y="1765300"/>
                </a:lnTo>
                <a:lnTo>
                  <a:pt x="827989" y="1765300"/>
                </a:lnTo>
                <a:lnTo>
                  <a:pt x="836561" y="1778000"/>
                </a:lnTo>
                <a:lnTo>
                  <a:pt x="835710" y="1778000"/>
                </a:lnTo>
                <a:lnTo>
                  <a:pt x="835710" y="2171700"/>
                </a:lnTo>
                <a:lnTo>
                  <a:pt x="829792" y="2171700"/>
                </a:lnTo>
                <a:lnTo>
                  <a:pt x="829792" y="2451100"/>
                </a:lnTo>
                <a:lnTo>
                  <a:pt x="828954" y="2451100"/>
                </a:lnTo>
                <a:lnTo>
                  <a:pt x="828954" y="2438400"/>
                </a:lnTo>
                <a:lnTo>
                  <a:pt x="829792" y="2451100"/>
                </a:lnTo>
                <a:lnTo>
                  <a:pt x="829792" y="2171700"/>
                </a:lnTo>
                <a:lnTo>
                  <a:pt x="825563" y="2171700"/>
                </a:lnTo>
                <a:lnTo>
                  <a:pt x="825563" y="2451100"/>
                </a:lnTo>
                <a:lnTo>
                  <a:pt x="825538" y="2451481"/>
                </a:lnTo>
                <a:lnTo>
                  <a:pt x="824725" y="2463800"/>
                </a:lnTo>
                <a:lnTo>
                  <a:pt x="823023" y="2460167"/>
                </a:lnTo>
                <a:lnTo>
                  <a:pt x="823023" y="2463800"/>
                </a:lnTo>
                <a:lnTo>
                  <a:pt x="823023" y="2476500"/>
                </a:lnTo>
                <a:lnTo>
                  <a:pt x="819645" y="2476500"/>
                </a:lnTo>
                <a:lnTo>
                  <a:pt x="818794" y="2473947"/>
                </a:lnTo>
                <a:lnTo>
                  <a:pt x="818794" y="2527300"/>
                </a:lnTo>
                <a:lnTo>
                  <a:pt x="815708" y="2527300"/>
                </a:lnTo>
                <a:lnTo>
                  <a:pt x="812876" y="2540000"/>
                </a:lnTo>
                <a:lnTo>
                  <a:pt x="792505" y="2527300"/>
                </a:lnTo>
                <a:lnTo>
                  <a:pt x="792683" y="2514600"/>
                </a:lnTo>
                <a:lnTo>
                  <a:pt x="804430" y="2501900"/>
                </a:lnTo>
                <a:lnTo>
                  <a:pt x="818794" y="2527300"/>
                </a:lnTo>
                <a:lnTo>
                  <a:pt x="818794" y="2473947"/>
                </a:lnTo>
                <a:lnTo>
                  <a:pt x="817105" y="2468880"/>
                </a:lnTo>
                <a:lnTo>
                  <a:pt x="817105" y="2476500"/>
                </a:lnTo>
                <a:lnTo>
                  <a:pt x="814565" y="2476500"/>
                </a:lnTo>
                <a:lnTo>
                  <a:pt x="813727" y="2463800"/>
                </a:lnTo>
                <a:lnTo>
                  <a:pt x="817105" y="2476500"/>
                </a:lnTo>
                <a:lnTo>
                  <a:pt x="817105" y="2468880"/>
                </a:lnTo>
                <a:lnTo>
                  <a:pt x="815416" y="2463800"/>
                </a:lnTo>
                <a:lnTo>
                  <a:pt x="823023" y="2463800"/>
                </a:lnTo>
                <a:lnTo>
                  <a:pt x="823023" y="2460167"/>
                </a:lnTo>
                <a:lnTo>
                  <a:pt x="818794" y="2451100"/>
                </a:lnTo>
                <a:lnTo>
                  <a:pt x="825563" y="2451100"/>
                </a:lnTo>
                <a:lnTo>
                  <a:pt x="825563" y="2171700"/>
                </a:lnTo>
                <a:lnTo>
                  <a:pt x="823874" y="2171700"/>
                </a:lnTo>
                <a:lnTo>
                  <a:pt x="816444" y="2159000"/>
                </a:lnTo>
                <a:lnTo>
                  <a:pt x="798385" y="2159000"/>
                </a:lnTo>
                <a:lnTo>
                  <a:pt x="805586" y="2171700"/>
                </a:lnTo>
                <a:lnTo>
                  <a:pt x="807453" y="2171700"/>
                </a:lnTo>
                <a:lnTo>
                  <a:pt x="813904" y="2184374"/>
                </a:lnTo>
                <a:lnTo>
                  <a:pt x="820077" y="2184374"/>
                </a:lnTo>
                <a:lnTo>
                  <a:pt x="820153" y="2184628"/>
                </a:lnTo>
                <a:lnTo>
                  <a:pt x="823874" y="2197100"/>
                </a:lnTo>
                <a:lnTo>
                  <a:pt x="813828" y="2184374"/>
                </a:lnTo>
                <a:lnTo>
                  <a:pt x="810488" y="2184374"/>
                </a:lnTo>
                <a:lnTo>
                  <a:pt x="817524" y="2197100"/>
                </a:lnTo>
                <a:lnTo>
                  <a:pt x="812876" y="2197100"/>
                </a:lnTo>
                <a:lnTo>
                  <a:pt x="812876" y="2451100"/>
                </a:lnTo>
                <a:lnTo>
                  <a:pt x="812876" y="2463800"/>
                </a:lnTo>
                <a:lnTo>
                  <a:pt x="810336" y="2451481"/>
                </a:lnTo>
                <a:lnTo>
                  <a:pt x="810336" y="2476500"/>
                </a:lnTo>
                <a:lnTo>
                  <a:pt x="802728" y="2476500"/>
                </a:lnTo>
                <a:lnTo>
                  <a:pt x="801039" y="2463800"/>
                </a:lnTo>
                <a:lnTo>
                  <a:pt x="800188" y="2463800"/>
                </a:lnTo>
                <a:lnTo>
                  <a:pt x="800188" y="2451100"/>
                </a:lnTo>
                <a:lnTo>
                  <a:pt x="812876" y="2451100"/>
                </a:lnTo>
                <a:lnTo>
                  <a:pt x="812876" y="2197100"/>
                </a:lnTo>
                <a:lnTo>
                  <a:pt x="772604" y="2197100"/>
                </a:lnTo>
                <a:lnTo>
                  <a:pt x="769734" y="2209800"/>
                </a:lnTo>
                <a:lnTo>
                  <a:pt x="788174" y="2209800"/>
                </a:lnTo>
                <a:lnTo>
                  <a:pt x="802728" y="2222500"/>
                </a:lnTo>
                <a:lnTo>
                  <a:pt x="794194" y="2222500"/>
                </a:lnTo>
                <a:lnTo>
                  <a:pt x="794194" y="2400300"/>
                </a:lnTo>
                <a:lnTo>
                  <a:pt x="790854" y="2400300"/>
                </a:lnTo>
                <a:lnTo>
                  <a:pt x="789190" y="2387600"/>
                </a:lnTo>
                <a:lnTo>
                  <a:pt x="794194" y="2400300"/>
                </a:lnTo>
                <a:lnTo>
                  <a:pt x="794194" y="2222500"/>
                </a:lnTo>
                <a:lnTo>
                  <a:pt x="777354" y="2222500"/>
                </a:lnTo>
                <a:lnTo>
                  <a:pt x="777354" y="2641600"/>
                </a:lnTo>
                <a:lnTo>
                  <a:pt x="776503" y="2654300"/>
                </a:lnTo>
                <a:lnTo>
                  <a:pt x="768045" y="2654300"/>
                </a:lnTo>
                <a:lnTo>
                  <a:pt x="768045" y="2641600"/>
                </a:lnTo>
                <a:lnTo>
                  <a:pt x="777354" y="2641600"/>
                </a:lnTo>
                <a:lnTo>
                  <a:pt x="777354" y="2222500"/>
                </a:lnTo>
                <a:lnTo>
                  <a:pt x="773963" y="2222500"/>
                </a:lnTo>
                <a:lnTo>
                  <a:pt x="773963" y="2362200"/>
                </a:lnTo>
                <a:lnTo>
                  <a:pt x="770585" y="2374900"/>
                </a:lnTo>
                <a:lnTo>
                  <a:pt x="762977" y="2374900"/>
                </a:lnTo>
                <a:lnTo>
                  <a:pt x="764667" y="2362200"/>
                </a:lnTo>
                <a:lnTo>
                  <a:pt x="758748" y="2362200"/>
                </a:lnTo>
                <a:lnTo>
                  <a:pt x="758748" y="2349589"/>
                </a:lnTo>
                <a:lnTo>
                  <a:pt x="769734" y="2362200"/>
                </a:lnTo>
                <a:lnTo>
                  <a:pt x="773963" y="2362200"/>
                </a:lnTo>
                <a:lnTo>
                  <a:pt x="773963" y="2222500"/>
                </a:lnTo>
                <a:lnTo>
                  <a:pt x="766356" y="2209800"/>
                </a:lnTo>
                <a:lnTo>
                  <a:pt x="762977" y="2222500"/>
                </a:lnTo>
                <a:lnTo>
                  <a:pt x="757478" y="2209800"/>
                </a:lnTo>
                <a:lnTo>
                  <a:pt x="759587" y="2222500"/>
                </a:lnTo>
                <a:lnTo>
                  <a:pt x="750709" y="2222500"/>
                </a:lnTo>
                <a:lnTo>
                  <a:pt x="756183" y="2235200"/>
                </a:lnTo>
                <a:lnTo>
                  <a:pt x="755942" y="2235200"/>
                </a:lnTo>
                <a:lnTo>
                  <a:pt x="762762" y="2247900"/>
                </a:lnTo>
                <a:lnTo>
                  <a:pt x="754519" y="2247900"/>
                </a:lnTo>
                <a:lnTo>
                  <a:pt x="765429" y="2260498"/>
                </a:lnTo>
                <a:lnTo>
                  <a:pt x="760374" y="2260498"/>
                </a:lnTo>
                <a:lnTo>
                  <a:pt x="751979" y="2247900"/>
                </a:lnTo>
                <a:lnTo>
                  <a:pt x="750100" y="2260498"/>
                </a:lnTo>
                <a:lnTo>
                  <a:pt x="757707" y="2260498"/>
                </a:lnTo>
                <a:lnTo>
                  <a:pt x="768515" y="2273300"/>
                </a:lnTo>
                <a:lnTo>
                  <a:pt x="743724" y="2273300"/>
                </a:lnTo>
                <a:lnTo>
                  <a:pt x="752792" y="2286000"/>
                </a:lnTo>
                <a:lnTo>
                  <a:pt x="760437" y="2298700"/>
                </a:lnTo>
                <a:lnTo>
                  <a:pt x="735063" y="2298700"/>
                </a:lnTo>
                <a:lnTo>
                  <a:pt x="749439" y="2311400"/>
                </a:lnTo>
                <a:lnTo>
                  <a:pt x="728294" y="2311400"/>
                </a:lnTo>
                <a:lnTo>
                  <a:pt x="756208" y="2324100"/>
                </a:lnTo>
                <a:lnTo>
                  <a:pt x="741616" y="2324100"/>
                </a:lnTo>
                <a:lnTo>
                  <a:pt x="744550" y="2336800"/>
                </a:lnTo>
                <a:lnTo>
                  <a:pt x="736752" y="2336800"/>
                </a:lnTo>
                <a:lnTo>
                  <a:pt x="744359" y="2349500"/>
                </a:lnTo>
                <a:lnTo>
                  <a:pt x="750023" y="2349500"/>
                </a:lnTo>
                <a:lnTo>
                  <a:pt x="757047" y="2362200"/>
                </a:lnTo>
                <a:lnTo>
                  <a:pt x="734923" y="2349500"/>
                </a:lnTo>
                <a:lnTo>
                  <a:pt x="744359" y="2349500"/>
                </a:lnTo>
                <a:lnTo>
                  <a:pt x="729132" y="2336800"/>
                </a:lnTo>
                <a:lnTo>
                  <a:pt x="724065" y="2349500"/>
                </a:lnTo>
                <a:lnTo>
                  <a:pt x="731735" y="2349500"/>
                </a:lnTo>
                <a:lnTo>
                  <a:pt x="726605" y="2362200"/>
                </a:lnTo>
                <a:lnTo>
                  <a:pt x="725309" y="2362200"/>
                </a:lnTo>
                <a:lnTo>
                  <a:pt x="733361" y="2374900"/>
                </a:lnTo>
                <a:lnTo>
                  <a:pt x="735228" y="2374900"/>
                </a:lnTo>
                <a:lnTo>
                  <a:pt x="735317" y="2375065"/>
                </a:lnTo>
                <a:lnTo>
                  <a:pt x="742645" y="2387549"/>
                </a:lnTo>
                <a:lnTo>
                  <a:pt x="746150" y="2387549"/>
                </a:lnTo>
                <a:lnTo>
                  <a:pt x="750277" y="2400300"/>
                </a:lnTo>
                <a:lnTo>
                  <a:pt x="742111" y="2400300"/>
                </a:lnTo>
                <a:lnTo>
                  <a:pt x="746683" y="2413000"/>
                </a:lnTo>
                <a:lnTo>
                  <a:pt x="741819" y="2413000"/>
                </a:lnTo>
                <a:lnTo>
                  <a:pt x="741819" y="2425700"/>
                </a:lnTo>
                <a:lnTo>
                  <a:pt x="734212" y="2425700"/>
                </a:lnTo>
                <a:lnTo>
                  <a:pt x="734212" y="2413000"/>
                </a:lnTo>
                <a:lnTo>
                  <a:pt x="741819" y="2425700"/>
                </a:lnTo>
                <a:lnTo>
                  <a:pt x="741819" y="2413000"/>
                </a:lnTo>
                <a:lnTo>
                  <a:pt x="735901" y="2413000"/>
                </a:lnTo>
                <a:lnTo>
                  <a:pt x="736752" y="2400300"/>
                </a:lnTo>
                <a:lnTo>
                  <a:pt x="722795" y="2400300"/>
                </a:lnTo>
                <a:lnTo>
                  <a:pt x="729449" y="2413000"/>
                </a:lnTo>
                <a:lnTo>
                  <a:pt x="723214" y="2413000"/>
                </a:lnTo>
                <a:lnTo>
                  <a:pt x="713066" y="2413000"/>
                </a:lnTo>
                <a:lnTo>
                  <a:pt x="712216" y="2425700"/>
                </a:lnTo>
                <a:lnTo>
                  <a:pt x="724903" y="2425700"/>
                </a:lnTo>
                <a:lnTo>
                  <a:pt x="725754" y="2425700"/>
                </a:lnTo>
                <a:lnTo>
                  <a:pt x="733704" y="2438400"/>
                </a:lnTo>
                <a:lnTo>
                  <a:pt x="736752" y="2438400"/>
                </a:lnTo>
                <a:lnTo>
                  <a:pt x="741768" y="2451100"/>
                </a:lnTo>
                <a:lnTo>
                  <a:pt x="737908" y="2451100"/>
                </a:lnTo>
                <a:lnTo>
                  <a:pt x="750354" y="2463800"/>
                </a:lnTo>
                <a:lnTo>
                  <a:pt x="746048" y="2463800"/>
                </a:lnTo>
                <a:lnTo>
                  <a:pt x="739622" y="2476500"/>
                </a:lnTo>
                <a:lnTo>
                  <a:pt x="742137" y="2476500"/>
                </a:lnTo>
                <a:lnTo>
                  <a:pt x="742607" y="2489200"/>
                </a:lnTo>
                <a:lnTo>
                  <a:pt x="729983" y="2501900"/>
                </a:lnTo>
                <a:lnTo>
                  <a:pt x="727862" y="2501900"/>
                </a:lnTo>
                <a:lnTo>
                  <a:pt x="725678" y="2514600"/>
                </a:lnTo>
                <a:lnTo>
                  <a:pt x="741819" y="2514600"/>
                </a:lnTo>
                <a:lnTo>
                  <a:pt x="749439" y="2527300"/>
                </a:lnTo>
                <a:lnTo>
                  <a:pt x="747750" y="2527300"/>
                </a:lnTo>
                <a:lnTo>
                  <a:pt x="746048" y="2540000"/>
                </a:lnTo>
                <a:lnTo>
                  <a:pt x="734212" y="2527300"/>
                </a:lnTo>
                <a:lnTo>
                  <a:pt x="739292" y="2540000"/>
                </a:lnTo>
                <a:lnTo>
                  <a:pt x="751128" y="2552700"/>
                </a:lnTo>
                <a:lnTo>
                  <a:pt x="729030" y="2552700"/>
                </a:lnTo>
                <a:lnTo>
                  <a:pt x="731875" y="2565400"/>
                </a:lnTo>
                <a:lnTo>
                  <a:pt x="732523" y="2578100"/>
                </a:lnTo>
                <a:lnTo>
                  <a:pt x="716445" y="2578100"/>
                </a:lnTo>
                <a:lnTo>
                  <a:pt x="729399" y="2590800"/>
                </a:lnTo>
                <a:lnTo>
                  <a:pt x="738225" y="2590800"/>
                </a:lnTo>
                <a:lnTo>
                  <a:pt x="745439" y="2603500"/>
                </a:lnTo>
                <a:lnTo>
                  <a:pt x="730389" y="2603500"/>
                </a:lnTo>
                <a:lnTo>
                  <a:pt x="721791" y="2590800"/>
                </a:lnTo>
                <a:lnTo>
                  <a:pt x="709676" y="2590800"/>
                </a:lnTo>
                <a:lnTo>
                  <a:pt x="719378" y="2603500"/>
                </a:lnTo>
                <a:lnTo>
                  <a:pt x="728294" y="2603500"/>
                </a:lnTo>
                <a:lnTo>
                  <a:pt x="728078" y="2616200"/>
                </a:lnTo>
                <a:lnTo>
                  <a:pt x="713638" y="2616200"/>
                </a:lnTo>
                <a:lnTo>
                  <a:pt x="715606" y="2628900"/>
                </a:lnTo>
                <a:lnTo>
                  <a:pt x="708837" y="2628900"/>
                </a:lnTo>
                <a:lnTo>
                  <a:pt x="701065" y="2616200"/>
                </a:lnTo>
                <a:lnTo>
                  <a:pt x="698690" y="2616200"/>
                </a:lnTo>
                <a:lnTo>
                  <a:pt x="707148" y="2628900"/>
                </a:lnTo>
                <a:lnTo>
                  <a:pt x="708113" y="2628900"/>
                </a:lnTo>
                <a:lnTo>
                  <a:pt x="715289" y="2641600"/>
                </a:lnTo>
                <a:lnTo>
                  <a:pt x="714756" y="2641600"/>
                </a:lnTo>
                <a:lnTo>
                  <a:pt x="721207" y="2654300"/>
                </a:lnTo>
                <a:lnTo>
                  <a:pt x="723315" y="2654300"/>
                </a:lnTo>
                <a:lnTo>
                  <a:pt x="731672" y="2667000"/>
                </a:lnTo>
                <a:lnTo>
                  <a:pt x="741502" y="2667000"/>
                </a:lnTo>
                <a:lnTo>
                  <a:pt x="748372" y="2679700"/>
                </a:lnTo>
                <a:lnTo>
                  <a:pt x="744613" y="2679700"/>
                </a:lnTo>
                <a:lnTo>
                  <a:pt x="743521" y="2692400"/>
                </a:lnTo>
                <a:lnTo>
                  <a:pt x="734733" y="2692400"/>
                </a:lnTo>
                <a:lnTo>
                  <a:pt x="732205" y="2679700"/>
                </a:lnTo>
                <a:lnTo>
                  <a:pt x="730834" y="2679700"/>
                </a:lnTo>
                <a:lnTo>
                  <a:pt x="730834" y="2870200"/>
                </a:lnTo>
                <a:lnTo>
                  <a:pt x="729132" y="2882900"/>
                </a:lnTo>
                <a:lnTo>
                  <a:pt x="711377" y="2882900"/>
                </a:lnTo>
                <a:lnTo>
                  <a:pt x="709688" y="2870200"/>
                </a:lnTo>
                <a:lnTo>
                  <a:pt x="710526" y="2857500"/>
                </a:lnTo>
                <a:lnTo>
                  <a:pt x="725754" y="2857500"/>
                </a:lnTo>
                <a:lnTo>
                  <a:pt x="726605" y="2870200"/>
                </a:lnTo>
                <a:lnTo>
                  <a:pt x="730834" y="2870200"/>
                </a:lnTo>
                <a:lnTo>
                  <a:pt x="730834" y="2679700"/>
                </a:lnTo>
                <a:lnTo>
                  <a:pt x="726605" y="2679700"/>
                </a:lnTo>
                <a:lnTo>
                  <a:pt x="726605" y="2794000"/>
                </a:lnTo>
                <a:lnTo>
                  <a:pt x="721525" y="2806700"/>
                </a:lnTo>
                <a:lnTo>
                  <a:pt x="722376" y="2794000"/>
                </a:lnTo>
                <a:lnTo>
                  <a:pt x="726605" y="2794000"/>
                </a:lnTo>
                <a:lnTo>
                  <a:pt x="726605" y="2679700"/>
                </a:lnTo>
                <a:lnTo>
                  <a:pt x="698601" y="2679700"/>
                </a:lnTo>
                <a:lnTo>
                  <a:pt x="702995" y="2692400"/>
                </a:lnTo>
                <a:lnTo>
                  <a:pt x="708037" y="2692400"/>
                </a:lnTo>
                <a:lnTo>
                  <a:pt x="719785" y="2705100"/>
                </a:lnTo>
                <a:lnTo>
                  <a:pt x="698284" y="2705100"/>
                </a:lnTo>
                <a:lnTo>
                  <a:pt x="702068" y="2717800"/>
                </a:lnTo>
                <a:lnTo>
                  <a:pt x="712406" y="2717800"/>
                </a:lnTo>
                <a:lnTo>
                  <a:pt x="722579" y="2730500"/>
                </a:lnTo>
                <a:lnTo>
                  <a:pt x="721487" y="2730500"/>
                </a:lnTo>
                <a:lnTo>
                  <a:pt x="717296" y="2743200"/>
                </a:lnTo>
                <a:lnTo>
                  <a:pt x="715619" y="2743200"/>
                </a:lnTo>
                <a:lnTo>
                  <a:pt x="719836" y="2755900"/>
                </a:lnTo>
                <a:lnTo>
                  <a:pt x="701217" y="2743200"/>
                </a:lnTo>
                <a:lnTo>
                  <a:pt x="704215" y="2755900"/>
                </a:lnTo>
                <a:lnTo>
                  <a:pt x="714311" y="2768600"/>
                </a:lnTo>
                <a:lnTo>
                  <a:pt x="717296" y="2781300"/>
                </a:lnTo>
                <a:lnTo>
                  <a:pt x="700379" y="2781300"/>
                </a:lnTo>
                <a:lnTo>
                  <a:pt x="702475" y="2794000"/>
                </a:lnTo>
                <a:lnTo>
                  <a:pt x="698792" y="2806700"/>
                </a:lnTo>
                <a:lnTo>
                  <a:pt x="691451" y="2806700"/>
                </a:lnTo>
                <a:lnTo>
                  <a:pt x="682612" y="2819400"/>
                </a:lnTo>
                <a:lnTo>
                  <a:pt x="698690" y="2832100"/>
                </a:lnTo>
                <a:lnTo>
                  <a:pt x="690232" y="2832100"/>
                </a:lnTo>
                <a:lnTo>
                  <a:pt x="699528" y="2844800"/>
                </a:lnTo>
                <a:lnTo>
                  <a:pt x="706297" y="2857500"/>
                </a:lnTo>
                <a:lnTo>
                  <a:pt x="707351" y="2857500"/>
                </a:lnTo>
                <a:lnTo>
                  <a:pt x="699528" y="2870200"/>
                </a:lnTo>
                <a:lnTo>
                  <a:pt x="698474" y="2870200"/>
                </a:lnTo>
                <a:lnTo>
                  <a:pt x="704926" y="2882900"/>
                </a:lnTo>
                <a:lnTo>
                  <a:pt x="709688" y="2882900"/>
                </a:lnTo>
                <a:lnTo>
                  <a:pt x="707009" y="2895600"/>
                </a:lnTo>
                <a:lnTo>
                  <a:pt x="706716" y="2908300"/>
                </a:lnTo>
                <a:lnTo>
                  <a:pt x="703262" y="2921000"/>
                </a:lnTo>
                <a:lnTo>
                  <a:pt x="691070" y="2933700"/>
                </a:lnTo>
                <a:lnTo>
                  <a:pt x="698258" y="2933700"/>
                </a:lnTo>
                <a:lnTo>
                  <a:pt x="698919" y="2946400"/>
                </a:lnTo>
                <a:lnTo>
                  <a:pt x="713066" y="2946400"/>
                </a:lnTo>
                <a:lnTo>
                  <a:pt x="702678" y="2959100"/>
                </a:lnTo>
                <a:lnTo>
                  <a:pt x="687616" y="2959100"/>
                </a:lnTo>
                <a:lnTo>
                  <a:pt x="680072" y="2971800"/>
                </a:lnTo>
                <a:lnTo>
                  <a:pt x="690016" y="2971800"/>
                </a:lnTo>
                <a:lnTo>
                  <a:pt x="698398" y="2984500"/>
                </a:lnTo>
                <a:lnTo>
                  <a:pt x="701217" y="2984500"/>
                </a:lnTo>
                <a:lnTo>
                  <a:pt x="702449" y="2997200"/>
                </a:lnTo>
                <a:lnTo>
                  <a:pt x="697103" y="2997200"/>
                </a:lnTo>
                <a:lnTo>
                  <a:pt x="688733" y="3009900"/>
                </a:lnTo>
                <a:lnTo>
                  <a:pt x="684301" y="3009900"/>
                </a:lnTo>
                <a:lnTo>
                  <a:pt x="680923" y="3009900"/>
                </a:lnTo>
                <a:lnTo>
                  <a:pt x="684593" y="3013138"/>
                </a:lnTo>
                <a:lnTo>
                  <a:pt x="684644" y="3013811"/>
                </a:lnTo>
                <a:lnTo>
                  <a:pt x="685419" y="3022600"/>
                </a:lnTo>
                <a:lnTo>
                  <a:pt x="687692" y="3022600"/>
                </a:lnTo>
                <a:lnTo>
                  <a:pt x="685342" y="3013811"/>
                </a:lnTo>
                <a:lnTo>
                  <a:pt x="695299" y="3022600"/>
                </a:lnTo>
                <a:lnTo>
                  <a:pt x="692759" y="3022600"/>
                </a:lnTo>
                <a:lnTo>
                  <a:pt x="682612" y="3035300"/>
                </a:lnTo>
                <a:lnTo>
                  <a:pt x="687692" y="3048000"/>
                </a:lnTo>
                <a:lnTo>
                  <a:pt x="675843" y="3035300"/>
                </a:lnTo>
                <a:lnTo>
                  <a:pt x="675843" y="3048000"/>
                </a:lnTo>
                <a:lnTo>
                  <a:pt x="678370" y="3060649"/>
                </a:lnTo>
                <a:lnTo>
                  <a:pt x="678472" y="3061043"/>
                </a:lnTo>
                <a:lnTo>
                  <a:pt x="681558" y="3073400"/>
                </a:lnTo>
                <a:lnTo>
                  <a:pt x="683463" y="3086100"/>
                </a:lnTo>
                <a:lnTo>
                  <a:pt x="689610" y="3073400"/>
                </a:lnTo>
                <a:lnTo>
                  <a:pt x="706653" y="3073400"/>
                </a:lnTo>
                <a:lnTo>
                  <a:pt x="711377" y="3086100"/>
                </a:lnTo>
                <a:lnTo>
                  <a:pt x="683463" y="3086100"/>
                </a:lnTo>
                <a:lnTo>
                  <a:pt x="681532" y="3086100"/>
                </a:lnTo>
                <a:lnTo>
                  <a:pt x="677329" y="3098800"/>
                </a:lnTo>
                <a:lnTo>
                  <a:pt x="681774" y="3098800"/>
                </a:lnTo>
                <a:lnTo>
                  <a:pt x="676694" y="3111500"/>
                </a:lnTo>
                <a:lnTo>
                  <a:pt x="681024" y="3111500"/>
                </a:lnTo>
                <a:lnTo>
                  <a:pt x="683945" y="3124200"/>
                </a:lnTo>
                <a:lnTo>
                  <a:pt x="686003" y="3136900"/>
                </a:lnTo>
                <a:lnTo>
                  <a:pt x="707250" y="3136900"/>
                </a:lnTo>
                <a:lnTo>
                  <a:pt x="702487" y="3149600"/>
                </a:lnTo>
                <a:lnTo>
                  <a:pt x="699008" y="3162300"/>
                </a:lnTo>
                <a:lnTo>
                  <a:pt x="709256" y="3162300"/>
                </a:lnTo>
                <a:lnTo>
                  <a:pt x="705345" y="3175000"/>
                </a:lnTo>
                <a:lnTo>
                  <a:pt x="708837" y="3175000"/>
                </a:lnTo>
                <a:lnTo>
                  <a:pt x="715581" y="3187662"/>
                </a:lnTo>
                <a:lnTo>
                  <a:pt x="705231" y="3187662"/>
                </a:lnTo>
                <a:lnTo>
                  <a:pt x="699490" y="3187662"/>
                </a:lnTo>
                <a:lnTo>
                  <a:pt x="707377" y="3200400"/>
                </a:lnTo>
                <a:lnTo>
                  <a:pt x="705231" y="3187687"/>
                </a:lnTo>
                <a:lnTo>
                  <a:pt x="715594" y="3200400"/>
                </a:lnTo>
                <a:lnTo>
                  <a:pt x="722376" y="3213100"/>
                </a:lnTo>
                <a:lnTo>
                  <a:pt x="718146" y="3213100"/>
                </a:lnTo>
                <a:lnTo>
                  <a:pt x="713524" y="3200400"/>
                </a:lnTo>
                <a:lnTo>
                  <a:pt x="713066" y="3213100"/>
                </a:lnTo>
                <a:lnTo>
                  <a:pt x="714756" y="3213100"/>
                </a:lnTo>
                <a:lnTo>
                  <a:pt x="715606" y="3225800"/>
                </a:lnTo>
                <a:lnTo>
                  <a:pt x="714756" y="3225800"/>
                </a:lnTo>
                <a:lnTo>
                  <a:pt x="711377" y="3213100"/>
                </a:lnTo>
                <a:lnTo>
                  <a:pt x="709688" y="3213100"/>
                </a:lnTo>
                <a:lnTo>
                  <a:pt x="706450" y="3200400"/>
                </a:lnTo>
                <a:lnTo>
                  <a:pt x="703021" y="3200400"/>
                </a:lnTo>
                <a:lnTo>
                  <a:pt x="702068" y="3200400"/>
                </a:lnTo>
                <a:lnTo>
                  <a:pt x="698322" y="3191002"/>
                </a:lnTo>
                <a:lnTo>
                  <a:pt x="697255" y="3188424"/>
                </a:lnTo>
                <a:lnTo>
                  <a:pt x="699744" y="3200400"/>
                </a:lnTo>
                <a:lnTo>
                  <a:pt x="704291" y="3213100"/>
                </a:lnTo>
                <a:lnTo>
                  <a:pt x="702068" y="3213100"/>
                </a:lnTo>
                <a:lnTo>
                  <a:pt x="700278" y="3209798"/>
                </a:lnTo>
                <a:lnTo>
                  <a:pt x="700278" y="3225800"/>
                </a:lnTo>
                <a:lnTo>
                  <a:pt x="699566" y="3225800"/>
                </a:lnTo>
                <a:lnTo>
                  <a:pt x="695299" y="3213100"/>
                </a:lnTo>
                <a:lnTo>
                  <a:pt x="698271" y="3213100"/>
                </a:lnTo>
                <a:lnTo>
                  <a:pt x="700278" y="3225800"/>
                </a:lnTo>
                <a:lnTo>
                  <a:pt x="700278" y="3209798"/>
                </a:lnTo>
                <a:lnTo>
                  <a:pt x="695198" y="3200400"/>
                </a:lnTo>
                <a:lnTo>
                  <a:pt x="694461" y="3198901"/>
                </a:lnTo>
                <a:lnTo>
                  <a:pt x="694461" y="3213100"/>
                </a:lnTo>
                <a:lnTo>
                  <a:pt x="693254" y="3213100"/>
                </a:lnTo>
                <a:lnTo>
                  <a:pt x="691667" y="3200400"/>
                </a:lnTo>
                <a:lnTo>
                  <a:pt x="694461" y="3213100"/>
                </a:lnTo>
                <a:lnTo>
                  <a:pt x="694461" y="3198901"/>
                </a:lnTo>
                <a:lnTo>
                  <a:pt x="688936" y="3187662"/>
                </a:lnTo>
                <a:lnTo>
                  <a:pt x="688517" y="3187662"/>
                </a:lnTo>
                <a:lnTo>
                  <a:pt x="688632" y="3188258"/>
                </a:lnTo>
                <a:lnTo>
                  <a:pt x="688657" y="3188424"/>
                </a:lnTo>
                <a:lnTo>
                  <a:pt x="689152" y="3191002"/>
                </a:lnTo>
                <a:lnTo>
                  <a:pt x="688543" y="3188424"/>
                </a:lnTo>
                <a:lnTo>
                  <a:pt x="689203" y="3192615"/>
                </a:lnTo>
                <a:lnTo>
                  <a:pt x="688416" y="3187662"/>
                </a:lnTo>
                <a:lnTo>
                  <a:pt x="688060" y="3187662"/>
                </a:lnTo>
                <a:lnTo>
                  <a:pt x="688174" y="3188258"/>
                </a:lnTo>
                <a:lnTo>
                  <a:pt x="688213" y="3188424"/>
                </a:lnTo>
                <a:lnTo>
                  <a:pt x="689406" y="3194837"/>
                </a:lnTo>
                <a:lnTo>
                  <a:pt x="690206" y="3198977"/>
                </a:lnTo>
                <a:lnTo>
                  <a:pt x="690435" y="3200400"/>
                </a:lnTo>
                <a:lnTo>
                  <a:pt x="688060" y="3187662"/>
                </a:lnTo>
                <a:lnTo>
                  <a:pt x="686409" y="3187662"/>
                </a:lnTo>
                <a:lnTo>
                  <a:pt x="683031" y="3175000"/>
                </a:lnTo>
                <a:lnTo>
                  <a:pt x="680923" y="3175000"/>
                </a:lnTo>
                <a:lnTo>
                  <a:pt x="683983" y="3187662"/>
                </a:lnTo>
                <a:lnTo>
                  <a:pt x="685990" y="3187662"/>
                </a:lnTo>
                <a:lnTo>
                  <a:pt x="686104" y="3188258"/>
                </a:lnTo>
                <a:lnTo>
                  <a:pt x="686142" y="3188424"/>
                </a:lnTo>
                <a:lnTo>
                  <a:pt x="691070" y="3213100"/>
                </a:lnTo>
                <a:lnTo>
                  <a:pt x="687692" y="3200400"/>
                </a:lnTo>
                <a:lnTo>
                  <a:pt x="682612" y="3200400"/>
                </a:lnTo>
                <a:lnTo>
                  <a:pt x="680923" y="3213100"/>
                </a:lnTo>
                <a:lnTo>
                  <a:pt x="680923" y="3200400"/>
                </a:lnTo>
                <a:lnTo>
                  <a:pt x="681774" y="3200400"/>
                </a:lnTo>
                <a:lnTo>
                  <a:pt x="681685" y="3199219"/>
                </a:lnTo>
                <a:lnTo>
                  <a:pt x="680923" y="3187662"/>
                </a:lnTo>
                <a:lnTo>
                  <a:pt x="680085" y="3187662"/>
                </a:lnTo>
                <a:lnTo>
                  <a:pt x="680034" y="3188424"/>
                </a:lnTo>
                <a:lnTo>
                  <a:pt x="678383" y="3213100"/>
                </a:lnTo>
                <a:lnTo>
                  <a:pt x="677545" y="3213100"/>
                </a:lnTo>
                <a:lnTo>
                  <a:pt x="678383" y="3200400"/>
                </a:lnTo>
                <a:lnTo>
                  <a:pt x="678459" y="3199219"/>
                </a:lnTo>
                <a:lnTo>
                  <a:pt x="678929" y="3191002"/>
                </a:lnTo>
                <a:lnTo>
                  <a:pt x="679030" y="3188424"/>
                </a:lnTo>
                <a:lnTo>
                  <a:pt x="677545" y="3200400"/>
                </a:lnTo>
                <a:lnTo>
                  <a:pt x="675843" y="3200400"/>
                </a:lnTo>
                <a:lnTo>
                  <a:pt x="675957" y="3199549"/>
                </a:lnTo>
                <a:lnTo>
                  <a:pt x="676008" y="3199219"/>
                </a:lnTo>
                <a:lnTo>
                  <a:pt x="677545" y="3187662"/>
                </a:lnTo>
                <a:lnTo>
                  <a:pt x="676503" y="3187662"/>
                </a:lnTo>
                <a:lnTo>
                  <a:pt x="676402" y="3188258"/>
                </a:lnTo>
                <a:lnTo>
                  <a:pt x="676363" y="3188424"/>
                </a:lnTo>
                <a:lnTo>
                  <a:pt x="674154" y="3200400"/>
                </a:lnTo>
                <a:lnTo>
                  <a:pt x="674230" y="3199219"/>
                </a:lnTo>
                <a:lnTo>
                  <a:pt x="674700" y="3191002"/>
                </a:lnTo>
                <a:lnTo>
                  <a:pt x="674801" y="3188424"/>
                </a:lnTo>
                <a:lnTo>
                  <a:pt x="673315" y="3200400"/>
                </a:lnTo>
                <a:lnTo>
                  <a:pt x="669925" y="3200400"/>
                </a:lnTo>
                <a:lnTo>
                  <a:pt x="670026" y="3199549"/>
                </a:lnTo>
                <a:lnTo>
                  <a:pt x="670064" y="3199219"/>
                </a:lnTo>
                <a:lnTo>
                  <a:pt x="671322" y="3188424"/>
                </a:lnTo>
                <a:lnTo>
                  <a:pt x="671233" y="3188258"/>
                </a:lnTo>
                <a:lnTo>
                  <a:pt x="671182" y="3188424"/>
                </a:lnTo>
                <a:lnTo>
                  <a:pt x="667385" y="3200400"/>
                </a:lnTo>
                <a:lnTo>
                  <a:pt x="667410" y="3187662"/>
                </a:lnTo>
                <a:lnTo>
                  <a:pt x="659777" y="3213100"/>
                </a:lnTo>
                <a:lnTo>
                  <a:pt x="667397" y="3187662"/>
                </a:lnTo>
                <a:lnTo>
                  <a:pt x="660641" y="3187662"/>
                </a:lnTo>
                <a:lnTo>
                  <a:pt x="669086" y="3175000"/>
                </a:lnTo>
                <a:lnTo>
                  <a:pt x="659777" y="3175000"/>
                </a:lnTo>
                <a:lnTo>
                  <a:pt x="651344" y="3187662"/>
                </a:lnTo>
                <a:lnTo>
                  <a:pt x="654431" y="3175000"/>
                </a:lnTo>
                <a:lnTo>
                  <a:pt x="639152" y="3175000"/>
                </a:lnTo>
                <a:lnTo>
                  <a:pt x="640283" y="3162300"/>
                </a:lnTo>
                <a:lnTo>
                  <a:pt x="620445" y="3162300"/>
                </a:lnTo>
                <a:lnTo>
                  <a:pt x="609371" y="3149600"/>
                </a:lnTo>
                <a:lnTo>
                  <a:pt x="599719" y="3149600"/>
                </a:lnTo>
                <a:lnTo>
                  <a:pt x="609955" y="3136900"/>
                </a:lnTo>
                <a:lnTo>
                  <a:pt x="592112" y="3136900"/>
                </a:lnTo>
                <a:lnTo>
                  <a:pt x="600570" y="3124200"/>
                </a:lnTo>
                <a:lnTo>
                  <a:pt x="596252" y="3124200"/>
                </a:lnTo>
                <a:lnTo>
                  <a:pt x="591045" y="3111500"/>
                </a:lnTo>
                <a:lnTo>
                  <a:pt x="582803" y="3111500"/>
                </a:lnTo>
                <a:lnTo>
                  <a:pt x="581367" y="3098800"/>
                </a:lnTo>
                <a:lnTo>
                  <a:pt x="573493" y="3111500"/>
                </a:lnTo>
                <a:lnTo>
                  <a:pt x="552145" y="3111500"/>
                </a:lnTo>
                <a:lnTo>
                  <a:pt x="556742" y="3098800"/>
                </a:lnTo>
                <a:lnTo>
                  <a:pt x="560120" y="3098800"/>
                </a:lnTo>
                <a:lnTo>
                  <a:pt x="560806" y="3086100"/>
                </a:lnTo>
                <a:lnTo>
                  <a:pt x="543052" y="3086100"/>
                </a:lnTo>
                <a:lnTo>
                  <a:pt x="546430" y="3073400"/>
                </a:lnTo>
                <a:lnTo>
                  <a:pt x="530783" y="3073400"/>
                </a:lnTo>
                <a:lnTo>
                  <a:pt x="521703" y="3060649"/>
                </a:lnTo>
                <a:lnTo>
                  <a:pt x="532269" y="3060649"/>
                </a:lnTo>
                <a:lnTo>
                  <a:pt x="533869" y="3048000"/>
                </a:lnTo>
                <a:lnTo>
                  <a:pt x="541350" y="3035300"/>
                </a:lnTo>
                <a:lnTo>
                  <a:pt x="532892" y="3035300"/>
                </a:lnTo>
                <a:lnTo>
                  <a:pt x="525284" y="3048000"/>
                </a:lnTo>
                <a:lnTo>
                  <a:pt x="521487" y="3048000"/>
                </a:lnTo>
                <a:lnTo>
                  <a:pt x="515874" y="3035300"/>
                </a:lnTo>
                <a:lnTo>
                  <a:pt x="498983" y="3035300"/>
                </a:lnTo>
                <a:lnTo>
                  <a:pt x="491871" y="3048000"/>
                </a:lnTo>
                <a:lnTo>
                  <a:pt x="487299" y="3048000"/>
                </a:lnTo>
                <a:lnTo>
                  <a:pt x="486371" y="3035300"/>
                </a:lnTo>
                <a:lnTo>
                  <a:pt x="478764" y="3035300"/>
                </a:lnTo>
                <a:lnTo>
                  <a:pt x="481291" y="3022600"/>
                </a:lnTo>
                <a:lnTo>
                  <a:pt x="493776" y="3022600"/>
                </a:lnTo>
                <a:lnTo>
                  <a:pt x="500570" y="3009900"/>
                </a:lnTo>
                <a:lnTo>
                  <a:pt x="482142" y="3009900"/>
                </a:lnTo>
                <a:lnTo>
                  <a:pt x="483831" y="2997200"/>
                </a:lnTo>
                <a:lnTo>
                  <a:pt x="482142" y="2997200"/>
                </a:lnTo>
                <a:lnTo>
                  <a:pt x="481723" y="2994152"/>
                </a:lnTo>
                <a:lnTo>
                  <a:pt x="481723" y="2997200"/>
                </a:lnTo>
                <a:lnTo>
                  <a:pt x="476123" y="3009900"/>
                </a:lnTo>
                <a:lnTo>
                  <a:pt x="476224" y="2997200"/>
                </a:lnTo>
                <a:lnTo>
                  <a:pt x="481723" y="2997200"/>
                </a:lnTo>
                <a:lnTo>
                  <a:pt x="481723" y="2994152"/>
                </a:lnTo>
                <a:lnTo>
                  <a:pt x="480402" y="2984500"/>
                </a:lnTo>
                <a:lnTo>
                  <a:pt x="470242" y="2984500"/>
                </a:lnTo>
                <a:lnTo>
                  <a:pt x="469455" y="2971800"/>
                </a:lnTo>
                <a:lnTo>
                  <a:pt x="491451" y="2971800"/>
                </a:lnTo>
                <a:lnTo>
                  <a:pt x="482727" y="2959100"/>
                </a:lnTo>
                <a:lnTo>
                  <a:pt x="462419" y="2959100"/>
                </a:lnTo>
                <a:lnTo>
                  <a:pt x="458457" y="2946400"/>
                </a:lnTo>
                <a:lnTo>
                  <a:pt x="450316" y="2946400"/>
                </a:lnTo>
                <a:lnTo>
                  <a:pt x="455587" y="2933700"/>
                </a:lnTo>
                <a:lnTo>
                  <a:pt x="465226" y="2933700"/>
                </a:lnTo>
                <a:lnTo>
                  <a:pt x="463384" y="2921000"/>
                </a:lnTo>
                <a:lnTo>
                  <a:pt x="457504" y="2921000"/>
                </a:lnTo>
                <a:lnTo>
                  <a:pt x="448932" y="2908300"/>
                </a:lnTo>
                <a:lnTo>
                  <a:pt x="450850" y="2908300"/>
                </a:lnTo>
                <a:lnTo>
                  <a:pt x="445770" y="2895600"/>
                </a:lnTo>
                <a:lnTo>
                  <a:pt x="446620" y="2882900"/>
                </a:lnTo>
                <a:lnTo>
                  <a:pt x="439000" y="2895600"/>
                </a:lnTo>
                <a:lnTo>
                  <a:pt x="439000" y="2882900"/>
                </a:lnTo>
                <a:lnTo>
                  <a:pt x="429704" y="2895600"/>
                </a:lnTo>
                <a:lnTo>
                  <a:pt x="438150" y="2882900"/>
                </a:lnTo>
                <a:lnTo>
                  <a:pt x="439000" y="2882900"/>
                </a:lnTo>
                <a:lnTo>
                  <a:pt x="439534" y="2882900"/>
                </a:lnTo>
                <a:lnTo>
                  <a:pt x="436003" y="2870200"/>
                </a:lnTo>
                <a:lnTo>
                  <a:pt x="423443" y="2870200"/>
                </a:lnTo>
                <a:lnTo>
                  <a:pt x="418871" y="2857500"/>
                </a:lnTo>
                <a:lnTo>
                  <a:pt x="418960" y="2857335"/>
                </a:lnTo>
                <a:lnTo>
                  <a:pt x="425475" y="2844800"/>
                </a:lnTo>
                <a:lnTo>
                  <a:pt x="426313" y="2857500"/>
                </a:lnTo>
                <a:lnTo>
                  <a:pt x="433082" y="2857500"/>
                </a:lnTo>
                <a:lnTo>
                  <a:pt x="433070" y="2857335"/>
                </a:lnTo>
                <a:lnTo>
                  <a:pt x="432231" y="2844800"/>
                </a:lnTo>
                <a:lnTo>
                  <a:pt x="421246" y="2832100"/>
                </a:lnTo>
                <a:lnTo>
                  <a:pt x="415061" y="2844800"/>
                </a:lnTo>
                <a:lnTo>
                  <a:pt x="410298" y="2844800"/>
                </a:lnTo>
                <a:lnTo>
                  <a:pt x="406019" y="2857500"/>
                </a:lnTo>
                <a:lnTo>
                  <a:pt x="391629" y="2857500"/>
                </a:lnTo>
                <a:lnTo>
                  <a:pt x="391629" y="2857335"/>
                </a:lnTo>
                <a:lnTo>
                  <a:pt x="390791" y="2844800"/>
                </a:lnTo>
                <a:lnTo>
                  <a:pt x="405066" y="2844800"/>
                </a:lnTo>
                <a:lnTo>
                  <a:pt x="411124" y="2832100"/>
                </a:lnTo>
                <a:lnTo>
                  <a:pt x="405168" y="2832100"/>
                </a:lnTo>
                <a:lnTo>
                  <a:pt x="399669" y="2819400"/>
                </a:lnTo>
                <a:lnTo>
                  <a:pt x="398399" y="2819400"/>
                </a:lnTo>
                <a:lnTo>
                  <a:pt x="412788" y="2806700"/>
                </a:lnTo>
                <a:lnTo>
                  <a:pt x="411937" y="2806700"/>
                </a:lnTo>
                <a:lnTo>
                  <a:pt x="415315" y="2794000"/>
                </a:lnTo>
                <a:lnTo>
                  <a:pt x="410248" y="2806700"/>
                </a:lnTo>
                <a:lnTo>
                  <a:pt x="389204" y="2806700"/>
                </a:lnTo>
                <a:lnTo>
                  <a:pt x="386600" y="2794000"/>
                </a:lnTo>
                <a:lnTo>
                  <a:pt x="387794" y="2794000"/>
                </a:lnTo>
                <a:lnTo>
                  <a:pt x="393014" y="2781300"/>
                </a:lnTo>
                <a:lnTo>
                  <a:pt x="411949" y="2781300"/>
                </a:lnTo>
                <a:lnTo>
                  <a:pt x="413308" y="2768600"/>
                </a:lnTo>
                <a:lnTo>
                  <a:pt x="407390" y="2768600"/>
                </a:lnTo>
                <a:lnTo>
                  <a:pt x="408165" y="2755900"/>
                </a:lnTo>
                <a:lnTo>
                  <a:pt x="402628" y="2768600"/>
                </a:lnTo>
                <a:lnTo>
                  <a:pt x="396494" y="2755900"/>
                </a:lnTo>
                <a:lnTo>
                  <a:pt x="399884" y="2755900"/>
                </a:lnTo>
                <a:lnTo>
                  <a:pt x="401675" y="2743200"/>
                </a:lnTo>
                <a:lnTo>
                  <a:pt x="390791" y="2743200"/>
                </a:lnTo>
                <a:lnTo>
                  <a:pt x="381381" y="2730500"/>
                </a:lnTo>
                <a:lnTo>
                  <a:pt x="379793" y="2730500"/>
                </a:lnTo>
                <a:lnTo>
                  <a:pt x="379793" y="3289300"/>
                </a:lnTo>
                <a:lnTo>
                  <a:pt x="379793" y="3302000"/>
                </a:lnTo>
                <a:lnTo>
                  <a:pt x="373875" y="3302000"/>
                </a:lnTo>
                <a:lnTo>
                  <a:pt x="379793" y="3289300"/>
                </a:lnTo>
                <a:lnTo>
                  <a:pt x="379793" y="2730500"/>
                </a:lnTo>
                <a:lnTo>
                  <a:pt x="370700" y="2730500"/>
                </a:lnTo>
                <a:lnTo>
                  <a:pt x="370700" y="2844800"/>
                </a:lnTo>
                <a:lnTo>
                  <a:pt x="368960" y="2857500"/>
                </a:lnTo>
                <a:lnTo>
                  <a:pt x="363728" y="2857500"/>
                </a:lnTo>
                <a:lnTo>
                  <a:pt x="363728" y="2832100"/>
                </a:lnTo>
                <a:lnTo>
                  <a:pt x="368960" y="2844800"/>
                </a:lnTo>
                <a:lnTo>
                  <a:pt x="370700" y="2844800"/>
                </a:lnTo>
                <a:lnTo>
                  <a:pt x="370700" y="2730500"/>
                </a:lnTo>
                <a:lnTo>
                  <a:pt x="367957" y="2730500"/>
                </a:lnTo>
                <a:lnTo>
                  <a:pt x="373875" y="2717800"/>
                </a:lnTo>
                <a:lnTo>
                  <a:pt x="369646" y="2717800"/>
                </a:lnTo>
                <a:lnTo>
                  <a:pt x="373024" y="2705100"/>
                </a:lnTo>
                <a:lnTo>
                  <a:pt x="363728" y="2705100"/>
                </a:lnTo>
                <a:lnTo>
                  <a:pt x="345109" y="2717800"/>
                </a:lnTo>
                <a:lnTo>
                  <a:pt x="356958" y="2717800"/>
                </a:lnTo>
                <a:lnTo>
                  <a:pt x="348500" y="2730500"/>
                </a:lnTo>
                <a:lnTo>
                  <a:pt x="342569" y="2730500"/>
                </a:lnTo>
                <a:lnTo>
                  <a:pt x="342569" y="2717800"/>
                </a:lnTo>
                <a:lnTo>
                  <a:pt x="345109" y="2717800"/>
                </a:lnTo>
                <a:lnTo>
                  <a:pt x="343217" y="2705100"/>
                </a:lnTo>
                <a:lnTo>
                  <a:pt x="341325" y="2705100"/>
                </a:lnTo>
                <a:lnTo>
                  <a:pt x="337604" y="2692400"/>
                </a:lnTo>
                <a:lnTo>
                  <a:pt x="335826" y="2679700"/>
                </a:lnTo>
                <a:lnTo>
                  <a:pt x="334048" y="2679700"/>
                </a:lnTo>
                <a:lnTo>
                  <a:pt x="330733" y="2667000"/>
                </a:lnTo>
                <a:lnTo>
                  <a:pt x="332422" y="2667000"/>
                </a:lnTo>
                <a:lnTo>
                  <a:pt x="334111" y="2654300"/>
                </a:lnTo>
                <a:lnTo>
                  <a:pt x="328815" y="2654300"/>
                </a:lnTo>
                <a:lnTo>
                  <a:pt x="328815" y="3187662"/>
                </a:lnTo>
                <a:lnTo>
                  <a:pt x="324815" y="3200400"/>
                </a:lnTo>
                <a:lnTo>
                  <a:pt x="324739" y="3199219"/>
                </a:lnTo>
                <a:lnTo>
                  <a:pt x="324015" y="3188424"/>
                </a:lnTo>
                <a:lnTo>
                  <a:pt x="323989" y="3187662"/>
                </a:lnTo>
                <a:lnTo>
                  <a:pt x="319735" y="3200400"/>
                </a:lnTo>
                <a:lnTo>
                  <a:pt x="310222" y="3200400"/>
                </a:lnTo>
                <a:lnTo>
                  <a:pt x="316090" y="3187662"/>
                </a:lnTo>
                <a:lnTo>
                  <a:pt x="323989" y="3187662"/>
                </a:lnTo>
                <a:lnTo>
                  <a:pt x="328815" y="3187662"/>
                </a:lnTo>
                <a:lnTo>
                  <a:pt x="328815" y="2654300"/>
                </a:lnTo>
                <a:lnTo>
                  <a:pt x="326720" y="2654300"/>
                </a:lnTo>
                <a:lnTo>
                  <a:pt x="322986" y="2641600"/>
                </a:lnTo>
                <a:lnTo>
                  <a:pt x="322275" y="2628900"/>
                </a:lnTo>
                <a:lnTo>
                  <a:pt x="329882" y="2628900"/>
                </a:lnTo>
                <a:lnTo>
                  <a:pt x="337502" y="2641600"/>
                </a:lnTo>
                <a:lnTo>
                  <a:pt x="337502" y="2654300"/>
                </a:lnTo>
                <a:lnTo>
                  <a:pt x="384340" y="2654300"/>
                </a:lnTo>
                <a:lnTo>
                  <a:pt x="393331" y="2641600"/>
                </a:lnTo>
                <a:lnTo>
                  <a:pt x="390791" y="2641600"/>
                </a:lnTo>
                <a:lnTo>
                  <a:pt x="377253" y="2641600"/>
                </a:lnTo>
                <a:lnTo>
                  <a:pt x="389102" y="2628900"/>
                </a:lnTo>
                <a:lnTo>
                  <a:pt x="375564" y="2628900"/>
                </a:lnTo>
                <a:lnTo>
                  <a:pt x="381482" y="2616200"/>
                </a:lnTo>
                <a:lnTo>
                  <a:pt x="370484" y="2616200"/>
                </a:lnTo>
                <a:lnTo>
                  <a:pt x="375564" y="2603500"/>
                </a:lnTo>
                <a:lnTo>
                  <a:pt x="380072" y="2603500"/>
                </a:lnTo>
                <a:lnTo>
                  <a:pt x="382016" y="2590800"/>
                </a:lnTo>
                <a:lnTo>
                  <a:pt x="384111" y="2590800"/>
                </a:lnTo>
                <a:lnTo>
                  <a:pt x="397560" y="2578100"/>
                </a:lnTo>
                <a:lnTo>
                  <a:pt x="373024" y="2578100"/>
                </a:lnTo>
                <a:lnTo>
                  <a:pt x="374726" y="2565400"/>
                </a:lnTo>
                <a:lnTo>
                  <a:pt x="345998" y="2565400"/>
                </a:lnTo>
                <a:lnTo>
                  <a:pt x="358432" y="2552700"/>
                </a:lnTo>
                <a:lnTo>
                  <a:pt x="359498" y="2552700"/>
                </a:lnTo>
                <a:lnTo>
                  <a:pt x="368173" y="2540000"/>
                </a:lnTo>
                <a:lnTo>
                  <a:pt x="374713" y="2540000"/>
                </a:lnTo>
                <a:lnTo>
                  <a:pt x="382333" y="2527300"/>
                </a:lnTo>
                <a:lnTo>
                  <a:pt x="370598" y="2527300"/>
                </a:lnTo>
                <a:lnTo>
                  <a:pt x="361188" y="2540000"/>
                </a:lnTo>
                <a:lnTo>
                  <a:pt x="360718" y="2527300"/>
                </a:lnTo>
                <a:lnTo>
                  <a:pt x="368795" y="2527300"/>
                </a:lnTo>
                <a:lnTo>
                  <a:pt x="360819" y="2514600"/>
                </a:lnTo>
                <a:lnTo>
                  <a:pt x="355003" y="2514600"/>
                </a:lnTo>
                <a:lnTo>
                  <a:pt x="345109" y="2501900"/>
                </a:lnTo>
                <a:lnTo>
                  <a:pt x="373875" y="2501900"/>
                </a:lnTo>
                <a:lnTo>
                  <a:pt x="374002" y="2489200"/>
                </a:lnTo>
                <a:lnTo>
                  <a:pt x="366979" y="2489200"/>
                </a:lnTo>
                <a:lnTo>
                  <a:pt x="367106" y="2476500"/>
                </a:lnTo>
                <a:lnTo>
                  <a:pt x="366001" y="2476500"/>
                </a:lnTo>
                <a:lnTo>
                  <a:pt x="361188" y="2463800"/>
                </a:lnTo>
                <a:lnTo>
                  <a:pt x="357797" y="2463800"/>
                </a:lnTo>
                <a:lnTo>
                  <a:pt x="353593" y="2451100"/>
                </a:lnTo>
                <a:lnTo>
                  <a:pt x="356108" y="2451100"/>
                </a:lnTo>
                <a:lnTo>
                  <a:pt x="351345" y="2438400"/>
                </a:lnTo>
                <a:lnTo>
                  <a:pt x="348551" y="2438400"/>
                </a:lnTo>
                <a:lnTo>
                  <a:pt x="348551" y="2476500"/>
                </a:lnTo>
                <a:lnTo>
                  <a:pt x="342633" y="2487523"/>
                </a:lnTo>
                <a:lnTo>
                  <a:pt x="342633" y="2501900"/>
                </a:lnTo>
                <a:lnTo>
                  <a:pt x="335381" y="2514600"/>
                </a:lnTo>
                <a:lnTo>
                  <a:pt x="317627" y="2514600"/>
                </a:lnTo>
                <a:lnTo>
                  <a:pt x="316941" y="2501900"/>
                </a:lnTo>
                <a:lnTo>
                  <a:pt x="342633" y="2501900"/>
                </a:lnTo>
                <a:lnTo>
                  <a:pt x="342633" y="2487523"/>
                </a:lnTo>
                <a:lnTo>
                  <a:pt x="341731" y="2489200"/>
                </a:lnTo>
                <a:lnTo>
                  <a:pt x="339775" y="2476500"/>
                </a:lnTo>
                <a:lnTo>
                  <a:pt x="348551" y="2476500"/>
                </a:lnTo>
                <a:lnTo>
                  <a:pt x="348551" y="2438400"/>
                </a:lnTo>
                <a:lnTo>
                  <a:pt x="344690" y="2438400"/>
                </a:lnTo>
                <a:lnTo>
                  <a:pt x="338023" y="2425700"/>
                </a:lnTo>
                <a:lnTo>
                  <a:pt x="350189" y="2425700"/>
                </a:lnTo>
                <a:lnTo>
                  <a:pt x="345579" y="2413000"/>
                </a:lnTo>
                <a:lnTo>
                  <a:pt x="346913" y="2400300"/>
                </a:lnTo>
                <a:lnTo>
                  <a:pt x="352209" y="2400300"/>
                </a:lnTo>
                <a:lnTo>
                  <a:pt x="359524" y="2387549"/>
                </a:lnTo>
                <a:lnTo>
                  <a:pt x="350164" y="2387549"/>
                </a:lnTo>
                <a:lnTo>
                  <a:pt x="350075" y="2387333"/>
                </a:lnTo>
                <a:lnTo>
                  <a:pt x="345211" y="2375065"/>
                </a:lnTo>
                <a:lnTo>
                  <a:pt x="342379" y="2387549"/>
                </a:lnTo>
                <a:lnTo>
                  <a:pt x="342315" y="2387333"/>
                </a:lnTo>
                <a:lnTo>
                  <a:pt x="339369" y="2374900"/>
                </a:lnTo>
                <a:lnTo>
                  <a:pt x="331152" y="2374900"/>
                </a:lnTo>
                <a:lnTo>
                  <a:pt x="328536" y="2362200"/>
                </a:lnTo>
                <a:lnTo>
                  <a:pt x="340042" y="2362200"/>
                </a:lnTo>
                <a:lnTo>
                  <a:pt x="337451" y="2349500"/>
                </a:lnTo>
                <a:lnTo>
                  <a:pt x="324396" y="2349500"/>
                </a:lnTo>
                <a:lnTo>
                  <a:pt x="323227" y="2336800"/>
                </a:lnTo>
                <a:lnTo>
                  <a:pt x="325386" y="2324100"/>
                </a:lnTo>
                <a:lnTo>
                  <a:pt x="336651" y="2311400"/>
                </a:lnTo>
                <a:lnTo>
                  <a:pt x="328409" y="2311400"/>
                </a:lnTo>
                <a:lnTo>
                  <a:pt x="327609" y="2298700"/>
                </a:lnTo>
                <a:lnTo>
                  <a:pt x="338086" y="2298700"/>
                </a:lnTo>
                <a:lnTo>
                  <a:pt x="345109" y="2286000"/>
                </a:lnTo>
                <a:lnTo>
                  <a:pt x="321424" y="2286000"/>
                </a:lnTo>
                <a:lnTo>
                  <a:pt x="338340" y="2273300"/>
                </a:lnTo>
                <a:lnTo>
                  <a:pt x="327672" y="2273300"/>
                </a:lnTo>
                <a:lnTo>
                  <a:pt x="335800" y="2260498"/>
                </a:lnTo>
                <a:lnTo>
                  <a:pt x="343306" y="2260498"/>
                </a:lnTo>
                <a:lnTo>
                  <a:pt x="328193" y="2247900"/>
                </a:lnTo>
                <a:lnTo>
                  <a:pt x="340042" y="2247900"/>
                </a:lnTo>
                <a:lnTo>
                  <a:pt x="340042" y="2235200"/>
                </a:lnTo>
                <a:lnTo>
                  <a:pt x="346798" y="2235200"/>
                </a:lnTo>
                <a:lnTo>
                  <a:pt x="346938" y="2222500"/>
                </a:lnTo>
                <a:lnTo>
                  <a:pt x="341807" y="2222500"/>
                </a:lnTo>
                <a:lnTo>
                  <a:pt x="340042" y="2209800"/>
                </a:lnTo>
                <a:lnTo>
                  <a:pt x="335813" y="2209800"/>
                </a:lnTo>
                <a:lnTo>
                  <a:pt x="329882" y="2197100"/>
                </a:lnTo>
                <a:lnTo>
                  <a:pt x="348500" y="2197100"/>
                </a:lnTo>
                <a:lnTo>
                  <a:pt x="348500" y="2184374"/>
                </a:lnTo>
                <a:lnTo>
                  <a:pt x="341718" y="2184374"/>
                </a:lnTo>
                <a:lnTo>
                  <a:pt x="340880" y="2171700"/>
                </a:lnTo>
                <a:lnTo>
                  <a:pt x="329450" y="2171700"/>
                </a:lnTo>
                <a:lnTo>
                  <a:pt x="329450" y="2209800"/>
                </a:lnTo>
                <a:lnTo>
                  <a:pt x="313563" y="2209800"/>
                </a:lnTo>
                <a:lnTo>
                  <a:pt x="321106" y="2197100"/>
                </a:lnTo>
                <a:lnTo>
                  <a:pt x="329450" y="2209800"/>
                </a:lnTo>
                <a:lnTo>
                  <a:pt x="329450" y="2171700"/>
                </a:lnTo>
                <a:lnTo>
                  <a:pt x="321119" y="2171700"/>
                </a:lnTo>
                <a:lnTo>
                  <a:pt x="326605" y="2159000"/>
                </a:lnTo>
                <a:lnTo>
                  <a:pt x="330987" y="2159000"/>
                </a:lnTo>
                <a:lnTo>
                  <a:pt x="332422" y="2146300"/>
                </a:lnTo>
                <a:lnTo>
                  <a:pt x="333273" y="2146300"/>
                </a:lnTo>
                <a:lnTo>
                  <a:pt x="330733" y="2133600"/>
                </a:lnTo>
                <a:lnTo>
                  <a:pt x="318897" y="2120900"/>
                </a:lnTo>
                <a:lnTo>
                  <a:pt x="317817" y="2120900"/>
                </a:lnTo>
                <a:lnTo>
                  <a:pt x="329565" y="2108200"/>
                </a:lnTo>
                <a:lnTo>
                  <a:pt x="340207" y="2095500"/>
                </a:lnTo>
                <a:lnTo>
                  <a:pt x="334111" y="2095500"/>
                </a:lnTo>
                <a:lnTo>
                  <a:pt x="326504" y="2082800"/>
                </a:lnTo>
                <a:lnTo>
                  <a:pt x="318897" y="2070100"/>
                </a:lnTo>
                <a:lnTo>
                  <a:pt x="321424" y="2070100"/>
                </a:lnTo>
                <a:lnTo>
                  <a:pt x="329044" y="2082800"/>
                </a:lnTo>
                <a:lnTo>
                  <a:pt x="338340" y="2070100"/>
                </a:lnTo>
                <a:lnTo>
                  <a:pt x="329996" y="2070100"/>
                </a:lnTo>
                <a:lnTo>
                  <a:pt x="332282" y="2057400"/>
                </a:lnTo>
                <a:lnTo>
                  <a:pt x="327355" y="2044700"/>
                </a:lnTo>
                <a:lnTo>
                  <a:pt x="345427" y="2044700"/>
                </a:lnTo>
                <a:lnTo>
                  <a:pt x="343166" y="2032000"/>
                </a:lnTo>
                <a:lnTo>
                  <a:pt x="352729" y="2019300"/>
                </a:lnTo>
                <a:lnTo>
                  <a:pt x="336651" y="2019300"/>
                </a:lnTo>
                <a:lnTo>
                  <a:pt x="335191" y="2006600"/>
                </a:lnTo>
                <a:lnTo>
                  <a:pt x="342684" y="1993900"/>
                </a:lnTo>
                <a:lnTo>
                  <a:pt x="354139" y="1968500"/>
                </a:lnTo>
                <a:lnTo>
                  <a:pt x="364566" y="1968500"/>
                </a:lnTo>
                <a:lnTo>
                  <a:pt x="358571" y="1955800"/>
                </a:lnTo>
                <a:lnTo>
                  <a:pt x="343839" y="1955800"/>
                </a:lnTo>
                <a:lnTo>
                  <a:pt x="332930" y="1943100"/>
                </a:lnTo>
                <a:lnTo>
                  <a:pt x="347827" y="1943100"/>
                </a:lnTo>
                <a:lnTo>
                  <a:pt x="348183" y="1930400"/>
                </a:lnTo>
                <a:lnTo>
                  <a:pt x="349326" y="1917700"/>
                </a:lnTo>
                <a:lnTo>
                  <a:pt x="343420" y="1905000"/>
                </a:lnTo>
                <a:lnTo>
                  <a:pt x="357378" y="1905000"/>
                </a:lnTo>
                <a:lnTo>
                  <a:pt x="351777" y="1892300"/>
                </a:lnTo>
                <a:lnTo>
                  <a:pt x="357797" y="1892300"/>
                </a:lnTo>
                <a:lnTo>
                  <a:pt x="363728" y="1879600"/>
                </a:lnTo>
                <a:lnTo>
                  <a:pt x="352755" y="1879600"/>
                </a:lnTo>
                <a:lnTo>
                  <a:pt x="351663" y="1866900"/>
                </a:lnTo>
                <a:lnTo>
                  <a:pt x="350088" y="1866900"/>
                </a:lnTo>
                <a:lnTo>
                  <a:pt x="350012" y="1854200"/>
                </a:lnTo>
                <a:lnTo>
                  <a:pt x="358432" y="1854200"/>
                </a:lnTo>
                <a:lnTo>
                  <a:pt x="356679" y="1841385"/>
                </a:lnTo>
                <a:lnTo>
                  <a:pt x="351993" y="1841385"/>
                </a:lnTo>
                <a:lnTo>
                  <a:pt x="362013" y="1828800"/>
                </a:lnTo>
                <a:lnTo>
                  <a:pt x="357479" y="1828800"/>
                </a:lnTo>
                <a:lnTo>
                  <a:pt x="354380" y="1816100"/>
                </a:lnTo>
                <a:lnTo>
                  <a:pt x="361188" y="1816100"/>
                </a:lnTo>
                <a:lnTo>
                  <a:pt x="354838" y="1803400"/>
                </a:lnTo>
                <a:lnTo>
                  <a:pt x="349745" y="1790649"/>
                </a:lnTo>
                <a:lnTo>
                  <a:pt x="355981" y="1790649"/>
                </a:lnTo>
                <a:lnTo>
                  <a:pt x="355904" y="1790471"/>
                </a:lnTo>
                <a:lnTo>
                  <a:pt x="350647" y="1778000"/>
                </a:lnTo>
                <a:lnTo>
                  <a:pt x="350761" y="1776818"/>
                </a:lnTo>
                <a:lnTo>
                  <a:pt x="351878" y="1765300"/>
                </a:lnTo>
                <a:lnTo>
                  <a:pt x="355257" y="1765300"/>
                </a:lnTo>
                <a:lnTo>
                  <a:pt x="362026" y="1778000"/>
                </a:lnTo>
                <a:lnTo>
                  <a:pt x="366255" y="1778000"/>
                </a:lnTo>
                <a:lnTo>
                  <a:pt x="363435" y="1765300"/>
                </a:lnTo>
                <a:lnTo>
                  <a:pt x="364540" y="1765300"/>
                </a:lnTo>
                <a:lnTo>
                  <a:pt x="364629" y="1763179"/>
                </a:lnTo>
                <a:lnTo>
                  <a:pt x="365074" y="1752600"/>
                </a:lnTo>
                <a:lnTo>
                  <a:pt x="365417" y="1752600"/>
                </a:lnTo>
                <a:lnTo>
                  <a:pt x="370484" y="1739900"/>
                </a:lnTo>
                <a:lnTo>
                  <a:pt x="371335" y="1739900"/>
                </a:lnTo>
                <a:lnTo>
                  <a:pt x="366255" y="1727200"/>
                </a:lnTo>
                <a:lnTo>
                  <a:pt x="364286" y="1727200"/>
                </a:lnTo>
                <a:lnTo>
                  <a:pt x="364286" y="1752600"/>
                </a:lnTo>
                <a:lnTo>
                  <a:pt x="360337" y="1739900"/>
                </a:lnTo>
                <a:lnTo>
                  <a:pt x="362877" y="1739900"/>
                </a:lnTo>
                <a:lnTo>
                  <a:pt x="364286" y="1752600"/>
                </a:lnTo>
                <a:lnTo>
                  <a:pt x="364286" y="1727200"/>
                </a:lnTo>
                <a:lnTo>
                  <a:pt x="362394" y="1727200"/>
                </a:lnTo>
                <a:lnTo>
                  <a:pt x="356743" y="1714500"/>
                </a:lnTo>
                <a:lnTo>
                  <a:pt x="358381" y="1714500"/>
                </a:lnTo>
                <a:lnTo>
                  <a:pt x="351243" y="1701800"/>
                </a:lnTo>
                <a:lnTo>
                  <a:pt x="346329" y="1689100"/>
                </a:lnTo>
                <a:lnTo>
                  <a:pt x="361721" y="1689100"/>
                </a:lnTo>
                <a:lnTo>
                  <a:pt x="358114" y="1676400"/>
                </a:lnTo>
                <a:lnTo>
                  <a:pt x="365417" y="1676400"/>
                </a:lnTo>
                <a:lnTo>
                  <a:pt x="363728" y="1663700"/>
                </a:lnTo>
                <a:lnTo>
                  <a:pt x="355257" y="1676400"/>
                </a:lnTo>
                <a:lnTo>
                  <a:pt x="347484" y="1663700"/>
                </a:lnTo>
                <a:lnTo>
                  <a:pt x="344271" y="1663700"/>
                </a:lnTo>
                <a:lnTo>
                  <a:pt x="338340" y="1651000"/>
                </a:lnTo>
                <a:lnTo>
                  <a:pt x="357479" y="1651000"/>
                </a:lnTo>
                <a:lnTo>
                  <a:pt x="364718" y="1663700"/>
                </a:lnTo>
                <a:lnTo>
                  <a:pt x="369646" y="1663700"/>
                </a:lnTo>
                <a:lnTo>
                  <a:pt x="362204" y="1651000"/>
                </a:lnTo>
                <a:lnTo>
                  <a:pt x="360235" y="1651000"/>
                </a:lnTo>
                <a:lnTo>
                  <a:pt x="358101" y="1638300"/>
                </a:lnTo>
                <a:lnTo>
                  <a:pt x="364578" y="1638300"/>
                </a:lnTo>
                <a:lnTo>
                  <a:pt x="363397" y="1625600"/>
                </a:lnTo>
                <a:lnTo>
                  <a:pt x="362381" y="1612900"/>
                </a:lnTo>
                <a:lnTo>
                  <a:pt x="374789" y="1612900"/>
                </a:lnTo>
                <a:lnTo>
                  <a:pt x="376936" y="1625600"/>
                </a:lnTo>
                <a:lnTo>
                  <a:pt x="386562" y="1625600"/>
                </a:lnTo>
                <a:lnTo>
                  <a:pt x="382930" y="1612900"/>
                </a:lnTo>
                <a:lnTo>
                  <a:pt x="377151" y="1612900"/>
                </a:lnTo>
                <a:lnTo>
                  <a:pt x="373113" y="1600200"/>
                </a:lnTo>
                <a:lnTo>
                  <a:pt x="374713" y="1587500"/>
                </a:lnTo>
                <a:lnTo>
                  <a:pt x="389280" y="1587500"/>
                </a:lnTo>
                <a:lnTo>
                  <a:pt x="387197" y="1574800"/>
                </a:lnTo>
                <a:lnTo>
                  <a:pt x="382892" y="1574800"/>
                </a:lnTo>
                <a:lnTo>
                  <a:pt x="378104" y="1562100"/>
                </a:lnTo>
                <a:lnTo>
                  <a:pt x="395859" y="1562100"/>
                </a:lnTo>
                <a:lnTo>
                  <a:pt x="389102" y="1549400"/>
                </a:lnTo>
                <a:lnTo>
                  <a:pt x="379793" y="1549400"/>
                </a:lnTo>
                <a:lnTo>
                  <a:pt x="396595" y="1536661"/>
                </a:lnTo>
                <a:lnTo>
                  <a:pt x="393319" y="1536661"/>
                </a:lnTo>
                <a:lnTo>
                  <a:pt x="388835" y="1524000"/>
                </a:lnTo>
                <a:lnTo>
                  <a:pt x="401789" y="1511300"/>
                </a:lnTo>
                <a:lnTo>
                  <a:pt x="398399" y="1511300"/>
                </a:lnTo>
                <a:lnTo>
                  <a:pt x="389940" y="1498600"/>
                </a:lnTo>
                <a:lnTo>
                  <a:pt x="388251" y="1498600"/>
                </a:lnTo>
                <a:lnTo>
                  <a:pt x="380733" y="1498600"/>
                </a:lnTo>
                <a:lnTo>
                  <a:pt x="380733" y="1511300"/>
                </a:lnTo>
                <a:lnTo>
                  <a:pt x="378942" y="1511300"/>
                </a:lnTo>
                <a:lnTo>
                  <a:pt x="373875" y="1498600"/>
                </a:lnTo>
                <a:lnTo>
                  <a:pt x="374713" y="1498600"/>
                </a:lnTo>
                <a:lnTo>
                  <a:pt x="380733" y="1511300"/>
                </a:lnTo>
                <a:lnTo>
                  <a:pt x="380733" y="1498600"/>
                </a:lnTo>
                <a:lnTo>
                  <a:pt x="379945" y="1498600"/>
                </a:lnTo>
                <a:lnTo>
                  <a:pt x="382333" y="1485963"/>
                </a:lnTo>
                <a:lnTo>
                  <a:pt x="388251" y="1498600"/>
                </a:lnTo>
                <a:lnTo>
                  <a:pt x="385699" y="1485900"/>
                </a:lnTo>
                <a:lnTo>
                  <a:pt x="414477" y="1485900"/>
                </a:lnTo>
                <a:lnTo>
                  <a:pt x="398970" y="1473200"/>
                </a:lnTo>
                <a:lnTo>
                  <a:pt x="397027" y="1460500"/>
                </a:lnTo>
                <a:lnTo>
                  <a:pt x="424624" y="1460500"/>
                </a:lnTo>
                <a:lnTo>
                  <a:pt x="421805" y="1447609"/>
                </a:lnTo>
                <a:lnTo>
                  <a:pt x="429158" y="1447609"/>
                </a:lnTo>
                <a:lnTo>
                  <a:pt x="435330" y="1435100"/>
                </a:lnTo>
                <a:lnTo>
                  <a:pt x="429704" y="1435100"/>
                </a:lnTo>
                <a:lnTo>
                  <a:pt x="423430" y="1422400"/>
                </a:lnTo>
                <a:lnTo>
                  <a:pt x="415747" y="1422400"/>
                </a:lnTo>
                <a:lnTo>
                  <a:pt x="408051" y="1409700"/>
                </a:lnTo>
                <a:lnTo>
                  <a:pt x="403479" y="1409700"/>
                </a:lnTo>
                <a:lnTo>
                  <a:pt x="403479" y="1435100"/>
                </a:lnTo>
                <a:lnTo>
                  <a:pt x="390791" y="1422400"/>
                </a:lnTo>
                <a:lnTo>
                  <a:pt x="400088" y="1422400"/>
                </a:lnTo>
                <a:lnTo>
                  <a:pt x="403479" y="1435100"/>
                </a:lnTo>
                <a:lnTo>
                  <a:pt x="403479" y="1409700"/>
                </a:lnTo>
                <a:lnTo>
                  <a:pt x="400939" y="1409700"/>
                </a:lnTo>
                <a:lnTo>
                  <a:pt x="400939" y="1397000"/>
                </a:lnTo>
                <a:lnTo>
                  <a:pt x="402628" y="1397000"/>
                </a:lnTo>
                <a:lnTo>
                  <a:pt x="415315" y="1409700"/>
                </a:lnTo>
                <a:lnTo>
                  <a:pt x="423773" y="1409700"/>
                </a:lnTo>
                <a:lnTo>
                  <a:pt x="406857" y="1397000"/>
                </a:lnTo>
                <a:lnTo>
                  <a:pt x="409536" y="1384300"/>
                </a:lnTo>
                <a:lnTo>
                  <a:pt x="412356" y="1384300"/>
                </a:lnTo>
                <a:lnTo>
                  <a:pt x="415188" y="1371600"/>
                </a:lnTo>
                <a:lnTo>
                  <a:pt x="417855" y="1358900"/>
                </a:lnTo>
                <a:lnTo>
                  <a:pt x="455180" y="1358900"/>
                </a:lnTo>
                <a:lnTo>
                  <a:pt x="470636" y="1371600"/>
                </a:lnTo>
                <a:lnTo>
                  <a:pt x="484733" y="1371600"/>
                </a:lnTo>
                <a:lnTo>
                  <a:pt x="490118" y="1371600"/>
                </a:lnTo>
                <a:lnTo>
                  <a:pt x="490067" y="1358900"/>
                </a:lnTo>
                <a:lnTo>
                  <a:pt x="495681" y="1358900"/>
                </a:lnTo>
                <a:lnTo>
                  <a:pt x="499910" y="1358900"/>
                </a:lnTo>
                <a:lnTo>
                  <a:pt x="492480" y="1346200"/>
                </a:lnTo>
                <a:lnTo>
                  <a:pt x="487324" y="1346200"/>
                </a:lnTo>
                <a:lnTo>
                  <a:pt x="486371" y="1346200"/>
                </a:lnTo>
                <a:lnTo>
                  <a:pt x="486371" y="1358900"/>
                </a:lnTo>
                <a:lnTo>
                  <a:pt x="484733" y="1371574"/>
                </a:lnTo>
                <a:lnTo>
                  <a:pt x="473684" y="1358900"/>
                </a:lnTo>
                <a:lnTo>
                  <a:pt x="486371" y="1358900"/>
                </a:lnTo>
                <a:lnTo>
                  <a:pt x="486371" y="1346200"/>
                </a:lnTo>
                <a:lnTo>
                  <a:pt x="482892" y="1346200"/>
                </a:lnTo>
                <a:lnTo>
                  <a:pt x="485965" y="1352550"/>
                </a:lnTo>
                <a:lnTo>
                  <a:pt x="476224" y="1346200"/>
                </a:lnTo>
                <a:lnTo>
                  <a:pt x="478256" y="1346200"/>
                </a:lnTo>
                <a:lnTo>
                  <a:pt x="473684" y="1333500"/>
                </a:lnTo>
                <a:lnTo>
                  <a:pt x="481736" y="1333500"/>
                </a:lnTo>
                <a:lnTo>
                  <a:pt x="487324" y="1346200"/>
                </a:lnTo>
                <a:lnTo>
                  <a:pt x="489267" y="1333500"/>
                </a:lnTo>
                <a:lnTo>
                  <a:pt x="492290" y="1333500"/>
                </a:lnTo>
                <a:lnTo>
                  <a:pt x="496519" y="1346200"/>
                </a:lnTo>
                <a:lnTo>
                  <a:pt x="498221" y="1346200"/>
                </a:lnTo>
                <a:lnTo>
                  <a:pt x="495668" y="1333500"/>
                </a:lnTo>
                <a:lnTo>
                  <a:pt x="493890" y="1333500"/>
                </a:lnTo>
                <a:lnTo>
                  <a:pt x="496201" y="1320800"/>
                </a:lnTo>
                <a:lnTo>
                  <a:pt x="499948" y="1320800"/>
                </a:lnTo>
                <a:lnTo>
                  <a:pt x="510908" y="1333500"/>
                </a:lnTo>
                <a:lnTo>
                  <a:pt x="505828" y="1320800"/>
                </a:lnTo>
                <a:lnTo>
                  <a:pt x="495681" y="1308100"/>
                </a:lnTo>
                <a:lnTo>
                  <a:pt x="520268" y="1308100"/>
                </a:lnTo>
                <a:lnTo>
                  <a:pt x="518833" y="1295400"/>
                </a:lnTo>
                <a:lnTo>
                  <a:pt x="519772" y="1282700"/>
                </a:lnTo>
                <a:lnTo>
                  <a:pt x="526300" y="1282700"/>
                </a:lnTo>
                <a:lnTo>
                  <a:pt x="518833" y="1270000"/>
                </a:lnTo>
                <a:lnTo>
                  <a:pt x="513067" y="1257287"/>
                </a:lnTo>
                <a:lnTo>
                  <a:pt x="519137" y="1257287"/>
                </a:lnTo>
                <a:lnTo>
                  <a:pt x="527507" y="1270000"/>
                </a:lnTo>
                <a:lnTo>
                  <a:pt x="532790" y="1270000"/>
                </a:lnTo>
                <a:lnTo>
                  <a:pt x="528434" y="1257287"/>
                </a:lnTo>
                <a:lnTo>
                  <a:pt x="533539" y="1257287"/>
                </a:lnTo>
                <a:lnTo>
                  <a:pt x="533425" y="1256982"/>
                </a:lnTo>
                <a:lnTo>
                  <a:pt x="533311" y="1256703"/>
                </a:lnTo>
                <a:lnTo>
                  <a:pt x="533209" y="1256423"/>
                </a:lnTo>
                <a:lnTo>
                  <a:pt x="533095" y="1256118"/>
                </a:lnTo>
                <a:lnTo>
                  <a:pt x="528662" y="1244663"/>
                </a:lnTo>
                <a:lnTo>
                  <a:pt x="538200" y="1257287"/>
                </a:lnTo>
                <a:lnTo>
                  <a:pt x="553593" y="1257287"/>
                </a:lnTo>
                <a:lnTo>
                  <a:pt x="544233" y="1244587"/>
                </a:lnTo>
                <a:lnTo>
                  <a:pt x="535432" y="1244587"/>
                </a:lnTo>
                <a:lnTo>
                  <a:pt x="535317" y="1243012"/>
                </a:lnTo>
                <a:lnTo>
                  <a:pt x="535203" y="1241272"/>
                </a:lnTo>
                <a:lnTo>
                  <a:pt x="535089" y="1239494"/>
                </a:lnTo>
                <a:lnTo>
                  <a:pt x="534581" y="1231874"/>
                </a:lnTo>
                <a:lnTo>
                  <a:pt x="538772" y="1231874"/>
                </a:lnTo>
                <a:lnTo>
                  <a:pt x="538861" y="1232052"/>
                </a:lnTo>
                <a:lnTo>
                  <a:pt x="544360" y="1244587"/>
                </a:lnTo>
                <a:lnTo>
                  <a:pt x="544728" y="1244587"/>
                </a:lnTo>
                <a:lnTo>
                  <a:pt x="544626" y="1243012"/>
                </a:lnTo>
                <a:lnTo>
                  <a:pt x="544512" y="1241272"/>
                </a:lnTo>
                <a:lnTo>
                  <a:pt x="544398" y="1239494"/>
                </a:lnTo>
                <a:lnTo>
                  <a:pt x="543890" y="1231874"/>
                </a:lnTo>
                <a:lnTo>
                  <a:pt x="553186" y="1231874"/>
                </a:lnTo>
                <a:lnTo>
                  <a:pt x="553135" y="1231734"/>
                </a:lnTo>
                <a:lnTo>
                  <a:pt x="548906" y="1219200"/>
                </a:lnTo>
                <a:lnTo>
                  <a:pt x="549922" y="1219200"/>
                </a:lnTo>
                <a:lnTo>
                  <a:pt x="550456" y="1206500"/>
                </a:lnTo>
                <a:lnTo>
                  <a:pt x="547281" y="1206500"/>
                </a:lnTo>
                <a:lnTo>
                  <a:pt x="542874" y="1206500"/>
                </a:lnTo>
                <a:lnTo>
                  <a:pt x="536168" y="1193800"/>
                </a:lnTo>
                <a:lnTo>
                  <a:pt x="524433" y="1193800"/>
                </a:lnTo>
                <a:lnTo>
                  <a:pt x="523659" y="1181100"/>
                </a:lnTo>
                <a:lnTo>
                  <a:pt x="531202" y="1181100"/>
                </a:lnTo>
                <a:lnTo>
                  <a:pt x="539546" y="1193800"/>
                </a:lnTo>
                <a:lnTo>
                  <a:pt x="542264" y="1193800"/>
                </a:lnTo>
                <a:lnTo>
                  <a:pt x="547281" y="1206500"/>
                </a:lnTo>
                <a:lnTo>
                  <a:pt x="544207" y="1193800"/>
                </a:lnTo>
                <a:lnTo>
                  <a:pt x="540512" y="1181100"/>
                </a:lnTo>
                <a:lnTo>
                  <a:pt x="551230" y="1181100"/>
                </a:lnTo>
                <a:lnTo>
                  <a:pt x="559117" y="1193800"/>
                </a:lnTo>
                <a:lnTo>
                  <a:pt x="549808" y="1193800"/>
                </a:lnTo>
                <a:lnTo>
                  <a:pt x="561759" y="1206500"/>
                </a:lnTo>
                <a:lnTo>
                  <a:pt x="579577" y="1206500"/>
                </a:lnTo>
                <a:lnTo>
                  <a:pt x="578408" y="1193800"/>
                </a:lnTo>
                <a:lnTo>
                  <a:pt x="581952" y="1181100"/>
                </a:lnTo>
                <a:lnTo>
                  <a:pt x="559968" y="1181100"/>
                </a:lnTo>
                <a:lnTo>
                  <a:pt x="562559" y="1168400"/>
                </a:lnTo>
                <a:lnTo>
                  <a:pt x="576884" y="1168400"/>
                </a:lnTo>
                <a:lnTo>
                  <a:pt x="589940" y="1181100"/>
                </a:lnTo>
                <a:lnTo>
                  <a:pt x="588721" y="1168400"/>
                </a:lnTo>
                <a:lnTo>
                  <a:pt x="580402" y="1155700"/>
                </a:lnTo>
                <a:lnTo>
                  <a:pt x="582904" y="1155700"/>
                </a:lnTo>
                <a:lnTo>
                  <a:pt x="578396" y="1143000"/>
                </a:lnTo>
                <a:lnTo>
                  <a:pt x="585152" y="1143000"/>
                </a:lnTo>
                <a:lnTo>
                  <a:pt x="582803" y="1130300"/>
                </a:lnTo>
                <a:lnTo>
                  <a:pt x="599719" y="1143000"/>
                </a:lnTo>
                <a:lnTo>
                  <a:pt x="600163" y="1130300"/>
                </a:lnTo>
                <a:lnTo>
                  <a:pt x="597573" y="1117600"/>
                </a:lnTo>
                <a:lnTo>
                  <a:pt x="598030" y="1104900"/>
                </a:lnTo>
                <a:lnTo>
                  <a:pt x="602259" y="1104900"/>
                </a:lnTo>
                <a:lnTo>
                  <a:pt x="606488" y="1117600"/>
                </a:lnTo>
                <a:lnTo>
                  <a:pt x="612406" y="1117600"/>
                </a:lnTo>
                <a:lnTo>
                  <a:pt x="614946" y="1104900"/>
                </a:lnTo>
                <a:lnTo>
                  <a:pt x="622554" y="1104900"/>
                </a:lnTo>
                <a:lnTo>
                  <a:pt x="633336" y="1092200"/>
                </a:lnTo>
                <a:lnTo>
                  <a:pt x="645401" y="1092200"/>
                </a:lnTo>
                <a:lnTo>
                  <a:pt x="634403" y="1079500"/>
                </a:lnTo>
                <a:lnTo>
                  <a:pt x="635850" y="1079500"/>
                </a:lnTo>
                <a:lnTo>
                  <a:pt x="631012" y="1066800"/>
                </a:lnTo>
                <a:lnTo>
                  <a:pt x="631863" y="1066800"/>
                </a:lnTo>
                <a:lnTo>
                  <a:pt x="641172" y="1079500"/>
                </a:lnTo>
                <a:lnTo>
                  <a:pt x="643699" y="1079500"/>
                </a:lnTo>
                <a:lnTo>
                  <a:pt x="639432" y="1066800"/>
                </a:lnTo>
                <a:lnTo>
                  <a:pt x="638098" y="1054100"/>
                </a:lnTo>
                <a:lnTo>
                  <a:pt x="641680" y="1041400"/>
                </a:lnTo>
                <a:lnTo>
                  <a:pt x="656158" y="1041400"/>
                </a:lnTo>
                <a:lnTo>
                  <a:pt x="649630" y="1028700"/>
                </a:lnTo>
                <a:lnTo>
                  <a:pt x="650468" y="1028700"/>
                </a:lnTo>
                <a:lnTo>
                  <a:pt x="658812" y="1016000"/>
                </a:lnTo>
                <a:lnTo>
                  <a:pt x="665162" y="1003300"/>
                </a:lnTo>
                <a:lnTo>
                  <a:pt x="689381" y="1003300"/>
                </a:lnTo>
                <a:lnTo>
                  <a:pt x="684136" y="990600"/>
                </a:lnTo>
                <a:lnTo>
                  <a:pt x="688060" y="977900"/>
                </a:lnTo>
                <a:lnTo>
                  <a:pt x="717448" y="977900"/>
                </a:lnTo>
                <a:lnTo>
                  <a:pt x="712558" y="965200"/>
                </a:lnTo>
                <a:lnTo>
                  <a:pt x="718058" y="965200"/>
                </a:lnTo>
                <a:lnTo>
                  <a:pt x="712647" y="952500"/>
                </a:lnTo>
                <a:lnTo>
                  <a:pt x="712216" y="952500"/>
                </a:lnTo>
                <a:lnTo>
                  <a:pt x="714044" y="939800"/>
                </a:lnTo>
                <a:lnTo>
                  <a:pt x="720940" y="939800"/>
                </a:lnTo>
                <a:lnTo>
                  <a:pt x="729703" y="952500"/>
                </a:lnTo>
                <a:lnTo>
                  <a:pt x="736752" y="952500"/>
                </a:lnTo>
                <a:lnTo>
                  <a:pt x="735901" y="939800"/>
                </a:lnTo>
                <a:lnTo>
                  <a:pt x="735050" y="939800"/>
                </a:lnTo>
                <a:lnTo>
                  <a:pt x="734212" y="927100"/>
                </a:lnTo>
                <a:lnTo>
                  <a:pt x="737590" y="927100"/>
                </a:lnTo>
                <a:lnTo>
                  <a:pt x="739279" y="939800"/>
                </a:lnTo>
                <a:lnTo>
                  <a:pt x="744334" y="939800"/>
                </a:lnTo>
                <a:lnTo>
                  <a:pt x="740130" y="927100"/>
                </a:lnTo>
                <a:lnTo>
                  <a:pt x="765708" y="927100"/>
                </a:lnTo>
                <a:lnTo>
                  <a:pt x="769632" y="914400"/>
                </a:lnTo>
                <a:lnTo>
                  <a:pt x="773404" y="901700"/>
                </a:lnTo>
                <a:lnTo>
                  <a:pt x="773125" y="901700"/>
                </a:lnTo>
                <a:lnTo>
                  <a:pt x="766038" y="901700"/>
                </a:lnTo>
                <a:lnTo>
                  <a:pt x="761187" y="889000"/>
                </a:lnTo>
                <a:lnTo>
                  <a:pt x="759587" y="876300"/>
                </a:lnTo>
                <a:lnTo>
                  <a:pt x="761428" y="889000"/>
                </a:lnTo>
                <a:lnTo>
                  <a:pt x="760437" y="876300"/>
                </a:lnTo>
                <a:lnTo>
                  <a:pt x="764755" y="876300"/>
                </a:lnTo>
                <a:lnTo>
                  <a:pt x="770267" y="889000"/>
                </a:lnTo>
                <a:lnTo>
                  <a:pt x="775296" y="901700"/>
                </a:lnTo>
                <a:lnTo>
                  <a:pt x="778192" y="901700"/>
                </a:lnTo>
                <a:lnTo>
                  <a:pt x="777354" y="889000"/>
                </a:lnTo>
                <a:lnTo>
                  <a:pt x="780732" y="901700"/>
                </a:lnTo>
                <a:lnTo>
                  <a:pt x="797648" y="901700"/>
                </a:lnTo>
                <a:lnTo>
                  <a:pt x="797687" y="901839"/>
                </a:lnTo>
                <a:lnTo>
                  <a:pt x="800341" y="914400"/>
                </a:lnTo>
                <a:lnTo>
                  <a:pt x="794918" y="914400"/>
                </a:lnTo>
                <a:lnTo>
                  <a:pt x="801878" y="927100"/>
                </a:lnTo>
                <a:lnTo>
                  <a:pt x="795959" y="920737"/>
                </a:lnTo>
                <a:lnTo>
                  <a:pt x="795959" y="1447609"/>
                </a:lnTo>
                <a:lnTo>
                  <a:pt x="795959" y="1460500"/>
                </a:lnTo>
                <a:lnTo>
                  <a:pt x="789952" y="1447609"/>
                </a:lnTo>
                <a:lnTo>
                  <a:pt x="795959" y="1447609"/>
                </a:lnTo>
                <a:lnTo>
                  <a:pt x="795959" y="920737"/>
                </a:lnTo>
                <a:lnTo>
                  <a:pt x="790079" y="914400"/>
                </a:lnTo>
                <a:lnTo>
                  <a:pt x="783590" y="927100"/>
                </a:lnTo>
                <a:lnTo>
                  <a:pt x="781265" y="927100"/>
                </a:lnTo>
                <a:lnTo>
                  <a:pt x="781265" y="1155700"/>
                </a:lnTo>
                <a:lnTo>
                  <a:pt x="779081" y="1168400"/>
                </a:lnTo>
                <a:lnTo>
                  <a:pt x="773963" y="1168400"/>
                </a:lnTo>
                <a:lnTo>
                  <a:pt x="773963" y="1155700"/>
                </a:lnTo>
                <a:lnTo>
                  <a:pt x="781265" y="1155700"/>
                </a:lnTo>
                <a:lnTo>
                  <a:pt x="781265" y="927100"/>
                </a:lnTo>
                <a:lnTo>
                  <a:pt x="766356" y="927100"/>
                </a:lnTo>
                <a:lnTo>
                  <a:pt x="767194" y="939800"/>
                </a:lnTo>
                <a:lnTo>
                  <a:pt x="766368" y="939800"/>
                </a:lnTo>
                <a:lnTo>
                  <a:pt x="766673" y="952500"/>
                </a:lnTo>
                <a:lnTo>
                  <a:pt x="765505" y="952500"/>
                </a:lnTo>
                <a:lnTo>
                  <a:pt x="765505" y="1181100"/>
                </a:lnTo>
                <a:lnTo>
                  <a:pt x="764667" y="1193800"/>
                </a:lnTo>
                <a:lnTo>
                  <a:pt x="753668" y="1193800"/>
                </a:lnTo>
                <a:lnTo>
                  <a:pt x="755357" y="1181100"/>
                </a:lnTo>
                <a:lnTo>
                  <a:pt x="765505" y="1181100"/>
                </a:lnTo>
                <a:lnTo>
                  <a:pt x="765505" y="952500"/>
                </a:lnTo>
                <a:lnTo>
                  <a:pt x="751979" y="952500"/>
                </a:lnTo>
                <a:lnTo>
                  <a:pt x="752754" y="965200"/>
                </a:lnTo>
                <a:lnTo>
                  <a:pt x="752690" y="977900"/>
                </a:lnTo>
                <a:lnTo>
                  <a:pt x="751497" y="1003300"/>
                </a:lnTo>
                <a:lnTo>
                  <a:pt x="741591" y="1003300"/>
                </a:lnTo>
                <a:lnTo>
                  <a:pt x="742454" y="990600"/>
                </a:lnTo>
                <a:lnTo>
                  <a:pt x="743013" y="990600"/>
                </a:lnTo>
                <a:lnTo>
                  <a:pt x="734174" y="977900"/>
                </a:lnTo>
                <a:lnTo>
                  <a:pt x="736612" y="990600"/>
                </a:lnTo>
                <a:lnTo>
                  <a:pt x="740130" y="1003300"/>
                </a:lnTo>
                <a:lnTo>
                  <a:pt x="741108" y="1016000"/>
                </a:lnTo>
                <a:lnTo>
                  <a:pt x="735901" y="1028700"/>
                </a:lnTo>
                <a:lnTo>
                  <a:pt x="730834" y="1028700"/>
                </a:lnTo>
                <a:lnTo>
                  <a:pt x="728294" y="1016000"/>
                </a:lnTo>
                <a:lnTo>
                  <a:pt x="728205" y="1015669"/>
                </a:lnTo>
                <a:lnTo>
                  <a:pt x="724903" y="1003300"/>
                </a:lnTo>
                <a:lnTo>
                  <a:pt x="722820" y="1016000"/>
                </a:lnTo>
                <a:lnTo>
                  <a:pt x="717715" y="1028700"/>
                </a:lnTo>
                <a:lnTo>
                  <a:pt x="713244" y="1028700"/>
                </a:lnTo>
                <a:lnTo>
                  <a:pt x="713155" y="1041400"/>
                </a:lnTo>
                <a:lnTo>
                  <a:pt x="713066" y="1054100"/>
                </a:lnTo>
                <a:lnTo>
                  <a:pt x="729246" y="1054100"/>
                </a:lnTo>
                <a:lnTo>
                  <a:pt x="735622" y="1066800"/>
                </a:lnTo>
                <a:lnTo>
                  <a:pt x="740981" y="1079500"/>
                </a:lnTo>
                <a:lnTo>
                  <a:pt x="727798" y="1066800"/>
                </a:lnTo>
                <a:lnTo>
                  <a:pt x="704164" y="1066800"/>
                </a:lnTo>
                <a:lnTo>
                  <a:pt x="701217" y="1066800"/>
                </a:lnTo>
                <a:lnTo>
                  <a:pt x="694461" y="1054100"/>
                </a:lnTo>
                <a:lnTo>
                  <a:pt x="696734" y="1066800"/>
                </a:lnTo>
                <a:lnTo>
                  <a:pt x="700582" y="1066800"/>
                </a:lnTo>
                <a:lnTo>
                  <a:pt x="703491" y="1079500"/>
                </a:lnTo>
                <a:lnTo>
                  <a:pt x="702284" y="1079500"/>
                </a:lnTo>
                <a:lnTo>
                  <a:pt x="699528" y="1092200"/>
                </a:lnTo>
                <a:lnTo>
                  <a:pt x="696988" y="1092200"/>
                </a:lnTo>
                <a:lnTo>
                  <a:pt x="693610" y="1079500"/>
                </a:lnTo>
                <a:lnTo>
                  <a:pt x="694194" y="1092200"/>
                </a:lnTo>
                <a:lnTo>
                  <a:pt x="697623" y="1104900"/>
                </a:lnTo>
                <a:lnTo>
                  <a:pt x="698842" y="1117600"/>
                </a:lnTo>
                <a:lnTo>
                  <a:pt x="693610" y="1117600"/>
                </a:lnTo>
                <a:lnTo>
                  <a:pt x="693610" y="1638300"/>
                </a:lnTo>
                <a:lnTo>
                  <a:pt x="681596" y="1638300"/>
                </a:lnTo>
                <a:lnTo>
                  <a:pt x="681774" y="1625600"/>
                </a:lnTo>
                <a:lnTo>
                  <a:pt x="692759" y="1625600"/>
                </a:lnTo>
                <a:lnTo>
                  <a:pt x="693610" y="1638300"/>
                </a:lnTo>
                <a:lnTo>
                  <a:pt x="693610" y="1117600"/>
                </a:lnTo>
                <a:lnTo>
                  <a:pt x="683298" y="1117600"/>
                </a:lnTo>
                <a:lnTo>
                  <a:pt x="679234" y="1104900"/>
                </a:lnTo>
                <a:lnTo>
                  <a:pt x="665695" y="1104900"/>
                </a:lnTo>
                <a:lnTo>
                  <a:pt x="667385" y="1117600"/>
                </a:lnTo>
                <a:lnTo>
                  <a:pt x="677545" y="1117600"/>
                </a:lnTo>
                <a:lnTo>
                  <a:pt x="677049" y="1130300"/>
                </a:lnTo>
                <a:lnTo>
                  <a:pt x="671614" y="1130300"/>
                </a:lnTo>
                <a:lnTo>
                  <a:pt x="669925" y="1143000"/>
                </a:lnTo>
                <a:lnTo>
                  <a:pt x="686003" y="1143000"/>
                </a:lnTo>
                <a:lnTo>
                  <a:pt x="692556" y="1155700"/>
                </a:lnTo>
                <a:lnTo>
                  <a:pt x="678383" y="1155700"/>
                </a:lnTo>
                <a:lnTo>
                  <a:pt x="686841" y="1168400"/>
                </a:lnTo>
                <a:lnTo>
                  <a:pt x="675322" y="1168400"/>
                </a:lnTo>
                <a:lnTo>
                  <a:pt x="668451" y="1155700"/>
                </a:lnTo>
                <a:lnTo>
                  <a:pt x="662774" y="1155700"/>
                </a:lnTo>
                <a:lnTo>
                  <a:pt x="662838" y="1168400"/>
                </a:lnTo>
                <a:lnTo>
                  <a:pt x="663067" y="1181100"/>
                </a:lnTo>
                <a:lnTo>
                  <a:pt x="664400" y="1181100"/>
                </a:lnTo>
                <a:lnTo>
                  <a:pt x="660615" y="1193800"/>
                </a:lnTo>
                <a:lnTo>
                  <a:pt x="659777" y="1181100"/>
                </a:lnTo>
                <a:lnTo>
                  <a:pt x="657237" y="1181100"/>
                </a:lnTo>
                <a:lnTo>
                  <a:pt x="653021" y="1193800"/>
                </a:lnTo>
                <a:lnTo>
                  <a:pt x="652056" y="1206500"/>
                </a:lnTo>
                <a:lnTo>
                  <a:pt x="635660" y="1206500"/>
                </a:lnTo>
                <a:lnTo>
                  <a:pt x="628484" y="1193800"/>
                </a:lnTo>
                <a:lnTo>
                  <a:pt x="628561" y="1198372"/>
                </a:lnTo>
                <a:lnTo>
                  <a:pt x="628662" y="1203388"/>
                </a:lnTo>
                <a:lnTo>
                  <a:pt x="628738" y="1206639"/>
                </a:lnTo>
                <a:lnTo>
                  <a:pt x="631012" y="1219200"/>
                </a:lnTo>
                <a:lnTo>
                  <a:pt x="632040" y="1231874"/>
                </a:lnTo>
                <a:lnTo>
                  <a:pt x="631812" y="1231874"/>
                </a:lnTo>
                <a:lnTo>
                  <a:pt x="631926" y="1232052"/>
                </a:lnTo>
                <a:lnTo>
                  <a:pt x="640016" y="1244587"/>
                </a:lnTo>
                <a:lnTo>
                  <a:pt x="634403" y="1244587"/>
                </a:lnTo>
                <a:lnTo>
                  <a:pt x="634403" y="1270000"/>
                </a:lnTo>
                <a:lnTo>
                  <a:pt x="622985" y="1270000"/>
                </a:lnTo>
                <a:lnTo>
                  <a:pt x="627735" y="1257376"/>
                </a:lnTo>
                <a:lnTo>
                  <a:pt x="634403" y="1270000"/>
                </a:lnTo>
                <a:lnTo>
                  <a:pt x="634403" y="1244587"/>
                </a:lnTo>
                <a:lnTo>
                  <a:pt x="625081" y="1244587"/>
                </a:lnTo>
                <a:lnTo>
                  <a:pt x="624967" y="1246352"/>
                </a:lnTo>
                <a:lnTo>
                  <a:pt x="624954" y="1246619"/>
                </a:lnTo>
                <a:lnTo>
                  <a:pt x="624255" y="1257287"/>
                </a:lnTo>
                <a:lnTo>
                  <a:pt x="624230" y="1256982"/>
                </a:lnTo>
                <a:lnTo>
                  <a:pt x="624116" y="1254937"/>
                </a:lnTo>
                <a:lnTo>
                  <a:pt x="624014" y="1252905"/>
                </a:lnTo>
                <a:lnTo>
                  <a:pt x="623887" y="1250772"/>
                </a:lnTo>
                <a:lnTo>
                  <a:pt x="623824" y="1249616"/>
                </a:lnTo>
                <a:lnTo>
                  <a:pt x="623557" y="1244587"/>
                </a:lnTo>
                <a:lnTo>
                  <a:pt x="623328" y="1244587"/>
                </a:lnTo>
                <a:lnTo>
                  <a:pt x="611441" y="1231874"/>
                </a:lnTo>
                <a:lnTo>
                  <a:pt x="610704" y="1231874"/>
                </a:lnTo>
                <a:lnTo>
                  <a:pt x="610730" y="1232052"/>
                </a:lnTo>
                <a:lnTo>
                  <a:pt x="613232" y="1244587"/>
                </a:lnTo>
                <a:lnTo>
                  <a:pt x="609815" y="1244587"/>
                </a:lnTo>
                <a:lnTo>
                  <a:pt x="609866" y="1257287"/>
                </a:lnTo>
                <a:lnTo>
                  <a:pt x="611809" y="1257287"/>
                </a:lnTo>
                <a:lnTo>
                  <a:pt x="611860" y="1257795"/>
                </a:lnTo>
                <a:lnTo>
                  <a:pt x="614095" y="1282700"/>
                </a:lnTo>
                <a:lnTo>
                  <a:pt x="608177" y="1270000"/>
                </a:lnTo>
                <a:lnTo>
                  <a:pt x="599719" y="1270000"/>
                </a:lnTo>
                <a:lnTo>
                  <a:pt x="598868" y="1282700"/>
                </a:lnTo>
                <a:lnTo>
                  <a:pt x="597179" y="1282700"/>
                </a:lnTo>
                <a:lnTo>
                  <a:pt x="608177" y="1295400"/>
                </a:lnTo>
                <a:lnTo>
                  <a:pt x="589368" y="1295400"/>
                </a:lnTo>
                <a:lnTo>
                  <a:pt x="589673" y="1308100"/>
                </a:lnTo>
                <a:lnTo>
                  <a:pt x="591400" y="1320800"/>
                </a:lnTo>
                <a:lnTo>
                  <a:pt x="577507" y="1333500"/>
                </a:lnTo>
                <a:lnTo>
                  <a:pt x="590410" y="1333500"/>
                </a:lnTo>
                <a:lnTo>
                  <a:pt x="596341" y="1346200"/>
                </a:lnTo>
                <a:lnTo>
                  <a:pt x="600570" y="1358900"/>
                </a:lnTo>
                <a:lnTo>
                  <a:pt x="598868" y="1358900"/>
                </a:lnTo>
                <a:lnTo>
                  <a:pt x="598868" y="1905000"/>
                </a:lnTo>
                <a:lnTo>
                  <a:pt x="598868" y="1917700"/>
                </a:lnTo>
                <a:lnTo>
                  <a:pt x="589572" y="1917700"/>
                </a:lnTo>
                <a:lnTo>
                  <a:pt x="589572" y="1905000"/>
                </a:lnTo>
                <a:lnTo>
                  <a:pt x="598868" y="1905000"/>
                </a:lnTo>
                <a:lnTo>
                  <a:pt x="598868" y="1358900"/>
                </a:lnTo>
                <a:lnTo>
                  <a:pt x="593699" y="1346200"/>
                </a:lnTo>
                <a:lnTo>
                  <a:pt x="577303" y="1346200"/>
                </a:lnTo>
                <a:lnTo>
                  <a:pt x="584276" y="1358900"/>
                </a:lnTo>
                <a:lnTo>
                  <a:pt x="584492" y="1358900"/>
                </a:lnTo>
                <a:lnTo>
                  <a:pt x="591261" y="1371600"/>
                </a:lnTo>
                <a:lnTo>
                  <a:pt x="589572" y="1371600"/>
                </a:lnTo>
                <a:lnTo>
                  <a:pt x="589572" y="1422400"/>
                </a:lnTo>
                <a:lnTo>
                  <a:pt x="589026" y="1435100"/>
                </a:lnTo>
                <a:lnTo>
                  <a:pt x="578739" y="1435100"/>
                </a:lnTo>
                <a:lnTo>
                  <a:pt x="577723" y="1422400"/>
                </a:lnTo>
                <a:lnTo>
                  <a:pt x="589572" y="1422400"/>
                </a:lnTo>
                <a:lnTo>
                  <a:pt x="589572" y="1371600"/>
                </a:lnTo>
                <a:lnTo>
                  <a:pt x="580847" y="1371600"/>
                </a:lnTo>
                <a:lnTo>
                  <a:pt x="578573" y="1358900"/>
                </a:lnTo>
                <a:lnTo>
                  <a:pt x="574154" y="1358900"/>
                </a:lnTo>
                <a:lnTo>
                  <a:pt x="579843" y="1371600"/>
                </a:lnTo>
                <a:lnTo>
                  <a:pt x="582980" y="1384300"/>
                </a:lnTo>
                <a:lnTo>
                  <a:pt x="575183" y="1384300"/>
                </a:lnTo>
                <a:lnTo>
                  <a:pt x="575183" y="1524000"/>
                </a:lnTo>
                <a:lnTo>
                  <a:pt x="574027" y="1536661"/>
                </a:lnTo>
                <a:lnTo>
                  <a:pt x="570966" y="1536661"/>
                </a:lnTo>
                <a:lnTo>
                  <a:pt x="568528" y="1549400"/>
                </a:lnTo>
                <a:lnTo>
                  <a:pt x="569264" y="1562100"/>
                </a:lnTo>
                <a:lnTo>
                  <a:pt x="550799" y="1562100"/>
                </a:lnTo>
                <a:lnTo>
                  <a:pt x="546557" y="1536661"/>
                </a:lnTo>
                <a:lnTo>
                  <a:pt x="555117" y="1524000"/>
                </a:lnTo>
                <a:lnTo>
                  <a:pt x="575183" y="1524000"/>
                </a:lnTo>
                <a:lnTo>
                  <a:pt x="575183" y="1384300"/>
                </a:lnTo>
                <a:lnTo>
                  <a:pt x="576033" y="1371600"/>
                </a:lnTo>
                <a:lnTo>
                  <a:pt x="551510" y="1371600"/>
                </a:lnTo>
                <a:lnTo>
                  <a:pt x="565518" y="1384300"/>
                </a:lnTo>
                <a:lnTo>
                  <a:pt x="566521" y="1384300"/>
                </a:lnTo>
                <a:lnTo>
                  <a:pt x="565302" y="1397000"/>
                </a:lnTo>
                <a:lnTo>
                  <a:pt x="572655" y="1409700"/>
                </a:lnTo>
                <a:lnTo>
                  <a:pt x="562711" y="1397000"/>
                </a:lnTo>
                <a:lnTo>
                  <a:pt x="560832" y="1397000"/>
                </a:lnTo>
                <a:lnTo>
                  <a:pt x="560832" y="1447609"/>
                </a:lnTo>
                <a:lnTo>
                  <a:pt x="559117" y="1460500"/>
                </a:lnTo>
                <a:lnTo>
                  <a:pt x="554888" y="1460500"/>
                </a:lnTo>
                <a:lnTo>
                  <a:pt x="551459" y="1447609"/>
                </a:lnTo>
                <a:lnTo>
                  <a:pt x="560832" y="1447609"/>
                </a:lnTo>
                <a:lnTo>
                  <a:pt x="560832" y="1397000"/>
                </a:lnTo>
                <a:lnTo>
                  <a:pt x="534581" y="1397000"/>
                </a:lnTo>
                <a:lnTo>
                  <a:pt x="530352" y="1384300"/>
                </a:lnTo>
                <a:lnTo>
                  <a:pt x="533260" y="1397000"/>
                </a:lnTo>
                <a:lnTo>
                  <a:pt x="527977" y="1397000"/>
                </a:lnTo>
                <a:lnTo>
                  <a:pt x="533742" y="1409700"/>
                </a:lnTo>
                <a:lnTo>
                  <a:pt x="536232" y="1409700"/>
                </a:lnTo>
                <a:lnTo>
                  <a:pt x="528027" y="1422400"/>
                </a:lnTo>
                <a:lnTo>
                  <a:pt x="520788" y="1435100"/>
                </a:lnTo>
                <a:lnTo>
                  <a:pt x="525284" y="1435100"/>
                </a:lnTo>
                <a:lnTo>
                  <a:pt x="530479" y="1447609"/>
                </a:lnTo>
                <a:lnTo>
                  <a:pt x="537654" y="1460500"/>
                </a:lnTo>
                <a:lnTo>
                  <a:pt x="550659" y="1460500"/>
                </a:lnTo>
                <a:lnTo>
                  <a:pt x="550659" y="1473200"/>
                </a:lnTo>
                <a:lnTo>
                  <a:pt x="542201" y="1473200"/>
                </a:lnTo>
                <a:lnTo>
                  <a:pt x="535432" y="1460500"/>
                </a:lnTo>
                <a:lnTo>
                  <a:pt x="526122" y="1460500"/>
                </a:lnTo>
                <a:lnTo>
                  <a:pt x="530352" y="1473200"/>
                </a:lnTo>
                <a:lnTo>
                  <a:pt x="528662" y="1473200"/>
                </a:lnTo>
                <a:lnTo>
                  <a:pt x="544741" y="1485900"/>
                </a:lnTo>
                <a:lnTo>
                  <a:pt x="542645" y="1485900"/>
                </a:lnTo>
                <a:lnTo>
                  <a:pt x="539661" y="1498600"/>
                </a:lnTo>
                <a:lnTo>
                  <a:pt x="527799" y="1528279"/>
                </a:lnTo>
                <a:lnTo>
                  <a:pt x="527545" y="1528089"/>
                </a:lnTo>
                <a:lnTo>
                  <a:pt x="527545" y="1528902"/>
                </a:lnTo>
                <a:lnTo>
                  <a:pt x="524446" y="1536661"/>
                </a:lnTo>
                <a:lnTo>
                  <a:pt x="509193" y="1536661"/>
                </a:lnTo>
                <a:lnTo>
                  <a:pt x="507441" y="1533753"/>
                </a:lnTo>
                <a:lnTo>
                  <a:pt x="510908" y="1535480"/>
                </a:lnTo>
                <a:lnTo>
                  <a:pt x="519353" y="1535798"/>
                </a:lnTo>
                <a:lnTo>
                  <a:pt x="523278" y="1534210"/>
                </a:lnTo>
                <a:lnTo>
                  <a:pt x="522922" y="1530718"/>
                </a:lnTo>
                <a:lnTo>
                  <a:pt x="518515" y="1525320"/>
                </a:lnTo>
                <a:lnTo>
                  <a:pt x="522744" y="1526171"/>
                </a:lnTo>
                <a:lnTo>
                  <a:pt x="526973" y="1528711"/>
                </a:lnTo>
                <a:lnTo>
                  <a:pt x="527545" y="1528902"/>
                </a:lnTo>
                <a:lnTo>
                  <a:pt x="527545" y="1528089"/>
                </a:lnTo>
                <a:lnTo>
                  <a:pt x="526122" y="1527022"/>
                </a:lnTo>
                <a:lnTo>
                  <a:pt x="522744" y="1523631"/>
                </a:lnTo>
                <a:lnTo>
                  <a:pt x="517664" y="1521091"/>
                </a:lnTo>
                <a:lnTo>
                  <a:pt x="514286" y="1523631"/>
                </a:lnTo>
                <a:lnTo>
                  <a:pt x="508368" y="1520253"/>
                </a:lnTo>
                <a:lnTo>
                  <a:pt x="505828" y="1515173"/>
                </a:lnTo>
                <a:lnTo>
                  <a:pt x="497370" y="1511795"/>
                </a:lnTo>
                <a:lnTo>
                  <a:pt x="493141" y="1510944"/>
                </a:lnTo>
                <a:lnTo>
                  <a:pt x="501167" y="1516100"/>
                </a:lnTo>
                <a:lnTo>
                  <a:pt x="509905" y="1522603"/>
                </a:lnTo>
                <a:lnTo>
                  <a:pt x="519366" y="1528711"/>
                </a:lnTo>
                <a:lnTo>
                  <a:pt x="520204" y="1532089"/>
                </a:lnTo>
                <a:lnTo>
                  <a:pt x="512597" y="1530400"/>
                </a:lnTo>
                <a:lnTo>
                  <a:pt x="505828" y="1527860"/>
                </a:lnTo>
                <a:lnTo>
                  <a:pt x="510057" y="1530400"/>
                </a:lnTo>
                <a:lnTo>
                  <a:pt x="505434" y="1530400"/>
                </a:lnTo>
                <a:lnTo>
                  <a:pt x="501599" y="1524000"/>
                </a:lnTo>
                <a:lnTo>
                  <a:pt x="501599" y="1530400"/>
                </a:lnTo>
                <a:lnTo>
                  <a:pt x="500748" y="1530400"/>
                </a:lnTo>
                <a:lnTo>
                  <a:pt x="501599" y="1530832"/>
                </a:lnTo>
                <a:lnTo>
                  <a:pt x="501599" y="1536661"/>
                </a:lnTo>
                <a:lnTo>
                  <a:pt x="492290" y="1536661"/>
                </a:lnTo>
                <a:lnTo>
                  <a:pt x="492290" y="1524000"/>
                </a:lnTo>
                <a:lnTo>
                  <a:pt x="487184" y="1524000"/>
                </a:lnTo>
                <a:lnTo>
                  <a:pt x="482993" y="1518056"/>
                </a:lnTo>
                <a:lnTo>
                  <a:pt x="482993" y="1981200"/>
                </a:lnTo>
                <a:lnTo>
                  <a:pt x="480860" y="1993900"/>
                </a:lnTo>
                <a:lnTo>
                  <a:pt x="475932" y="1993900"/>
                </a:lnTo>
                <a:lnTo>
                  <a:pt x="482993" y="1981200"/>
                </a:lnTo>
                <a:lnTo>
                  <a:pt x="482993" y="1518056"/>
                </a:lnTo>
                <a:lnTo>
                  <a:pt x="480453" y="1514462"/>
                </a:lnTo>
                <a:lnTo>
                  <a:pt x="480453" y="1612900"/>
                </a:lnTo>
                <a:lnTo>
                  <a:pt x="480453" y="1625600"/>
                </a:lnTo>
                <a:lnTo>
                  <a:pt x="479602" y="1638300"/>
                </a:lnTo>
                <a:lnTo>
                  <a:pt x="473392" y="1638300"/>
                </a:lnTo>
                <a:lnTo>
                  <a:pt x="469239" y="1625600"/>
                </a:lnTo>
                <a:lnTo>
                  <a:pt x="467956" y="1625600"/>
                </a:lnTo>
                <a:lnTo>
                  <a:pt x="470306" y="1612900"/>
                </a:lnTo>
                <a:lnTo>
                  <a:pt x="480453" y="1612900"/>
                </a:lnTo>
                <a:lnTo>
                  <a:pt x="480453" y="1514462"/>
                </a:lnTo>
                <a:lnTo>
                  <a:pt x="478231" y="1511300"/>
                </a:lnTo>
                <a:lnTo>
                  <a:pt x="461848" y="1511300"/>
                </a:lnTo>
                <a:lnTo>
                  <a:pt x="474535" y="1524000"/>
                </a:lnTo>
                <a:lnTo>
                  <a:pt x="453390" y="1524000"/>
                </a:lnTo>
                <a:lnTo>
                  <a:pt x="467944" y="1536661"/>
                </a:lnTo>
                <a:lnTo>
                  <a:pt x="456971" y="1536661"/>
                </a:lnTo>
                <a:lnTo>
                  <a:pt x="459193" y="1549400"/>
                </a:lnTo>
                <a:lnTo>
                  <a:pt x="458812" y="1549400"/>
                </a:lnTo>
                <a:lnTo>
                  <a:pt x="457085" y="1562100"/>
                </a:lnTo>
                <a:lnTo>
                  <a:pt x="425475" y="1562100"/>
                </a:lnTo>
                <a:lnTo>
                  <a:pt x="436702" y="1574800"/>
                </a:lnTo>
                <a:lnTo>
                  <a:pt x="439216" y="1574800"/>
                </a:lnTo>
                <a:lnTo>
                  <a:pt x="439508" y="1587500"/>
                </a:lnTo>
                <a:lnTo>
                  <a:pt x="436232" y="1587500"/>
                </a:lnTo>
                <a:lnTo>
                  <a:pt x="444715" y="1600200"/>
                </a:lnTo>
                <a:lnTo>
                  <a:pt x="451612" y="1612900"/>
                </a:lnTo>
                <a:lnTo>
                  <a:pt x="437095" y="1612900"/>
                </a:lnTo>
                <a:lnTo>
                  <a:pt x="428142" y="1600200"/>
                </a:lnTo>
                <a:lnTo>
                  <a:pt x="425780" y="1600200"/>
                </a:lnTo>
                <a:lnTo>
                  <a:pt x="431495" y="1612900"/>
                </a:lnTo>
                <a:lnTo>
                  <a:pt x="419138" y="1612900"/>
                </a:lnTo>
                <a:lnTo>
                  <a:pt x="420395" y="1625600"/>
                </a:lnTo>
                <a:lnTo>
                  <a:pt x="414362" y="1612900"/>
                </a:lnTo>
                <a:lnTo>
                  <a:pt x="404329" y="1612900"/>
                </a:lnTo>
                <a:lnTo>
                  <a:pt x="412762" y="1625600"/>
                </a:lnTo>
                <a:lnTo>
                  <a:pt x="419658" y="1638300"/>
                </a:lnTo>
                <a:lnTo>
                  <a:pt x="424675" y="1638300"/>
                </a:lnTo>
                <a:lnTo>
                  <a:pt x="425259" y="1651000"/>
                </a:lnTo>
                <a:lnTo>
                  <a:pt x="426796" y="1651000"/>
                </a:lnTo>
                <a:lnTo>
                  <a:pt x="435622" y="1663700"/>
                </a:lnTo>
                <a:lnTo>
                  <a:pt x="443979" y="1663700"/>
                </a:lnTo>
                <a:lnTo>
                  <a:pt x="447713" y="1676400"/>
                </a:lnTo>
                <a:lnTo>
                  <a:pt x="435305" y="1676400"/>
                </a:lnTo>
                <a:lnTo>
                  <a:pt x="432943" y="1663700"/>
                </a:lnTo>
                <a:lnTo>
                  <a:pt x="404749" y="1663700"/>
                </a:lnTo>
                <a:lnTo>
                  <a:pt x="406946" y="1676400"/>
                </a:lnTo>
                <a:lnTo>
                  <a:pt x="411988" y="1676400"/>
                </a:lnTo>
                <a:lnTo>
                  <a:pt x="423722" y="1689100"/>
                </a:lnTo>
                <a:lnTo>
                  <a:pt x="406019" y="1689100"/>
                </a:lnTo>
                <a:lnTo>
                  <a:pt x="416356" y="1701800"/>
                </a:lnTo>
                <a:lnTo>
                  <a:pt x="431952" y="1701800"/>
                </a:lnTo>
                <a:lnTo>
                  <a:pt x="428002" y="1714500"/>
                </a:lnTo>
                <a:lnTo>
                  <a:pt x="407708" y="1701800"/>
                </a:lnTo>
                <a:lnTo>
                  <a:pt x="410667" y="1714500"/>
                </a:lnTo>
                <a:lnTo>
                  <a:pt x="406019" y="1714500"/>
                </a:lnTo>
                <a:lnTo>
                  <a:pt x="409016" y="1727200"/>
                </a:lnTo>
                <a:lnTo>
                  <a:pt x="414159" y="1739900"/>
                </a:lnTo>
                <a:lnTo>
                  <a:pt x="406019" y="1739900"/>
                </a:lnTo>
                <a:lnTo>
                  <a:pt x="408889" y="1752600"/>
                </a:lnTo>
                <a:lnTo>
                  <a:pt x="406120" y="1765300"/>
                </a:lnTo>
                <a:lnTo>
                  <a:pt x="399707" y="1765300"/>
                </a:lnTo>
                <a:lnTo>
                  <a:pt x="391629" y="1778000"/>
                </a:lnTo>
                <a:lnTo>
                  <a:pt x="407619" y="1790649"/>
                </a:lnTo>
                <a:lnTo>
                  <a:pt x="406831" y="1790649"/>
                </a:lnTo>
                <a:lnTo>
                  <a:pt x="414477" y="1803400"/>
                </a:lnTo>
                <a:lnTo>
                  <a:pt x="417855" y="1803400"/>
                </a:lnTo>
                <a:lnTo>
                  <a:pt x="422084" y="1816100"/>
                </a:lnTo>
                <a:lnTo>
                  <a:pt x="411111" y="1816100"/>
                </a:lnTo>
                <a:lnTo>
                  <a:pt x="421449" y="1828800"/>
                </a:lnTo>
                <a:lnTo>
                  <a:pt x="424624" y="1828800"/>
                </a:lnTo>
                <a:lnTo>
                  <a:pt x="422109" y="1841385"/>
                </a:lnTo>
                <a:lnTo>
                  <a:pt x="425462" y="1841385"/>
                </a:lnTo>
                <a:lnTo>
                  <a:pt x="427164" y="1866900"/>
                </a:lnTo>
                <a:lnTo>
                  <a:pt x="424383" y="1866900"/>
                </a:lnTo>
                <a:lnTo>
                  <a:pt x="424408" y="1879600"/>
                </a:lnTo>
                <a:lnTo>
                  <a:pt x="439851" y="1879600"/>
                </a:lnTo>
                <a:lnTo>
                  <a:pt x="430999" y="1892300"/>
                </a:lnTo>
                <a:lnTo>
                  <a:pt x="418680" y="1892300"/>
                </a:lnTo>
                <a:lnTo>
                  <a:pt x="413626" y="1905000"/>
                </a:lnTo>
                <a:lnTo>
                  <a:pt x="439000" y="1905000"/>
                </a:lnTo>
                <a:lnTo>
                  <a:pt x="422935" y="1917700"/>
                </a:lnTo>
                <a:lnTo>
                  <a:pt x="442722" y="1917700"/>
                </a:lnTo>
                <a:lnTo>
                  <a:pt x="439318" y="1930400"/>
                </a:lnTo>
                <a:lnTo>
                  <a:pt x="432600" y="1930400"/>
                </a:lnTo>
                <a:lnTo>
                  <a:pt x="425475" y="1943100"/>
                </a:lnTo>
                <a:lnTo>
                  <a:pt x="430022" y="1943100"/>
                </a:lnTo>
                <a:lnTo>
                  <a:pt x="429933" y="1943404"/>
                </a:lnTo>
                <a:lnTo>
                  <a:pt x="426300" y="1955800"/>
                </a:lnTo>
                <a:lnTo>
                  <a:pt x="436460" y="1955800"/>
                </a:lnTo>
                <a:lnTo>
                  <a:pt x="439851" y="1968500"/>
                </a:lnTo>
                <a:lnTo>
                  <a:pt x="434771" y="1968500"/>
                </a:lnTo>
                <a:lnTo>
                  <a:pt x="435622" y="1981200"/>
                </a:lnTo>
                <a:lnTo>
                  <a:pt x="448310" y="1993900"/>
                </a:lnTo>
                <a:lnTo>
                  <a:pt x="467448" y="1993900"/>
                </a:lnTo>
                <a:lnTo>
                  <a:pt x="474840" y="1981200"/>
                </a:lnTo>
                <a:lnTo>
                  <a:pt x="479602" y="1981200"/>
                </a:lnTo>
                <a:lnTo>
                  <a:pt x="472414" y="1993900"/>
                </a:lnTo>
                <a:lnTo>
                  <a:pt x="469455" y="1993900"/>
                </a:lnTo>
                <a:lnTo>
                  <a:pt x="465226" y="2006600"/>
                </a:lnTo>
                <a:lnTo>
                  <a:pt x="459028" y="2006600"/>
                </a:lnTo>
                <a:lnTo>
                  <a:pt x="457301" y="2019300"/>
                </a:lnTo>
                <a:lnTo>
                  <a:pt x="465493" y="2019300"/>
                </a:lnTo>
                <a:lnTo>
                  <a:pt x="471144" y="2032000"/>
                </a:lnTo>
                <a:lnTo>
                  <a:pt x="476808" y="2032000"/>
                </a:lnTo>
                <a:lnTo>
                  <a:pt x="482142" y="2044700"/>
                </a:lnTo>
                <a:lnTo>
                  <a:pt x="489165" y="2032000"/>
                </a:lnTo>
                <a:lnTo>
                  <a:pt x="498436" y="2032000"/>
                </a:lnTo>
                <a:lnTo>
                  <a:pt x="504977" y="2019300"/>
                </a:lnTo>
                <a:lnTo>
                  <a:pt x="504139" y="2044700"/>
                </a:lnTo>
                <a:lnTo>
                  <a:pt x="504977" y="2044700"/>
                </a:lnTo>
                <a:lnTo>
                  <a:pt x="508368" y="2057400"/>
                </a:lnTo>
                <a:lnTo>
                  <a:pt x="517664" y="2044700"/>
                </a:lnTo>
                <a:lnTo>
                  <a:pt x="520954" y="2044700"/>
                </a:lnTo>
                <a:lnTo>
                  <a:pt x="519239" y="2057400"/>
                </a:lnTo>
                <a:lnTo>
                  <a:pt x="514286" y="2057400"/>
                </a:lnTo>
                <a:lnTo>
                  <a:pt x="519836" y="2070100"/>
                </a:lnTo>
                <a:lnTo>
                  <a:pt x="542201" y="2070100"/>
                </a:lnTo>
                <a:lnTo>
                  <a:pt x="544741" y="2057400"/>
                </a:lnTo>
                <a:lnTo>
                  <a:pt x="549808" y="2057400"/>
                </a:lnTo>
                <a:lnTo>
                  <a:pt x="556145" y="2044700"/>
                </a:lnTo>
                <a:lnTo>
                  <a:pt x="581952" y="2044700"/>
                </a:lnTo>
                <a:lnTo>
                  <a:pt x="574306" y="2057400"/>
                </a:lnTo>
                <a:lnTo>
                  <a:pt x="568312" y="2070100"/>
                </a:lnTo>
                <a:lnTo>
                  <a:pt x="564705" y="2070100"/>
                </a:lnTo>
                <a:lnTo>
                  <a:pt x="564197" y="2095500"/>
                </a:lnTo>
                <a:lnTo>
                  <a:pt x="560806" y="2095500"/>
                </a:lnTo>
                <a:lnTo>
                  <a:pt x="557428" y="2082800"/>
                </a:lnTo>
                <a:lnTo>
                  <a:pt x="554888" y="2082800"/>
                </a:lnTo>
                <a:lnTo>
                  <a:pt x="554888" y="2095500"/>
                </a:lnTo>
                <a:lnTo>
                  <a:pt x="555967" y="2095500"/>
                </a:lnTo>
                <a:lnTo>
                  <a:pt x="558482" y="2108200"/>
                </a:lnTo>
                <a:lnTo>
                  <a:pt x="563219" y="2108200"/>
                </a:lnTo>
                <a:lnTo>
                  <a:pt x="570953" y="2095500"/>
                </a:lnTo>
                <a:lnTo>
                  <a:pt x="579424" y="2095500"/>
                </a:lnTo>
                <a:lnTo>
                  <a:pt x="578573" y="2120900"/>
                </a:lnTo>
                <a:lnTo>
                  <a:pt x="589572" y="2108200"/>
                </a:lnTo>
                <a:lnTo>
                  <a:pt x="593801" y="2108200"/>
                </a:lnTo>
                <a:lnTo>
                  <a:pt x="600570" y="2120900"/>
                </a:lnTo>
                <a:lnTo>
                  <a:pt x="610438" y="2120900"/>
                </a:lnTo>
                <a:lnTo>
                  <a:pt x="612724" y="2133600"/>
                </a:lnTo>
                <a:lnTo>
                  <a:pt x="617385" y="2133600"/>
                </a:lnTo>
                <a:lnTo>
                  <a:pt x="623404" y="2146300"/>
                </a:lnTo>
                <a:lnTo>
                  <a:pt x="631863" y="2146300"/>
                </a:lnTo>
                <a:lnTo>
                  <a:pt x="641172" y="2133600"/>
                </a:lnTo>
                <a:lnTo>
                  <a:pt x="642861" y="2146300"/>
                </a:lnTo>
                <a:lnTo>
                  <a:pt x="647928" y="2146300"/>
                </a:lnTo>
                <a:lnTo>
                  <a:pt x="650468" y="2133600"/>
                </a:lnTo>
                <a:lnTo>
                  <a:pt x="663155" y="2133600"/>
                </a:lnTo>
                <a:lnTo>
                  <a:pt x="669086" y="2146300"/>
                </a:lnTo>
                <a:lnTo>
                  <a:pt x="687692" y="2146300"/>
                </a:lnTo>
                <a:lnTo>
                  <a:pt x="707148" y="2159000"/>
                </a:lnTo>
                <a:lnTo>
                  <a:pt x="720674" y="2171700"/>
                </a:lnTo>
                <a:lnTo>
                  <a:pt x="727443" y="2171700"/>
                </a:lnTo>
                <a:lnTo>
                  <a:pt x="732332" y="2159000"/>
                </a:lnTo>
                <a:lnTo>
                  <a:pt x="734212" y="2146300"/>
                </a:lnTo>
                <a:lnTo>
                  <a:pt x="736727" y="2133600"/>
                </a:lnTo>
                <a:lnTo>
                  <a:pt x="743521" y="2146300"/>
                </a:lnTo>
                <a:lnTo>
                  <a:pt x="741819" y="2159000"/>
                </a:lnTo>
                <a:lnTo>
                  <a:pt x="746048" y="2146300"/>
                </a:lnTo>
                <a:lnTo>
                  <a:pt x="791730" y="2146300"/>
                </a:lnTo>
                <a:lnTo>
                  <a:pt x="794270" y="2133600"/>
                </a:lnTo>
                <a:lnTo>
                  <a:pt x="795959" y="2146300"/>
                </a:lnTo>
                <a:lnTo>
                  <a:pt x="805268" y="2146300"/>
                </a:lnTo>
                <a:lnTo>
                  <a:pt x="806958" y="2133600"/>
                </a:lnTo>
                <a:lnTo>
                  <a:pt x="808647" y="2133600"/>
                </a:lnTo>
                <a:lnTo>
                  <a:pt x="809498" y="2146300"/>
                </a:lnTo>
                <a:lnTo>
                  <a:pt x="817092" y="2146300"/>
                </a:lnTo>
                <a:lnTo>
                  <a:pt x="823976" y="2159000"/>
                </a:lnTo>
                <a:lnTo>
                  <a:pt x="831049" y="2159000"/>
                </a:lnTo>
                <a:lnTo>
                  <a:pt x="835710" y="2171700"/>
                </a:lnTo>
                <a:lnTo>
                  <a:pt x="835710" y="1778000"/>
                </a:lnTo>
                <a:lnTo>
                  <a:pt x="829792" y="1778000"/>
                </a:lnTo>
                <a:lnTo>
                  <a:pt x="823874" y="1765300"/>
                </a:lnTo>
                <a:lnTo>
                  <a:pt x="826503" y="1776818"/>
                </a:lnTo>
                <a:lnTo>
                  <a:pt x="827252" y="1778000"/>
                </a:lnTo>
                <a:lnTo>
                  <a:pt x="832307" y="1790649"/>
                </a:lnTo>
                <a:lnTo>
                  <a:pt x="827443" y="1790649"/>
                </a:lnTo>
                <a:lnTo>
                  <a:pt x="827506" y="1790966"/>
                </a:lnTo>
                <a:lnTo>
                  <a:pt x="829970" y="1803400"/>
                </a:lnTo>
                <a:lnTo>
                  <a:pt x="823048" y="1803400"/>
                </a:lnTo>
                <a:lnTo>
                  <a:pt x="822185" y="1803400"/>
                </a:lnTo>
                <a:lnTo>
                  <a:pt x="822185" y="2146300"/>
                </a:lnTo>
                <a:lnTo>
                  <a:pt x="820496" y="2146300"/>
                </a:lnTo>
                <a:lnTo>
                  <a:pt x="819645" y="2133600"/>
                </a:lnTo>
                <a:lnTo>
                  <a:pt x="820496" y="2133600"/>
                </a:lnTo>
                <a:lnTo>
                  <a:pt x="822185" y="2146300"/>
                </a:lnTo>
                <a:lnTo>
                  <a:pt x="822185" y="1803400"/>
                </a:lnTo>
                <a:lnTo>
                  <a:pt x="814565" y="1803400"/>
                </a:lnTo>
                <a:lnTo>
                  <a:pt x="817168" y="1816100"/>
                </a:lnTo>
                <a:lnTo>
                  <a:pt x="810120" y="1803615"/>
                </a:lnTo>
                <a:lnTo>
                  <a:pt x="814565" y="1803615"/>
                </a:lnTo>
                <a:lnTo>
                  <a:pt x="812038" y="1801926"/>
                </a:lnTo>
                <a:lnTo>
                  <a:pt x="806107" y="1802765"/>
                </a:lnTo>
                <a:lnTo>
                  <a:pt x="802728" y="1801926"/>
                </a:lnTo>
                <a:lnTo>
                  <a:pt x="807808" y="1803615"/>
                </a:lnTo>
                <a:lnTo>
                  <a:pt x="810056" y="1803615"/>
                </a:lnTo>
                <a:lnTo>
                  <a:pt x="813193" y="1816100"/>
                </a:lnTo>
                <a:lnTo>
                  <a:pt x="812863" y="1816100"/>
                </a:lnTo>
                <a:lnTo>
                  <a:pt x="821334" y="1828800"/>
                </a:lnTo>
                <a:lnTo>
                  <a:pt x="815416" y="1828800"/>
                </a:lnTo>
                <a:lnTo>
                  <a:pt x="817930" y="1841385"/>
                </a:lnTo>
                <a:lnTo>
                  <a:pt x="817803" y="1841157"/>
                </a:lnTo>
                <a:lnTo>
                  <a:pt x="814349" y="1832470"/>
                </a:lnTo>
                <a:lnTo>
                  <a:pt x="813092" y="1829600"/>
                </a:lnTo>
                <a:lnTo>
                  <a:pt x="816229" y="1841385"/>
                </a:lnTo>
                <a:lnTo>
                  <a:pt x="809409" y="1841385"/>
                </a:lnTo>
                <a:lnTo>
                  <a:pt x="801878" y="1828800"/>
                </a:lnTo>
                <a:lnTo>
                  <a:pt x="801878" y="1841385"/>
                </a:lnTo>
                <a:lnTo>
                  <a:pt x="801789" y="1841157"/>
                </a:lnTo>
                <a:lnTo>
                  <a:pt x="800582" y="1836661"/>
                </a:lnTo>
                <a:lnTo>
                  <a:pt x="800582" y="2082800"/>
                </a:lnTo>
                <a:lnTo>
                  <a:pt x="798283" y="2095500"/>
                </a:lnTo>
                <a:lnTo>
                  <a:pt x="795108" y="2095500"/>
                </a:lnTo>
                <a:lnTo>
                  <a:pt x="794270" y="2082800"/>
                </a:lnTo>
                <a:lnTo>
                  <a:pt x="800582" y="2082800"/>
                </a:lnTo>
                <a:lnTo>
                  <a:pt x="800582" y="1836661"/>
                </a:lnTo>
                <a:lnTo>
                  <a:pt x="799401" y="1832267"/>
                </a:lnTo>
                <a:lnTo>
                  <a:pt x="799401" y="1841385"/>
                </a:lnTo>
                <a:lnTo>
                  <a:pt x="799363" y="1841157"/>
                </a:lnTo>
                <a:lnTo>
                  <a:pt x="799350" y="1854200"/>
                </a:lnTo>
                <a:lnTo>
                  <a:pt x="795959" y="1854200"/>
                </a:lnTo>
                <a:lnTo>
                  <a:pt x="793407" y="1849412"/>
                </a:lnTo>
                <a:lnTo>
                  <a:pt x="793407" y="1866900"/>
                </a:lnTo>
                <a:lnTo>
                  <a:pt x="787654" y="1854200"/>
                </a:lnTo>
                <a:lnTo>
                  <a:pt x="790536" y="1854200"/>
                </a:lnTo>
                <a:lnTo>
                  <a:pt x="793407" y="1866900"/>
                </a:lnTo>
                <a:lnTo>
                  <a:pt x="793407" y="1849412"/>
                </a:lnTo>
                <a:lnTo>
                  <a:pt x="789139" y="1841385"/>
                </a:lnTo>
                <a:lnTo>
                  <a:pt x="793369" y="1841385"/>
                </a:lnTo>
                <a:lnTo>
                  <a:pt x="799350" y="1854200"/>
                </a:lnTo>
                <a:lnTo>
                  <a:pt x="799350" y="1841093"/>
                </a:lnTo>
                <a:lnTo>
                  <a:pt x="799274" y="1840699"/>
                </a:lnTo>
                <a:lnTo>
                  <a:pt x="799388" y="1841119"/>
                </a:lnTo>
                <a:lnTo>
                  <a:pt x="799401" y="1841385"/>
                </a:lnTo>
                <a:lnTo>
                  <a:pt x="799401" y="1832267"/>
                </a:lnTo>
                <a:lnTo>
                  <a:pt x="798474" y="1828800"/>
                </a:lnTo>
                <a:lnTo>
                  <a:pt x="797318" y="1828800"/>
                </a:lnTo>
                <a:lnTo>
                  <a:pt x="797191" y="1828800"/>
                </a:lnTo>
                <a:lnTo>
                  <a:pt x="797331" y="1829600"/>
                </a:lnTo>
                <a:lnTo>
                  <a:pt x="797928" y="1832470"/>
                </a:lnTo>
                <a:lnTo>
                  <a:pt x="799299" y="1840636"/>
                </a:lnTo>
                <a:lnTo>
                  <a:pt x="797331" y="1829600"/>
                </a:lnTo>
                <a:lnTo>
                  <a:pt x="797369" y="1839569"/>
                </a:lnTo>
                <a:lnTo>
                  <a:pt x="795108" y="1838299"/>
                </a:lnTo>
                <a:lnTo>
                  <a:pt x="794512" y="1838147"/>
                </a:lnTo>
                <a:lnTo>
                  <a:pt x="797369" y="1839683"/>
                </a:lnTo>
                <a:lnTo>
                  <a:pt x="797382" y="1841385"/>
                </a:lnTo>
                <a:lnTo>
                  <a:pt x="793445" y="1837893"/>
                </a:lnTo>
                <a:lnTo>
                  <a:pt x="794512" y="1838147"/>
                </a:lnTo>
                <a:lnTo>
                  <a:pt x="792607" y="1837143"/>
                </a:lnTo>
                <a:lnTo>
                  <a:pt x="783272" y="1828800"/>
                </a:lnTo>
                <a:lnTo>
                  <a:pt x="782205" y="1828800"/>
                </a:lnTo>
                <a:lnTo>
                  <a:pt x="786777" y="1841385"/>
                </a:lnTo>
                <a:lnTo>
                  <a:pt x="783005" y="1841385"/>
                </a:lnTo>
                <a:lnTo>
                  <a:pt x="782916" y="1841157"/>
                </a:lnTo>
                <a:lnTo>
                  <a:pt x="778052" y="1828800"/>
                </a:lnTo>
                <a:lnTo>
                  <a:pt x="778167" y="1829600"/>
                </a:lnTo>
                <a:lnTo>
                  <a:pt x="779868" y="1841385"/>
                </a:lnTo>
                <a:lnTo>
                  <a:pt x="780211" y="1841385"/>
                </a:lnTo>
                <a:lnTo>
                  <a:pt x="782218" y="1841385"/>
                </a:lnTo>
                <a:lnTo>
                  <a:pt x="785596" y="1854200"/>
                </a:lnTo>
                <a:lnTo>
                  <a:pt x="782739" y="1854200"/>
                </a:lnTo>
                <a:lnTo>
                  <a:pt x="780211" y="1841385"/>
                </a:lnTo>
                <a:lnTo>
                  <a:pt x="781583" y="1854200"/>
                </a:lnTo>
                <a:lnTo>
                  <a:pt x="776465" y="1841385"/>
                </a:lnTo>
                <a:lnTo>
                  <a:pt x="774788" y="1841385"/>
                </a:lnTo>
                <a:lnTo>
                  <a:pt x="774788" y="1854200"/>
                </a:lnTo>
                <a:lnTo>
                  <a:pt x="772680" y="1854200"/>
                </a:lnTo>
                <a:lnTo>
                  <a:pt x="769912" y="1841550"/>
                </a:lnTo>
                <a:lnTo>
                  <a:pt x="774788" y="1854200"/>
                </a:lnTo>
                <a:lnTo>
                  <a:pt x="774788" y="1841385"/>
                </a:lnTo>
                <a:lnTo>
                  <a:pt x="769886" y="1841385"/>
                </a:lnTo>
                <a:lnTo>
                  <a:pt x="764628" y="1841385"/>
                </a:lnTo>
                <a:lnTo>
                  <a:pt x="768045" y="1854200"/>
                </a:lnTo>
                <a:lnTo>
                  <a:pt x="766356" y="1854200"/>
                </a:lnTo>
                <a:lnTo>
                  <a:pt x="773099" y="1866900"/>
                </a:lnTo>
                <a:lnTo>
                  <a:pt x="772274" y="1866900"/>
                </a:lnTo>
                <a:lnTo>
                  <a:pt x="775017" y="1879600"/>
                </a:lnTo>
                <a:lnTo>
                  <a:pt x="774814" y="1879600"/>
                </a:lnTo>
                <a:lnTo>
                  <a:pt x="769175" y="1866900"/>
                </a:lnTo>
                <a:lnTo>
                  <a:pt x="769734" y="1866900"/>
                </a:lnTo>
                <a:lnTo>
                  <a:pt x="766356" y="1854200"/>
                </a:lnTo>
                <a:lnTo>
                  <a:pt x="765505" y="1854200"/>
                </a:lnTo>
                <a:lnTo>
                  <a:pt x="758710" y="1841385"/>
                </a:lnTo>
                <a:lnTo>
                  <a:pt x="758659" y="1841157"/>
                </a:lnTo>
                <a:lnTo>
                  <a:pt x="755840" y="1828800"/>
                </a:lnTo>
                <a:lnTo>
                  <a:pt x="752678" y="1828800"/>
                </a:lnTo>
                <a:lnTo>
                  <a:pt x="757313" y="1841385"/>
                </a:lnTo>
                <a:lnTo>
                  <a:pt x="757034" y="1841385"/>
                </a:lnTo>
                <a:lnTo>
                  <a:pt x="759371" y="1854200"/>
                </a:lnTo>
                <a:lnTo>
                  <a:pt x="762952" y="1854200"/>
                </a:lnTo>
                <a:lnTo>
                  <a:pt x="763371" y="1860359"/>
                </a:lnTo>
                <a:lnTo>
                  <a:pt x="763409" y="1860905"/>
                </a:lnTo>
                <a:lnTo>
                  <a:pt x="763816" y="1866900"/>
                </a:lnTo>
                <a:lnTo>
                  <a:pt x="763371" y="1860359"/>
                </a:lnTo>
                <a:lnTo>
                  <a:pt x="761276" y="1858010"/>
                </a:lnTo>
                <a:lnTo>
                  <a:pt x="761276" y="1892300"/>
                </a:lnTo>
                <a:lnTo>
                  <a:pt x="756881" y="1871141"/>
                </a:lnTo>
                <a:lnTo>
                  <a:pt x="761174" y="1879600"/>
                </a:lnTo>
                <a:lnTo>
                  <a:pt x="761276" y="1892300"/>
                </a:lnTo>
                <a:lnTo>
                  <a:pt x="761276" y="1858010"/>
                </a:lnTo>
                <a:lnTo>
                  <a:pt x="757897" y="1854200"/>
                </a:lnTo>
                <a:lnTo>
                  <a:pt x="753643" y="1841385"/>
                </a:lnTo>
                <a:lnTo>
                  <a:pt x="758736" y="1866900"/>
                </a:lnTo>
                <a:lnTo>
                  <a:pt x="757047" y="1866900"/>
                </a:lnTo>
                <a:lnTo>
                  <a:pt x="755332" y="1854200"/>
                </a:lnTo>
                <a:lnTo>
                  <a:pt x="755446" y="1860359"/>
                </a:lnTo>
                <a:lnTo>
                  <a:pt x="755573" y="1866900"/>
                </a:lnTo>
                <a:lnTo>
                  <a:pt x="754722" y="1866900"/>
                </a:lnTo>
                <a:lnTo>
                  <a:pt x="752817" y="1866900"/>
                </a:lnTo>
                <a:lnTo>
                  <a:pt x="754519" y="1879600"/>
                </a:lnTo>
                <a:lnTo>
                  <a:pt x="756208" y="1879600"/>
                </a:lnTo>
                <a:lnTo>
                  <a:pt x="757897" y="1892300"/>
                </a:lnTo>
                <a:lnTo>
                  <a:pt x="757047" y="1892300"/>
                </a:lnTo>
                <a:lnTo>
                  <a:pt x="756208" y="1879600"/>
                </a:lnTo>
                <a:lnTo>
                  <a:pt x="756208" y="1892300"/>
                </a:lnTo>
                <a:lnTo>
                  <a:pt x="750277" y="1892300"/>
                </a:lnTo>
                <a:lnTo>
                  <a:pt x="746048" y="1879600"/>
                </a:lnTo>
                <a:lnTo>
                  <a:pt x="745210" y="1879600"/>
                </a:lnTo>
                <a:lnTo>
                  <a:pt x="743623" y="1873186"/>
                </a:lnTo>
                <a:lnTo>
                  <a:pt x="742124" y="1867928"/>
                </a:lnTo>
                <a:lnTo>
                  <a:pt x="741819" y="1867903"/>
                </a:lnTo>
                <a:lnTo>
                  <a:pt x="745045" y="1880819"/>
                </a:lnTo>
                <a:lnTo>
                  <a:pt x="743521" y="1892300"/>
                </a:lnTo>
                <a:lnTo>
                  <a:pt x="742670" y="1879600"/>
                </a:lnTo>
                <a:lnTo>
                  <a:pt x="741832" y="1879600"/>
                </a:lnTo>
                <a:lnTo>
                  <a:pt x="742988" y="1892300"/>
                </a:lnTo>
                <a:lnTo>
                  <a:pt x="740981" y="1892300"/>
                </a:lnTo>
                <a:lnTo>
                  <a:pt x="740130" y="1879600"/>
                </a:lnTo>
                <a:lnTo>
                  <a:pt x="738492" y="1866900"/>
                </a:lnTo>
                <a:lnTo>
                  <a:pt x="737590" y="1866900"/>
                </a:lnTo>
                <a:lnTo>
                  <a:pt x="737590" y="1879600"/>
                </a:lnTo>
                <a:lnTo>
                  <a:pt x="735901" y="1866900"/>
                </a:lnTo>
                <a:lnTo>
                  <a:pt x="734237" y="1866900"/>
                </a:lnTo>
                <a:lnTo>
                  <a:pt x="733361" y="1879600"/>
                </a:lnTo>
                <a:lnTo>
                  <a:pt x="733082" y="1892300"/>
                </a:lnTo>
                <a:lnTo>
                  <a:pt x="731227" y="1892300"/>
                </a:lnTo>
                <a:lnTo>
                  <a:pt x="729983" y="1905000"/>
                </a:lnTo>
                <a:lnTo>
                  <a:pt x="728510" y="1905000"/>
                </a:lnTo>
                <a:lnTo>
                  <a:pt x="727976" y="1892300"/>
                </a:lnTo>
                <a:lnTo>
                  <a:pt x="727595" y="1892300"/>
                </a:lnTo>
                <a:lnTo>
                  <a:pt x="727519" y="1879600"/>
                </a:lnTo>
                <a:lnTo>
                  <a:pt x="728294" y="1879600"/>
                </a:lnTo>
                <a:lnTo>
                  <a:pt x="727659" y="1866900"/>
                </a:lnTo>
                <a:lnTo>
                  <a:pt x="724598" y="1866900"/>
                </a:lnTo>
                <a:lnTo>
                  <a:pt x="722299" y="1892300"/>
                </a:lnTo>
                <a:lnTo>
                  <a:pt x="720674" y="1892300"/>
                </a:lnTo>
                <a:lnTo>
                  <a:pt x="719213" y="1905000"/>
                </a:lnTo>
                <a:lnTo>
                  <a:pt x="719137" y="1892300"/>
                </a:lnTo>
                <a:lnTo>
                  <a:pt x="718146" y="1892300"/>
                </a:lnTo>
                <a:lnTo>
                  <a:pt x="719836" y="1879600"/>
                </a:lnTo>
                <a:lnTo>
                  <a:pt x="718642" y="1879600"/>
                </a:lnTo>
                <a:lnTo>
                  <a:pt x="716661" y="1892300"/>
                </a:lnTo>
                <a:lnTo>
                  <a:pt x="714781" y="1892300"/>
                </a:lnTo>
                <a:lnTo>
                  <a:pt x="716445" y="1886508"/>
                </a:lnTo>
                <a:lnTo>
                  <a:pt x="717296" y="1881441"/>
                </a:lnTo>
                <a:lnTo>
                  <a:pt x="718134" y="1876361"/>
                </a:lnTo>
                <a:lnTo>
                  <a:pt x="716445" y="1878050"/>
                </a:lnTo>
                <a:lnTo>
                  <a:pt x="714756" y="1887359"/>
                </a:lnTo>
                <a:lnTo>
                  <a:pt x="715606" y="1885670"/>
                </a:lnTo>
                <a:lnTo>
                  <a:pt x="715606" y="1886508"/>
                </a:lnTo>
                <a:lnTo>
                  <a:pt x="714756" y="1888197"/>
                </a:lnTo>
                <a:lnTo>
                  <a:pt x="714756" y="1892300"/>
                </a:lnTo>
                <a:lnTo>
                  <a:pt x="714362" y="1892300"/>
                </a:lnTo>
                <a:lnTo>
                  <a:pt x="712216" y="1905000"/>
                </a:lnTo>
                <a:lnTo>
                  <a:pt x="713066" y="1892300"/>
                </a:lnTo>
                <a:lnTo>
                  <a:pt x="711377" y="1892300"/>
                </a:lnTo>
                <a:lnTo>
                  <a:pt x="711377" y="2108200"/>
                </a:lnTo>
                <a:lnTo>
                  <a:pt x="709523" y="2120900"/>
                </a:lnTo>
                <a:lnTo>
                  <a:pt x="706716" y="2120900"/>
                </a:lnTo>
                <a:lnTo>
                  <a:pt x="703287" y="2133600"/>
                </a:lnTo>
                <a:lnTo>
                  <a:pt x="699528" y="2133600"/>
                </a:lnTo>
                <a:lnTo>
                  <a:pt x="692759" y="2146300"/>
                </a:lnTo>
                <a:lnTo>
                  <a:pt x="695299" y="2133600"/>
                </a:lnTo>
                <a:lnTo>
                  <a:pt x="690232" y="2133600"/>
                </a:lnTo>
                <a:lnTo>
                  <a:pt x="692454" y="2120900"/>
                </a:lnTo>
                <a:lnTo>
                  <a:pt x="696671" y="2120900"/>
                </a:lnTo>
                <a:lnTo>
                  <a:pt x="702957" y="2108200"/>
                </a:lnTo>
                <a:lnTo>
                  <a:pt x="711377" y="2108200"/>
                </a:lnTo>
                <a:lnTo>
                  <a:pt x="711377" y="1892300"/>
                </a:lnTo>
                <a:lnTo>
                  <a:pt x="709688" y="1892300"/>
                </a:lnTo>
                <a:lnTo>
                  <a:pt x="698246" y="1905000"/>
                </a:lnTo>
                <a:lnTo>
                  <a:pt x="697839" y="1905000"/>
                </a:lnTo>
                <a:lnTo>
                  <a:pt x="697839" y="2070100"/>
                </a:lnTo>
                <a:lnTo>
                  <a:pt x="684301" y="2070100"/>
                </a:lnTo>
                <a:lnTo>
                  <a:pt x="685152" y="2057400"/>
                </a:lnTo>
                <a:lnTo>
                  <a:pt x="687692" y="2057400"/>
                </a:lnTo>
                <a:lnTo>
                  <a:pt x="691921" y="2044700"/>
                </a:lnTo>
                <a:lnTo>
                  <a:pt x="696988" y="2044700"/>
                </a:lnTo>
                <a:lnTo>
                  <a:pt x="697839" y="2070100"/>
                </a:lnTo>
                <a:lnTo>
                  <a:pt x="697839" y="1905000"/>
                </a:lnTo>
                <a:lnTo>
                  <a:pt x="685469" y="1905000"/>
                </a:lnTo>
                <a:lnTo>
                  <a:pt x="675068" y="1892300"/>
                </a:lnTo>
                <a:lnTo>
                  <a:pt x="670775" y="1892300"/>
                </a:lnTo>
                <a:lnTo>
                  <a:pt x="676910" y="1879600"/>
                </a:lnTo>
                <a:lnTo>
                  <a:pt x="690753" y="1879600"/>
                </a:lnTo>
                <a:lnTo>
                  <a:pt x="697839" y="1866900"/>
                </a:lnTo>
                <a:lnTo>
                  <a:pt x="701230" y="1866900"/>
                </a:lnTo>
                <a:lnTo>
                  <a:pt x="704608" y="1854200"/>
                </a:lnTo>
                <a:lnTo>
                  <a:pt x="702500" y="1854200"/>
                </a:lnTo>
                <a:lnTo>
                  <a:pt x="705586" y="1841385"/>
                </a:lnTo>
                <a:lnTo>
                  <a:pt x="705040" y="1841385"/>
                </a:lnTo>
                <a:lnTo>
                  <a:pt x="696988" y="1854200"/>
                </a:lnTo>
                <a:lnTo>
                  <a:pt x="702970" y="1841385"/>
                </a:lnTo>
                <a:lnTo>
                  <a:pt x="702094" y="1841385"/>
                </a:lnTo>
                <a:lnTo>
                  <a:pt x="702144" y="1841157"/>
                </a:lnTo>
                <a:lnTo>
                  <a:pt x="704608" y="1828800"/>
                </a:lnTo>
                <a:lnTo>
                  <a:pt x="703033" y="1828800"/>
                </a:lnTo>
                <a:lnTo>
                  <a:pt x="701319" y="1832127"/>
                </a:lnTo>
                <a:lnTo>
                  <a:pt x="701319" y="1841385"/>
                </a:lnTo>
                <a:lnTo>
                  <a:pt x="691959" y="1852193"/>
                </a:lnTo>
                <a:lnTo>
                  <a:pt x="692086" y="1851482"/>
                </a:lnTo>
                <a:lnTo>
                  <a:pt x="692188" y="1850923"/>
                </a:lnTo>
                <a:lnTo>
                  <a:pt x="697903" y="1841385"/>
                </a:lnTo>
                <a:lnTo>
                  <a:pt x="701319" y="1841385"/>
                </a:lnTo>
                <a:lnTo>
                  <a:pt x="701319" y="1832127"/>
                </a:lnTo>
                <a:lnTo>
                  <a:pt x="696531" y="1841385"/>
                </a:lnTo>
                <a:lnTo>
                  <a:pt x="696188" y="1841385"/>
                </a:lnTo>
                <a:lnTo>
                  <a:pt x="696264" y="1841157"/>
                </a:lnTo>
                <a:lnTo>
                  <a:pt x="696607" y="1840115"/>
                </a:lnTo>
                <a:lnTo>
                  <a:pt x="696988" y="1839988"/>
                </a:lnTo>
                <a:lnTo>
                  <a:pt x="696607" y="1840103"/>
                </a:lnTo>
                <a:lnTo>
                  <a:pt x="700379" y="1828800"/>
                </a:lnTo>
                <a:lnTo>
                  <a:pt x="693966" y="1840852"/>
                </a:lnTo>
                <a:lnTo>
                  <a:pt x="693877" y="1841030"/>
                </a:lnTo>
                <a:lnTo>
                  <a:pt x="693686" y="1841385"/>
                </a:lnTo>
                <a:lnTo>
                  <a:pt x="692797" y="1841385"/>
                </a:lnTo>
                <a:lnTo>
                  <a:pt x="693877" y="1841030"/>
                </a:lnTo>
                <a:lnTo>
                  <a:pt x="693877" y="1840877"/>
                </a:lnTo>
                <a:lnTo>
                  <a:pt x="691070" y="1841677"/>
                </a:lnTo>
                <a:lnTo>
                  <a:pt x="691921" y="1841677"/>
                </a:lnTo>
                <a:lnTo>
                  <a:pt x="692759" y="1841398"/>
                </a:lnTo>
                <a:lnTo>
                  <a:pt x="692251" y="1847088"/>
                </a:lnTo>
                <a:lnTo>
                  <a:pt x="690232" y="1854200"/>
                </a:lnTo>
                <a:lnTo>
                  <a:pt x="691857" y="1851482"/>
                </a:lnTo>
                <a:lnTo>
                  <a:pt x="691769" y="1852409"/>
                </a:lnTo>
                <a:lnTo>
                  <a:pt x="690232" y="1854200"/>
                </a:lnTo>
                <a:lnTo>
                  <a:pt x="682840" y="1854200"/>
                </a:lnTo>
                <a:lnTo>
                  <a:pt x="688200" y="1841385"/>
                </a:lnTo>
                <a:lnTo>
                  <a:pt x="685241" y="1841385"/>
                </a:lnTo>
                <a:lnTo>
                  <a:pt x="693140" y="1828800"/>
                </a:lnTo>
                <a:lnTo>
                  <a:pt x="684974" y="1828800"/>
                </a:lnTo>
                <a:lnTo>
                  <a:pt x="684860" y="1829600"/>
                </a:lnTo>
                <a:lnTo>
                  <a:pt x="683158" y="1841157"/>
                </a:lnTo>
                <a:lnTo>
                  <a:pt x="684974" y="1828800"/>
                </a:lnTo>
                <a:lnTo>
                  <a:pt x="682612" y="1828800"/>
                </a:lnTo>
                <a:lnTo>
                  <a:pt x="686841" y="1816100"/>
                </a:lnTo>
                <a:lnTo>
                  <a:pt x="683818" y="1816100"/>
                </a:lnTo>
                <a:lnTo>
                  <a:pt x="681151" y="1803400"/>
                </a:lnTo>
                <a:lnTo>
                  <a:pt x="678802" y="1803400"/>
                </a:lnTo>
                <a:lnTo>
                  <a:pt x="671830" y="1790649"/>
                </a:lnTo>
                <a:lnTo>
                  <a:pt x="671601" y="1790649"/>
                </a:lnTo>
                <a:lnTo>
                  <a:pt x="671550" y="1790471"/>
                </a:lnTo>
                <a:lnTo>
                  <a:pt x="670775" y="1787499"/>
                </a:lnTo>
                <a:lnTo>
                  <a:pt x="670775" y="1803400"/>
                </a:lnTo>
                <a:lnTo>
                  <a:pt x="669086" y="1816100"/>
                </a:lnTo>
                <a:lnTo>
                  <a:pt x="664006" y="1816100"/>
                </a:lnTo>
                <a:lnTo>
                  <a:pt x="666000" y="1803400"/>
                </a:lnTo>
                <a:lnTo>
                  <a:pt x="666546" y="1803400"/>
                </a:lnTo>
                <a:lnTo>
                  <a:pt x="663155" y="1801088"/>
                </a:lnTo>
                <a:lnTo>
                  <a:pt x="663155" y="1816100"/>
                </a:lnTo>
                <a:lnTo>
                  <a:pt x="661466" y="1816100"/>
                </a:lnTo>
                <a:lnTo>
                  <a:pt x="651319" y="1803400"/>
                </a:lnTo>
                <a:lnTo>
                  <a:pt x="659777" y="1803400"/>
                </a:lnTo>
                <a:lnTo>
                  <a:pt x="663155" y="1816100"/>
                </a:lnTo>
                <a:lnTo>
                  <a:pt x="663155" y="1801088"/>
                </a:lnTo>
                <a:lnTo>
                  <a:pt x="647852" y="1790649"/>
                </a:lnTo>
                <a:lnTo>
                  <a:pt x="657301" y="1790649"/>
                </a:lnTo>
                <a:lnTo>
                  <a:pt x="668451" y="1803400"/>
                </a:lnTo>
                <a:lnTo>
                  <a:pt x="670775" y="1803400"/>
                </a:lnTo>
                <a:lnTo>
                  <a:pt x="670775" y="1787499"/>
                </a:lnTo>
                <a:lnTo>
                  <a:pt x="668312" y="1778000"/>
                </a:lnTo>
                <a:lnTo>
                  <a:pt x="670471" y="1783486"/>
                </a:lnTo>
                <a:lnTo>
                  <a:pt x="673303" y="1790471"/>
                </a:lnTo>
                <a:lnTo>
                  <a:pt x="672680" y="1778000"/>
                </a:lnTo>
                <a:lnTo>
                  <a:pt x="675805" y="1790471"/>
                </a:lnTo>
                <a:lnTo>
                  <a:pt x="673315" y="1778000"/>
                </a:lnTo>
                <a:lnTo>
                  <a:pt x="673315" y="1765300"/>
                </a:lnTo>
                <a:lnTo>
                  <a:pt x="674154" y="1765300"/>
                </a:lnTo>
                <a:lnTo>
                  <a:pt x="683831" y="1778000"/>
                </a:lnTo>
                <a:lnTo>
                  <a:pt x="680618" y="1765300"/>
                </a:lnTo>
                <a:lnTo>
                  <a:pt x="681342" y="1765300"/>
                </a:lnTo>
                <a:lnTo>
                  <a:pt x="685444" y="1778000"/>
                </a:lnTo>
                <a:lnTo>
                  <a:pt x="685838" y="1778000"/>
                </a:lnTo>
                <a:lnTo>
                  <a:pt x="682612" y="1765300"/>
                </a:lnTo>
                <a:lnTo>
                  <a:pt x="686003" y="1765300"/>
                </a:lnTo>
                <a:lnTo>
                  <a:pt x="684301" y="1752600"/>
                </a:lnTo>
                <a:lnTo>
                  <a:pt x="686003" y="1752600"/>
                </a:lnTo>
                <a:lnTo>
                  <a:pt x="687692" y="1765300"/>
                </a:lnTo>
                <a:lnTo>
                  <a:pt x="686003" y="1765300"/>
                </a:lnTo>
                <a:lnTo>
                  <a:pt x="689381" y="1778000"/>
                </a:lnTo>
                <a:lnTo>
                  <a:pt x="691705" y="1778000"/>
                </a:lnTo>
                <a:lnTo>
                  <a:pt x="689381" y="1765300"/>
                </a:lnTo>
                <a:lnTo>
                  <a:pt x="688530" y="1765300"/>
                </a:lnTo>
                <a:lnTo>
                  <a:pt x="688251" y="1763179"/>
                </a:lnTo>
                <a:lnTo>
                  <a:pt x="687692" y="1752600"/>
                </a:lnTo>
                <a:lnTo>
                  <a:pt x="690880" y="1765300"/>
                </a:lnTo>
                <a:lnTo>
                  <a:pt x="694778" y="1765300"/>
                </a:lnTo>
                <a:lnTo>
                  <a:pt x="698512" y="1778000"/>
                </a:lnTo>
                <a:lnTo>
                  <a:pt x="700849" y="1790649"/>
                </a:lnTo>
                <a:lnTo>
                  <a:pt x="701167" y="1790649"/>
                </a:lnTo>
                <a:lnTo>
                  <a:pt x="701154" y="1790471"/>
                </a:lnTo>
                <a:lnTo>
                  <a:pt x="700049" y="1778000"/>
                </a:lnTo>
                <a:lnTo>
                  <a:pt x="698157" y="1765300"/>
                </a:lnTo>
                <a:lnTo>
                  <a:pt x="696061" y="1765300"/>
                </a:lnTo>
                <a:lnTo>
                  <a:pt x="694461" y="1752600"/>
                </a:lnTo>
                <a:lnTo>
                  <a:pt x="693610" y="1752600"/>
                </a:lnTo>
                <a:lnTo>
                  <a:pt x="689381" y="1739900"/>
                </a:lnTo>
                <a:lnTo>
                  <a:pt x="713066" y="1739900"/>
                </a:lnTo>
                <a:lnTo>
                  <a:pt x="708837" y="1727200"/>
                </a:lnTo>
                <a:lnTo>
                  <a:pt x="703757" y="1727200"/>
                </a:lnTo>
                <a:lnTo>
                  <a:pt x="699528" y="1714500"/>
                </a:lnTo>
                <a:lnTo>
                  <a:pt x="712216" y="1727200"/>
                </a:lnTo>
                <a:lnTo>
                  <a:pt x="716241" y="1727200"/>
                </a:lnTo>
                <a:lnTo>
                  <a:pt x="712330" y="1714500"/>
                </a:lnTo>
                <a:lnTo>
                  <a:pt x="700735" y="1714500"/>
                </a:lnTo>
                <a:lnTo>
                  <a:pt x="695299" y="1701800"/>
                </a:lnTo>
                <a:lnTo>
                  <a:pt x="716127" y="1701800"/>
                </a:lnTo>
                <a:lnTo>
                  <a:pt x="713663" y="1689100"/>
                </a:lnTo>
                <a:lnTo>
                  <a:pt x="724903" y="1689100"/>
                </a:lnTo>
                <a:lnTo>
                  <a:pt x="713917" y="1676400"/>
                </a:lnTo>
                <a:lnTo>
                  <a:pt x="725855" y="1676400"/>
                </a:lnTo>
                <a:lnTo>
                  <a:pt x="733894" y="1663700"/>
                </a:lnTo>
                <a:lnTo>
                  <a:pt x="747750" y="1676400"/>
                </a:lnTo>
                <a:lnTo>
                  <a:pt x="737019" y="1663700"/>
                </a:lnTo>
                <a:lnTo>
                  <a:pt x="734847" y="1663700"/>
                </a:lnTo>
                <a:lnTo>
                  <a:pt x="734898" y="1651000"/>
                </a:lnTo>
                <a:lnTo>
                  <a:pt x="730834" y="1638300"/>
                </a:lnTo>
                <a:lnTo>
                  <a:pt x="731989" y="1638300"/>
                </a:lnTo>
                <a:lnTo>
                  <a:pt x="725919" y="1625600"/>
                </a:lnTo>
                <a:lnTo>
                  <a:pt x="740333" y="1625600"/>
                </a:lnTo>
                <a:lnTo>
                  <a:pt x="748728" y="1638300"/>
                </a:lnTo>
                <a:lnTo>
                  <a:pt x="738441" y="1638300"/>
                </a:lnTo>
                <a:lnTo>
                  <a:pt x="746048" y="1651000"/>
                </a:lnTo>
                <a:lnTo>
                  <a:pt x="751979" y="1638300"/>
                </a:lnTo>
                <a:lnTo>
                  <a:pt x="751446" y="1638300"/>
                </a:lnTo>
                <a:lnTo>
                  <a:pt x="741400" y="1625600"/>
                </a:lnTo>
                <a:lnTo>
                  <a:pt x="757885" y="1625600"/>
                </a:lnTo>
                <a:lnTo>
                  <a:pt x="746925" y="1612900"/>
                </a:lnTo>
                <a:lnTo>
                  <a:pt x="756615" y="1612900"/>
                </a:lnTo>
                <a:lnTo>
                  <a:pt x="747750" y="1600200"/>
                </a:lnTo>
                <a:lnTo>
                  <a:pt x="755777" y="1600200"/>
                </a:lnTo>
                <a:lnTo>
                  <a:pt x="764870" y="1612900"/>
                </a:lnTo>
                <a:lnTo>
                  <a:pt x="773963" y="1612900"/>
                </a:lnTo>
                <a:lnTo>
                  <a:pt x="769658" y="1600200"/>
                </a:lnTo>
                <a:lnTo>
                  <a:pt x="763612" y="1600200"/>
                </a:lnTo>
                <a:lnTo>
                  <a:pt x="758507" y="1587500"/>
                </a:lnTo>
                <a:lnTo>
                  <a:pt x="760704" y="1587500"/>
                </a:lnTo>
                <a:lnTo>
                  <a:pt x="761225" y="1574800"/>
                </a:lnTo>
                <a:lnTo>
                  <a:pt x="760247" y="1572958"/>
                </a:lnTo>
                <a:lnTo>
                  <a:pt x="763816" y="1574380"/>
                </a:lnTo>
                <a:lnTo>
                  <a:pt x="765505" y="1574673"/>
                </a:lnTo>
                <a:lnTo>
                  <a:pt x="760222" y="1572907"/>
                </a:lnTo>
                <a:lnTo>
                  <a:pt x="754519" y="1562100"/>
                </a:lnTo>
                <a:lnTo>
                  <a:pt x="753351" y="1562100"/>
                </a:lnTo>
                <a:lnTo>
                  <a:pt x="750074" y="1552498"/>
                </a:lnTo>
                <a:lnTo>
                  <a:pt x="750074" y="1562100"/>
                </a:lnTo>
                <a:lnTo>
                  <a:pt x="743521" y="1562100"/>
                </a:lnTo>
                <a:lnTo>
                  <a:pt x="733361" y="1562100"/>
                </a:lnTo>
                <a:lnTo>
                  <a:pt x="732332" y="1549400"/>
                </a:lnTo>
                <a:lnTo>
                  <a:pt x="739292" y="1549400"/>
                </a:lnTo>
                <a:lnTo>
                  <a:pt x="743521" y="1562100"/>
                </a:lnTo>
                <a:lnTo>
                  <a:pt x="740130" y="1549400"/>
                </a:lnTo>
                <a:lnTo>
                  <a:pt x="748004" y="1549400"/>
                </a:lnTo>
                <a:lnTo>
                  <a:pt x="750074" y="1562100"/>
                </a:lnTo>
                <a:lnTo>
                  <a:pt x="750074" y="1552498"/>
                </a:lnTo>
                <a:lnTo>
                  <a:pt x="749020" y="1549400"/>
                </a:lnTo>
                <a:lnTo>
                  <a:pt x="746582" y="1536661"/>
                </a:lnTo>
                <a:lnTo>
                  <a:pt x="756627" y="1536661"/>
                </a:lnTo>
                <a:lnTo>
                  <a:pt x="758317" y="1549400"/>
                </a:lnTo>
                <a:lnTo>
                  <a:pt x="768045" y="1549400"/>
                </a:lnTo>
                <a:lnTo>
                  <a:pt x="758748" y="1562100"/>
                </a:lnTo>
                <a:lnTo>
                  <a:pt x="789559" y="1562100"/>
                </a:lnTo>
                <a:lnTo>
                  <a:pt x="787133" y="1549400"/>
                </a:lnTo>
                <a:lnTo>
                  <a:pt x="790041" y="1549400"/>
                </a:lnTo>
                <a:lnTo>
                  <a:pt x="784021" y="1536661"/>
                </a:lnTo>
                <a:lnTo>
                  <a:pt x="797293" y="1536661"/>
                </a:lnTo>
                <a:lnTo>
                  <a:pt x="795121" y="1524000"/>
                </a:lnTo>
                <a:lnTo>
                  <a:pt x="786155" y="1511300"/>
                </a:lnTo>
                <a:lnTo>
                  <a:pt x="787184" y="1511300"/>
                </a:lnTo>
                <a:lnTo>
                  <a:pt x="783983" y="1503400"/>
                </a:lnTo>
                <a:lnTo>
                  <a:pt x="783983" y="1536661"/>
                </a:lnTo>
                <a:lnTo>
                  <a:pt x="767207" y="1536661"/>
                </a:lnTo>
                <a:lnTo>
                  <a:pt x="769302" y="1524000"/>
                </a:lnTo>
                <a:lnTo>
                  <a:pt x="783983" y="1536661"/>
                </a:lnTo>
                <a:lnTo>
                  <a:pt x="783983" y="1503400"/>
                </a:lnTo>
                <a:lnTo>
                  <a:pt x="782040" y="1498600"/>
                </a:lnTo>
                <a:lnTo>
                  <a:pt x="786650" y="1498600"/>
                </a:lnTo>
                <a:lnTo>
                  <a:pt x="793419" y="1511300"/>
                </a:lnTo>
                <a:lnTo>
                  <a:pt x="795642" y="1511300"/>
                </a:lnTo>
                <a:lnTo>
                  <a:pt x="788784" y="1498600"/>
                </a:lnTo>
                <a:lnTo>
                  <a:pt x="803579" y="1498600"/>
                </a:lnTo>
                <a:lnTo>
                  <a:pt x="802894" y="1485900"/>
                </a:lnTo>
                <a:lnTo>
                  <a:pt x="800722" y="1485900"/>
                </a:lnTo>
                <a:lnTo>
                  <a:pt x="798703" y="1473200"/>
                </a:lnTo>
                <a:lnTo>
                  <a:pt x="798499" y="1460500"/>
                </a:lnTo>
                <a:lnTo>
                  <a:pt x="803579" y="1460500"/>
                </a:lnTo>
                <a:lnTo>
                  <a:pt x="807808" y="1473200"/>
                </a:lnTo>
                <a:lnTo>
                  <a:pt x="813727" y="1473200"/>
                </a:lnTo>
                <a:lnTo>
                  <a:pt x="815136" y="1460500"/>
                </a:lnTo>
                <a:lnTo>
                  <a:pt x="821867" y="1460500"/>
                </a:lnTo>
                <a:lnTo>
                  <a:pt x="832078" y="1447609"/>
                </a:lnTo>
                <a:lnTo>
                  <a:pt x="843330" y="1435100"/>
                </a:lnTo>
                <a:lnTo>
                  <a:pt x="839952" y="1435100"/>
                </a:lnTo>
                <a:lnTo>
                  <a:pt x="837615" y="1435100"/>
                </a:lnTo>
                <a:lnTo>
                  <a:pt x="831380" y="1422400"/>
                </a:lnTo>
                <a:lnTo>
                  <a:pt x="836561" y="1422400"/>
                </a:lnTo>
                <a:lnTo>
                  <a:pt x="839952" y="1435100"/>
                </a:lnTo>
                <a:lnTo>
                  <a:pt x="837133" y="1422400"/>
                </a:lnTo>
                <a:lnTo>
                  <a:pt x="834313" y="1409700"/>
                </a:lnTo>
                <a:lnTo>
                  <a:pt x="831697" y="1409700"/>
                </a:lnTo>
                <a:lnTo>
                  <a:pt x="834478" y="1397000"/>
                </a:lnTo>
                <a:lnTo>
                  <a:pt x="845019" y="1384300"/>
                </a:lnTo>
                <a:lnTo>
                  <a:pt x="841209" y="1384300"/>
                </a:lnTo>
                <a:lnTo>
                  <a:pt x="835088" y="1371600"/>
                </a:lnTo>
                <a:lnTo>
                  <a:pt x="840790" y="1371600"/>
                </a:lnTo>
                <a:lnTo>
                  <a:pt x="848372" y="1358900"/>
                </a:lnTo>
                <a:lnTo>
                  <a:pt x="853897" y="1358900"/>
                </a:lnTo>
                <a:lnTo>
                  <a:pt x="861961" y="1346200"/>
                </a:lnTo>
                <a:lnTo>
                  <a:pt x="877163" y="1346200"/>
                </a:lnTo>
                <a:lnTo>
                  <a:pt x="871169" y="1333500"/>
                </a:lnTo>
                <a:lnTo>
                  <a:pt x="876922" y="1333500"/>
                </a:lnTo>
                <a:lnTo>
                  <a:pt x="866165" y="1320800"/>
                </a:lnTo>
                <a:lnTo>
                  <a:pt x="904227" y="1320800"/>
                </a:lnTo>
                <a:lnTo>
                  <a:pt x="903262" y="1308100"/>
                </a:lnTo>
                <a:lnTo>
                  <a:pt x="902538" y="1308100"/>
                </a:lnTo>
                <a:lnTo>
                  <a:pt x="891501" y="1308100"/>
                </a:lnTo>
                <a:lnTo>
                  <a:pt x="888161" y="1295400"/>
                </a:lnTo>
                <a:lnTo>
                  <a:pt x="902538" y="1308100"/>
                </a:lnTo>
                <a:lnTo>
                  <a:pt x="889850" y="1295400"/>
                </a:lnTo>
                <a:lnTo>
                  <a:pt x="908456" y="1308100"/>
                </a:lnTo>
                <a:lnTo>
                  <a:pt x="906767" y="1295400"/>
                </a:lnTo>
                <a:lnTo>
                  <a:pt x="894080" y="1295400"/>
                </a:lnTo>
                <a:lnTo>
                  <a:pt x="895553" y="1282700"/>
                </a:lnTo>
                <a:lnTo>
                  <a:pt x="914387" y="1282700"/>
                </a:lnTo>
                <a:lnTo>
                  <a:pt x="911847" y="1270000"/>
                </a:lnTo>
                <a:lnTo>
                  <a:pt x="916914" y="1282700"/>
                </a:lnTo>
                <a:lnTo>
                  <a:pt x="917765" y="1282700"/>
                </a:lnTo>
                <a:lnTo>
                  <a:pt x="915225" y="1270000"/>
                </a:lnTo>
                <a:lnTo>
                  <a:pt x="919454" y="1282700"/>
                </a:lnTo>
                <a:lnTo>
                  <a:pt x="924534" y="1282700"/>
                </a:lnTo>
                <a:lnTo>
                  <a:pt x="922845" y="1270000"/>
                </a:lnTo>
                <a:lnTo>
                  <a:pt x="929614" y="1282700"/>
                </a:lnTo>
                <a:lnTo>
                  <a:pt x="929576" y="1270000"/>
                </a:lnTo>
                <a:lnTo>
                  <a:pt x="934681" y="1270000"/>
                </a:lnTo>
                <a:lnTo>
                  <a:pt x="933386" y="1257795"/>
                </a:lnTo>
                <a:lnTo>
                  <a:pt x="933259" y="1255687"/>
                </a:lnTo>
                <a:lnTo>
                  <a:pt x="933145" y="1252905"/>
                </a:lnTo>
                <a:lnTo>
                  <a:pt x="933043" y="1250772"/>
                </a:lnTo>
                <a:lnTo>
                  <a:pt x="932992" y="1249616"/>
                </a:lnTo>
                <a:lnTo>
                  <a:pt x="932522" y="1239494"/>
                </a:lnTo>
                <a:lnTo>
                  <a:pt x="932141" y="1231874"/>
                </a:lnTo>
                <a:lnTo>
                  <a:pt x="932980" y="1231874"/>
                </a:lnTo>
                <a:lnTo>
                  <a:pt x="933030" y="1232052"/>
                </a:lnTo>
                <a:lnTo>
                  <a:pt x="936358" y="1244587"/>
                </a:lnTo>
                <a:lnTo>
                  <a:pt x="938072" y="1244587"/>
                </a:lnTo>
                <a:lnTo>
                  <a:pt x="938174" y="1243012"/>
                </a:lnTo>
                <a:lnTo>
                  <a:pt x="938301" y="1241272"/>
                </a:lnTo>
                <a:lnTo>
                  <a:pt x="938415" y="1239494"/>
                </a:lnTo>
                <a:lnTo>
                  <a:pt x="938923" y="1231874"/>
                </a:lnTo>
                <a:lnTo>
                  <a:pt x="939228" y="1231874"/>
                </a:lnTo>
                <a:lnTo>
                  <a:pt x="939266" y="1225372"/>
                </a:lnTo>
                <a:lnTo>
                  <a:pt x="939380" y="1206500"/>
                </a:lnTo>
                <a:lnTo>
                  <a:pt x="939761" y="1206500"/>
                </a:lnTo>
                <a:lnTo>
                  <a:pt x="939761" y="1206639"/>
                </a:lnTo>
                <a:lnTo>
                  <a:pt x="939507" y="1219200"/>
                </a:lnTo>
                <a:lnTo>
                  <a:pt x="939457" y="1234414"/>
                </a:lnTo>
                <a:lnTo>
                  <a:pt x="939368" y="1236065"/>
                </a:lnTo>
                <a:lnTo>
                  <a:pt x="938923" y="1244587"/>
                </a:lnTo>
                <a:lnTo>
                  <a:pt x="939761" y="1244587"/>
                </a:lnTo>
                <a:lnTo>
                  <a:pt x="939863" y="1243012"/>
                </a:lnTo>
                <a:lnTo>
                  <a:pt x="939990" y="1241272"/>
                </a:lnTo>
                <a:lnTo>
                  <a:pt x="940104" y="1239494"/>
                </a:lnTo>
                <a:lnTo>
                  <a:pt x="940612" y="1231874"/>
                </a:lnTo>
                <a:lnTo>
                  <a:pt x="943356" y="1231874"/>
                </a:lnTo>
                <a:lnTo>
                  <a:pt x="943368" y="1231734"/>
                </a:lnTo>
                <a:lnTo>
                  <a:pt x="944778" y="1219200"/>
                </a:lnTo>
                <a:lnTo>
                  <a:pt x="946531" y="1206500"/>
                </a:lnTo>
                <a:lnTo>
                  <a:pt x="947153" y="1203388"/>
                </a:lnTo>
                <a:lnTo>
                  <a:pt x="947483" y="1193800"/>
                </a:lnTo>
                <a:lnTo>
                  <a:pt x="948067" y="1181100"/>
                </a:lnTo>
                <a:lnTo>
                  <a:pt x="949490" y="1181100"/>
                </a:lnTo>
                <a:lnTo>
                  <a:pt x="948588" y="1193800"/>
                </a:lnTo>
                <a:lnTo>
                  <a:pt x="949058" y="1193800"/>
                </a:lnTo>
                <a:lnTo>
                  <a:pt x="950760" y="1193800"/>
                </a:lnTo>
                <a:lnTo>
                  <a:pt x="959472" y="1193800"/>
                </a:lnTo>
                <a:lnTo>
                  <a:pt x="962596" y="1181100"/>
                </a:lnTo>
                <a:lnTo>
                  <a:pt x="957516" y="1206500"/>
                </a:lnTo>
                <a:lnTo>
                  <a:pt x="959789" y="1206500"/>
                </a:lnTo>
                <a:lnTo>
                  <a:pt x="960107" y="1206500"/>
                </a:lnTo>
                <a:lnTo>
                  <a:pt x="955954" y="1219200"/>
                </a:lnTo>
                <a:lnTo>
                  <a:pt x="954989" y="1221613"/>
                </a:lnTo>
                <a:lnTo>
                  <a:pt x="954989" y="1231874"/>
                </a:lnTo>
                <a:lnTo>
                  <a:pt x="954925" y="1232052"/>
                </a:lnTo>
                <a:lnTo>
                  <a:pt x="954582" y="1232903"/>
                </a:lnTo>
                <a:lnTo>
                  <a:pt x="954989" y="1231874"/>
                </a:lnTo>
                <a:lnTo>
                  <a:pt x="954989" y="1221613"/>
                </a:lnTo>
                <a:lnTo>
                  <a:pt x="953528" y="1225270"/>
                </a:lnTo>
                <a:lnTo>
                  <a:pt x="953528" y="1232052"/>
                </a:lnTo>
                <a:lnTo>
                  <a:pt x="953427" y="1234414"/>
                </a:lnTo>
                <a:lnTo>
                  <a:pt x="953490" y="1232154"/>
                </a:lnTo>
                <a:lnTo>
                  <a:pt x="953528" y="1225270"/>
                </a:lnTo>
                <a:lnTo>
                  <a:pt x="951941" y="1229233"/>
                </a:lnTo>
                <a:lnTo>
                  <a:pt x="951903" y="1229448"/>
                </a:lnTo>
                <a:lnTo>
                  <a:pt x="951496" y="1231734"/>
                </a:lnTo>
                <a:lnTo>
                  <a:pt x="951484" y="1231874"/>
                </a:lnTo>
                <a:lnTo>
                  <a:pt x="951496" y="1231734"/>
                </a:lnTo>
                <a:lnTo>
                  <a:pt x="951852" y="1229448"/>
                </a:lnTo>
                <a:lnTo>
                  <a:pt x="950937" y="1231734"/>
                </a:lnTo>
                <a:lnTo>
                  <a:pt x="950823" y="1232852"/>
                </a:lnTo>
                <a:lnTo>
                  <a:pt x="950734" y="1234414"/>
                </a:lnTo>
                <a:lnTo>
                  <a:pt x="950658" y="1236065"/>
                </a:lnTo>
                <a:lnTo>
                  <a:pt x="950379" y="1241272"/>
                </a:lnTo>
                <a:lnTo>
                  <a:pt x="950252" y="1243965"/>
                </a:lnTo>
                <a:lnTo>
                  <a:pt x="950633" y="1243012"/>
                </a:lnTo>
                <a:lnTo>
                  <a:pt x="950696" y="1242758"/>
                </a:lnTo>
                <a:lnTo>
                  <a:pt x="951191" y="1240828"/>
                </a:lnTo>
                <a:lnTo>
                  <a:pt x="950722" y="1242758"/>
                </a:lnTo>
                <a:lnTo>
                  <a:pt x="950633" y="1243012"/>
                </a:lnTo>
                <a:lnTo>
                  <a:pt x="950214" y="1244587"/>
                </a:lnTo>
                <a:lnTo>
                  <a:pt x="950252" y="1243965"/>
                </a:lnTo>
                <a:lnTo>
                  <a:pt x="950010" y="1244587"/>
                </a:lnTo>
                <a:lnTo>
                  <a:pt x="949642" y="1244587"/>
                </a:lnTo>
                <a:lnTo>
                  <a:pt x="949566" y="1245641"/>
                </a:lnTo>
                <a:lnTo>
                  <a:pt x="949490" y="1246619"/>
                </a:lnTo>
                <a:lnTo>
                  <a:pt x="949452" y="1244587"/>
                </a:lnTo>
                <a:lnTo>
                  <a:pt x="949413" y="1245273"/>
                </a:lnTo>
                <a:lnTo>
                  <a:pt x="949413" y="1254544"/>
                </a:lnTo>
                <a:lnTo>
                  <a:pt x="949312" y="1254937"/>
                </a:lnTo>
                <a:lnTo>
                  <a:pt x="949210" y="1255318"/>
                </a:lnTo>
                <a:lnTo>
                  <a:pt x="949121" y="1255687"/>
                </a:lnTo>
                <a:lnTo>
                  <a:pt x="949007" y="1256118"/>
                </a:lnTo>
                <a:lnTo>
                  <a:pt x="949413" y="1254544"/>
                </a:lnTo>
                <a:lnTo>
                  <a:pt x="949413" y="1245273"/>
                </a:lnTo>
                <a:lnTo>
                  <a:pt x="949337" y="1246619"/>
                </a:lnTo>
                <a:lnTo>
                  <a:pt x="949261" y="1249616"/>
                </a:lnTo>
                <a:lnTo>
                  <a:pt x="948829" y="1255318"/>
                </a:lnTo>
                <a:lnTo>
                  <a:pt x="948817" y="1256118"/>
                </a:lnTo>
                <a:lnTo>
                  <a:pt x="948867" y="1256703"/>
                </a:lnTo>
                <a:lnTo>
                  <a:pt x="948791" y="1256982"/>
                </a:lnTo>
                <a:lnTo>
                  <a:pt x="948715" y="1257287"/>
                </a:lnTo>
                <a:lnTo>
                  <a:pt x="948651" y="1257795"/>
                </a:lnTo>
                <a:lnTo>
                  <a:pt x="948474" y="1260411"/>
                </a:lnTo>
                <a:lnTo>
                  <a:pt x="948639" y="1257795"/>
                </a:lnTo>
                <a:lnTo>
                  <a:pt x="948588" y="1257287"/>
                </a:lnTo>
                <a:lnTo>
                  <a:pt x="948474" y="1257668"/>
                </a:lnTo>
                <a:lnTo>
                  <a:pt x="948512" y="1256423"/>
                </a:lnTo>
                <a:lnTo>
                  <a:pt x="948626" y="1255687"/>
                </a:lnTo>
                <a:lnTo>
                  <a:pt x="948436" y="1256030"/>
                </a:lnTo>
                <a:lnTo>
                  <a:pt x="948436" y="1259916"/>
                </a:lnTo>
                <a:lnTo>
                  <a:pt x="948436" y="1260983"/>
                </a:lnTo>
                <a:lnTo>
                  <a:pt x="948410" y="1261351"/>
                </a:lnTo>
                <a:lnTo>
                  <a:pt x="948436" y="1259916"/>
                </a:lnTo>
                <a:lnTo>
                  <a:pt x="948436" y="1256030"/>
                </a:lnTo>
                <a:lnTo>
                  <a:pt x="947712" y="1257287"/>
                </a:lnTo>
                <a:lnTo>
                  <a:pt x="947242" y="1257287"/>
                </a:lnTo>
                <a:lnTo>
                  <a:pt x="947191" y="1257795"/>
                </a:lnTo>
                <a:lnTo>
                  <a:pt x="945921" y="1270000"/>
                </a:lnTo>
                <a:lnTo>
                  <a:pt x="949693" y="1261351"/>
                </a:lnTo>
                <a:lnTo>
                  <a:pt x="951458" y="1257287"/>
                </a:lnTo>
                <a:lnTo>
                  <a:pt x="956208" y="1246352"/>
                </a:lnTo>
                <a:lnTo>
                  <a:pt x="961847" y="1231874"/>
                </a:lnTo>
                <a:lnTo>
                  <a:pt x="962139" y="1231874"/>
                </a:lnTo>
                <a:lnTo>
                  <a:pt x="962113" y="1232852"/>
                </a:lnTo>
                <a:lnTo>
                  <a:pt x="962533" y="1231874"/>
                </a:lnTo>
                <a:lnTo>
                  <a:pt x="962596" y="1231734"/>
                </a:lnTo>
                <a:lnTo>
                  <a:pt x="973480" y="1206766"/>
                </a:lnTo>
                <a:lnTo>
                  <a:pt x="970457" y="1215910"/>
                </a:lnTo>
                <a:lnTo>
                  <a:pt x="970457" y="1231874"/>
                </a:lnTo>
                <a:lnTo>
                  <a:pt x="970407" y="1232052"/>
                </a:lnTo>
                <a:lnTo>
                  <a:pt x="966317" y="1244587"/>
                </a:lnTo>
                <a:lnTo>
                  <a:pt x="970457" y="1231874"/>
                </a:lnTo>
                <a:lnTo>
                  <a:pt x="970457" y="1215910"/>
                </a:lnTo>
                <a:lnTo>
                  <a:pt x="969365" y="1219200"/>
                </a:lnTo>
                <a:lnTo>
                  <a:pt x="968413" y="1222590"/>
                </a:lnTo>
                <a:lnTo>
                  <a:pt x="968298" y="1223251"/>
                </a:lnTo>
                <a:lnTo>
                  <a:pt x="967994" y="1224102"/>
                </a:lnTo>
                <a:lnTo>
                  <a:pt x="967879" y="1224470"/>
                </a:lnTo>
                <a:lnTo>
                  <a:pt x="966546" y="1229233"/>
                </a:lnTo>
                <a:lnTo>
                  <a:pt x="965873" y="1231684"/>
                </a:lnTo>
                <a:lnTo>
                  <a:pt x="966546" y="1229233"/>
                </a:lnTo>
                <a:lnTo>
                  <a:pt x="967524" y="1225372"/>
                </a:lnTo>
                <a:lnTo>
                  <a:pt x="965136" y="1231874"/>
                </a:lnTo>
                <a:lnTo>
                  <a:pt x="965809" y="1231874"/>
                </a:lnTo>
                <a:lnTo>
                  <a:pt x="966012" y="1231874"/>
                </a:lnTo>
                <a:lnTo>
                  <a:pt x="965949" y="1232052"/>
                </a:lnTo>
                <a:lnTo>
                  <a:pt x="962710" y="1240447"/>
                </a:lnTo>
                <a:lnTo>
                  <a:pt x="964666" y="1231874"/>
                </a:lnTo>
                <a:lnTo>
                  <a:pt x="963028" y="1231874"/>
                </a:lnTo>
                <a:lnTo>
                  <a:pt x="962952" y="1232052"/>
                </a:lnTo>
                <a:lnTo>
                  <a:pt x="962063" y="1234097"/>
                </a:lnTo>
                <a:lnTo>
                  <a:pt x="962113" y="1232852"/>
                </a:lnTo>
                <a:lnTo>
                  <a:pt x="956805" y="1245006"/>
                </a:lnTo>
                <a:lnTo>
                  <a:pt x="951814" y="1257287"/>
                </a:lnTo>
                <a:lnTo>
                  <a:pt x="952106" y="1257287"/>
                </a:lnTo>
                <a:lnTo>
                  <a:pt x="961224" y="1236065"/>
                </a:lnTo>
                <a:lnTo>
                  <a:pt x="961923" y="1234681"/>
                </a:lnTo>
                <a:lnTo>
                  <a:pt x="961821" y="1242758"/>
                </a:lnTo>
                <a:lnTo>
                  <a:pt x="961910" y="1243965"/>
                </a:lnTo>
                <a:lnTo>
                  <a:pt x="961771" y="1244587"/>
                </a:lnTo>
                <a:lnTo>
                  <a:pt x="961720" y="1243012"/>
                </a:lnTo>
                <a:lnTo>
                  <a:pt x="961123" y="1244587"/>
                </a:lnTo>
                <a:lnTo>
                  <a:pt x="961009" y="1246619"/>
                </a:lnTo>
                <a:lnTo>
                  <a:pt x="960589" y="1254544"/>
                </a:lnTo>
                <a:lnTo>
                  <a:pt x="961123" y="1253883"/>
                </a:lnTo>
                <a:lnTo>
                  <a:pt x="961809" y="1252905"/>
                </a:lnTo>
                <a:lnTo>
                  <a:pt x="961898" y="1252639"/>
                </a:lnTo>
                <a:lnTo>
                  <a:pt x="964526" y="1244587"/>
                </a:lnTo>
                <a:lnTo>
                  <a:pt x="961948" y="1252639"/>
                </a:lnTo>
                <a:lnTo>
                  <a:pt x="961910" y="1252905"/>
                </a:lnTo>
                <a:lnTo>
                  <a:pt x="963612" y="1250772"/>
                </a:lnTo>
                <a:lnTo>
                  <a:pt x="968552" y="1244587"/>
                </a:lnTo>
                <a:lnTo>
                  <a:pt x="963269" y="1257795"/>
                </a:lnTo>
                <a:lnTo>
                  <a:pt x="958367" y="1270000"/>
                </a:lnTo>
                <a:lnTo>
                  <a:pt x="959218" y="1270000"/>
                </a:lnTo>
                <a:lnTo>
                  <a:pt x="964323" y="1257287"/>
                </a:lnTo>
                <a:lnTo>
                  <a:pt x="966355" y="1257287"/>
                </a:lnTo>
                <a:lnTo>
                  <a:pt x="967308" y="1255318"/>
                </a:lnTo>
                <a:lnTo>
                  <a:pt x="967486" y="1255064"/>
                </a:lnTo>
                <a:lnTo>
                  <a:pt x="967460" y="1256271"/>
                </a:lnTo>
                <a:lnTo>
                  <a:pt x="967511" y="1256118"/>
                </a:lnTo>
                <a:lnTo>
                  <a:pt x="968209" y="1253883"/>
                </a:lnTo>
                <a:lnTo>
                  <a:pt x="968463" y="1252905"/>
                </a:lnTo>
                <a:lnTo>
                  <a:pt x="967625" y="1254658"/>
                </a:lnTo>
                <a:lnTo>
                  <a:pt x="967765" y="1253883"/>
                </a:lnTo>
                <a:lnTo>
                  <a:pt x="969378" y="1244587"/>
                </a:lnTo>
                <a:lnTo>
                  <a:pt x="971092" y="1244587"/>
                </a:lnTo>
                <a:lnTo>
                  <a:pt x="968603" y="1252639"/>
                </a:lnTo>
                <a:lnTo>
                  <a:pt x="972070" y="1245425"/>
                </a:lnTo>
                <a:lnTo>
                  <a:pt x="972007" y="1246619"/>
                </a:lnTo>
                <a:lnTo>
                  <a:pt x="971575" y="1255318"/>
                </a:lnTo>
                <a:lnTo>
                  <a:pt x="971524" y="1256982"/>
                </a:lnTo>
                <a:lnTo>
                  <a:pt x="971880" y="1256334"/>
                </a:lnTo>
                <a:lnTo>
                  <a:pt x="971740" y="1256703"/>
                </a:lnTo>
                <a:lnTo>
                  <a:pt x="971613" y="1256982"/>
                </a:lnTo>
                <a:lnTo>
                  <a:pt x="971473" y="1257287"/>
                </a:lnTo>
                <a:lnTo>
                  <a:pt x="970648" y="1257287"/>
                </a:lnTo>
                <a:lnTo>
                  <a:pt x="966584" y="1270000"/>
                </a:lnTo>
                <a:lnTo>
                  <a:pt x="978408" y="1270000"/>
                </a:lnTo>
                <a:lnTo>
                  <a:pt x="982903" y="1282700"/>
                </a:lnTo>
                <a:lnTo>
                  <a:pt x="965974" y="1282700"/>
                </a:lnTo>
                <a:lnTo>
                  <a:pt x="965974" y="1295400"/>
                </a:lnTo>
                <a:lnTo>
                  <a:pt x="967676" y="1308100"/>
                </a:lnTo>
                <a:lnTo>
                  <a:pt x="990727" y="1308100"/>
                </a:lnTo>
                <a:lnTo>
                  <a:pt x="1000023" y="1320800"/>
                </a:lnTo>
                <a:lnTo>
                  <a:pt x="1000023" y="546061"/>
                </a:lnTo>
                <a:lnTo>
                  <a:pt x="999820" y="546061"/>
                </a:lnTo>
                <a:lnTo>
                  <a:pt x="999820" y="901700"/>
                </a:lnTo>
                <a:lnTo>
                  <a:pt x="999782" y="901839"/>
                </a:lnTo>
                <a:lnTo>
                  <a:pt x="996378" y="914400"/>
                </a:lnTo>
                <a:lnTo>
                  <a:pt x="988187" y="927100"/>
                </a:lnTo>
                <a:lnTo>
                  <a:pt x="985024" y="927100"/>
                </a:lnTo>
                <a:lnTo>
                  <a:pt x="985024" y="1231734"/>
                </a:lnTo>
                <a:lnTo>
                  <a:pt x="984961" y="1232052"/>
                </a:lnTo>
                <a:lnTo>
                  <a:pt x="983449" y="1239494"/>
                </a:lnTo>
                <a:lnTo>
                  <a:pt x="984046" y="1236065"/>
                </a:lnTo>
                <a:lnTo>
                  <a:pt x="984618" y="1233551"/>
                </a:lnTo>
                <a:lnTo>
                  <a:pt x="984910" y="1232052"/>
                </a:lnTo>
                <a:lnTo>
                  <a:pt x="985024" y="1231734"/>
                </a:lnTo>
                <a:lnTo>
                  <a:pt x="985024" y="927100"/>
                </a:lnTo>
                <a:lnTo>
                  <a:pt x="980960" y="927100"/>
                </a:lnTo>
                <a:lnTo>
                  <a:pt x="980960" y="1193800"/>
                </a:lnTo>
                <a:lnTo>
                  <a:pt x="978255" y="1206500"/>
                </a:lnTo>
                <a:lnTo>
                  <a:pt x="980465" y="1193800"/>
                </a:lnTo>
                <a:lnTo>
                  <a:pt x="980960" y="1193800"/>
                </a:lnTo>
                <a:lnTo>
                  <a:pt x="980960" y="927100"/>
                </a:lnTo>
                <a:lnTo>
                  <a:pt x="978408" y="927100"/>
                </a:lnTo>
                <a:lnTo>
                  <a:pt x="978166" y="926731"/>
                </a:lnTo>
                <a:lnTo>
                  <a:pt x="978166" y="1244587"/>
                </a:lnTo>
                <a:lnTo>
                  <a:pt x="973061" y="1254112"/>
                </a:lnTo>
                <a:lnTo>
                  <a:pt x="972870" y="1254544"/>
                </a:lnTo>
                <a:lnTo>
                  <a:pt x="972502" y="1254937"/>
                </a:lnTo>
                <a:lnTo>
                  <a:pt x="972426" y="1255318"/>
                </a:lnTo>
                <a:lnTo>
                  <a:pt x="971981" y="1256118"/>
                </a:lnTo>
                <a:lnTo>
                  <a:pt x="972172" y="1255687"/>
                </a:lnTo>
                <a:lnTo>
                  <a:pt x="972502" y="1254937"/>
                </a:lnTo>
                <a:lnTo>
                  <a:pt x="977011" y="1244587"/>
                </a:lnTo>
                <a:lnTo>
                  <a:pt x="978166" y="1244587"/>
                </a:lnTo>
                <a:lnTo>
                  <a:pt x="978166" y="926731"/>
                </a:lnTo>
                <a:lnTo>
                  <a:pt x="970216" y="914425"/>
                </a:lnTo>
                <a:lnTo>
                  <a:pt x="970216" y="1193800"/>
                </a:lnTo>
                <a:lnTo>
                  <a:pt x="969124" y="1206500"/>
                </a:lnTo>
                <a:lnTo>
                  <a:pt x="966825" y="1206500"/>
                </a:lnTo>
                <a:lnTo>
                  <a:pt x="968514" y="1193800"/>
                </a:lnTo>
                <a:lnTo>
                  <a:pt x="970216" y="1193800"/>
                </a:lnTo>
                <a:lnTo>
                  <a:pt x="970216" y="914425"/>
                </a:lnTo>
                <a:lnTo>
                  <a:pt x="972578" y="901700"/>
                </a:lnTo>
                <a:lnTo>
                  <a:pt x="999820" y="901700"/>
                </a:lnTo>
                <a:lnTo>
                  <a:pt x="999820" y="546061"/>
                </a:lnTo>
                <a:lnTo>
                  <a:pt x="990511" y="546061"/>
                </a:lnTo>
                <a:lnTo>
                  <a:pt x="990523" y="545871"/>
                </a:lnTo>
                <a:lnTo>
                  <a:pt x="991362" y="533400"/>
                </a:lnTo>
                <a:lnTo>
                  <a:pt x="992200" y="533400"/>
                </a:lnTo>
                <a:lnTo>
                  <a:pt x="990511" y="520700"/>
                </a:lnTo>
                <a:lnTo>
                  <a:pt x="983742" y="520700"/>
                </a:lnTo>
                <a:lnTo>
                  <a:pt x="983640" y="521017"/>
                </a:lnTo>
                <a:lnTo>
                  <a:pt x="979512" y="533400"/>
                </a:lnTo>
                <a:lnTo>
                  <a:pt x="974445" y="533400"/>
                </a:lnTo>
                <a:lnTo>
                  <a:pt x="973594" y="546061"/>
                </a:lnTo>
                <a:lnTo>
                  <a:pt x="970216" y="546061"/>
                </a:lnTo>
                <a:lnTo>
                  <a:pt x="970280" y="545871"/>
                </a:lnTo>
                <a:lnTo>
                  <a:pt x="974445" y="533400"/>
                </a:lnTo>
                <a:lnTo>
                  <a:pt x="973594" y="520700"/>
                </a:lnTo>
                <a:lnTo>
                  <a:pt x="964742" y="520700"/>
                </a:lnTo>
                <a:lnTo>
                  <a:pt x="964742" y="1206500"/>
                </a:lnTo>
                <a:lnTo>
                  <a:pt x="964704" y="1206639"/>
                </a:lnTo>
                <a:lnTo>
                  <a:pt x="961745" y="1219200"/>
                </a:lnTo>
                <a:lnTo>
                  <a:pt x="954938" y="1244587"/>
                </a:lnTo>
                <a:lnTo>
                  <a:pt x="950214" y="1252905"/>
                </a:lnTo>
                <a:lnTo>
                  <a:pt x="950264" y="1252639"/>
                </a:lnTo>
                <a:lnTo>
                  <a:pt x="950976" y="1249616"/>
                </a:lnTo>
                <a:lnTo>
                  <a:pt x="951623" y="1246619"/>
                </a:lnTo>
                <a:lnTo>
                  <a:pt x="949820" y="1252905"/>
                </a:lnTo>
                <a:lnTo>
                  <a:pt x="949655" y="1253871"/>
                </a:lnTo>
                <a:lnTo>
                  <a:pt x="949515" y="1254112"/>
                </a:lnTo>
                <a:lnTo>
                  <a:pt x="949439" y="1254239"/>
                </a:lnTo>
                <a:lnTo>
                  <a:pt x="949553" y="1253883"/>
                </a:lnTo>
                <a:lnTo>
                  <a:pt x="951941" y="1244587"/>
                </a:lnTo>
                <a:lnTo>
                  <a:pt x="952157" y="1244587"/>
                </a:lnTo>
                <a:lnTo>
                  <a:pt x="953135" y="1240764"/>
                </a:lnTo>
                <a:lnTo>
                  <a:pt x="953198" y="1239494"/>
                </a:lnTo>
                <a:lnTo>
                  <a:pt x="953350" y="1236065"/>
                </a:lnTo>
                <a:lnTo>
                  <a:pt x="953998" y="1234414"/>
                </a:lnTo>
                <a:lnTo>
                  <a:pt x="954087" y="1233551"/>
                </a:lnTo>
                <a:lnTo>
                  <a:pt x="954163" y="1232852"/>
                </a:lnTo>
                <a:lnTo>
                  <a:pt x="954125" y="1234097"/>
                </a:lnTo>
                <a:lnTo>
                  <a:pt x="953998" y="1234414"/>
                </a:lnTo>
                <a:lnTo>
                  <a:pt x="953465" y="1239494"/>
                </a:lnTo>
                <a:lnTo>
                  <a:pt x="955408" y="1231874"/>
                </a:lnTo>
                <a:lnTo>
                  <a:pt x="956678" y="1231874"/>
                </a:lnTo>
                <a:lnTo>
                  <a:pt x="956729" y="1231734"/>
                </a:lnTo>
                <a:lnTo>
                  <a:pt x="960691" y="1219200"/>
                </a:lnTo>
                <a:lnTo>
                  <a:pt x="957732" y="1231874"/>
                </a:lnTo>
                <a:lnTo>
                  <a:pt x="958202" y="1231874"/>
                </a:lnTo>
                <a:lnTo>
                  <a:pt x="958240" y="1231734"/>
                </a:lnTo>
                <a:lnTo>
                  <a:pt x="961237" y="1219200"/>
                </a:lnTo>
                <a:lnTo>
                  <a:pt x="964285" y="1206500"/>
                </a:lnTo>
                <a:lnTo>
                  <a:pt x="964742" y="1206500"/>
                </a:lnTo>
                <a:lnTo>
                  <a:pt x="964742" y="520700"/>
                </a:lnTo>
                <a:lnTo>
                  <a:pt x="964603" y="521017"/>
                </a:lnTo>
                <a:lnTo>
                  <a:pt x="960272" y="533400"/>
                </a:lnTo>
                <a:lnTo>
                  <a:pt x="958367" y="520700"/>
                </a:lnTo>
                <a:lnTo>
                  <a:pt x="948283" y="520700"/>
                </a:lnTo>
                <a:lnTo>
                  <a:pt x="948258" y="521017"/>
                </a:lnTo>
                <a:lnTo>
                  <a:pt x="947369" y="533400"/>
                </a:lnTo>
                <a:lnTo>
                  <a:pt x="925372" y="533400"/>
                </a:lnTo>
                <a:lnTo>
                  <a:pt x="925372" y="635000"/>
                </a:lnTo>
                <a:lnTo>
                  <a:pt x="924979" y="636689"/>
                </a:lnTo>
                <a:lnTo>
                  <a:pt x="924979" y="1257287"/>
                </a:lnTo>
                <a:lnTo>
                  <a:pt x="922642" y="1257287"/>
                </a:lnTo>
                <a:lnTo>
                  <a:pt x="922528" y="1256982"/>
                </a:lnTo>
                <a:lnTo>
                  <a:pt x="922426" y="1256703"/>
                </a:lnTo>
                <a:lnTo>
                  <a:pt x="922324" y="1256423"/>
                </a:lnTo>
                <a:lnTo>
                  <a:pt x="922159" y="1256271"/>
                </a:lnTo>
                <a:lnTo>
                  <a:pt x="922261" y="1256703"/>
                </a:lnTo>
                <a:lnTo>
                  <a:pt x="922337" y="1256982"/>
                </a:lnTo>
                <a:lnTo>
                  <a:pt x="922413" y="1257287"/>
                </a:lnTo>
                <a:lnTo>
                  <a:pt x="920724" y="1257287"/>
                </a:lnTo>
                <a:lnTo>
                  <a:pt x="920648" y="1256703"/>
                </a:lnTo>
                <a:lnTo>
                  <a:pt x="920534" y="1255687"/>
                </a:lnTo>
                <a:lnTo>
                  <a:pt x="920457" y="1254937"/>
                </a:lnTo>
                <a:lnTo>
                  <a:pt x="920330" y="1253883"/>
                </a:lnTo>
                <a:lnTo>
                  <a:pt x="920216" y="1252905"/>
                </a:lnTo>
                <a:lnTo>
                  <a:pt x="920191" y="1252639"/>
                </a:lnTo>
                <a:lnTo>
                  <a:pt x="919848" y="1249616"/>
                </a:lnTo>
                <a:lnTo>
                  <a:pt x="918032" y="1244587"/>
                </a:lnTo>
                <a:lnTo>
                  <a:pt x="917943" y="1243965"/>
                </a:lnTo>
                <a:lnTo>
                  <a:pt x="917879" y="1243558"/>
                </a:lnTo>
                <a:lnTo>
                  <a:pt x="917752" y="1242758"/>
                </a:lnTo>
                <a:lnTo>
                  <a:pt x="916051" y="1231874"/>
                </a:lnTo>
                <a:lnTo>
                  <a:pt x="918730" y="1231874"/>
                </a:lnTo>
                <a:lnTo>
                  <a:pt x="918781" y="1232052"/>
                </a:lnTo>
                <a:lnTo>
                  <a:pt x="922286" y="1244587"/>
                </a:lnTo>
                <a:lnTo>
                  <a:pt x="922375" y="1245006"/>
                </a:lnTo>
                <a:lnTo>
                  <a:pt x="922464" y="1245425"/>
                </a:lnTo>
                <a:lnTo>
                  <a:pt x="922515" y="1245641"/>
                </a:lnTo>
                <a:lnTo>
                  <a:pt x="924979" y="1257287"/>
                </a:lnTo>
                <a:lnTo>
                  <a:pt x="924979" y="636689"/>
                </a:lnTo>
                <a:lnTo>
                  <a:pt x="922401" y="647700"/>
                </a:lnTo>
                <a:lnTo>
                  <a:pt x="912647" y="647700"/>
                </a:lnTo>
                <a:lnTo>
                  <a:pt x="910158" y="635000"/>
                </a:lnTo>
                <a:lnTo>
                  <a:pt x="925372" y="635000"/>
                </a:lnTo>
                <a:lnTo>
                  <a:pt x="925372" y="533400"/>
                </a:lnTo>
                <a:lnTo>
                  <a:pt x="924534" y="533400"/>
                </a:lnTo>
                <a:lnTo>
                  <a:pt x="922007" y="546061"/>
                </a:lnTo>
                <a:lnTo>
                  <a:pt x="921931" y="545871"/>
                </a:lnTo>
                <a:lnTo>
                  <a:pt x="918616" y="533400"/>
                </a:lnTo>
                <a:lnTo>
                  <a:pt x="909307" y="533400"/>
                </a:lnTo>
                <a:lnTo>
                  <a:pt x="908469" y="546061"/>
                </a:lnTo>
                <a:lnTo>
                  <a:pt x="908431" y="545871"/>
                </a:lnTo>
                <a:lnTo>
                  <a:pt x="906843" y="533400"/>
                </a:lnTo>
                <a:lnTo>
                  <a:pt x="901268" y="520700"/>
                </a:lnTo>
                <a:lnTo>
                  <a:pt x="894422" y="520700"/>
                </a:lnTo>
                <a:lnTo>
                  <a:pt x="889012" y="533400"/>
                </a:lnTo>
                <a:lnTo>
                  <a:pt x="890701" y="520700"/>
                </a:lnTo>
                <a:lnTo>
                  <a:pt x="873785" y="520700"/>
                </a:lnTo>
                <a:lnTo>
                  <a:pt x="873823" y="521017"/>
                </a:lnTo>
                <a:lnTo>
                  <a:pt x="875474" y="533400"/>
                </a:lnTo>
                <a:lnTo>
                  <a:pt x="870699" y="520700"/>
                </a:lnTo>
                <a:lnTo>
                  <a:pt x="862749" y="520700"/>
                </a:lnTo>
                <a:lnTo>
                  <a:pt x="862660" y="521017"/>
                </a:lnTo>
                <a:lnTo>
                  <a:pt x="859396" y="533400"/>
                </a:lnTo>
                <a:lnTo>
                  <a:pt x="852639" y="533400"/>
                </a:lnTo>
                <a:lnTo>
                  <a:pt x="852639" y="825500"/>
                </a:lnTo>
                <a:lnTo>
                  <a:pt x="842556" y="850722"/>
                </a:lnTo>
                <a:lnTo>
                  <a:pt x="844181" y="838200"/>
                </a:lnTo>
                <a:lnTo>
                  <a:pt x="845019" y="838200"/>
                </a:lnTo>
                <a:lnTo>
                  <a:pt x="841641" y="825500"/>
                </a:lnTo>
                <a:lnTo>
                  <a:pt x="844181" y="825500"/>
                </a:lnTo>
                <a:lnTo>
                  <a:pt x="846709" y="838200"/>
                </a:lnTo>
                <a:lnTo>
                  <a:pt x="846772" y="837387"/>
                </a:lnTo>
                <a:lnTo>
                  <a:pt x="846886" y="835660"/>
                </a:lnTo>
                <a:lnTo>
                  <a:pt x="847001" y="833970"/>
                </a:lnTo>
                <a:lnTo>
                  <a:pt x="847559" y="825500"/>
                </a:lnTo>
                <a:lnTo>
                  <a:pt x="852639" y="825500"/>
                </a:lnTo>
                <a:lnTo>
                  <a:pt x="852639" y="533400"/>
                </a:lnTo>
                <a:lnTo>
                  <a:pt x="849528" y="533400"/>
                </a:lnTo>
                <a:lnTo>
                  <a:pt x="845870" y="520700"/>
                </a:lnTo>
                <a:lnTo>
                  <a:pt x="839673" y="520700"/>
                </a:lnTo>
                <a:lnTo>
                  <a:pt x="834047" y="532676"/>
                </a:lnTo>
                <a:lnTo>
                  <a:pt x="834047" y="850722"/>
                </a:lnTo>
                <a:lnTo>
                  <a:pt x="832332" y="863600"/>
                </a:lnTo>
                <a:lnTo>
                  <a:pt x="826414" y="863600"/>
                </a:lnTo>
                <a:lnTo>
                  <a:pt x="827265" y="850722"/>
                </a:lnTo>
                <a:lnTo>
                  <a:pt x="834047" y="850722"/>
                </a:lnTo>
                <a:lnTo>
                  <a:pt x="834047" y="532676"/>
                </a:lnTo>
                <a:lnTo>
                  <a:pt x="833704" y="533400"/>
                </a:lnTo>
                <a:lnTo>
                  <a:pt x="827925" y="546061"/>
                </a:lnTo>
                <a:lnTo>
                  <a:pt x="821537" y="546061"/>
                </a:lnTo>
                <a:lnTo>
                  <a:pt x="821537" y="850722"/>
                </a:lnTo>
                <a:lnTo>
                  <a:pt x="818794" y="850722"/>
                </a:lnTo>
                <a:lnTo>
                  <a:pt x="818794" y="863600"/>
                </a:lnTo>
                <a:lnTo>
                  <a:pt x="818794" y="876300"/>
                </a:lnTo>
                <a:lnTo>
                  <a:pt x="806221" y="876300"/>
                </a:lnTo>
                <a:lnTo>
                  <a:pt x="806221" y="889000"/>
                </a:lnTo>
                <a:lnTo>
                  <a:pt x="802627" y="901700"/>
                </a:lnTo>
                <a:lnTo>
                  <a:pt x="801878" y="901700"/>
                </a:lnTo>
                <a:lnTo>
                  <a:pt x="803579" y="889000"/>
                </a:lnTo>
                <a:lnTo>
                  <a:pt x="806221" y="889000"/>
                </a:lnTo>
                <a:lnTo>
                  <a:pt x="806221" y="876300"/>
                </a:lnTo>
                <a:lnTo>
                  <a:pt x="801039" y="876300"/>
                </a:lnTo>
                <a:lnTo>
                  <a:pt x="803579" y="863600"/>
                </a:lnTo>
                <a:lnTo>
                  <a:pt x="799287" y="850722"/>
                </a:lnTo>
                <a:lnTo>
                  <a:pt x="803503" y="850722"/>
                </a:lnTo>
                <a:lnTo>
                  <a:pt x="808647" y="863600"/>
                </a:lnTo>
                <a:lnTo>
                  <a:pt x="818794" y="863600"/>
                </a:lnTo>
                <a:lnTo>
                  <a:pt x="818794" y="850722"/>
                </a:lnTo>
                <a:lnTo>
                  <a:pt x="816267" y="838200"/>
                </a:lnTo>
                <a:lnTo>
                  <a:pt x="821537" y="850722"/>
                </a:lnTo>
                <a:lnTo>
                  <a:pt x="821537" y="546061"/>
                </a:lnTo>
                <a:lnTo>
                  <a:pt x="811301" y="546061"/>
                </a:lnTo>
                <a:lnTo>
                  <a:pt x="806119" y="558800"/>
                </a:lnTo>
                <a:lnTo>
                  <a:pt x="804837" y="558800"/>
                </a:lnTo>
                <a:lnTo>
                  <a:pt x="804837" y="596900"/>
                </a:lnTo>
                <a:lnTo>
                  <a:pt x="787501" y="596900"/>
                </a:lnTo>
                <a:lnTo>
                  <a:pt x="789190" y="584200"/>
                </a:lnTo>
                <a:lnTo>
                  <a:pt x="800188" y="584200"/>
                </a:lnTo>
                <a:lnTo>
                  <a:pt x="804837" y="596900"/>
                </a:lnTo>
                <a:lnTo>
                  <a:pt x="804837" y="558800"/>
                </a:lnTo>
                <a:lnTo>
                  <a:pt x="801039" y="558800"/>
                </a:lnTo>
                <a:lnTo>
                  <a:pt x="801319" y="546061"/>
                </a:lnTo>
                <a:lnTo>
                  <a:pt x="795972" y="546061"/>
                </a:lnTo>
                <a:lnTo>
                  <a:pt x="787514" y="571474"/>
                </a:lnTo>
                <a:lnTo>
                  <a:pt x="778979" y="571474"/>
                </a:lnTo>
                <a:lnTo>
                  <a:pt x="778903" y="571246"/>
                </a:lnTo>
                <a:lnTo>
                  <a:pt x="774814" y="558800"/>
                </a:lnTo>
                <a:lnTo>
                  <a:pt x="778217" y="546061"/>
                </a:lnTo>
                <a:lnTo>
                  <a:pt x="772274" y="558800"/>
                </a:lnTo>
                <a:lnTo>
                  <a:pt x="751979" y="558800"/>
                </a:lnTo>
                <a:lnTo>
                  <a:pt x="746010" y="571474"/>
                </a:lnTo>
                <a:lnTo>
                  <a:pt x="742188" y="571474"/>
                </a:lnTo>
                <a:lnTo>
                  <a:pt x="742238" y="571741"/>
                </a:lnTo>
                <a:lnTo>
                  <a:pt x="744639" y="584200"/>
                </a:lnTo>
                <a:lnTo>
                  <a:pt x="745744" y="596900"/>
                </a:lnTo>
                <a:lnTo>
                  <a:pt x="745718" y="609600"/>
                </a:lnTo>
                <a:lnTo>
                  <a:pt x="746899" y="622300"/>
                </a:lnTo>
                <a:lnTo>
                  <a:pt x="740562" y="596900"/>
                </a:lnTo>
                <a:lnTo>
                  <a:pt x="738441" y="596900"/>
                </a:lnTo>
                <a:lnTo>
                  <a:pt x="738441" y="647700"/>
                </a:lnTo>
                <a:lnTo>
                  <a:pt x="735939" y="660400"/>
                </a:lnTo>
                <a:lnTo>
                  <a:pt x="731786" y="660400"/>
                </a:lnTo>
                <a:lnTo>
                  <a:pt x="727138" y="673100"/>
                </a:lnTo>
                <a:lnTo>
                  <a:pt x="707986" y="673100"/>
                </a:lnTo>
                <a:lnTo>
                  <a:pt x="709066" y="660400"/>
                </a:lnTo>
                <a:lnTo>
                  <a:pt x="717194" y="647700"/>
                </a:lnTo>
                <a:lnTo>
                  <a:pt x="738441" y="647700"/>
                </a:lnTo>
                <a:lnTo>
                  <a:pt x="738441" y="596900"/>
                </a:lnTo>
                <a:lnTo>
                  <a:pt x="728814" y="596900"/>
                </a:lnTo>
                <a:lnTo>
                  <a:pt x="721512" y="571474"/>
                </a:lnTo>
                <a:lnTo>
                  <a:pt x="720674" y="571474"/>
                </a:lnTo>
                <a:lnTo>
                  <a:pt x="720699" y="571741"/>
                </a:lnTo>
                <a:lnTo>
                  <a:pt x="721525" y="584200"/>
                </a:lnTo>
                <a:lnTo>
                  <a:pt x="718985" y="584200"/>
                </a:lnTo>
                <a:lnTo>
                  <a:pt x="718096" y="571741"/>
                </a:lnTo>
                <a:lnTo>
                  <a:pt x="715924" y="584200"/>
                </a:lnTo>
                <a:lnTo>
                  <a:pt x="716241" y="584200"/>
                </a:lnTo>
                <a:lnTo>
                  <a:pt x="716241" y="596900"/>
                </a:lnTo>
                <a:lnTo>
                  <a:pt x="710526" y="596900"/>
                </a:lnTo>
                <a:lnTo>
                  <a:pt x="711377" y="584200"/>
                </a:lnTo>
                <a:lnTo>
                  <a:pt x="708837" y="584200"/>
                </a:lnTo>
                <a:lnTo>
                  <a:pt x="709333" y="596900"/>
                </a:lnTo>
                <a:lnTo>
                  <a:pt x="701433" y="596900"/>
                </a:lnTo>
                <a:lnTo>
                  <a:pt x="701433" y="889000"/>
                </a:lnTo>
                <a:lnTo>
                  <a:pt x="696988" y="889000"/>
                </a:lnTo>
                <a:lnTo>
                  <a:pt x="698665" y="876300"/>
                </a:lnTo>
                <a:lnTo>
                  <a:pt x="701433" y="889000"/>
                </a:lnTo>
                <a:lnTo>
                  <a:pt x="701433" y="596900"/>
                </a:lnTo>
                <a:lnTo>
                  <a:pt x="696163" y="596900"/>
                </a:lnTo>
                <a:lnTo>
                  <a:pt x="693712" y="622300"/>
                </a:lnTo>
                <a:lnTo>
                  <a:pt x="685152" y="622300"/>
                </a:lnTo>
                <a:lnTo>
                  <a:pt x="685152" y="685800"/>
                </a:lnTo>
                <a:lnTo>
                  <a:pt x="667194" y="685800"/>
                </a:lnTo>
                <a:lnTo>
                  <a:pt x="667385" y="673100"/>
                </a:lnTo>
                <a:lnTo>
                  <a:pt x="684987" y="673100"/>
                </a:lnTo>
                <a:lnTo>
                  <a:pt x="685152" y="685800"/>
                </a:lnTo>
                <a:lnTo>
                  <a:pt x="685152" y="622300"/>
                </a:lnTo>
                <a:lnTo>
                  <a:pt x="669036" y="622300"/>
                </a:lnTo>
                <a:lnTo>
                  <a:pt x="662317" y="609600"/>
                </a:lnTo>
                <a:lnTo>
                  <a:pt x="659777" y="622300"/>
                </a:lnTo>
                <a:lnTo>
                  <a:pt x="664870" y="622300"/>
                </a:lnTo>
                <a:lnTo>
                  <a:pt x="663689" y="635000"/>
                </a:lnTo>
                <a:lnTo>
                  <a:pt x="662038" y="635000"/>
                </a:lnTo>
                <a:lnTo>
                  <a:pt x="658088" y="647700"/>
                </a:lnTo>
                <a:lnTo>
                  <a:pt x="663206" y="647700"/>
                </a:lnTo>
                <a:lnTo>
                  <a:pt x="667385" y="660400"/>
                </a:lnTo>
                <a:lnTo>
                  <a:pt x="669658" y="660400"/>
                </a:lnTo>
                <a:lnTo>
                  <a:pt x="666546" y="673100"/>
                </a:lnTo>
                <a:lnTo>
                  <a:pt x="666546" y="660400"/>
                </a:lnTo>
                <a:lnTo>
                  <a:pt x="661466" y="673100"/>
                </a:lnTo>
                <a:lnTo>
                  <a:pt x="652157" y="660400"/>
                </a:lnTo>
                <a:lnTo>
                  <a:pt x="655548" y="673100"/>
                </a:lnTo>
                <a:lnTo>
                  <a:pt x="645325" y="673100"/>
                </a:lnTo>
                <a:lnTo>
                  <a:pt x="640638" y="660400"/>
                </a:lnTo>
                <a:lnTo>
                  <a:pt x="637781" y="651802"/>
                </a:lnTo>
                <a:lnTo>
                  <a:pt x="637781" y="838200"/>
                </a:lnTo>
                <a:lnTo>
                  <a:pt x="636943" y="850722"/>
                </a:lnTo>
                <a:lnTo>
                  <a:pt x="622554" y="850722"/>
                </a:lnTo>
                <a:lnTo>
                  <a:pt x="622554" y="838200"/>
                </a:lnTo>
                <a:lnTo>
                  <a:pt x="619175" y="838200"/>
                </a:lnTo>
                <a:lnTo>
                  <a:pt x="625094" y="825500"/>
                </a:lnTo>
                <a:lnTo>
                  <a:pt x="630174" y="825500"/>
                </a:lnTo>
                <a:lnTo>
                  <a:pt x="637781" y="838200"/>
                </a:lnTo>
                <a:lnTo>
                  <a:pt x="637781" y="651802"/>
                </a:lnTo>
                <a:lnTo>
                  <a:pt x="636422" y="647700"/>
                </a:lnTo>
                <a:lnTo>
                  <a:pt x="633552" y="647700"/>
                </a:lnTo>
                <a:lnTo>
                  <a:pt x="636066" y="660400"/>
                </a:lnTo>
                <a:lnTo>
                  <a:pt x="633971" y="673100"/>
                </a:lnTo>
                <a:lnTo>
                  <a:pt x="623824" y="673100"/>
                </a:lnTo>
                <a:lnTo>
                  <a:pt x="627735" y="685800"/>
                </a:lnTo>
                <a:lnTo>
                  <a:pt x="621715" y="685800"/>
                </a:lnTo>
                <a:lnTo>
                  <a:pt x="621715" y="673100"/>
                </a:lnTo>
                <a:lnTo>
                  <a:pt x="615581" y="685800"/>
                </a:lnTo>
                <a:lnTo>
                  <a:pt x="611987" y="685800"/>
                </a:lnTo>
                <a:lnTo>
                  <a:pt x="608393" y="698474"/>
                </a:lnTo>
                <a:lnTo>
                  <a:pt x="595668" y="698474"/>
                </a:lnTo>
                <a:lnTo>
                  <a:pt x="595668" y="697750"/>
                </a:lnTo>
                <a:lnTo>
                  <a:pt x="595807" y="685800"/>
                </a:lnTo>
                <a:lnTo>
                  <a:pt x="596430" y="685800"/>
                </a:lnTo>
                <a:lnTo>
                  <a:pt x="591261" y="673100"/>
                </a:lnTo>
                <a:lnTo>
                  <a:pt x="587451" y="685800"/>
                </a:lnTo>
                <a:lnTo>
                  <a:pt x="585558" y="698474"/>
                </a:lnTo>
                <a:lnTo>
                  <a:pt x="582701" y="711200"/>
                </a:lnTo>
                <a:lnTo>
                  <a:pt x="576033" y="723900"/>
                </a:lnTo>
                <a:lnTo>
                  <a:pt x="587883" y="723900"/>
                </a:lnTo>
                <a:lnTo>
                  <a:pt x="589572" y="736600"/>
                </a:lnTo>
                <a:lnTo>
                  <a:pt x="587032" y="736600"/>
                </a:lnTo>
                <a:lnTo>
                  <a:pt x="587032" y="1104900"/>
                </a:lnTo>
                <a:lnTo>
                  <a:pt x="582803" y="1092200"/>
                </a:lnTo>
                <a:lnTo>
                  <a:pt x="583653" y="1092200"/>
                </a:lnTo>
                <a:lnTo>
                  <a:pt x="587032" y="1104900"/>
                </a:lnTo>
                <a:lnTo>
                  <a:pt x="587032" y="736600"/>
                </a:lnTo>
                <a:lnTo>
                  <a:pt x="574344" y="736600"/>
                </a:lnTo>
                <a:lnTo>
                  <a:pt x="576033" y="723900"/>
                </a:lnTo>
                <a:lnTo>
                  <a:pt x="557428" y="723900"/>
                </a:lnTo>
                <a:lnTo>
                  <a:pt x="557428" y="1143000"/>
                </a:lnTo>
                <a:lnTo>
                  <a:pt x="556577" y="1155700"/>
                </a:lnTo>
                <a:lnTo>
                  <a:pt x="547281" y="1143000"/>
                </a:lnTo>
                <a:lnTo>
                  <a:pt x="545579" y="1143000"/>
                </a:lnTo>
                <a:lnTo>
                  <a:pt x="545579" y="1130300"/>
                </a:lnTo>
                <a:lnTo>
                  <a:pt x="555739" y="1143000"/>
                </a:lnTo>
                <a:lnTo>
                  <a:pt x="557428" y="1143000"/>
                </a:lnTo>
                <a:lnTo>
                  <a:pt x="557428" y="723900"/>
                </a:lnTo>
                <a:lnTo>
                  <a:pt x="552450" y="723900"/>
                </a:lnTo>
                <a:lnTo>
                  <a:pt x="551522" y="749300"/>
                </a:lnTo>
                <a:lnTo>
                  <a:pt x="528662" y="749300"/>
                </a:lnTo>
                <a:lnTo>
                  <a:pt x="532892" y="762000"/>
                </a:lnTo>
                <a:lnTo>
                  <a:pt x="530352" y="762000"/>
                </a:lnTo>
                <a:lnTo>
                  <a:pt x="539661" y="774700"/>
                </a:lnTo>
                <a:lnTo>
                  <a:pt x="527189" y="762000"/>
                </a:lnTo>
                <a:lnTo>
                  <a:pt x="520420" y="774700"/>
                </a:lnTo>
                <a:lnTo>
                  <a:pt x="517779" y="774700"/>
                </a:lnTo>
                <a:lnTo>
                  <a:pt x="517639" y="787400"/>
                </a:lnTo>
                <a:lnTo>
                  <a:pt x="516191" y="800087"/>
                </a:lnTo>
                <a:lnTo>
                  <a:pt x="505891" y="800087"/>
                </a:lnTo>
                <a:lnTo>
                  <a:pt x="505968" y="800303"/>
                </a:lnTo>
                <a:lnTo>
                  <a:pt x="510908" y="812800"/>
                </a:lnTo>
                <a:lnTo>
                  <a:pt x="515975" y="812800"/>
                </a:lnTo>
                <a:lnTo>
                  <a:pt x="518515" y="825500"/>
                </a:lnTo>
                <a:lnTo>
                  <a:pt x="512775" y="825500"/>
                </a:lnTo>
                <a:lnTo>
                  <a:pt x="506679" y="812800"/>
                </a:lnTo>
                <a:lnTo>
                  <a:pt x="499910" y="812800"/>
                </a:lnTo>
                <a:lnTo>
                  <a:pt x="503288" y="825500"/>
                </a:lnTo>
                <a:lnTo>
                  <a:pt x="496773" y="812800"/>
                </a:lnTo>
                <a:lnTo>
                  <a:pt x="502551" y="825500"/>
                </a:lnTo>
                <a:lnTo>
                  <a:pt x="500748" y="825500"/>
                </a:lnTo>
                <a:lnTo>
                  <a:pt x="505828" y="838200"/>
                </a:lnTo>
                <a:lnTo>
                  <a:pt x="495046" y="838200"/>
                </a:lnTo>
                <a:lnTo>
                  <a:pt x="496874" y="850722"/>
                </a:lnTo>
                <a:lnTo>
                  <a:pt x="489775" y="850722"/>
                </a:lnTo>
                <a:lnTo>
                  <a:pt x="491451" y="838200"/>
                </a:lnTo>
                <a:lnTo>
                  <a:pt x="488911" y="838200"/>
                </a:lnTo>
                <a:lnTo>
                  <a:pt x="479590" y="825500"/>
                </a:lnTo>
                <a:lnTo>
                  <a:pt x="471995" y="825500"/>
                </a:lnTo>
                <a:lnTo>
                  <a:pt x="460997" y="838200"/>
                </a:lnTo>
                <a:lnTo>
                  <a:pt x="466077" y="838200"/>
                </a:lnTo>
                <a:lnTo>
                  <a:pt x="477316" y="850722"/>
                </a:lnTo>
                <a:lnTo>
                  <a:pt x="474878" y="863600"/>
                </a:lnTo>
                <a:lnTo>
                  <a:pt x="479602" y="876300"/>
                </a:lnTo>
                <a:lnTo>
                  <a:pt x="471741" y="863600"/>
                </a:lnTo>
                <a:lnTo>
                  <a:pt x="467385" y="850722"/>
                </a:lnTo>
                <a:lnTo>
                  <a:pt x="457619" y="850722"/>
                </a:lnTo>
                <a:lnTo>
                  <a:pt x="457619" y="901700"/>
                </a:lnTo>
                <a:lnTo>
                  <a:pt x="457606" y="901839"/>
                </a:lnTo>
                <a:lnTo>
                  <a:pt x="456768" y="914400"/>
                </a:lnTo>
                <a:lnTo>
                  <a:pt x="450850" y="901700"/>
                </a:lnTo>
                <a:lnTo>
                  <a:pt x="457619" y="901700"/>
                </a:lnTo>
                <a:lnTo>
                  <a:pt x="457619" y="850722"/>
                </a:lnTo>
                <a:lnTo>
                  <a:pt x="437324" y="850722"/>
                </a:lnTo>
                <a:lnTo>
                  <a:pt x="441540" y="863600"/>
                </a:lnTo>
                <a:lnTo>
                  <a:pt x="443103" y="876300"/>
                </a:lnTo>
                <a:lnTo>
                  <a:pt x="425475" y="876300"/>
                </a:lnTo>
                <a:lnTo>
                  <a:pt x="424624" y="889000"/>
                </a:lnTo>
                <a:lnTo>
                  <a:pt x="427164" y="901700"/>
                </a:lnTo>
                <a:lnTo>
                  <a:pt x="430669" y="901700"/>
                </a:lnTo>
                <a:lnTo>
                  <a:pt x="430720" y="901839"/>
                </a:lnTo>
                <a:lnTo>
                  <a:pt x="436143" y="914400"/>
                </a:lnTo>
                <a:lnTo>
                  <a:pt x="441794" y="927100"/>
                </a:lnTo>
                <a:lnTo>
                  <a:pt x="441540" y="927100"/>
                </a:lnTo>
                <a:lnTo>
                  <a:pt x="441540" y="1193800"/>
                </a:lnTo>
                <a:lnTo>
                  <a:pt x="440690" y="1206500"/>
                </a:lnTo>
                <a:lnTo>
                  <a:pt x="431393" y="1193800"/>
                </a:lnTo>
                <a:lnTo>
                  <a:pt x="429704" y="1193800"/>
                </a:lnTo>
                <a:lnTo>
                  <a:pt x="429704" y="1181100"/>
                </a:lnTo>
                <a:lnTo>
                  <a:pt x="439851" y="1193800"/>
                </a:lnTo>
                <a:lnTo>
                  <a:pt x="441540" y="1193800"/>
                </a:lnTo>
                <a:lnTo>
                  <a:pt x="441540" y="927100"/>
                </a:lnTo>
                <a:lnTo>
                  <a:pt x="435622" y="927100"/>
                </a:lnTo>
                <a:lnTo>
                  <a:pt x="438975" y="939800"/>
                </a:lnTo>
                <a:lnTo>
                  <a:pt x="435648" y="939800"/>
                </a:lnTo>
                <a:lnTo>
                  <a:pt x="427520" y="952500"/>
                </a:lnTo>
                <a:lnTo>
                  <a:pt x="419773" y="965200"/>
                </a:lnTo>
                <a:lnTo>
                  <a:pt x="418211" y="965200"/>
                </a:lnTo>
                <a:lnTo>
                  <a:pt x="412000" y="977900"/>
                </a:lnTo>
                <a:lnTo>
                  <a:pt x="411467" y="977900"/>
                </a:lnTo>
                <a:lnTo>
                  <a:pt x="404329" y="990600"/>
                </a:lnTo>
                <a:lnTo>
                  <a:pt x="365417" y="968565"/>
                </a:lnTo>
                <a:lnTo>
                  <a:pt x="365417" y="1524000"/>
                </a:lnTo>
                <a:lnTo>
                  <a:pt x="359486" y="1524000"/>
                </a:lnTo>
                <a:lnTo>
                  <a:pt x="359486" y="1511300"/>
                </a:lnTo>
                <a:lnTo>
                  <a:pt x="365417" y="1524000"/>
                </a:lnTo>
                <a:lnTo>
                  <a:pt x="365417" y="968565"/>
                </a:lnTo>
                <a:lnTo>
                  <a:pt x="361188" y="966165"/>
                </a:lnTo>
                <a:lnTo>
                  <a:pt x="361188" y="1435100"/>
                </a:lnTo>
                <a:lnTo>
                  <a:pt x="360121" y="1435100"/>
                </a:lnTo>
                <a:lnTo>
                  <a:pt x="352209" y="1447609"/>
                </a:lnTo>
                <a:lnTo>
                  <a:pt x="331622" y="1447609"/>
                </a:lnTo>
                <a:lnTo>
                  <a:pt x="334060" y="1435100"/>
                </a:lnTo>
                <a:lnTo>
                  <a:pt x="341312" y="1435100"/>
                </a:lnTo>
                <a:lnTo>
                  <a:pt x="351091" y="1422400"/>
                </a:lnTo>
                <a:lnTo>
                  <a:pt x="361188" y="1435100"/>
                </a:lnTo>
                <a:lnTo>
                  <a:pt x="361188" y="966165"/>
                </a:lnTo>
                <a:lnTo>
                  <a:pt x="359498" y="965200"/>
                </a:lnTo>
                <a:lnTo>
                  <a:pt x="344195" y="965200"/>
                </a:lnTo>
                <a:lnTo>
                  <a:pt x="353504" y="977900"/>
                </a:lnTo>
                <a:lnTo>
                  <a:pt x="331470" y="977900"/>
                </a:lnTo>
                <a:lnTo>
                  <a:pt x="339979" y="990600"/>
                </a:lnTo>
                <a:lnTo>
                  <a:pt x="332232" y="990600"/>
                </a:lnTo>
                <a:lnTo>
                  <a:pt x="339509" y="1003300"/>
                </a:lnTo>
                <a:lnTo>
                  <a:pt x="327558" y="1003300"/>
                </a:lnTo>
                <a:lnTo>
                  <a:pt x="328510" y="1016000"/>
                </a:lnTo>
                <a:lnTo>
                  <a:pt x="326224" y="1016000"/>
                </a:lnTo>
                <a:lnTo>
                  <a:pt x="323227" y="1028700"/>
                </a:lnTo>
                <a:lnTo>
                  <a:pt x="321424" y="1028700"/>
                </a:lnTo>
                <a:lnTo>
                  <a:pt x="320586" y="1041400"/>
                </a:lnTo>
                <a:lnTo>
                  <a:pt x="310426" y="1029830"/>
                </a:lnTo>
                <a:lnTo>
                  <a:pt x="310426" y="2438400"/>
                </a:lnTo>
                <a:lnTo>
                  <a:pt x="310426" y="2743200"/>
                </a:lnTo>
                <a:lnTo>
                  <a:pt x="298475" y="2743200"/>
                </a:lnTo>
                <a:lnTo>
                  <a:pt x="294678" y="2730500"/>
                </a:lnTo>
                <a:lnTo>
                  <a:pt x="308737" y="2730500"/>
                </a:lnTo>
                <a:lnTo>
                  <a:pt x="310426" y="2743200"/>
                </a:lnTo>
                <a:lnTo>
                  <a:pt x="310426" y="2438400"/>
                </a:lnTo>
                <a:lnTo>
                  <a:pt x="304507" y="2446947"/>
                </a:lnTo>
                <a:lnTo>
                  <a:pt x="304507" y="2654300"/>
                </a:lnTo>
                <a:lnTo>
                  <a:pt x="299262" y="2667000"/>
                </a:lnTo>
                <a:lnTo>
                  <a:pt x="292354" y="2667000"/>
                </a:lnTo>
                <a:lnTo>
                  <a:pt x="285597" y="2679700"/>
                </a:lnTo>
                <a:lnTo>
                  <a:pt x="280822" y="2679700"/>
                </a:lnTo>
                <a:lnTo>
                  <a:pt x="287591" y="2692400"/>
                </a:lnTo>
                <a:lnTo>
                  <a:pt x="288442" y="2692400"/>
                </a:lnTo>
                <a:lnTo>
                  <a:pt x="286753" y="2696032"/>
                </a:lnTo>
                <a:lnTo>
                  <a:pt x="286753" y="3048000"/>
                </a:lnTo>
                <a:lnTo>
                  <a:pt x="282613" y="3060649"/>
                </a:lnTo>
                <a:lnTo>
                  <a:pt x="262229" y="3060649"/>
                </a:lnTo>
                <a:lnTo>
                  <a:pt x="257136" y="3035300"/>
                </a:lnTo>
                <a:lnTo>
                  <a:pt x="264858" y="3035300"/>
                </a:lnTo>
                <a:lnTo>
                  <a:pt x="271310" y="3048000"/>
                </a:lnTo>
                <a:lnTo>
                  <a:pt x="286753" y="3048000"/>
                </a:lnTo>
                <a:lnTo>
                  <a:pt x="286753" y="2696032"/>
                </a:lnTo>
                <a:lnTo>
                  <a:pt x="282524" y="2705100"/>
                </a:lnTo>
                <a:lnTo>
                  <a:pt x="265595" y="2705100"/>
                </a:lnTo>
                <a:lnTo>
                  <a:pt x="265988" y="2692400"/>
                </a:lnTo>
                <a:lnTo>
                  <a:pt x="268668" y="2679700"/>
                </a:lnTo>
                <a:lnTo>
                  <a:pt x="272148" y="2667000"/>
                </a:lnTo>
                <a:lnTo>
                  <a:pt x="274904" y="2654300"/>
                </a:lnTo>
                <a:lnTo>
                  <a:pt x="304507" y="2654300"/>
                </a:lnTo>
                <a:lnTo>
                  <a:pt x="304507" y="2446947"/>
                </a:lnTo>
                <a:lnTo>
                  <a:pt x="301625" y="2451100"/>
                </a:lnTo>
                <a:lnTo>
                  <a:pt x="293928" y="2451100"/>
                </a:lnTo>
                <a:lnTo>
                  <a:pt x="293928" y="2590800"/>
                </a:lnTo>
                <a:lnTo>
                  <a:pt x="290131" y="2603500"/>
                </a:lnTo>
                <a:lnTo>
                  <a:pt x="275412" y="2603500"/>
                </a:lnTo>
                <a:lnTo>
                  <a:pt x="275412" y="2641600"/>
                </a:lnTo>
                <a:lnTo>
                  <a:pt x="273215" y="2641600"/>
                </a:lnTo>
                <a:lnTo>
                  <a:pt x="270383" y="2654300"/>
                </a:lnTo>
                <a:lnTo>
                  <a:pt x="262699" y="2654300"/>
                </a:lnTo>
                <a:lnTo>
                  <a:pt x="257352" y="2641600"/>
                </a:lnTo>
                <a:lnTo>
                  <a:pt x="253758" y="2641600"/>
                </a:lnTo>
                <a:lnTo>
                  <a:pt x="254609" y="2654300"/>
                </a:lnTo>
                <a:lnTo>
                  <a:pt x="246329" y="2654300"/>
                </a:lnTo>
                <a:lnTo>
                  <a:pt x="239801" y="2679700"/>
                </a:lnTo>
                <a:lnTo>
                  <a:pt x="237718" y="2679700"/>
                </a:lnTo>
                <a:lnTo>
                  <a:pt x="242760" y="2705100"/>
                </a:lnTo>
                <a:lnTo>
                  <a:pt x="219087" y="2705100"/>
                </a:lnTo>
                <a:lnTo>
                  <a:pt x="215696" y="2692400"/>
                </a:lnTo>
                <a:lnTo>
                  <a:pt x="215696" y="2717800"/>
                </a:lnTo>
                <a:lnTo>
                  <a:pt x="208445" y="2730500"/>
                </a:lnTo>
                <a:lnTo>
                  <a:pt x="207238" y="2730500"/>
                </a:lnTo>
                <a:lnTo>
                  <a:pt x="207238" y="2755900"/>
                </a:lnTo>
                <a:lnTo>
                  <a:pt x="199796" y="2743200"/>
                </a:lnTo>
                <a:lnTo>
                  <a:pt x="182372" y="2743200"/>
                </a:lnTo>
                <a:lnTo>
                  <a:pt x="180162" y="2730500"/>
                </a:lnTo>
                <a:lnTo>
                  <a:pt x="197929" y="2730500"/>
                </a:lnTo>
                <a:lnTo>
                  <a:pt x="203936" y="2743200"/>
                </a:lnTo>
                <a:lnTo>
                  <a:pt x="207238" y="2755900"/>
                </a:lnTo>
                <a:lnTo>
                  <a:pt x="207238" y="2730500"/>
                </a:lnTo>
                <a:lnTo>
                  <a:pt x="202057" y="2730500"/>
                </a:lnTo>
                <a:lnTo>
                  <a:pt x="202488" y="2717800"/>
                </a:lnTo>
                <a:lnTo>
                  <a:pt x="215696" y="2717800"/>
                </a:lnTo>
                <a:lnTo>
                  <a:pt x="215696" y="2692400"/>
                </a:lnTo>
                <a:lnTo>
                  <a:pt x="208076" y="2692400"/>
                </a:lnTo>
                <a:lnTo>
                  <a:pt x="209778" y="2705100"/>
                </a:lnTo>
                <a:lnTo>
                  <a:pt x="206387" y="2705100"/>
                </a:lnTo>
                <a:lnTo>
                  <a:pt x="201091" y="2679700"/>
                </a:lnTo>
                <a:lnTo>
                  <a:pt x="202692" y="2667000"/>
                </a:lnTo>
                <a:lnTo>
                  <a:pt x="206984" y="2654300"/>
                </a:lnTo>
                <a:lnTo>
                  <a:pt x="208381" y="2641600"/>
                </a:lnTo>
                <a:lnTo>
                  <a:pt x="209778" y="2628900"/>
                </a:lnTo>
                <a:lnTo>
                  <a:pt x="274904" y="2628900"/>
                </a:lnTo>
                <a:lnTo>
                  <a:pt x="275412" y="2641600"/>
                </a:lnTo>
                <a:lnTo>
                  <a:pt x="275412" y="2603500"/>
                </a:lnTo>
                <a:lnTo>
                  <a:pt x="266204" y="2603500"/>
                </a:lnTo>
                <a:lnTo>
                  <a:pt x="257543" y="2590800"/>
                </a:lnTo>
                <a:lnTo>
                  <a:pt x="251218" y="2578100"/>
                </a:lnTo>
                <a:lnTo>
                  <a:pt x="284314" y="2578100"/>
                </a:lnTo>
                <a:lnTo>
                  <a:pt x="293928" y="2590800"/>
                </a:lnTo>
                <a:lnTo>
                  <a:pt x="293928" y="2451100"/>
                </a:lnTo>
                <a:lnTo>
                  <a:pt x="292671" y="2451100"/>
                </a:lnTo>
                <a:lnTo>
                  <a:pt x="292595" y="2438400"/>
                </a:lnTo>
                <a:lnTo>
                  <a:pt x="310426" y="2438400"/>
                </a:lnTo>
                <a:lnTo>
                  <a:pt x="310426" y="1029830"/>
                </a:lnTo>
                <a:lnTo>
                  <a:pt x="309435" y="1028700"/>
                </a:lnTo>
                <a:lnTo>
                  <a:pt x="304406" y="1041400"/>
                </a:lnTo>
                <a:lnTo>
                  <a:pt x="298577" y="1041400"/>
                </a:lnTo>
                <a:lnTo>
                  <a:pt x="285051" y="1028700"/>
                </a:lnTo>
                <a:lnTo>
                  <a:pt x="293890" y="1054100"/>
                </a:lnTo>
                <a:lnTo>
                  <a:pt x="294144" y="1054100"/>
                </a:lnTo>
                <a:lnTo>
                  <a:pt x="292188" y="1066800"/>
                </a:lnTo>
                <a:lnTo>
                  <a:pt x="294360" y="1079500"/>
                </a:lnTo>
                <a:lnTo>
                  <a:pt x="290131" y="1079500"/>
                </a:lnTo>
                <a:lnTo>
                  <a:pt x="290982" y="1066800"/>
                </a:lnTo>
                <a:lnTo>
                  <a:pt x="286753" y="1079500"/>
                </a:lnTo>
                <a:lnTo>
                  <a:pt x="284251" y="1079500"/>
                </a:lnTo>
                <a:lnTo>
                  <a:pt x="291084" y="1092200"/>
                </a:lnTo>
                <a:lnTo>
                  <a:pt x="296176" y="1092200"/>
                </a:lnTo>
                <a:lnTo>
                  <a:pt x="301967" y="1104900"/>
                </a:lnTo>
                <a:lnTo>
                  <a:pt x="298589" y="1104900"/>
                </a:lnTo>
                <a:lnTo>
                  <a:pt x="298589" y="1485900"/>
                </a:lnTo>
                <a:lnTo>
                  <a:pt x="298589" y="1498600"/>
                </a:lnTo>
                <a:lnTo>
                  <a:pt x="296049" y="1495983"/>
                </a:lnTo>
                <a:lnTo>
                  <a:pt x="296049" y="2070100"/>
                </a:lnTo>
                <a:lnTo>
                  <a:pt x="293103" y="2082800"/>
                </a:lnTo>
                <a:lnTo>
                  <a:pt x="279285" y="2082800"/>
                </a:lnTo>
                <a:lnTo>
                  <a:pt x="274904" y="2070100"/>
                </a:lnTo>
                <a:lnTo>
                  <a:pt x="296049" y="2070100"/>
                </a:lnTo>
                <a:lnTo>
                  <a:pt x="296049" y="1495983"/>
                </a:lnTo>
                <a:lnTo>
                  <a:pt x="286270" y="1485900"/>
                </a:lnTo>
                <a:lnTo>
                  <a:pt x="298589" y="1485900"/>
                </a:lnTo>
                <a:lnTo>
                  <a:pt x="298589" y="1104900"/>
                </a:lnTo>
                <a:lnTo>
                  <a:pt x="293509" y="1104900"/>
                </a:lnTo>
                <a:lnTo>
                  <a:pt x="293509" y="1422400"/>
                </a:lnTo>
                <a:lnTo>
                  <a:pt x="293509" y="1435100"/>
                </a:lnTo>
                <a:lnTo>
                  <a:pt x="282524" y="1435100"/>
                </a:lnTo>
                <a:lnTo>
                  <a:pt x="284213" y="1422400"/>
                </a:lnTo>
                <a:lnTo>
                  <a:pt x="293509" y="1422400"/>
                </a:lnTo>
                <a:lnTo>
                  <a:pt x="293509" y="1104900"/>
                </a:lnTo>
                <a:lnTo>
                  <a:pt x="289229" y="1104900"/>
                </a:lnTo>
                <a:lnTo>
                  <a:pt x="281774" y="1093038"/>
                </a:lnTo>
                <a:lnTo>
                  <a:pt x="281774" y="1524000"/>
                </a:lnTo>
                <a:lnTo>
                  <a:pt x="276415" y="1536661"/>
                </a:lnTo>
                <a:lnTo>
                  <a:pt x="267843" y="1536661"/>
                </a:lnTo>
                <a:lnTo>
                  <a:pt x="269722" y="1524000"/>
                </a:lnTo>
                <a:lnTo>
                  <a:pt x="281774" y="1524000"/>
                </a:lnTo>
                <a:lnTo>
                  <a:pt x="281774" y="1093038"/>
                </a:lnTo>
                <a:lnTo>
                  <a:pt x="281254" y="1092200"/>
                </a:lnTo>
                <a:lnTo>
                  <a:pt x="273900" y="1079500"/>
                </a:lnTo>
                <a:lnTo>
                  <a:pt x="271640" y="1079500"/>
                </a:lnTo>
                <a:lnTo>
                  <a:pt x="275856" y="1092200"/>
                </a:lnTo>
                <a:lnTo>
                  <a:pt x="279603" y="1104900"/>
                </a:lnTo>
                <a:lnTo>
                  <a:pt x="278206" y="1104900"/>
                </a:lnTo>
                <a:lnTo>
                  <a:pt x="278206" y="1193800"/>
                </a:lnTo>
                <a:lnTo>
                  <a:pt x="263067" y="1193800"/>
                </a:lnTo>
                <a:lnTo>
                  <a:pt x="263067" y="1511300"/>
                </a:lnTo>
                <a:lnTo>
                  <a:pt x="254609" y="1524000"/>
                </a:lnTo>
                <a:lnTo>
                  <a:pt x="249529" y="1524000"/>
                </a:lnTo>
                <a:lnTo>
                  <a:pt x="249529" y="2324100"/>
                </a:lnTo>
                <a:lnTo>
                  <a:pt x="245300" y="2324100"/>
                </a:lnTo>
                <a:lnTo>
                  <a:pt x="245300" y="2311400"/>
                </a:lnTo>
                <a:lnTo>
                  <a:pt x="249529" y="2324100"/>
                </a:lnTo>
                <a:lnTo>
                  <a:pt x="249529" y="1524000"/>
                </a:lnTo>
                <a:lnTo>
                  <a:pt x="245300" y="1524000"/>
                </a:lnTo>
                <a:lnTo>
                  <a:pt x="245300" y="2247900"/>
                </a:lnTo>
                <a:lnTo>
                  <a:pt x="244462" y="2260498"/>
                </a:lnTo>
                <a:lnTo>
                  <a:pt x="241922" y="2273300"/>
                </a:lnTo>
                <a:lnTo>
                  <a:pt x="227533" y="2273300"/>
                </a:lnTo>
                <a:lnTo>
                  <a:pt x="228917" y="2260498"/>
                </a:lnTo>
                <a:lnTo>
                  <a:pt x="232613" y="2247900"/>
                </a:lnTo>
                <a:lnTo>
                  <a:pt x="245300" y="2247900"/>
                </a:lnTo>
                <a:lnTo>
                  <a:pt x="245300" y="1524000"/>
                </a:lnTo>
                <a:lnTo>
                  <a:pt x="228765" y="1524000"/>
                </a:lnTo>
                <a:lnTo>
                  <a:pt x="231876" y="1511300"/>
                </a:lnTo>
                <a:lnTo>
                  <a:pt x="263067" y="1511300"/>
                </a:lnTo>
                <a:lnTo>
                  <a:pt x="263067" y="1193800"/>
                </a:lnTo>
                <a:lnTo>
                  <a:pt x="261239" y="1193800"/>
                </a:lnTo>
                <a:lnTo>
                  <a:pt x="259473" y="1181100"/>
                </a:lnTo>
                <a:lnTo>
                  <a:pt x="277444" y="1181100"/>
                </a:lnTo>
                <a:lnTo>
                  <a:pt x="278206" y="1193800"/>
                </a:lnTo>
                <a:lnTo>
                  <a:pt x="278206" y="1104900"/>
                </a:lnTo>
                <a:lnTo>
                  <a:pt x="272681" y="1104900"/>
                </a:lnTo>
                <a:lnTo>
                  <a:pt x="277444" y="1117600"/>
                </a:lnTo>
                <a:lnTo>
                  <a:pt x="251218" y="1117600"/>
                </a:lnTo>
                <a:lnTo>
                  <a:pt x="260502" y="1130300"/>
                </a:lnTo>
                <a:lnTo>
                  <a:pt x="251536" y="1130300"/>
                </a:lnTo>
                <a:lnTo>
                  <a:pt x="256209" y="1143000"/>
                </a:lnTo>
                <a:lnTo>
                  <a:pt x="249529" y="1143000"/>
                </a:lnTo>
                <a:lnTo>
                  <a:pt x="253568" y="1155700"/>
                </a:lnTo>
                <a:lnTo>
                  <a:pt x="252069" y="1155700"/>
                </a:lnTo>
                <a:lnTo>
                  <a:pt x="251193" y="1168400"/>
                </a:lnTo>
                <a:lnTo>
                  <a:pt x="257136" y="1181100"/>
                </a:lnTo>
                <a:lnTo>
                  <a:pt x="255981" y="1181100"/>
                </a:lnTo>
                <a:lnTo>
                  <a:pt x="259676" y="1193800"/>
                </a:lnTo>
                <a:lnTo>
                  <a:pt x="261480" y="1206500"/>
                </a:lnTo>
                <a:lnTo>
                  <a:pt x="251053" y="1206500"/>
                </a:lnTo>
                <a:lnTo>
                  <a:pt x="249847" y="1193800"/>
                </a:lnTo>
                <a:lnTo>
                  <a:pt x="240220" y="1193800"/>
                </a:lnTo>
                <a:lnTo>
                  <a:pt x="250380" y="1181100"/>
                </a:lnTo>
                <a:lnTo>
                  <a:pt x="219392" y="1181100"/>
                </a:lnTo>
                <a:lnTo>
                  <a:pt x="220446" y="1193800"/>
                </a:lnTo>
                <a:lnTo>
                  <a:pt x="216535" y="1206500"/>
                </a:lnTo>
                <a:lnTo>
                  <a:pt x="239382" y="1206500"/>
                </a:lnTo>
                <a:lnTo>
                  <a:pt x="239344" y="1206639"/>
                </a:lnTo>
                <a:lnTo>
                  <a:pt x="236410" y="1219200"/>
                </a:lnTo>
                <a:lnTo>
                  <a:pt x="207619" y="1219200"/>
                </a:lnTo>
                <a:lnTo>
                  <a:pt x="208927" y="1231874"/>
                </a:lnTo>
                <a:lnTo>
                  <a:pt x="226453" y="1231874"/>
                </a:lnTo>
                <a:lnTo>
                  <a:pt x="226504" y="1232052"/>
                </a:lnTo>
                <a:lnTo>
                  <a:pt x="230314" y="1244587"/>
                </a:lnTo>
                <a:lnTo>
                  <a:pt x="224993" y="1244587"/>
                </a:lnTo>
                <a:lnTo>
                  <a:pt x="224993" y="2527300"/>
                </a:lnTo>
                <a:lnTo>
                  <a:pt x="214884" y="2527300"/>
                </a:lnTo>
                <a:lnTo>
                  <a:pt x="212623" y="2514600"/>
                </a:lnTo>
                <a:lnTo>
                  <a:pt x="212750" y="2501900"/>
                </a:lnTo>
                <a:lnTo>
                  <a:pt x="209778" y="2489200"/>
                </a:lnTo>
                <a:lnTo>
                  <a:pt x="219075" y="2489200"/>
                </a:lnTo>
                <a:lnTo>
                  <a:pt x="221424" y="2501900"/>
                </a:lnTo>
                <a:lnTo>
                  <a:pt x="223304" y="2501900"/>
                </a:lnTo>
                <a:lnTo>
                  <a:pt x="224548" y="2514600"/>
                </a:lnTo>
                <a:lnTo>
                  <a:pt x="224993" y="2527300"/>
                </a:lnTo>
                <a:lnTo>
                  <a:pt x="224993" y="1244587"/>
                </a:lnTo>
                <a:lnTo>
                  <a:pt x="219481" y="1240891"/>
                </a:lnTo>
                <a:lnTo>
                  <a:pt x="219481" y="1485900"/>
                </a:lnTo>
                <a:lnTo>
                  <a:pt x="218236" y="1491272"/>
                </a:lnTo>
                <a:lnTo>
                  <a:pt x="218236" y="2273300"/>
                </a:lnTo>
                <a:lnTo>
                  <a:pt x="215811" y="2286000"/>
                </a:lnTo>
                <a:lnTo>
                  <a:pt x="214210" y="2286000"/>
                </a:lnTo>
                <a:lnTo>
                  <a:pt x="214210" y="2336800"/>
                </a:lnTo>
                <a:lnTo>
                  <a:pt x="213575" y="2336800"/>
                </a:lnTo>
                <a:lnTo>
                  <a:pt x="209778" y="2324100"/>
                </a:lnTo>
                <a:lnTo>
                  <a:pt x="212623" y="2324100"/>
                </a:lnTo>
                <a:lnTo>
                  <a:pt x="214210" y="2336800"/>
                </a:lnTo>
                <a:lnTo>
                  <a:pt x="214210" y="2286000"/>
                </a:lnTo>
                <a:lnTo>
                  <a:pt x="204063" y="2286000"/>
                </a:lnTo>
                <a:lnTo>
                  <a:pt x="204063" y="2641600"/>
                </a:lnTo>
                <a:lnTo>
                  <a:pt x="201523" y="2654300"/>
                </a:lnTo>
                <a:lnTo>
                  <a:pt x="192011" y="2641600"/>
                </a:lnTo>
                <a:lnTo>
                  <a:pt x="204063" y="2641600"/>
                </a:lnTo>
                <a:lnTo>
                  <a:pt x="204063" y="2286000"/>
                </a:lnTo>
                <a:lnTo>
                  <a:pt x="203365" y="2286000"/>
                </a:lnTo>
                <a:lnTo>
                  <a:pt x="200469" y="2273300"/>
                </a:lnTo>
                <a:lnTo>
                  <a:pt x="218236" y="2273300"/>
                </a:lnTo>
                <a:lnTo>
                  <a:pt x="218236" y="1491272"/>
                </a:lnTo>
                <a:lnTo>
                  <a:pt x="216535" y="1498600"/>
                </a:lnTo>
                <a:lnTo>
                  <a:pt x="212344" y="1511300"/>
                </a:lnTo>
                <a:lnTo>
                  <a:pt x="206387" y="1511300"/>
                </a:lnTo>
                <a:lnTo>
                  <a:pt x="206387" y="1498600"/>
                </a:lnTo>
                <a:lnTo>
                  <a:pt x="201320" y="1498600"/>
                </a:lnTo>
                <a:lnTo>
                  <a:pt x="203022" y="1485900"/>
                </a:lnTo>
                <a:lnTo>
                  <a:pt x="219481" y="1485900"/>
                </a:lnTo>
                <a:lnTo>
                  <a:pt x="219481" y="1240891"/>
                </a:lnTo>
                <a:lnTo>
                  <a:pt x="214299" y="1237335"/>
                </a:lnTo>
                <a:lnTo>
                  <a:pt x="214299" y="1257287"/>
                </a:lnTo>
                <a:lnTo>
                  <a:pt x="213156" y="1257287"/>
                </a:lnTo>
                <a:lnTo>
                  <a:pt x="213156" y="1358900"/>
                </a:lnTo>
                <a:lnTo>
                  <a:pt x="212267" y="1363345"/>
                </a:lnTo>
                <a:lnTo>
                  <a:pt x="212267" y="1447609"/>
                </a:lnTo>
                <a:lnTo>
                  <a:pt x="208927" y="1460500"/>
                </a:lnTo>
                <a:lnTo>
                  <a:pt x="198780" y="1460500"/>
                </a:lnTo>
                <a:lnTo>
                  <a:pt x="194589" y="1447609"/>
                </a:lnTo>
                <a:lnTo>
                  <a:pt x="197091" y="1435100"/>
                </a:lnTo>
                <a:lnTo>
                  <a:pt x="209778" y="1435100"/>
                </a:lnTo>
                <a:lnTo>
                  <a:pt x="212267" y="1447609"/>
                </a:lnTo>
                <a:lnTo>
                  <a:pt x="212267" y="1363345"/>
                </a:lnTo>
                <a:lnTo>
                  <a:pt x="208076" y="1384300"/>
                </a:lnTo>
                <a:lnTo>
                  <a:pt x="195389" y="1384300"/>
                </a:lnTo>
                <a:lnTo>
                  <a:pt x="192227" y="1371600"/>
                </a:lnTo>
                <a:lnTo>
                  <a:pt x="192862" y="1371600"/>
                </a:lnTo>
                <a:lnTo>
                  <a:pt x="195389" y="1358900"/>
                </a:lnTo>
                <a:lnTo>
                  <a:pt x="213156" y="1358900"/>
                </a:lnTo>
                <a:lnTo>
                  <a:pt x="213156" y="1257287"/>
                </a:lnTo>
                <a:lnTo>
                  <a:pt x="208089" y="1257287"/>
                </a:lnTo>
                <a:lnTo>
                  <a:pt x="208140" y="1256982"/>
                </a:lnTo>
                <a:lnTo>
                  <a:pt x="208229" y="1256423"/>
                </a:lnTo>
                <a:lnTo>
                  <a:pt x="208343" y="1255687"/>
                </a:lnTo>
                <a:lnTo>
                  <a:pt x="208407" y="1255318"/>
                </a:lnTo>
                <a:lnTo>
                  <a:pt x="208521" y="1254544"/>
                </a:lnTo>
                <a:lnTo>
                  <a:pt x="208635" y="1253883"/>
                </a:lnTo>
                <a:lnTo>
                  <a:pt x="210096" y="1244587"/>
                </a:lnTo>
                <a:lnTo>
                  <a:pt x="214299" y="1257287"/>
                </a:lnTo>
                <a:lnTo>
                  <a:pt x="214299" y="1237335"/>
                </a:lnTo>
                <a:lnTo>
                  <a:pt x="206616" y="1232052"/>
                </a:lnTo>
                <a:lnTo>
                  <a:pt x="206387" y="1231874"/>
                </a:lnTo>
                <a:lnTo>
                  <a:pt x="206489" y="1233551"/>
                </a:lnTo>
                <a:lnTo>
                  <a:pt x="206552" y="1234414"/>
                </a:lnTo>
                <a:lnTo>
                  <a:pt x="206654" y="1236065"/>
                </a:lnTo>
                <a:lnTo>
                  <a:pt x="207213" y="1244587"/>
                </a:lnTo>
                <a:lnTo>
                  <a:pt x="209880" y="1244587"/>
                </a:lnTo>
                <a:lnTo>
                  <a:pt x="209791" y="1245006"/>
                </a:lnTo>
                <a:lnTo>
                  <a:pt x="209715" y="1245425"/>
                </a:lnTo>
                <a:lnTo>
                  <a:pt x="209664" y="1245641"/>
                </a:lnTo>
                <a:lnTo>
                  <a:pt x="207251" y="1257287"/>
                </a:lnTo>
                <a:lnTo>
                  <a:pt x="205549" y="1257287"/>
                </a:lnTo>
                <a:lnTo>
                  <a:pt x="205549" y="1308100"/>
                </a:lnTo>
                <a:lnTo>
                  <a:pt x="200469" y="1320800"/>
                </a:lnTo>
                <a:lnTo>
                  <a:pt x="202158" y="1308100"/>
                </a:lnTo>
                <a:lnTo>
                  <a:pt x="205549" y="1308100"/>
                </a:lnTo>
                <a:lnTo>
                  <a:pt x="205549" y="1257287"/>
                </a:lnTo>
                <a:lnTo>
                  <a:pt x="197078" y="1257287"/>
                </a:lnTo>
                <a:lnTo>
                  <a:pt x="197180" y="1270000"/>
                </a:lnTo>
                <a:lnTo>
                  <a:pt x="201129" y="1295400"/>
                </a:lnTo>
                <a:lnTo>
                  <a:pt x="201320" y="1308100"/>
                </a:lnTo>
                <a:lnTo>
                  <a:pt x="196240" y="1308100"/>
                </a:lnTo>
                <a:lnTo>
                  <a:pt x="192011" y="1295400"/>
                </a:lnTo>
                <a:lnTo>
                  <a:pt x="189471" y="1295400"/>
                </a:lnTo>
                <a:lnTo>
                  <a:pt x="189471" y="2654300"/>
                </a:lnTo>
                <a:lnTo>
                  <a:pt x="189471" y="2679700"/>
                </a:lnTo>
                <a:lnTo>
                  <a:pt x="177101" y="2679700"/>
                </a:lnTo>
                <a:lnTo>
                  <a:pt x="174840" y="2667000"/>
                </a:lnTo>
                <a:lnTo>
                  <a:pt x="174244" y="2654300"/>
                </a:lnTo>
                <a:lnTo>
                  <a:pt x="189471" y="2654300"/>
                </a:lnTo>
                <a:lnTo>
                  <a:pt x="189471" y="1295400"/>
                </a:lnTo>
                <a:lnTo>
                  <a:pt x="185242" y="1295400"/>
                </a:lnTo>
                <a:lnTo>
                  <a:pt x="183680" y="1308100"/>
                </a:lnTo>
                <a:lnTo>
                  <a:pt x="179324" y="1315885"/>
                </a:lnTo>
                <a:lnTo>
                  <a:pt x="179324" y="2133600"/>
                </a:lnTo>
                <a:lnTo>
                  <a:pt x="177634" y="2146300"/>
                </a:lnTo>
                <a:lnTo>
                  <a:pt x="166636" y="2146300"/>
                </a:lnTo>
                <a:lnTo>
                  <a:pt x="166636" y="2755900"/>
                </a:lnTo>
                <a:lnTo>
                  <a:pt x="161556" y="2755900"/>
                </a:lnTo>
                <a:lnTo>
                  <a:pt x="165785" y="2743200"/>
                </a:lnTo>
                <a:lnTo>
                  <a:pt x="166636" y="2755900"/>
                </a:lnTo>
                <a:lnTo>
                  <a:pt x="166636" y="2146300"/>
                </a:lnTo>
                <a:lnTo>
                  <a:pt x="168325" y="2133600"/>
                </a:lnTo>
                <a:lnTo>
                  <a:pt x="179324" y="2133600"/>
                </a:lnTo>
                <a:lnTo>
                  <a:pt x="179324" y="1315885"/>
                </a:lnTo>
                <a:lnTo>
                  <a:pt x="176568" y="1320800"/>
                </a:lnTo>
                <a:lnTo>
                  <a:pt x="165976" y="1333500"/>
                </a:lnTo>
                <a:lnTo>
                  <a:pt x="153949" y="1333500"/>
                </a:lnTo>
                <a:lnTo>
                  <a:pt x="166636" y="1358900"/>
                </a:lnTo>
                <a:lnTo>
                  <a:pt x="156489" y="1358900"/>
                </a:lnTo>
                <a:lnTo>
                  <a:pt x="162750" y="1371600"/>
                </a:lnTo>
                <a:lnTo>
                  <a:pt x="166001" y="1384300"/>
                </a:lnTo>
                <a:lnTo>
                  <a:pt x="163855" y="1397000"/>
                </a:lnTo>
                <a:lnTo>
                  <a:pt x="153949" y="1409700"/>
                </a:lnTo>
                <a:lnTo>
                  <a:pt x="158915" y="1409700"/>
                </a:lnTo>
                <a:lnTo>
                  <a:pt x="165671" y="1422400"/>
                </a:lnTo>
                <a:lnTo>
                  <a:pt x="159854" y="1422400"/>
                </a:lnTo>
                <a:lnTo>
                  <a:pt x="159854" y="2184374"/>
                </a:lnTo>
                <a:lnTo>
                  <a:pt x="152260" y="2184374"/>
                </a:lnTo>
                <a:lnTo>
                  <a:pt x="153098" y="2171700"/>
                </a:lnTo>
                <a:lnTo>
                  <a:pt x="144233" y="2171700"/>
                </a:lnTo>
                <a:lnTo>
                  <a:pt x="145808" y="2159000"/>
                </a:lnTo>
                <a:lnTo>
                  <a:pt x="149758" y="2146300"/>
                </a:lnTo>
                <a:lnTo>
                  <a:pt x="159626" y="2146300"/>
                </a:lnTo>
                <a:lnTo>
                  <a:pt x="159537" y="2159000"/>
                </a:lnTo>
                <a:lnTo>
                  <a:pt x="159448" y="2171700"/>
                </a:lnTo>
                <a:lnTo>
                  <a:pt x="158623" y="2171700"/>
                </a:lnTo>
                <a:lnTo>
                  <a:pt x="158661" y="2172081"/>
                </a:lnTo>
                <a:lnTo>
                  <a:pt x="159854" y="2184374"/>
                </a:lnTo>
                <a:lnTo>
                  <a:pt x="159854" y="1422400"/>
                </a:lnTo>
                <a:lnTo>
                  <a:pt x="159016" y="1422400"/>
                </a:lnTo>
                <a:lnTo>
                  <a:pt x="152438" y="1435100"/>
                </a:lnTo>
                <a:lnTo>
                  <a:pt x="148767" y="1446199"/>
                </a:lnTo>
                <a:lnTo>
                  <a:pt x="148767" y="1511300"/>
                </a:lnTo>
                <a:lnTo>
                  <a:pt x="147383" y="1524000"/>
                </a:lnTo>
                <a:lnTo>
                  <a:pt x="144640" y="1511300"/>
                </a:lnTo>
                <a:lnTo>
                  <a:pt x="148767" y="1511300"/>
                </a:lnTo>
                <a:lnTo>
                  <a:pt x="148767" y="1446199"/>
                </a:lnTo>
                <a:lnTo>
                  <a:pt x="148297" y="1447609"/>
                </a:lnTo>
                <a:lnTo>
                  <a:pt x="141173" y="1460500"/>
                </a:lnTo>
                <a:lnTo>
                  <a:pt x="126034" y="1473200"/>
                </a:lnTo>
                <a:lnTo>
                  <a:pt x="133045" y="1473200"/>
                </a:lnTo>
                <a:lnTo>
                  <a:pt x="130162" y="1485900"/>
                </a:lnTo>
                <a:lnTo>
                  <a:pt x="129362" y="1485900"/>
                </a:lnTo>
                <a:lnTo>
                  <a:pt x="141262" y="1498600"/>
                </a:lnTo>
                <a:lnTo>
                  <a:pt x="137871" y="1498600"/>
                </a:lnTo>
                <a:lnTo>
                  <a:pt x="137871" y="2146300"/>
                </a:lnTo>
                <a:lnTo>
                  <a:pt x="132803" y="2159000"/>
                </a:lnTo>
                <a:lnTo>
                  <a:pt x="131953" y="2159000"/>
                </a:lnTo>
                <a:lnTo>
                  <a:pt x="132803" y="2146300"/>
                </a:lnTo>
                <a:lnTo>
                  <a:pt x="137871" y="2146300"/>
                </a:lnTo>
                <a:lnTo>
                  <a:pt x="137871" y="1498600"/>
                </a:lnTo>
                <a:lnTo>
                  <a:pt x="120954" y="1498600"/>
                </a:lnTo>
                <a:lnTo>
                  <a:pt x="112953" y="1511300"/>
                </a:lnTo>
                <a:lnTo>
                  <a:pt x="111340" y="1511300"/>
                </a:lnTo>
                <a:lnTo>
                  <a:pt x="118541" y="1524000"/>
                </a:lnTo>
                <a:lnTo>
                  <a:pt x="122643" y="1536661"/>
                </a:lnTo>
                <a:lnTo>
                  <a:pt x="106578" y="1524000"/>
                </a:lnTo>
                <a:lnTo>
                  <a:pt x="121767" y="1536661"/>
                </a:lnTo>
                <a:lnTo>
                  <a:pt x="116725" y="1536661"/>
                </a:lnTo>
                <a:lnTo>
                  <a:pt x="116230" y="1549400"/>
                </a:lnTo>
                <a:lnTo>
                  <a:pt x="92202" y="1549400"/>
                </a:lnTo>
                <a:lnTo>
                  <a:pt x="101498" y="1574800"/>
                </a:lnTo>
                <a:lnTo>
                  <a:pt x="99809" y="1574800"/>
                </a:lnTo>
                <a:lnTo>
                  <a:pt x="99809" y="1638300"/>
                </a:lnTo>
                <a:lnTo>
                  <a:pt x="95135" y="1651000"/>
                </a:lnTo>
                <a:lnTo>
                  <a:pt x="87757" y="1651000"/>
                </a:lnTo>
                <a:lnTo>
                  <a:pt x="85432" y="1647177"/>
                </a:lnTo>
                <a:lnTo>
                  <a:pt x="85432" y="2400300"/>
                </a:lnTo>
                <a:lnTo>
                  <a:pt x="75285" y="2400300"/>
                </a:lnTo>
                <a:lnTo>
                  <a:pt x="83731" y="2387600"/>
                </a:lnTo>
                <a:lnTo>
                  <a:pt x="85432" y="2400300"/>
                </a:lnTo>
                <a:lnTo>
                  <a:pt x="85432" y="1647177"/>
                </a:lnTo>
                <a:lnTo>
                  <a:pt x="80060" y="1638300"/>
                </a:lnTo>
                <a:lnTo>
                  <a:pt x="99809" y="1638300"/>
                </a:lnTo>
                <a:lnTo>
                  <a:pt x="99809" y="1574800"/>
                </a:lnTo>
                <a:lnTo>
                  <a:pt x="96431" y="1574800"/>
                </a:lnTo>
                <a:lnTo>
                  <a:pt x="94729" y="1562100"/>
                </a:lnTo>
                <a:lnTo>
                  <a:pt x="92202" y="1562100"/>
                </a:lnTo>
                <a:lnTo>
                  <a:pt x="92570" y="1574800"/>
                </a:lnTo>
                <a:lnTo>
                  <a:pt x="94729" y="1574800"/>
                </a:lnTo>
                <a:lnTo>
                  <a:pt x="98120" y="1587500"/>
                </a:lnTo>
                <a:lnTo>
                  <a:pt x="86220" y="1587500"/>
                </a:lnTo>
                <a:lnTo>
                  <a:pt x="87122" y="1600200"/>
                </a:lnTo>
                <a:lnTo>
                  <a:pt x="76123" y="1587500"/>
                </a:lnTo>
                <a:lnTo>
                  <a:pt x="73317" y="1600200"/>
                </a:lnTo>
                <a:lnTo>
                  <a:pt x="72631" y="1612900"/>
                </a:lnTo>
                <a:lnTo>
                  <a:pt x="72440" y="1625600"/>
                </a:lnTo>
                <a:lnTo>
                  <a:pt x="71056" y="1638300"/>
                </a:lnTo>
                <a:lnTo>
                  <a:pt x="74434" y="1638300"/>
                </a:lnTo>
                <a:lnTo>
                  <a:pt x="78663" y="1651000"/>
                </a:lnTo>
                <a:lnTo>
                  <a:pt x="71056" y="1651000"/>
                </a:lnTo>
                <a:lnTo>
                  <a:pt x="64287" y="1638300"/>
                </a:lnTo>
                <a:lnTo>
                  <a:pt x="65684" y="1651000"/>
                </a:lnTo>
                <a:lnTo>
                  <a:pt x="60261" y="1651000"/>
                </a:lnTo>
                <a:lnTo>
                  <a:pt x="56438" y="1663700"/>
                </a:lnTo>
                <a:lnTo>
                  <a:pt x="56210" y="1663700"/>
                </a:lnTo>
                <a:lnTo>
                  <a:pt x="56565" y="1676400"/>
                </a:lnTo>
                <a:lnTo>
                  <a:pt x="57404" y="1689100"/>
                </a:lnTo>
                <a:lnTo>
                  <a:pt x="65836" y="1701800"/>
                </a:lnTo>
                <a:lnTo>
                  <a:pt x="73571" y="1701800"/>
                </a:lnTo>
                <a:lnTo>
                  <a:pt x="79514" y="1714500"/>
                </a:lnTo>
                <a:lnTo>
                  <a:pt x="66713" y="1714500"/>
                </a:lnTo>
                <a:lnTo>
                  <a:pt x="61074" y="1727200"/>
                </a:lnTo>
                <a:lnTo>
                  <a:pt x="58369" y="1739900"/>
                </a:lnTo>
                <a:lnTo>
                  <a:pt x="66078" y="1739900"/>
                </a:lnTo>
                <a:lnTo>
                  <a:pt x="61544" y="1752600"/>
                </a:lnTo>
                <a:lnTo>
                  <a:pt x="55829" y="1739900"/>
                </a:lnTo>
                <a:lnTo>
                  <a:pt x="55905" y="1752600"/>
                </a:lnTo>
                <a:lnTo>
                  <a:pt x="56883" y="1765300"/>
                </a:lnTo>
                <a:lnTo>
                  <a:pt x="59397" y="1765300"/>
                </a:lnTo>
                <a:lnTo>
                  <a:pt x="64249" y="1790471"/>
                </a:lnTo>
                <a:lnTo>
                  <a:pt x="64312" y="1790649"/>
                </a:lnTo>
                <a:lnTo>
                  <a:pt x="64389" y="1790471"/>
                </a:lnTo>
                <a:lnTo>
                  <a:pt x="70205" y="1778000"/>
                </a:lnTo>
                <a:lnTo>
                  <a:pt x="77812" y="1778000"/>
                </a:lnTo>
                <a:lnTo>
                  <a:pt x="79502" y="1790649"/>
                </a:lnTo>
                <a:lnTo>
                  <a:pt x="65481" y="1790649"/>
                </a:lnTo>
                <a:lnTo>
                  <a:pt x="65417" y="1790966"/>
                </a:lnTo>
                <a:lnTo>
                  <a:pt x="62801" y="1803400"/>
                </a:lnTo>
                <a:lnTo>
                  <a:pt x="56642" y="1816100"/>
                </a:lnTo>
                <a:lnTo>
                  <a:pt x="41922" y="1816100"/>
                </a:lnTo>
                <a:lnTo>
                  <a:pt x="37007" y="1828800"/>
                </a:lnTo>
                <a:lnTo>
                  <a:pt x="36957" y="1829600"/>
                </a:lnTo>
                <a:lnTo>
                  <a:pt x="36220" y="1841385"/>
                </a:lnTo>
                <a:lnTo>
                  <a:pt x="41389" y="1841385"/>
                </a:lnTo>
                <a:lnTo>
                  <a:pt x="54114" y="1866900"/>
                </a:lnTo>
                <a:lnTo>
                  <a:pt x="50952" y="1866900"/>
                </a:lnTo>
                <a:lnTo>
                  <a:pt x="41173" y="1854200"/>
                </a:lnTo>
                <a:lnTo>
                  <a:pt x="34683" y="1854200"/>
                </a:lnTo>
                <a:lnTo>
                  <a:pt x="42773" y="1866900"/>
                </a:lnTo>
                <a:lnTo>
                  <a:pt x="41021" y="1879600"/>
                </a:lnTo>
                <a:lnTo>
                  <a:pt x="38011" y="1892300"/>
                </a:lnTo>
                <a:lnTo>
                  <a:pt x="42291" y="1892300"/>
                </a:lnTo>
                <a:lnTo>
                  <a:pt x="23520" y="1905000"/>
                </a:lnTo>
                <a:lnTo>
                  <a:pt x="22199" y="1917700"/>
                </a:lnTo>
                <a:lnTo>
                  <a:pt x="23749" y="1943404"/>
                </a:lnTo>
                <a:lnTo>
                  <a:pt x="26644" y="1955800"/>
                </a:lnTo>
                <a:lnTo>
                  <a:pt x="29603" y="1955800"/>
                </a:lnTo>
                <a:lnTo>
                  <a:pt x="31267" y="1968500"/>
                </a:lnTo>
                <a:lnTo>
                  <a:pt x="30238" y="1981200"/>
                </a:lnTo>
                <a:lnTo>
                  <a:pt x="26987" y="1993900"/>
                </a:lnTo>
                <a:lnTo>
                  <a:pt x="21996" y="2006600"/>
                </a:lnTo>
                <a:lnTo>
                  <a:pt x="16052" y="2019300"/>
                </a:lnTo>
                <a:lnTo>
                  <a:pt x="10045" y="2019300"/>
                </a:lnTo>
                <a:lnTo>
                  <a:pt x="4508" y="2044700"/>
                </a:lnTo>
                <a:lnTo>
                  <a:pt x="0" y="2044700"/>
                </a:lnTo>
                <a:lnTo>
                  <a:pt x="5994" y="2057400"/>
                </a:lnTo>
                <a:lnTo>
                  <a:pt x="20726" y="2070100"/>
                </a:lnTo>
                <a:lnTo>
                  <a:pt x="7607" y="2070100"/>
                </a:lnTo>
                <a:lnTo>
                  <a:pt x="16548" y="2095500"/>
                </a:lnTo>
                <a:lnTo>
                  <a:pt x="16916" y="2108200"/>
                </a:lnTo>
                <a:lnTo>
                  <a:pt x="16649" y="2120900"/>
                </a:lnTo>
                <a:lnTo>
                  <a:pt x="23685" y="2146300"/>
                </a:lnTo>
                <a:lnTo>
                  <a:pt x="10248" y="2146300"/>
                </a:lnTo>
                <a:lnTo>
                  <a:pt x="16395" y="2159000"/>
                </a:lnTo>
                <a:lnTo>
                  <a:pt x="9296" y="2159000"/>
                </a:lnTo>
                <a:lnTo>
                  <a:pt x="8496" y="2172081"/>
                </a:lnTo>
                <a:lnTo>
                  <a:pt x="9842" y="2184374"/>
                </a:lnTo>
                <a:lnTo>
                  <a:pt x="21158" y="2184374"/>
                </a:lnTo>
                <a:lnTo>
                  <a:pt x="21107" y="2184628"/>
                </a:lnTo>
                <a:lnTo>
                  <a:pt x="18859" y="2197100"/>
                </a:lnTo>
                <a:lnTo>
                  <a:pt x="20612" y="2197100"/>
                </a:lnTo>
                <a:lnTo>
                  <a:pt x="22212" y="2209800"/>
                </a:lnTo>
                <a:lnTo>
                  <a:pt x="19456" y="2209800"/>
                </a:lnTo>
                <a:lnTo>
                  <a:pt x="25768" y="2222500"/>
                </a:lnTo>
                <a:lnTo>
                  <a:pt x="22326" y="2222500"/>
                </a:lnTo>
                <a:lnTo>
                  <a:pt x="18084" y="2235200"/>
                </a:lnTo>
                <a:lnTo>
                  <a:pt x="20650" y="2247900"/>
                </a:lnTo>
                <a:lnTo>
                  <a:pt x="10147" y="2247900"/>
                </a:lnTo>
                <a:lnTo>
                  <a:pt x="10985" y="2260498"/>
                </a:lnTo>
                <a:lnTo>
                  <a:pt x="28829" y="2260498"/>
                </a:lnTo>
                <a:lnTo>
                  <a:pt x="19989" y="2273300"/>
                </a:lnTo>
                <a:lnTo>
                  <a:pt x="25908" y="2273300"/>
                </a:lnTo>
                <a:lnTo>
                  <a:pt x="30060" y="2286000"/>
                </a:lnTo>
                <a:lnTo>
                  <a:pt x="16065" y="2298700"/>
                </a:lnTo>
                <a:lnTo>
                  <a:pt x="26085" y="2311400"/>
                </a:lnTo>
                <a:lnTo>
                  <a:pt x="34683" y="2324100"/>
                </a:lnTo>
                <a:lnTo>
                  <a:pt x="41998" y="2336800"/>
                </a:lnTo>
                <a:lnTo>
                  <a:pt x="48209" y="2349500"/>
                </a:lnTo>
                <a:lnTo>
                  <a:pt x="46278" y="2349500"/>
                </a:lnTo>
                <a:lnTo>
                  <a:pt x="46850" y="2362200"/>
                </a:lnTo>
                <a:lnTo>
                  <a:pt x="47371" y="2374900"/>
                </a:lnTo>
                <a:lnTo>
                  <a:pt x="37465" y="2374900"/>
                </a:lnTo>
                <a:lnTo>
                  <a:pt x="37490" y="2375065"/>
                </a:lnTo>
                <a:lnTo>
                  <a:pt x="38900" y="2387549"/>
                </a:lnTo>
                <a:lnTo>
                  <a:pt x="40944" y="2400300"/>
                </a:lnTo>
                <a:lnTo>
                  <a:pt x="41516" y="2401354"/>
                </a:lnTo>
                <a:lnTo>
                  <a:pt x="41440" y="2400300"/>
                </a:lnTo>
                <a:lnTo>
                  <a:pt x="41605" y="2401532"/>
                </a:lnTo>
                <a:lnTo>
                  <a:pt x="47828" y="2413000"/>
                </a:lnTo>
                <a:lnTo>
                  <a:pt x="58978" y="2400300"/>
                </a:lnTo>
                <a:lnTo>
                  <a:pt x="71374" y="2413000"/>
                </a:lnTo>
                <a:lnTo>
                  <a:pt x="90500" y="2413000"/>
                </a:lnTo>
                <a:lnTo>
                  <a:pt x="75018" y="2425700"/>
                </a:lnTo>
                <a:lnTo>
                  <a:pt x="56667" y="2425700"/>
                </a:lnTo>
                <a:lnTo>
                  <a:pt x="52438" y="2438400"/>
                </a:lnTo>
                <a:lnTo>
                  <a:pt x="60261" y="2438400"/>
                </a:lnTo>
                <a:lnTo>
                  <a:pt x="62598" y="2451100"/>
                </a:lnTo>
                <a:lnTo>
                  <a:pt x="66890" y="2451100"/>
                </a:lnTo>
                <a:lnTo>
                  <a:pt x="66827" y="2463800"/>
                </a:lnTo>
                <a:lnTo>
                  <a:pt x="65392" y="2463800"/>
                </a:lnTo>
                <a:lnTo>
                  <a:pt x="75069" y="2476500"/>
                </a:lnTo>
                <a:lnTo>
                  <a:pt x="82524" y="2476500"/>
                </a:lnTo>
                <a:lnTo>
                  <a:pt x="82042" y="2489200"/>
                </a:lnTo>
                <a:lnTo>
                  <a:pt x="70675" y="2501900"/>
                </a:lnTo>
                <a:lnTo>
                  <a:pt x="74688" y="2501900"/>
                </a:lnTo>
                <a:lnTo>
                  <a:pt x="79616" y="2514600"/>
                </a:lnTo>
                <a:lnTo>
                  <a:pt x="83439" y="2514600"/>
                </a:lnTo>
                <a:lnTo>
                  <a:pt x="82892" y="2527300"/>
                </a:lnTo>
                <a:lnTo>
                  <a:pt x="108267" y="2527300"/>
                </a:lnTo>
                <a:lnTo>
                  <a:pt x="97269" y="2540000"/>
                </a:lnTo>
                <a:lnTo>
                  <a:pt x="111658" y="2540000"/>
                </a:lnTo>
                <a:lnTo>
                  <a:pt x="107429" y="2552700"/>
                </a:lnTo>
                <a:lnTo>
                  <a:pt x="89331" y="2552700"/>
                </a:lnTo>
                <a:lnTo>
                  <a:pt x="93141" y="2565400"/>
                </a:lnTo>
                <a:lnTo>
                  <a:pt x="98132" y="2565400"/>
                </a:lnTo>
                <a:lnTo>
                  <a:pt x="93891" y="2578100"/>
                </a:lnTo>
                <a:lnTo>
                  <a:pt x="98971" y="2578100"/>
                </a:lnTo>
                <a:lnTo>
                  <a:pt x="99453" y="2590800"/>
                </a:lnTo>
                <a:lnTo>
                  <a:pt x="103492" y="2603500"/>
                </a:lnTo>
                <a:lnTo>
                  <a:pt x="107416" y="2603500"/>
                </a:lnTo>
                <a:lnTo>
                  <a:pt x="107429" y="2616200"/>
                </a:lnTo>
                <a:lnTo>
                  <a:pt x="94729" y="2616200"/>
                </a:lnTo>
                <a:lnTo>
                  <a:pt x="92202" y="2603500"/>
                </a:lnTo>
                <a:lnTo>
                  <a:pt x="84582" y="2603500"/>
                </a:lnTo>
                <a:lnTo>
                  <a:pt x="92176" y="2628900"/>
                </a:lnTo>
                <a:lnTo>
                  <a:pt x="102133" y="2628900"/>
                </a:lnTo>
                <a:lnTo>
                  <a:pt x="110515" y="2641600"/>
                </a:lnTo>
                <a:lnTo>
                  <a:pt x="113347" y="2654300"/>
                </a:lnTo>
                <a:lnTo>
                  <a:pt x="115506" y="2654300"/>
                </a:lnTo>
                <a:lnTo>
                  <a:pt x="118414" y="2667000"/>
                </a:lnTo>
                <a:lnTo>
                  <a:pt x="105727" y="2667000"/>
                </a:lnTo>
                <a:lnTo>
                  <a:pt x="106692" y="2679700"/>
                </a:lnTo>
                <a:lnTo>
                  <a:pt x="112179" y="2679700"/>
                </a:lnTo>
                <a:lnTo>
                  <a:pt x="120357" y="2692400"/>
                </a:lnTo>
                <a:lnTo>
                  <a:pt x="129413" y="2705100"/>
                </a:lnTo>
                <a:lnTo>
                  <a:pt x="119634" y="2705100"/>
                </a:lnTo>
                <a:lnTo>
                  <a:pt x="120370" y="2717800"/>
                </a:lnTo>
                <a:lnTo>
                  <a:pt x="127723" y="2717800"/>
                </a:lnTo>
                <a:lnTo>
                  <a:pt x="127723" y="2730500"/>
                </a:lnTo>
                <a:lnTo>
                  <a:pt x="137871" y="2717800"/>
                </a:lnTo>
                <a:lnTo>
                  <a:pt x="128930" y="2730500"/>
                </a:lnTo>
                <a:lnTo>
                  <a:pt x="127723" y="2730500"/>
                </a:lnTo>
                <a:lnTo>
                  <a:pt x="127190" y="2730500"/>
                </a:lnTo>
                <a:lnTo>
                  <a:pt x="130378" y="2743200"/>
                </a:lnTo>
                <a:lnTo>
                  <a:pt x="136182" y="2755900"/>
                </a:lnTo>
                <a:lnTo>
                  <a:pt x="146761" y="2755900"/>
                </a:lnTo>
                <a:lnTo>
                  <a:pt x="146646" y="2768600"/>
                </a:lnTo>
                <a:lnTo>
                  <a:pt x="139560" y="2781300"/>
                </a:lnTo>
                <a:lnTo>
                  <a:pt x="153060" y="2781300"/>
                </a:lnTo>
                <a:lnTo>
                  <a:pt x="148031" y="2794000"/>
                </a:lnTo>
                <a:lnTo>
                  <a:pt x="154736" y="2794000"/>
                </a:lnTo>
                <a:lnTo>
                  <a:pt x="155638" y="2794000"/>
                </a:lnTo>
                <a:lnTo>
                  <a:pt x="166636" y="2794000"/>
                </a:lnTo>
                <a:lnTo>
                  <a:pt x="170865" y="2806700"/>
                </a:lnTo>
                <a:lnTo>
                  <a:pt x="150139" y="2806700"/>
                </a:lnTo>
                <a:lnTo>
                  <a:pt x="151193" y="2819400"/>
                </a:lnTo>
                <a:lnTo>
                  <a:pt x="150558" y="2819400"/>
                </a:lnTo>
                <a:lnTo>
                  <a:pt x="146329" y="2832100"/>
                </a:lnTo>
                <a:lnTo>
                  <a:pt x="156908" y="2832100"/>
                </a:lnTo>
                <a:lnTo>
                  <a:pt x="149555" y="2844800"/>
                </a:lnTo>
                <a:lnTo>
                  <a:pt x="162407" y="2844800"/>
                </a:lnTo>
                <a:lnTo>
                  <a:pt x="162356" y="2832100"/>
                </a:lnTo>
                <a:lnTo>
                  <a:pt x="170535" y="2832100"/>
                </a:lnTo>
                <a:lnTo>
                  <a:pt x="162407" y="2844800"/>
                </a:lnTo>
                <a:lnTo>
                  <a:pt x="168630" y="2844800"/>
                </a:lnTo>
                <a:lnTo>
                  <a:pt x="170865" y="2857500"/>
                </a:lnTo>
                <a:lnTo>
                  <a:pt x="153949" y="2857500"/>
                </a:lnTo>
                <a:lnTo>
                  <a:pt x="158940" y="2870200"/>
                </a:lnTo>
                <a:lnTo>
                  <a:pt x="157518" y="2870200"/>
                </a:lnTo>
                <a:lnTo>
                  <a:pt x="161556" y="2882900"/>
                </a:lnTo>
                <a:lnTo>
                  <a:pt x="193979" y="2882900"/>
                </a:lnTo>
                <a:lnTo>
                  <a:pt x="191274" y="2895600"/>
                </a:lnTo>
                <a:lnTo>
                  <a:pt x="188722" y="2908300"/>
                </a:lnTo>
                <a:lnTo>
                  <a:pt x="170027" y="2908300"/>
                </a:lnTo>
                <a:lnTo>
                  <a:pt x="159016" y="2921000"/>
                </a:lnTo>
                <a:lnTo>
                  <a:pt x="157353" y="2921000"/>
                </a:lnTo>
                <a:lnTo>
                  <a:pt x="155638" y="2933700"/>
                </a:lnTo>
                <a:lnTo>
                  <a:pt x="170218" y="2921000"/>
                </a:lnTo>
                <a:lnTo>
                  <a:pt x="172656" y="2921000"/>
                </a:lnTo>
                <a:lnTo>
                  <a:pt x="175260" y="2933700"/>
                </a:lnTo>
                <a:lnTo>
                  <a:pt x="190322" y="2921000"/>
                </a:lnTo>
                <a:lnTo>
                  <a:pt x="192862" y="2933700"/>
                </a:lnTo>
                <a:lnTo>
                  <a:pt x="175260" y="2933700"/>
                </a:lnTo>
                <a:lnTo>
                  <a:pt x="155638" y="2933700"/>
                </a:lnTo>
                <a:lnTo>
                  <a:pt x="152171" y="2933700"/>
                </a:lnTo>
                <a:lnTo>
                  <a:pt x="160502" y="2946400"/>
                </a:lnTo>
                <a:lnTo>
                  <a:pt x="153098" y="2946400"/>
                </a:lnTo>
                <a:lnTo>
                  <a:pt x="152120" y="2959100"/>
                </a:lnTo>
                <a:lnTo>
                  <a:pt x="159550" y="2959100"/>
                </a:lnTo>
                <a:lnTo>
                  <a:pt x="155422" y="2971800"/>
                </a:lnTo>
                <a:lnTo>
                  <a:pt x="163245" y="2971800"/>
                </a:lnTo>
                <a:lnTo>
                  <a:pt x="151460" y="2984500"/>
                </a:lnTo>
                <a:lnTo>
                  <a:pt x="147180" y="2984500"/>
                </a:lnTo>
                <a:lnTo>
                  <a:pt x="151409" y="2997200"/>
                </a:lnTo>
                <a:lnTo>
                  <a:pt x="156489" y="2997200"/>
                </a:lnTo>
                <a:lnTo>
                  <a:pt x="155879" y="3009900"/>
                </a:lnTo>
                <a:lnTo>
                  <a:pt x="195389" y="3009900"/>
                </a:lnTo>
                <a:lnTo>
                  <a:pt x="192011" y="3022600"/>
                </a:lnTo>
                <a:lnTo>
                  <a:pt x="166636" y="3022600"/>
                </a:lnTo>
                <a:lnTo>
                  <a:pt x="164096" y="3035300"/>
                </a:lnTo>
                <a:lnTo>
                  <a:pt x="176784" y="3035300"/>
                </a:lnTo>
                <a:lnTo>
                  <a:pt x="169367" y="3048000"/>
                </a:lnTo>
                <a:lnTo>
                  <a:pt x="194551" y="3048000"/>
                </a:lnTo>
                <a:lnTo>
                  <a:pt x="189395" y="3060649"/>
                </a:lnTo>
                <a:lnTo>
                  <a:pt x="193205" y="3060649"/>
                </a:lnTo>
                <a:lnTo>
                  <a:pt x="183883" y="3073400"/>
                </a:lnTo>
                <a:lnTo>
                  <a:pt x="189153" y="3073400"/>
                </a:lnTo>
                <a:lnTo>
                  <a:pt x="178117" y="3086100"/>
                </a:lnTo>
                <a:lnTo>
                  <a:pt x="238531" y="3086100"/>
                </a:lnTo>
                <a:lnTo>
                  <a:pt x="226606" y="3098800"/>
                </a:lnTo>
                <a:lnTo>
                  <a:pt x="226263" y="3098800"/>
                </a:lnTo>
                <a:lnTo>
                  <a:pt x="225920" y="3111500"/>
                </a:lnTo>
                <a:lnTo>
                  <a:pt x="234518" y="3111500"/>
                </a:lnTo>
                <a:lnTo>
                  <a:pt x="239699" y="3124200"/>
                </a:lnTo>
                <a:lnTo>
                  <a:pt x="246989" y="3124200"/>
                </a:lnTo>
                <a:lnTo>
                  <a:pt x="243611" y="3136900"/>
                </a:lnTo>
                <a:lnTo>
                  <a:pt x="264160" y="3136900"/>
                </a:lnTo>
                <a:lnTo>
                  <a:pt x="254927" y="3149600"/>
                </a:lnTo>
                <a:lnTo>
                  <a:pt x="261759" y="3149600"/>
                </a:lnTo>
                <a:lnTo>
                  <a:pt x="259359" y="3162300"/>
                </a:lnTo>
                <a:lnTo>
                  <a:pt x="263118" y="3162300"/>
                </a:lnTo>
                <a:lnTo>
                  <a:pt x="257352" y="3175000"/>
                </a:lnTo>
                <a:lnTo>
                  <a:pt x="258838" y="3175000"/>
                </a:lnTo>
                <a:lnTo>
                  <a:pt x="252933" y="3187662"/>
                </a:lnTo>
                <a:lnTo>
                  <a:pt x="253885" y="3187662"/>
                </a:lnTo>
                <a:lnTo>
                  <a:pt x="271526" y="3162300"/>
                </a:lnTo>
                <a:lnTo>
                  <a:pt x="273608" y="3175000"/>
                </a:lnTo>
                <a:lnTo>
                  <a:pt x="268566" y="3175000"/>
                </a:lnTo>
                <a:lnTo>
                  <a:pt x="260362" y="3187662"/>
                </a:lnTo>
                <a:lnTo>
                  <a:pt x="281254" y="3187662"/>
                </a:lnTo>
                <a:lnTo>
                  <a:pt x="285902" y="3200400"/>
                </a:lnTo>
                <a:lnTo>
                  <a:pt x="300570" y="3200400"/>
                </a:lnTo>
                <a:lnTo>
                  <a:pt x="308356" y="3200400"/>
                </a:lnTo>
                <a:lnTo>
                  <a:pt x="301967" y="3213100"/>
                </a:lnTo>
                <a:lnTo>
                  <a:pt x="299440" y="3213100"/>
                </a:lnTo>
                <a:lnTo>
                  <a:pt x="300570" y="3200400"/>
                </a:lnTo>
                <a:lnTo>
                  <a:pt x="297738" y="3213100"/>
                </a:lnTo>
                <a:lnTo>
                  <a:pt x="292404" y="3213100"/>
                </a:lnTo>
                <a:lnTo>
                  <a:pt x="281673" y="3225800"/>
                </a:lnTo>
                <a:lnTo>
                  <a:pt x="284289" y="3238500"/>
                </a:lnTo>
                <a:lnTo>
                  <a:pt x="313309" y="3238500"/>
                </a:lnTo>
                <a:lnTo>
                  <a:pt x="319735" y="3225800"/>
                </a:lnTo>
                <a:lnTo>
                  <a:pt x="324624" y="3238500"/>
                </a:lnTo>
                <a:lnTo>
                  <a:pt x="315087" y="3238500"/>
                </a:lnTo>
                <a:lnTo>
                  <a:pt x="306171" y="3263900"/>
                </a:lnTo>
                <a:lnTo>
                  <a:pt x="322897" y="3263900"/>
                </a:lnTo>
                <a:lnTo>
                  <a:pt x="332740" y="3251200"/>
                </a:lnTo>
                <a:lnTo>
                  <a:pt x="339255" y="3251200"/>
                </a:lnTo>
                <a:lnTo>
                  <a:pt x="339191" y="3263900"/>
                </a:lnTo>
                <a:lnTo>
                  <a:pt x="341922" y="3263900"/>
                </a:lnTo>
                <a:lnTo>
                  <a:pt x="332981" y="3279902"/>
                </a:lnTo>
                <a:lnTo>
                  <a:pt x="342569" y="3263900"/>
                </a:lnTo>
                <a:lnTo>
                  <a:pt x="346798" y="3263900"/>
                </a:lnTo>
                <a:lnTo>
                  <a:pt x="332422" y="3289300"/>
                </a:lnTo>
                <a:lnTo>
                  <a:pt x="367957" y="3289300"/>
                </a:lnTo>
                <a:lnTo>
                  <a:pt x="362877" y="3302000"/>
                </a:lnTo>
                <a:lnTo>
                  <a:pt x="356958" y="3302000"/>
                </a:lnTo>
                <a:lnTo>
                  <a:pt x="354418" y="3314700"/>
                </a:lnTo>
                <a:lnTo>
                  <a:pt x="363867" y="3314700"/>
                </a:lnTo>
                <a:lnTo>
                  <a:pt x="369112" y="3327400"/>
                </a:lnTo>
                <a:lnTo>
                  <a:pt x="371665" y="3340100"/>
                </a:lnTo>
                <a:lnTo>
                  <a:pt x="373024" y="3352800"/>
                </a:lnTo>
                <a:lnTo>
                  <a:pt x="389102" y="3340100"/>
                </a:lnTo>
                <a:lnTo>
                  <a:pt x="389940" y="3340100"/>
                </a:lnTo>
                <a:lnTo>
                  <a:pt x="384873" y="3352800"/>
                </a:lnTo>
                <a:lnTo>
                  <a:pt x="385826" y="3352800"/>
                </a:lnTo>
                <a:lnTo>
                  <a:pt x="390639" y="3340100"/>
                </a:lnTo>
                <a:lnTo>
                  <a:pt x="398399" y="3340100"/>
                </a:lnTo>
                <a:lnTo>
                  <a:pt x="391629" y="3352800"/>
                </a:lnTo>
                <a:lnTo>
                  <a:pt x="399948" y="3352800"/>
                </a:lnTo>
                <a:lnTo>
                  <a:pt x="412470" y="3365500"/>
                </a:lnTo>
                <a:lnTo>
                  <a:pt x="420700" y="3365500"/>
                </a:lnTo>
                <a:lnTo>
                  <a:pt x="420700" y="3365639"/>
                </a:lnTo>
                <a:lnTo>
                  <a:pt x="421246" y="3378200"/>
                </a:lnTo>
                <a:lnTo>
                  <a:pt x="430974" y="3378200"/>
                </a:lnTo>
                <a:lnTo>
                  <a:pt x="439483" y="3365639"/>
                </a:lnTo>
                <a:lnTo>
                  <a:pt x="439470" y="3365500"/>
                </a:lnTo>
                <a:lnTo>
                  <a:pt x="439483" y="3365639"/>
                </a:lnTo>
                <a:lnTo>
                  <a:pt x="440690" y="3378200"/>
                </a:lnTo>
                <a:lnTo>
                  <a:pt x="437311" y="3378200"/>
                </a:lnTo>
                <a:lnTo>
                  <a:pt x="440677" y="3390900"/>
                </a:lnTo>
                <a:lnTo>
                  <a:pt x="455079" y="3390900"/>
                </a:lnTo>
                <a:lnTo>
                  <a:pt x="459105" y="3403600"/>
                </a:lnTo>
                <a:lnTo>
                  <a:pt x="461949" y="3403600"/>
                </a:lnTo>
                <a:lnTo>
                  <a:pt x="463042" y="3416300"/>
                </a:lnTo>
                <a:lnTo>
                  <a:pt x="470738" y="3416300"/>
                </a:lnTo>
                <a:lnTo>
                  <a:pt x="474637" y="3429000"/>
                </a:lnTo>
                <a:lnTo>
                  <a:pt x="479323" y="3429000"/>
                </a:lnTo>
                <a:lnTo>
                  <a:pt x="490601" y="3416300"/>
                </a:lnTo>
                <a:lnTo>
                  <a:pt x="488264" y="3429000"/>
                </a:lnTo>
                <a:lnTo>
                  <a:pt x="1087907" y="3429000"/>
                </a:lnTo>
                <a:lnTo>
                  <a:pt x="1080173" y="3416300"/>
                </a:lnTo>
                <a:lnTo>
                  <a:pt x="1087196" y="3416300"/>
                </a:lnTo>
                <a:lnTo>
                  <a:pt x="1098778" y="3403600"/>
                </a:lnTo>
                <a:lnTo>
                  <a:pt x="1082179" y="3403600"/>
                </a:lnTo>
                <a:lnTo>
                  <a:pt x="1075588" y="3416300"/>
                </a:lnTo>
                <a:lnTo>
                  <a:pt x="1067485" y="3416300"/>
                </a:lnTo>
                <a:lnTo>
                  <a:pt x="1075410" y="3403600"/>
                </a:lnTo>
                <a:lnTo>
                  <a:pt x="1066634" y="3403600"/>
                </a:lnTo>
                <a:lnTo>
                  <a:pt x="1074331" y="3390900"/>
                </a:lnTo>
                <a:lnTo>
                  <a:pt x="1079842" y="3390900"/>
                </a:lnTo>
                <a:lnTo>
                  <a:pt x="1087780" y="3378200"/>
                </a:lnTo>
                <a:lnTo>
                  <a:pt x="1059764" y="3378200"/>
                </a:lnTo>
                <a:lnTo>
                  <a:pt x="1055712" y="3365500"/>
                </a:lnTo>
                <a:lnTo>
                  <a:pt x="1058430" y="3365500"/>
                </a:lnTo>
                <a:lnTo>
                  <a:pt x="1070864" y="3352800"/>
                </a:lnTo>
                <a:lnTo>
                  <a:pt x="1070140" y="3352800"/>
                </a:lnTo>
                <a:lnTo>
                  <a:pt x="1066317" y="3340100"/>
                </a:lnTo>
                <a:lnTo>
                  <a:pt x="1047394" y="3340100"/>
                </a:lnTo>
                <a:lnTo>
                  <a:pt x="1058824" y="3327400"/>
                </a:lnTo>
                <a:lnTo>
                  <a:pt x="1053109" y="3327400"/>
                </a:lnTo>
                <a:lnTo>
                  <a:pt x="1042492" y="3340100"/>
                </a:lnTo>
                <a:lnTo>
                  <a:pt x="1044562" y="3340100"/>
                </a:lnTo>
                <a:lnTo>
                  <a:pt x="1042860" y="3343338"/>
                </a:lnTo>
                <a:lnTo>
                  <a:pt x="1042860" y="3365500"/>
                </a:lnTo>
                <a:lnTo>
                  <a:pt x="1042784" y="3365639"/>
                </a:lnTo>
                <a:lnTo>
                  <a:pt x="1036078" y="3378200"/>
                </a:lnTo>
                <a:lnTo>
                  <a:pt x="1027734" y="3378200"/>
                </a:lnTo>
                <a:lnTo>
                  <a:pt x="1032052" y="3365500"/>
                </a:lnTo>
                <a:lnTo>
                  <a:pt x="1042860" y="3365500"/>
                </a:lnTo>
                <a:lnTo>
                  <a:pt x="1042860" y="3343338"/>
                </a:lnTo>
                <a:lnTo>
                  <a:pt x="1037882" y="3352800"/>
                </a:lnTo>
                <a:lnTo>
                  <a:pt x="1035024" y="3340100"/>
                </a:lnTo>
                <a:lnTo>
                  <a:pt x="1026337" y="3340100"/>
                </a:lnTo>
                <a:lnTo>
                  <a:pt x="1028395" y="3327400"/>
                </a:lnTo>
                <a:lnTo>
                  <a:pt x="1030262" y="3314700"/>
                </a:lnTo>
                <a:lnTo>
                  <a:pt x="1038720" y="3314700"/>
                </a:lnTo>
                <a:lnTo>
                  <a:pt x="1038720" y="3327400"/>
                </a:lnTo>
                <a:lnTo>
                  <a:pt x="1039482" y="3327400"/>
                </a:lnTo>
                <a:lnTo>
                  <a:pt x="1040422" y="3314700"/>
                </a:lnTo>
                <a:lnTo>
                  <a:pt x="1039253" y="3314700"/>
                </a:lnTo>
                <a:lnTo>
                  <a:pt x="1031963" y="3302000"/>
                </a:lnTo>
                <a:lnTo>
                  <a:pt x="1024661" y="3302000"/>
                </a:lnTo>
                <a:lnTo>
                  <a:pt x="1019276" y="3289300"/>
                </a:lnTo>
                <a:lnTo>
                  <a:pt x="1029931" y="3289300"/>
                </a:lnTo>
                <a:lnTo>
                  <a:pt x="1029982" y="3276536"/>
                </a:lnTo>
                <a:lnTo>
                  <a:pt x="1030173" y="3276536"/>
                </a:lnTo>
                <a:lnTo>
                  <a:pt x="1034034" y="3263900"/>
                </a:lnTo>
                <a:lnTo>
                  <a:pt x="1015047" y="3263900"/>
                </a:lnTo>
                <a:lnTo>
                  <a:pt x="1025194" y="3251200"/>
                </a:lnTo>
                <a:lnTo>
                  <a:pt x="1009967" y="3251200"/>
                </a:lnTo>
                <a:lnTo>
                  <a:pt x="1006716" y="3238500"/>
                </a:lnTo>
                <a:lnTo>
                  <a:pt x="995451" y="3238500"/>
                </a:lnTo>
                <a:lnTo>
                  <a:pt x="997280" y="3225800"/>
                </a:lnTo>
                <a:lnTo>
                  <a:pt x="1000658" y="3225800"/>
                </a:lnTo>
                <a:lnTo>
                  <a:pt x="1000823" y="3213100"/>
                </a:lnTo>
                <a:lnTo>
                  <a:pt x="998753" y="3213100"/>
                </a:lnTo>
                <a:lnTo>
                  <a:pt x="1000188" y="3200400"/>
                </a:lnTo>
                <a:lnTo>
                  <a:pt x="1010856" y="3187662"/>
                </a:lnTo>
                <a:lnTo>
                  <a:pt x="987158" y="3187662"/>
                </a:lnTo>
                <a:lnTo>
                  <a:pt x="996505" y="3175000"/>
                </a:lnTo>
                <a:lnTo>
                  <a:pt x="1003833" y="3175000"/>
                </a:lnTo>
                <a:lnTo>
                  <a:pt x="1010208" y="3162300"/>
                </a:lnTo>
                <a:lnTo>
                  <a:pt x="993889" y="3162300"/>
                </a:lnTo>
                <a:lnTo>
                  <a:pt x="994600" y="3149600"/>
                </a:lnTo>
                <a:lnTo>
                  <a:pt x="993673" y="3162300"/>
                </a:lnTo>
                <a:lnTo>
                  <a:pt x="992047" y="3149600"/>
                </a:lnTo>
                <a:lnTo>
                  <a:pt x="994600" y="3149600"/>
                </a:lnTo>
                <a:lnTo>
                  <a:pt x="996848" y="3149600"/>
                </a:lnTo>
                <a:lnTo>
                  <a:pt x="1004836" y="3136900"/>
                </a:lnTo>
                <a:lnTo>
                  <a:pt x="1012291" y="3136900"/>
                </a:lnTo>
                <a:lnTo>
                  <a:pt x="1016838" y="3124200"/>
                </a:lnTo>
                <a:lnTo>
                  <a:pt x="1009116" y="3124200"/>
                </a:lnTo>
                <a:lnTo>
                  <a:pt x="1008278" y="3111500"/>
                </a:lnTo>
                <a:lnTo>
                  <a:pt x="1014552" y="3111500"/>
                </a:lnTo>
                <a:lnTo>
                  <a:pt x="1011758" y="3098800"/>
                </a:lnTo>
                <a:lnTo>
                  <a:pt x="1008494" y="3098800"/>
                </a:lnTo>
                <a:lnTo>
                  <a:pt x="1006576" y="3086100"/>
                </a:lnTo>
                <a:lnTo>
                  <a:pt x="1008646" y="3086100"/>
                </a:lnTo>
                <a:lnTo>
                  <a:pt x="1013142" y="3073400"/>
                </a:lnTo>
                <a:lnTo>
                  <a:pt x="1014196" y="3073400"/>
                </a:lnTo>
                <a:lnTo>
                  <a:pt x="1013345" y="3060649"/>
                </a:lnTo>
                <a:lnTo>
                  <a:pt x="997242" y="3060649"/>
                </a:lnTo>
                <a:lnTo>
                  <a:pt x="992517" y="3048000"/>
                </a:lnTo>
                <a:lnTo>
                  <a:pt x="985469" y="3048000"/>
                </a:lnTo>
                <a:lnTo>
                  <a:pt x="990612" y="3035300"/>
                </a:lnTo>
                <a:lnTo>
                  <a:pt x="995591" y="3035300"/>
                </a:lnTo>
                <a:lnTo>
                  <a:pt x="987971" y="3022600"/>
                </a:lnTo>
                <a:lnTo>
                  <a:pt x="982052" y="3035300"/>
                </a:lnTo>
                <a:lnTo>
                  <a:pt x="973594" y="3035300"/>
                </a:lnTo>
                <a:lnTo>
                  <a:pt x="981798" y="3022600"/>
                </a:lnTo>
                <a:lnTo>
                  <a:pt x="987971" y="3022600"/>
                </a:lnTo>
                <a:lnTo>
                  <a:pt x="996429" y="3022600"/>
                </a:lnTo>
                <a:lnTo>
                  <a:pt x="993889" y="3009900"/>
                </a:lnTo>
                <a:lnTo>
                  <a:pt x="982903" y="3009900"/>
                </a:lnTo>
                <a:lnTo>
                  <a:pt x="978268" y="2997200"/>
                </a:lnTo>
                <a:lnTo>
                  <a:pt x="979512" y="2997200"/>
                </a:lnTo>
                <a:lnTo>
                  <a:pt x="984567" y="2984500"/>
                </a:lnTo>
                <a:lnTo>
                  <a:pt x="1001395" y="2984500"/>
                </a:lnTo>
                <a:lnTo>
                  <a:pt x="1001471" y="2971800"/>
                </a:lnTo>
                <a:lnTo>
                  <a:pt x="995591" y="2971800"/>
                </a:lnTo>
                <a:lnTo>
                  <a:pt x="980363" y="2959100"/>
                </a:lnTo>
                <a:lnTo>
                  <a:pt x="990117" y="2959100"/>
                </a:lnTo>
                <a:lnTo>
                  <a:pt x="990727" y="2946400"/>
                </a:lnTo>
                <a:lnTo>
                  <a:pt x="992911" y="2933700"/>
                </a:lnTo>
                <a:lnTo>
                  <a:pt x="1005738" y="2933700"/>
                </a:lnTo>
                <a:lnTo>
                  <a:pt x="1007008" y="2921000"/>
                </a:lnTo>
                <a:lnTo>
                  <a:pt x="1003820" y="2921000"/>
                </a:lnTo>
                <a:lnTo>
                  <a:pt x="1003096" y="2908300"/>
                </a:lnTo>
                <a:lnTo>
                  <a:pt x="996429" y="2908300"/>
                </a:lnTo>
                <a:lnTo>
                  <a:pt x="994473" y="2882900"/>
                </a:lnTo>
                <a:lnTo>
                  <a:pt x="1001712" y="2870200"/>
                </a:lnTo>
                <a:lnTo>
                  <a:pt x="1013079" y="2857500"/>
                </a:lnTo>
                <a:lnTo>
                  <a:pt x="1018286" y="2857500"/>
                </a:lnTo>
                <a:lnTo>
                  <a:pt x="1018362" y="2857335"/>
                </a:lnTo>
                <a:lnTo>
                  <a:pt x="1023505" y="2844800"/>
                </a:lnTo>
                <a:lnTo>
                  <a:pt x="1017498" y="2844800"/>
                </a:lnTo>
                <a:lnTo>
                  <a:pt x="1002779" y="2832100"/>
                </a:lnTo>
                <a:lnTo>
                  <a:pt x="1010894" y="2832100"/>
                </a:lnTo>
                <a:lnTo>
                  <a:pt x="1006741" y="2819400"/>
                </a:lnTo>
                <a:lnTo>
                  <a:pt x="1007008" y="2806700"/>
                </a:lnTo>
                <a:lnTo>
                  <a:pt x="1007910" y="2806700"/>
                </a:lnTo>
                <a:lnTo>
                  <a:pt x="1001509" y="2794000"/>
                </a:lnTo>
                <a:lnTo>
                  <a:pt x="1016622" y="2794000"/>
                </a:lnTo>
                <a:lnTo>
                  <a:pt x="1015466" y="2781300"/>
                </a:lnTo>
                <a:lnTo>
                  <a:pt x="1018425" y="2781300"/>
                </a:lnTo>
                <a:lnTo>
                  <a:pt x="1015034" y="2768600"/>
                </a:lnTo>
                <a:lnTo>
                  <a:pt x="1007427" y="2768600"/>
                </a:lnTo>
                <a:lnTo>
                  <a:pt x="1009992" y="2755900"/>
                </a:lnTo>
                <a:lnTo>
                  <a:pt x="1005598" y="2755900"/>
                </a:lnTo>
                <a:lnTo>
                  <a:pt x="1007008" y="2743200"/>
                </a:lnTo>
                <a:lnTo>
                  <a:pt x="1010754" y="2743200"/>
                </a:lnTo>
                <a:lnTo>
                  <a:pt x="1015669" y="2730500"/>
                </a:lnTo>
                <a:lnTo>
                  <a:pt x="1022654" y="2730500"/>
                </a:lnTo>
                <a:lnTo>
                  <a:pt x="1009967" y="2717800"/>
                </a:lnTo>
                <a:lnTo>
                  <a:pt x="1020102" y="2717800"/>
                </a:lnTo>
                <a:lnTo>
                  <a:pt x="1015568" y="2705100"/>
                </a:lnTo>
                <a:lnTo>
                  <a:pt x="1019263" y="2705100"/>
                </a:lnTo>
                <a:lnTo>
                  <a:pt x="1012926" y="2679700"/>
                </a:lnTo>
                <a:lnTo>
                  <a:pt x="1007846" y="2679700"/>
                </a:lnTo>
                <a:lnTo>
                  <a:pt x="1004049" y="2667000"/>
                </a:lnTo>
                <a:lnTo>
                  <a:pt x="1014806" y="2679700"/>
                </a:lnTo>
                <a:lnTo>
                  <a:pt x="1022451" y="2679700"/>
                </a:lnTo>
                <a:lnTo>
                  <a:pt x="1014095" y="2667000"/>
                </a:lnTo>
                <a:lnTo>
                  <a:pt x="1008735" y="2667000"/>
                </a:lnTo>
                <a:lnTo>
                  <a:pt x="1009967" y="2654300"/>
                </a:lnTo>
                <a:lnTo>
                  <a:pt x="1022654" y="2654300"/>
                </a:lnTo>
                <a:lnTo>
                  <a:pt x="1023150" y="2641600"/>
                </a:lnTo>
                <a:lnTo>
                  <a:pt x="1018425" y="2628900"/>
                </a:lnTo>
                <a:lnTo>
                  <a:pt x="1000874" y="2628900"/>
                </a:lnTo>
                <a:lnTo>
                  <a:pt x="1008532" y="2616200"/>
                </a:lnTo>
                <a:lnTo>
                  <a:pt x="1012507" y="2616200"/>
                </a:lnTo>
                <a:lnTo>
                  <a:pt x="1014196" y="2603500"/>
                </a:lnTo>
                <a:lnTo>
                  <a:pt x="1019263" y="2603500"/>
                </a:lnTo>
                <a:lnTo>
                  <a:pt x="1020965" y="2616200"/>
                </a:lnTo>
                <a:lnTo>
                  <a:pt x="1029423" y="2628900"/>
                </a:lnTo>
                <a:lnTo>
                  <a:pt x="1024343" y="2616200"/>
                </a:lnTo>
                <a:lnTo>
                  <a:pt x="1027734" y="2616200"/>
                </a:lnTo>
                <a:lnTo>
                  <a:pt x="1020483" y="2603500"/>
                </a:lnTo>
                <a:lnTo>
                  <a:pt x="1020089" y="2603500"/>
                </a:lnTo>
                <a:lnTo>
                  <a:pt x="1013345" y="2590800"/>
                </a:lnTo>
                <a:lnTo>
                  <a:pt x="1012507" y="2603500"/>
                </a:lnTo>
                <a:lnTo>
                  <a:pt x="1002347" y="2590800"/>
                </a:lnTo>
                <a:lnTo>
                  <a:pt x="999820" y="2590800"/>
                </a:lnTo>
                <a:lnTo>
                  <a:pt x="1003198" y="2578100"/>
                </a:lnTo>
                <a:lnTo>
                  <a:pt x="1020114" y="2578100"/>
                </a:lnTo>
                <a:lnTo>
                  <a:pt x="1020965" y="2565400"/>
                </a:lnTo>
                <a:lnTo>
                  <a:pt x="1007452" y="2565400"/>
                </a:lnTo>
                <a:lnTo>
                  <a:pt x="1015034" y="2552700"/>
                </a:lnTo>
                <a:lnTo>
                  <a:pt x="1007427" y="2552700"/>
                </a:lnTo>
                <a:lnTo>
                  <a:pt x="1001509" y="2540000"/>
                </a:lnTo>
                <a:lnTo>
                  <a:pt x="1020292" y="2540000"/>
                </a:lnTo>
                <a:lnTo>
                  <a:pt x="1016190" y="2527300"/>
                </a:lnTo>
                <a:lnTo>
                  <a:pt x="1019276" y="2527300"/>
                </a:lnTo>
                <a:lnTo>
                  <a:pt x="1021803" y="2514600"/>
                </a:lnTo>
                <a:lnTo>
                  <a:pt x="1020533" y="2514600"/>
                </a:lnTo>
                <a:lnTo>
                  <a:pt x="1019276" y="2501900"/>
                </a:lnTo>
                <a:lnTo>
                  <a:pt x="1033538" y="2501900"/>
                </a:lnTo>
                <a:lnTo>
                  <a:pt x="1029512" y="2489200"/>
                </a:lnTo>
                <a:lnTo>
                  <a:pt x="1031113" y="2476500"/>
                </a:lnTo>
                <a:lnTo>
                  <a:pt x="1045667" y="2476500"/>
                </a:lnTo>
                <a:lnTo>
                  <a:pt x="1043482" y="2463800"/>
                </a:lnTo>
                <a:lnTo>
                  <a:pt x="1038923" y="2451100"/>
                </a:lnTo>
                <a:lnTo>
                  <a:pt x="1050569" y="2451100"/>
                </a:lnTo>
                <a:lnTo>
                  <a:pt x="1043800" y="2438400"/>
                </a:lnTo>
                <a:lnTo>
                  <a:pt x="1034491" y="2438400"/>
                </a:lnTo>
                <a:lnTo>
                  <a:pt x="1051255" y="2425700"/>
                </a:lnTo>
                <a:lnTo>
                  <a:pt x="1048029" y="2425700"/>
                </a:lnTo>
                <a:lnTo>
                  <a:pt x="1043533" y="2413000"/>
                </a:lnTo>
                <a:lnTo>
                  <a:pt x="1056487" y="2400300"/>
                </a:lnTo>
                <a:lnTo>
                  <a:pt x="1050709" y="2400300"/>
                </a:lnTo>
                <a:lnTo>
                  <a:pt x="1042898" y="2387333"/>
                </a:lnTo>
                <a:lnTo>
                  <a:pt x="1040384" y="2374900"/>
                </a:lnTo>
                <a:lnTo>
                  <a:pt x="1046924" y="2374900"/>
                </a:lnTo>
                <a:lnTo>
                  <a:pt x="1047000" y="2375065"/>
                </a:lnTo>
                <a:lnTo>
                  <a:pt x="1052182" y="2387333"/>
                </a:lnTo>
                <a:lnTo>
                  <a:pt x="1048613" y="2374900"/>
                </a:lnTo>
                <a:lnTo>
                  <a:pt x="1069174" y="2374900"/>
                </a:lnTo>
                <a:lnTo>
                  <a:pt x="1053668" y="2362200"/>
                </a:lnTo>
                <a:lnTo>
                  <a:pt x="1051725" y="2362200"/>
                </a:lnTo>
                <a:lnTo>
                  <a:pt x="1052118" y="2349500"/>
                </a:lnTo>
                <a:lnTo>
                  <a:pt x="1064209" y="2349500"/>
                </a:lnTo>
                <a:lnTo>
                  <a:pt x="1072565" y="2362200"/>
                </a:lnTo>
                <a:lnTo>
                  <a:pt x="1083513" y="2362200"/>
                </a:lnTo>
                <a:lnTo>
                  <a:pt x="1086269" y="2349500"/>
                </a:lnTo>
                <a:lnTo>
                  <a:pt x="1077379" y="2349500"/>
                </a:lnTo>
                <a:lnTo>
                  <a:pt x="1084503" y="2336800"/>
                </a:lnTo>
                <a:lnTo>
                  <a:pt x="1090523" y="2336800"/>
                </a:lnTo>
                <a:lnTo>
                  <a:pt x="1084402" y="2324100"/>
                </a:lnTo>
                <a:lnTo>
                  <a:pt x="1078128" y="2324100"/>
                </a:lnTo>
                <a:lnTo>
                  <a:pt x="1070343" y="2311400"/>
                </a:lnTo>
                <a:lnTo>
                  <a:pt x="1062393" y="2311400"/>
                </a:lnTo>
                <a:lnTo>
                  <a:pt x="1055636" y="2298700"/>
                </a:lnTo>
                <a:lnTo>
                  <a:pt x="1064094" y="2298700"/>
                </a:lnTo>
                <a:lnTo>
                  <a:pt x="1071714" y="2311400"/>
                </a:lnTo>
                <a:lnTo>
                  <a:pt x="1080173" y="2298700"/>
                </a:lnTo>
                <a:lnTo>
                  <a:pt x="1087780" y="2298700"/>
                </a:lnTo>
                <a:lnTo>
                  <a:pt x="1084402" y="2286000"/>
                </a:lnTo>
                <a:lnTo>
                  <a:pt x="1080173" y="2286000"/>
                </a:lnTo>
                <a:lnTo>
                  <a:pt x="1077633" y="2273300"/>
                </a:lnTo>
                <a:lnTo>
                  <a:pt x="1075944" y="2273300"/>
                </a:lnTo>
                <a:lnTo>
                  <a:pt x="1075944" y="2298700"/>
                </a:lnTo>
                <a:lnTo>
                  <a:pt x="1059027" y="2286000"/>
                </a:lnTo>
                <a:lnTo>
                  <a:pt x="1062697" y="2273300"/>
                </a:lnTo>
                <a:lnTo>
                  <a:pt x="1064996" y="2273300"/>
                </a:lnTo>
                <a:lnTo>
                  <a:pt x="1066634" y="2286000"/>
                </a:lnTo>
                <a:lnTo>
                  <a:pt x="1073353" y="2286000"/>
                </a:lnTo>
                <a:lnTo>
                  <a:pt x="1075944" y="2298700"/>
                </a:lnTo>
                <a:lnTo>
                  <a:pt x="1075944" y="2273300"/>
                </a:lnTo>
                <a:lnTo>
                  <a:pt x="1066215" y="2273300"/>
                </a:lnTo>
                <a:lnTo>
                  <a:pt x="1069733" y="2247900"/>
                </a:lnTo>
                <a:lnTo>
                  <a:pt x="1073404" y="2247900"/>
                </a:lnTo>
                <a:lnTo>
                  <a:pt x="1105827" y="2260498"/>
                </a:lnTo>
                <a:lnTo>
                  <a:pt x="1135265" y="2260498"/>
                </a:lnTo>
                <a:lnTo>
                  <a:pt x="1124153" y="2247900"/>
                </a:lnTo>
                <a:lnTo>
                  <a:pt x="1136840" y="2247900"/>
                </a:lnTo>
                <a:lnTo>
                  <a:pt x="1135367" y="2260498"/>
                </a:lnTo>
                <a:lnTo>
                  <a:pt x="1140587" y="2260498"/>
                </a:lnTo>
                <a:lnTo>
                  <a:pt x="1140548" y="2247900"/>
                </a:lnTo>
                <a:lnTo>
                  <a:pt x="1146149" y="2247900"/>
                </a:lnTo>
                <a:lnTo>
                  <a:pt x="1150378" y="2247900"/>
                </a:lnTo>
                <a:lnTo>
                  <a:pt x="1142936" y="2235200"/>
                </a:lnTo>
                <a:lnTo>
                  <a:pt x="1138897" y="2235200"/>
                </a:lnTo>
                <a:lnTo>
                  <a:pt x="1136002" y="2222500"/>
                </a:lnTo>
                <a:lnTo>
                  <a:pt x="1142771" y="2222500"/>
                </a:lnTo>
                <a:lnTo>
                  <a:pt x="1144727" y="2235200"/>
                </a:lnTo>
                <a:lnTo>
                  <a:pt x="1144143" y="2222500"/>
                </a:lnTo>
                <a:lnTo>
                  <a:pt x="1144562" y="2222500"/>
                </a:lnTo>
                <a:lnTo>
                  <a:pt x="1148016" y="2209800"/>
                </a:lnTo>
                <a:lnTo>
                  <a:pt x="1158836" y="2222500"/>
                </a:lnTo>
                <a:lnTo>
                  <a:pt x="1153769" y="2209800"/>
                </a:lnTo>
                <a:lnTo>
                  <a:pt x="1142771" y="2197100"/>
                </a:lnTo>
                <a:lnTo>
                  <a:pt x="1167688" y="2197100"/>
                </a:lnTo>
                <a:lnTo>
                  <a:pt x="1165821" y="2184374"/>
                </a:lnTo>
                <a:lnTo>
                  <a:pt x="1166164" y="2171700"/>
                </a:lnTo>
                <a:lnTo>
                  <a:pt x="1171549" y="2171700"/>
                </a:lnTo>
                <a:lnTo>
                  <a:pt x="1163701" y="2159000"/>
                </a:lnTo>
                <a:lnTo>
                  <a:pt x="1157439" y="2146300"/>
                </a:lnTo>
                <a:lnTo>
                  <a:pt x="1163040" y="2146300"/>
                </a:lnTo>
                <a:lnTo>
                  <a:pt x="1171740" y="2159000"/>
                </a:lnTo>
                <a:lnTo>
                  <a:pt x="1177658" y="2159000"/>
                </a:lnTo>
                <a:lnTo>
                  <a:pt x="1172794" y="2146300"/>
                </a:lnTo>
                <a:lnTo>
                  <a:pt x="1177632" y="2146300"/>
                </a:lnTo>
                <a:lnTo>
                  <a:pt x="1172375" y="2133600"/>
                </a:lnTo>
                <a:lnTo>
                  <a:pt x="1182065" y="2146300"/>
                </a:lnTo>
                <a:lnTo>
                  <a:pt x="1192237" y="2146300"/>
                </a:lnTo>
                <a:lnTo>
                  <a:pt x="1190980" y="2133600"/>
                </a:lnTo>
                <a:lnTo>
                  <a:pt x="1178293" y="2133600"/>
                </a:lnTo>
                <a:lnTo>
                  <a:pt x="1179766" y="2120900"/>
                </a:lnTo>
                <a:lnTo>
                  <a:pt x="1186218" y="2120900"/>
                </a:lnTo>
                <a:lnTo>
                  <a:pt x="1195070" y="2133600"/>
                </a:lnTo>
                <a:lnTo>
                  <a:pt x="1197330" y="2133600"/>
                </a:lnTo>
                <a:lnTo>
                  <a:pt x="1204468" y="2146300"/>
                </a:lnTo>
                <a:lnTo>
                  <a:pt x="1206207" y="2146300"/>
                </a:lnTo>
                <a:lnTo>
                  <a:pt x="1199438" y="2133600"/>
                </a:lnTo>
                <a:lnTo>
                  <a:pt x="1203667" y="2133600"/>
                </a:lnTo>
                <a:lnTo>
                  <a:pt x="1199362" y="2120900"/>
                </a:lnTo>
                <a:lnTo>
                  <a:pt x="1195209" y="2120900"/>
                </a:lnTo>
                <a:lnTo>
                  <a:pt x="1190396" y="2108200"/>
                </a:lnTo>
                <a:lnTo>
                  <a:pt x="1190929" y="2095500"/>
                </a:lnTo>
                <a:lnTo>
                  <a:pt x="1181862" y="2095500"/>
                </a:lnTo>
                <a:lnTo>
                  <a:pt x="1174915" y="2082800"/>
                </a:lnTo>
                <a:lnTo>
                  <a:pt x="1163066" y="2082800"/>
                </a:lnTo>
                <a:lnTo>
                  <a:pt x="1162164" y="2070100"/>
                </a:lnTo>
                <a:lnTo>
                  <a:pt x="1178560" y="2070100"/>
                </a:lnTo>
                <a:lnTo>
                  <a:pt x="1180617" y="2082800"/>
                </a:lnTo>
                <a:lnTo>
                  <a:pt x="1183894" y="2082800"/>
                </a:lnTo>
                <a:lnTo>
                  <a:pt x="1179563" y="2070100"/>
                </a:lnTo>
                <a:lnTo>
                  <a:pt x="1198600" y="2070100"/>
                </a:lnTo>
                <a:lnTo>
                  <a:pt x="1189291" y="2082800"/>
                </a:lnTo>
                <a:lnTo>
                  <a:pt x="1202512" y="2082800"/>
                </a:lnTo>
                <a:lnTo>
                  <a:pt x="1203439" y="2095500"/>
                </a:lnTo>
                <a:lnTo>
                  <a:pt x="1216355" y="2095500"/>
                </a:lnTo>
                <a:lnTo>
                  <a:pt x="1219403" y="2082800"/>
                </a:lnTo>
                <a:lnTo>
                  <a:pt x="1218476" y="2082800"/>
                </a:lnTo>
                <a:lnTo>
                  <a:pt x="1217549" y="2070100"/>
                </a:lnTo>
                <a:lnTo>
                  <a:pt x="1203693" y="2070100"/>
                </a:lnTo>
                <a:lnTo>
                  <a:pt x="1197749" y="2057400"/>
                </a:lnTo>
                <a:lnTo>
                  <a:pt x="1199857" y="2044700"/>
                </a:lnTo>
                <a:lnTo>
                  <a:pt x="1214666" y="2057400"/>
                </a:lnTo>
                <a:lnTo>
                  <a:pt x="1228204" y="2057400"/>
                </a:lnTo>
                <a:lnTo>
                  <a:pt x="1226502" y="2044700"/>
                </a:lnTo>
                <a:lnTo>
                  <a:pt x="1226248" y="2044700"/>
                </a:lnTo>
                <a:lnTo>
                  <a:pt x="1208849" y="2044700"/>
                </a:lnTo>
                <a:lnTo>
                  <a:pt x="1204734" y="2032000"/>
                </a:lnTo>
                <a:lnTo>
                  <a:pt x="1209586" y="2032000"/>
                </a:lnTo>
                <a:lnTo>
                  <a:pt x="1226248" y="2044700"/>
                </a:lnTo>
                <a:lnTo>
                  <a:pt x="1219847" y="2032000"/>
                </a:lnTo>
                <a:lnTo>
                  <a:pt x="1214755" y="2019300"/>
                </a:lnTo>
                <a:lnTo>
                  <a:pt x="1226502" y="2019300"/>
                </a:lnTo>
                <a:lnTo>
                  <a:pt x="1223124" y="2032000"/>
                </a:lnTo>
                <a:lnTo>
                  <a:pt x="1231747" y="2032000"/>
                </a:lnTo>
                <a:lnTo>
                  <a:pt x="1227988" y="2019300"/>
                </a:lnTo>
                <a:lnTo>
                  <a:pt x="1236345" y="2019300"/>
                </a:lnTo>
                <a:lnTo>
                  <a:pt x="1231900" y="1993900"/>
                </a:lnTo>
                <a:lnTo>
                  <a:pt x="1246809" y="1993900"/>
                </a:lnTo>
                <a:lnTo>
                  <a:pt x="1248219" y="1981200"/>
                </a:lnTo>
                <a:lnTo>
                  <a:pt x="1254950" y="1968500"/>
                </a:lnTo>
                <a:lnTo>
                  <a:pt x="1276413" y="1968500"/>
                </a:lnTo>
                <a:lnTo>
                  <a:pt x="1263726" y="1955800"/>
                </a:lnTo>
                <a:lnTo>
                  <a:pt x="1268806" y="1955800"/>
                </a:lnTo>
                <a:lnTo>
                  <a:pt x="1262037" y="1943100"/>
                </a:lnTo>
                <a:lnTo>
                  <a:pt x="1267396" y="1943100"/>
                </a:lnTo>
                <a:lnTo>
                  <a:pt x="1264780" y="1930400"/>
                </a:lnTo>
                <a:lnTo>
                  <a:pt x="1267561" y="1917700"/>
                </a:lnTo>
                <a:lnTo>
                  <a:pt x="1281696" y="1917700"/>
                </a:lnTo>
                <a:lnTo>
                  <a:pt x="1274305" y="1905000"/>
                </a:lnTo>
                <a:lnTo>
                  <a:pt x="1268171" y="1892300"/>
                </a:lnTo>
                <a:lnTo>
                  <a:pt x="1281328" y="1892300"/>
                </a:lnTo>
                <a:lnTo>
                  <a:pt x="1286560" y="1879600"/>
                </a:lnTo>
                <a:lnTo>
                  <a:pt x="1294333" y="1866900"/>
                </a:lnTo>
                <a:lnTo>
                  <a:pt x="1309395" y="1866900"/>
                </a:lnTo>
                <a:lnTo>
                  <a:pt x="1303274" y="1854200"/>
                </a:lnTo>
                <a:lnTo>
                  <a:pt x="1306652" y="1854200"/>
                </a:lnTo>
                <a:lnTo>
                  <a:pt x="1307655" y="1847088"/>
                </a:lnTo>
                <a:lnTo>
                  <a:pt x="1308506" y="1841538"/>
                </a:lnTo>
                <a:lnTo>
                  <a:pt x="1310043" y="1847088"/>
                </a:lnTo>
                <a:lnTo>
                  <a:pt x="1311922" y="1854200"/>
                </a:lnTo>
                <a:lnTo>
                  <a:pt x="1318374" y="1866900"/>
                </a:lnTo>
                <a:lnTo>
                  <a:pt x="1322476" y="1866900"/>
                </a:lnTo>
                <a:lnTo>
                  <a:pt x="1318704" y="1879600"/>
                </a:lnTo>
                <a:lnTo>
                  <a:pt x="1289951" y="1879600"/>
                </a:lnTo>
                <a:lnTo>
                  <a:pt x="1294180" y="1892300"/>
                </a:lnTo>
                <a:lnTo>
                  <a:pt x="1300949" y="1892300"/>
                </a:lnTo>
                <a:lnTo>
                  <a:pt x="1308658" y="1892300"/>
                </a:lnTo>
                <a:lnTo>
                  <a:pt x="1310868" y="1905000"/>
                </a:lnTo>
                <a:lnTo>
                  <a:pt x="1308557" y="1905000"/>
                </a:lnTo>
                <a:lnTo>
                  <a:pt x="1300949" y="1892300"/>
                </a:lnTo>
                <a:lnTo>
                  <a:pt x="1302639" y="1917700"/>
                </a:lnTo>
                <a:lnTo>
                  <a:pt x="1311935" y="1905000"/>
                </a:lnTo>
                <a:lnTo>
                  <a:pt x="1319720" y="1917700"/>
                </a:lnTo>
                <a:lnTo>
                  <a:pt x="1317015" y="1917700"/>
                </a:lnTo>
                <a:lnTo>
                  <a:pt x="1328864" y="1930400"/>
                </a:lnTo>
                <a:lnTo>
                  <a:pt x="1303477" y="1930400"/>
                </a:lnTo>
                <a:lnTo>
                  <a:pt x="1306017" y="1943100"/>
                </a:lnTo>
                <a:lnTo>
                  <a:pt x="1311351" y="1943100"/>
                </a:lnTo>
                <a:lnTo>
                  <a:pt x="1311262" y="1943404"/>
                </a:lnTo>
                <a:lnTo>
                  <a:pt x="1307706" y="1955800"/>
                </a:lnTo>
                <a:lnTo>
                  <a:pt x="1305179" y="1955800"/>
                </a:lnTo>
                <a:lnTo>
                  <a:pt x="1303401" y="1943404"/>
                </a:lnTo>
                <a:lnTo>
                  <a:pt x="1300035" y="1955800"/>
                </a:lnTo>
                <a:lnTo>
                  <a:pt x="1299997" y="1968500"/>
                </a:lnTo>
                <a:lnTo>
                  <a:pt x="1299248" y="1968500"/>
                </a:lnTo>
                <a:lnTo>
                  <a:pt x="1299248" y="2120900"/>
                </a:lnTo>
                <a:lnTo>
                  <a:pt x="1294180" y="2120900"/>
                </a:lnTo>
                <a:lnTo>
                  <a:pt x="1294180" y="2425700"/>
                </a:lnTo>
                <a:lnTo>
                  <a:pt x="1279791" y="2425700"/>
                </a:lnTo>
                <a:lnTo>
                  <a:pt x="1284033" y="2413000"/>
                </a:lnTo>
                <a:lnTo>
                  <a:pt x="1293329" y="2413000"/>
                </a:lnTo>
                <a:lnTo>
                  <a:pt x="1294180" y="2425700"/>
                </a:lnTo>
                <a:lnTo>
                  <a:pt x="1294180" y="2120900"/>
                </a:lnTo>
                <a:lnTo>
                  <a:pt x="1283284" y="2120900"/>
                </a:lnTo>
                <a:lnTo>
                  <a:pt x="1288211" y="2108200"/>
                </a:lnTo>
                <a:lnTo>
                  <a:pt x="1296720" y="2108200"/>
                </a:lnTo>
                <a:lnTo>
                  <a:pt x="1299248" y="2120900"/>
                </a:lnTo>
                <a:lnTo>
                  <a:pt x="1299248" y="1968500"/>
                </a:lnTo>
                <a:lnTo>
                  <a:pt x="1278166" y="1968500"/>
                </a:lnTo>
                <a:lnTo>
                  <a:pt x="1282230" y="1993900"/>
                </a:lnTo>
                <a:lnTo>
                  <a:pt x="1284859" y="1993900"/>
                </a:lnTo>
                <a:lnTo>
                  <a:pt x="1282331" y="2006600"/>
                </a:lnTo>
                <a:lnTo>
                  <a:pt x="1293825" y="2006600"/>
                </a:lnTo>
                <a:lnTo>
                  <a:pt x="1287945" y="2019300"/>
                </a:lnTo>
                <a:lnTo>
                  <a:pt x="1282331" y="2019300"/>
                </a:lnTo>
                <a:lnTo>
                  <a:pt x="1282331" y="2095500"/>
                </a:lnTo>
                <a:lnTo>
                  <a:pt x="1281493" y="2108200"/>
                </a:lnTo>
                <a:lnTo>
                  <a:pt x="1275562" y="2108200"/>
                </a:lnTo>
                <a:lnTo>
                  <a:pt x="1271333" y="2095500"/>
                </a:lnTo>
                <a:lnTo>
                  <a:pt x="1282331" y="2095500"/>
                </a:lnTo>
                <a:lnTo>
                  <a:pt x="1282331" y="2019300"/>
                </a:lnTo>
                <a:lnTo>
                  <a:pt x="1277264" y="2019300"/>
                </a:lnTo>
                <a:lnTo>
                  <a:pt x="1264577" y="2006600"/>
                </a:lnTo>
                <a:lnTo>
                  <a:pt x="1267104" y="2019300"/>
                </a:lnTo>
                <a:lnTo>
                  <a:pt x="1265631" y="2019300"/>
                </a:lnTo>
                <a:lnTo>
                  <a:pt x="1269009" y="2032000"/>
                </a:lnTo>
                <a:lnTo>
                  <a:pt x="1273035" y="2044700"/>
                </a:lnTo>
                <a:lnTo>
                  <a:pt x="1258646" y="2044700"/>
                </a:lnTo>
                <a:lnTo>
                  <a:pt x="1253578" y="2057400"/>
                </a:lnTo>
                <a:lnTo>
                  <a:pt x="1257808" y="2057400"/>
                </a:lnTo>
                <a:lnTo>
                  <a:pt x="1268806" y="2070100"/>
                </a:lnTo>
                <a:lnTo>
                  <a:pt x="1250924" y="2070100"/>
                </a:lnTo>
                <a:lnTo>
                  <a:pt x="1253261" y="2082800"/>
                </a:lnTo>
                <a:lnTo>
                  <a:pt x="1257020" y="2095500"/>
                </a:lnTo>
                <a:lnTo>
                  <a:pt x="1237500" y="2095500"/>
                </a:lnTo>
                <a:lnTo>
                  <a:pt x="1240891" y="2108200"/>
                </a:lnTo>
                <a:lnTo>
                  <a:pt x="1258646" y="2108200"/>
                </a:lnTo>
                <a:lnTo>
                  <a:pt x="1265415" y="2120900"/>
                </a:lnTo>
                <a:lnTo>
                  <a:pt x="1254734" y="2120900"/>
                </a:lnTo>
                <a:lnTo>
                  <a:pt x="1263446" y="2133600"/>
                </a:lnTo>
                <a:lnTo>
                  <a:pt x="1256957" y="2133600"/>
                </a:lnTo>
                <a:lnTo>
                  <a:pt x="1264577" y="2146300"/>
                </a:lnTo>
                <a:lnTo>
                  <a:pt x="1264577" y="3048000"/>
                </a:lnTo>
                <a:lnTo>
                  <a:pt x="1263726" y="3060649"/>
                </a:lnTo>
                <a:lnTo>
                  <a:pt x="1254417" y="3060649"/>
                </a:lnTo>
                <a:lnTo>
                  <a:pt x="1254417" y="3048000"/>
                </a:lnTo>
                <a:lnTo>
                  <a:pt x="1264577" y="3048000"/>
                </a:lnTo>
                <a:lnTo>
                  <a:pt x="1264577" y="2146300"/>
                </a:lnTo>
                <a:lnTo>
                  <a:pt x="1251458" y="2146300"/>
                </a:lnTo>
                <a:lnTo>
                  <a:pt x="1249527" y="2133600"/>
                </a:lnTo>
                <a:lnTo>
                  <a:pt x="1244269" y="2133600"/>
                </a:lnTo>
                <a:lnTo>
                  <a:pt x="1247381" y="2146300"/>
                </a:lnTo>
                <a:lnTo>
                  <a:pt x="1245958" y="2146300"/>
                </a:lnTo>
                <a:lnTo>
                  <a:pt x="1245958" y="2222500"/>
                </a:lnTo>
                <a:lnTo>
                  <a:pt x="1245958" y="2235200"/>
                </a:lnTo>
                <a:lnTo>
                  <a:pt x="1242580" y="2235200"/>
                </a:lnTo>
                <a:lnTo>
                  <a:pt x="1238351" y="2222500"/>
                </a:lnTo>
                <a:lnTo>
                  <a:pt x="1245958" y="2222500"/>
                </a:lnTo>
                <a:lnTo>
                  <a:pt x="1245958" y="2146300"/>
                </a:lnTo>
                <a:lnTo>
                  <a:pt x="1224813" y="2146300"/>
                </a:lnTo>
                <a:lnTo>
                  <a:pt x="1240675" y="2159000"/>
                </a:lnTo>
                <a:lnTo>
                  <a:pt x="1242580" y="2171700"/>
                </a:lnTo>
                <a:lnTo>
                  <a:pt x="1205369" y="2171700"/>
                </a:lnTo>
                <a:lnTo>
                  <a:pt x="1212100" y="2184374"/>
                </a:lnTo>
                <a:lnTo>
                  <a:pt x="1213802" y="2184374"/>
                </a:lnTo>
                <a:lnTo>
                  <a:pt x="1213866" y="2184628"/>
                </a:lnTo>
                <a:lnTo>
                  <a:pt x="1216850" y="2197100"/>
                </a:lnTo>
                <a:lnTo>
                  <a:pt x="1210437" y="2197100"/>
                </a:lnTo>
                <a:lnTo>
                  <a:pt x="1209484" y="2197100"/>
                </a:lnTo>
                <a:lnTo>
                  <a:pt x="1203236" y="2209800"/>
                </a:lnTo>
                <a:lnTo>
                  <a:pt x="1209586" y="2222500"/>
                </a:lnTo>
                <a:lnTo>
                  <a:pt x="1215999" y="2222500"/>
                </a:lnTo>
                <a:lnTo>
                  <a:pt x="1224076" y="2235200"/>
                </a:lnTo>
                <a:lnTo>
                  <a:pt x="1232306" y="2235200"/>
                </a:lnTo>
                <a:lnTo>
                  <a:pt x="1239202" y="2247900"/>
                </a:lnTo>
                <a:lnTo>
                  <a:pt x="1216355" y="2247900"/>
                </a:lnTo>
                <a:lnTo>
                  <a:pt x="1233982" y="2260498"/>
                </a:lnTo>
                <a:lnTo>
                  <a:pt x="1238351" y="2260498"/>
                </a:lnTo>
                <a:lnTo>
                  <a:pt x="1237500" y="2273300"/>
                </a:lnTo>
                <a:lnTo>
                  <a:pt x="1233106" y="2260498"/>
                </a:lnTo>
                <a:lnTo>
                  <a:pt x="1231087" y="2273300"/>
                </a:lnTo>
                <a:lnTo>
                  <a:pt x="1225321" y="2298700"/>
                </a:lnTo>
                <a:lnTo>
                  <a:pt x="1222273" y="2311400"/>
                </a:lnTo>
                <a:lnTo>
                  <a:pt x="1213815" y="2311400"/>
                </a:lnTo>
                <a:lnTo>
                  <a:pt x="1213815" y="2413000"/>
                </a:lnTo>
                <a:lnTo>
                  <a:pt x="1212151" y="2425700"/>
                </a:lnTo>
                <a:lnTo>
                  <a:pt x="1201216" y="2425700"/>
                </a:lnTo>
                <a:lnTo>
                  <a:pt x="1198600" y="2413000"/>
                </a:lnTo>
                <a:lnTo>
                  <a:pt x="1213815" y="2413000"/>
                </a:lnTo>
                <a:lnTo>
                  <a:pt x="1213815" y="2311400"/>
                </a:lnTo>
                <a:lnTo>
                  <a:pt x="1187919" y="2311400"/>
                </a:lnTo>
                <a:lnTo>
                  <a:pt x="1184211" y="2308415"/>
                </a:lnTo>
                <a:lnTo>
                  <a:pt x="1184211" y="2997200"/>
                </a:lnTo>
                <a:lnTo>
                  <a:pt x="1167282" y="2997200"/>
                </a:lnTo>
                <a:lnTo>
                  <a:pt x="1154074" y="2984500"/>
                </a:lnTo>
                <a:lnTo>
                  <a:pt x="1151509" y="2959100"/>
                </a:lnTo>
                <a:lnTo>
                  <a:pt x="1166456" y="2959100"/>
                </a:lnTo>
                <a:lnTo>
                  <a:pt x="1166723" y="2971800"/>
                </a:lnTo>
                <a:lnTo>
                  <a:pt x="1168031" y="2984500"/>
                </a:lnTo>
                <a:lnTo>
                  <a:pt x="1172997" y="2984500"/>
                </a:lnTo>
                <a:lnTo>
                  <a:pt x="1184211" y="2997200"/>
                </a:lnTo>
                <a:lnTo>
                  <a:pt x="1184211" y="2308415"/>
                </a:lnTo>
                <a:lnTo>
                  <a:pt x="1179982" y="2304999"/>
                </a:lnTo>
                <a:lnTo>
                  <a:pt x="1179982" y="2755900"/>
                </a:lnTo>
                <a:lnTo>
                  <a:pt x="1178293" y="2781300"/>
                </a:lnTo>
                <a:lnTo>
                  <a:pt x="1166456" y="2781300"/>
                </a:lnTo>
                <a:lnTo>
                  <a:pt x="1163066" y="2755900"/>
                </a:lnTo>
                <a:lnTo>
                  <a:pt x="1179982" y="2755900"/>
                </a:lnTo>
                <a:lnTo>
                  <a:pt x="1179982" y="2304999"/>
                </a:lnTo>
                <a:lnTo>
                  <a:pt x="1172197" y="2298700"/>
                </a:lnTo>
                <a:lnTo>
                  <a:pt x="1157998" y="2298700"/>
                </a:lnTo>
                <a:lnTo>
                  <a:pt x="1172375" y="2311400"/>
                </a:lnTo>
                <a:lnTo>
                  <a:pt x="1151229" y="2311400"/>
                </a:lnTo>
                <a:lnTo>
                  <a:pt x="1174064" y="2324100"/>
                </a:lnTo>
                <a:lnTo>
                  <a:pt x="1160640" y="2324100"/>
                </a:lnTo>
                <a:lnTo>
                  <a:pt x="1167295" y="2336800"/>
                </a:lnTo>
                <a:lnTo>
                  <a:pt x="1152067" y="2336800"/>
                </a:lnTo>
                <a:lnTo>
                  <a:pt x="1163916" y="2349500"/>
                </a:lnTo>
                <a:lnTo>
                  <a:pt x="1147622" y="2349500"/>
                </a:lnTo>
                <a:lnTo>
                  <a:pt x="1148905" y="2362200"/>
                </a:lnTo>
                <a:lnTo>
                  <a:pt x="1134313" y="2362200"/>
                </a:lnTo>
                <a:lnTo>
                  <a:pt x="1147394" y="2374900"/>
                </a:lnTo>
                <a:lnTo>
                  <a:pt x="1148270" y="2374900"/>
                </a:lnTo>
                <a:lnTo>
                  <a:pt x="1148346" y="2387549"/>
                </a:lnTo>
                <a:lnTo>
                  <a:pt x="1150378" y="2387549"/>
                </a:lnTo>
                <a:lnTo>
                  <a:pt x="1149985" y="2400300"/>
                </a:lnTo>
                <a:lnTo>
                  <a:pt x="1146251" y="2400300"/>
                </a:lnTo>
                <a:lnTo>
                  <a:pt x="1148168" y="2413000"/>
                </a:lnTo>
                <a:lnTo>
                  <a:pt x="1155458" y="2413000"/>
                </a:lnTo>
                <a:lnTo>
                  <a:pt x="1159649" y="2413000"/>
                </a:lnTo>
                <a:lnTo>
                  <a:pt x="1166977" y="2425700"/>
                </a:lnTo>
                <a:lnTo>
                  <a:pt x="1161961" y="2425700"/>
                </a:lnTo>
                <a:lnTo>
                  <a:pt x="1155458" y="2413000"/>
                </a:lnTo>
                <a:lnTo>
                  <a:pt x="1161046" y="2425700"/>
                </a:lnTo>
                <a:lnTo>
                  <a:pt x="1155458" y="2425700"/>
                </a:lnTo>
                <a:lnTo>
                  <a:pt x="1155560" y="2438400"/>
                </a:lnTo>
                <a:lnTo>
                  <a:pt x="1131773" y="2438400"/>
                </a:lnTo>
                <a:lnTo>
                  <a:pt x="1142123" y="2451100"/>
                </a:lnTo>
                <a:lnTo>
                  <a:pt x="1132611" y="2451100"/>
                </a:lnTo>
                <a:lnTo>
                  <a:pt x="1132713" y="2451481"/>
                </a:lnTo>
                <a:lnTo>
                  <a:pt x="1135976" y="2463800"/>
                </a:lnTo>
                <a:lnTo>
                  <a:pt x="1141069" y="2463800"/>
                </a:lnTo>
                <a:lnTo>
                  <a:pt x="1146175" y="2476500"/>
                </a:lnTo>
                <a:lnTo>
                  <a:pt x="1135341" y="2476500"/>
                </a:lnTo>
                <a:lnTo>
                  <a:pt x="1132192" y="2489200"/>
                </a:lnTo>
                <a:lnTo>
                  <a:pt x="1125245" y="2489200"/>
                </a:lnTo>
                <a:lnTo>
                  <a:pt x="1116545" y="2501900"/>
                </a:lnTo>
                <a:lnTo>
                  <a:pt x="1124153" y="2501900"/>
                </a:lnTo>
                <a:lnTo>
                  <a:pt x="1133589" y="2514600"/>
                </a:lnTo>
                <a:lnTo>
                  <a:pt x="1140650" y="2514600"/>
                </a:lnTo>
                <a:lnTo>
                  <a:pt x="1141996" y="2527300"/>
                </a:lnTo>
                <a:lnTo>
                  <a:pt x="1143609" y="2527300"/>
                </a:lnTo>
                <a:lnTo>
                  <a:pt x="1148981" y="2527300"/>
                </a:lnTo>
                <a:lnTo>
                  <a:pt x="1146568" y="2538133"/>
                </a:lnTo>
                <a:lnTo>
                  <a:pt x="1146568" y="2755900"/>
                </a:lnTo>
                <a:lnTo>
                  <a:pt x="1145755" y="2755900"/>
                </a:lnTo>
                <a:lnTo>
                  <a:pt x="1141920" y="2768600"/>
                </a:lnTo>
                <a:lnTo>
                  <a:pt x="1134313" y="2768600"/>
                </a:lnTo>
                <a:lnTo>
                  <a:pt x="1130084" y="2755900"/>
                </a:lnTo>
                <a:lnTo>
                  <a:pt x="1132611" y="2755900"/>
                </a:lnTo>
                <a:lnTo>
                  <a:pt x="1136002" y="2743200"/>
                </a:lnTo>
                <a:lnTo>
                  <a:pt x="1143584" y="2743200"/>
                </a:lnTo>
                <a:lnTo>
                  <a:pt x="1146568" y="2755900"/>
                </a:lnTo>
                <a:lnTo>
                  <a:pt x="1146568" y="2538133"/>
                </a:lnTo>
                <a:lnTo>
                  <a:pt x="1146149" y="2540000"/>
                </a:lnTo>
                <a:lnTo>
                  <a:pt x="1143609" y="2527300"/>
                </a:lnTo>
                <a:lnTo>
                  <a:pt x="1140929" y="2540000"/>
                </a:lnTo>
                <a:lnTo>
                  <a:pt x="1140548" y="2552700"/>
                </a:lnTo>
                <a:lnTo>
                  <a:pt x="1124153" y="2552700"/>
                </a:lnTo>
                <a:lnTo>
                  <a:pt x="1132547" y="2565400"/>
                </a:lnTo>
                <a:lnTo>
                  <a:pt x="1131608" y="2565400"/>
                </a:lnTo>
                <a:lnTo>
                  <a:pt x="1145298" y="2578100"/>
                </a:lnTo>
                <a:lnTo>
                  <a:pt x="1129436" y="2578100"/>
                </a:lnTo>
                <a:lnTo>
                  <a:pt x="1134313" y="2590800"/>
                </a:lnTo>
                <a:lnTo>
                  <a:pt x="1131773" y="2590800"/>
                </a:lnTo>
                <a:lnTo>
                  <a:pt x="1132865" y="2603500"/>
                </a:lnTo>
                <a:lnTo>
                  <a:pt x="1119085" y="2603500"/>
                </a:lnTo>
                <a:lnTo>
                  <a:pt x="1119924" y="2590800"/>
                </a:lnTo>
                <a:lnTo>
                  <a:pt x="1114856" y="2590800"/>
                </a:lnTo>
                <a:lnTo>
                  <a:pt x="1118781" y="2603500"/>
                </a:lnTo>
                <a:lnTo>
                  <a:pt x="1104963" y="2603500"/>
                </a:lnTo>
                <a:lnTo>
                  <a:pt x="1108938" y="2616200"/>
                </a:lnTo>
                <a:lnTo>
                  <a:pt x="1112316" y="2616200"/>
                </a:lnTo>
                <a:lnTo>
                  <a:pt x="1111465" y="2628900"/>
                </a:lnTo>
                <a:lnTo>
                  <a:pt x="1108938" y="2628900"/>
                </a:lnTo>
                <a:lnTo>
                  <a:pt x="1108087" y="2641600"/>
                </a:lnTo>
                <a:lnTo>
                  <a:pt x="1131201" y="2641600"/>
                </a:lnTo>
                <a:lnTo>
                  <a:pt x="1138542" y="2654300"/>
                </a:lnTo>
                <a:lnTo>
                  <a:pt x="1098778" y="2654300"/>
                </a:lnTo>
                <a:lnTo>
                  <a:pt x="1097940" y="2667000"/>
                </a:lnTo>
                <a:lnTo>
                  <a:pt x="1104709" y="2667000"/>
                </a:lnTo>
                <a:lnTo>
                  <a:pt x="1104709" y="2679700"/>
                </a:lnTo>
                <a:lnTo>
                  <a:pt x="1111465" y="2679700"/>
                </a:lnTo>
                <a:lnTo>
                  <a:pt x="1113167" y="2692400"/>
                </a:lnTo>
                <a:lnTo>
                  <a:pt x="1122146" y="2692400"/>
                </a:lnTo>
                <a:lnTo>
                  <a:pt x="1118146" y="2705100"/>
                </a:lnTo>
                <a:lnTo>
                  <a:pt x="1138542" y="2705100"/>
                </a:lnTo>
                <a:lnTo>
                  <a:pt x="1141069" y="2717800"/>
                </a:lnTo>
                <a:lnTo>
                  <a:pt x="1127061" y="2717800"/>
                </a:lnTo>
                <a:lnTo>
                  <a:pt x="1115060" y="2730500"/>
                </a:lnTo>
                <a:lnTo>
                  <a:pt x="1104646" y="2730500"/>
                </a:lnTo>
                <a:lnTo>
                  <a:pt x="1112316" y="2743200"/>
                </a:lnTo>
                <a:lnTo>
                  <a:pt x="1110627" y="2743200"/>
                </a:lnTo>
                <a:lnTo>
                  <a:pt x="1125855" y="2755900"/>
                </a:lnTo>
                <a:lnTo>
                  <a:pt x="1115593" y="2755900"/>
                </a:lnTo>
                <a:lnTo>
                  <a:pt x="1113650" y="2768600"/>
                </a:lnTo>
                <a:lnTo>
                  <a:pt x="1119085" y="2768600"/>
                </a:lnTo>
                <a:lnTo>
                  <a:pt x="1101699" y="2781300"/>
                </a:lnTo>
                <a:lnTo>
                  <a:pt x="1104684" y="2781300"/>
                </a:lnTo>
                <a:lnTo>
                  <a:pt x="1095400" y="2794000"/>
                </a:lnTo>
                <a:lnTo>
                  <a:pt x="1101153" y="2794000"/>
                </a:lnTo>
                <a:lnTo>
                  <a:pt x="1097940" y="2806700"/>
                </a:lnTo>
                <a:lnTo>
                  <a:pt x="1105547" y="2806700"/>
                </a:lnTo>
                <a:lnTo>
                  <a:pt x="1106398" y="2794000"/>
                </a:lnTo>
                <a:lnTo>
                  <a:pt x="1112316" y="2794000"/>
                </a:lnTo>
                <a:lnTo>
                  <a:pt x="1115072" y="2806700"/>
                </a:lnTo>
                <a:lnTo>
                  <a:pt x="1109040" y="2819400"/>
                </a:lnTo>
                <a:lnTo>
                  <a:pt x="1099350" y="2832100"/>
                </a:lnTo>
                <a:lnTo>
                  <a:pt x="1091171" y="2844800"/>
                </a:lnTo>
                <a:lnTo>
                  <a:pt x="1112735" y="2844800"/>
                </a:lnTo>
                <a:lnTo>
                  <a:pt x="1124000" y="2857500"/>
                </a:lnTo>
                <a:lnTo>
                  <a:pt x="1110170" y="2857500"/>
                </a:lnTo>
                <a:lnTo>
                  <a:pt x="1111465" y="2870200"/>
                </a:lnTo>
                <a:lnTo>
                  <a:pt x="1112126" y="2882900"/>
                </a:lnTo>
                <a:lnTo>
                  <a:pt x="1107236" y="2882900"/>
                </a:lnTo>
                <a:lnTo>
                  <a:pt x="1113485" y="2895600"/>
                </a:lnTo>
                <a:lnTo>
                  <a:pt x="1105623" y="2895600"/>
                </a:lnTo>
                <a:lnTo>
                  <a:pt x="1110411" y="2908300"/>
                </a:lnTo>
                <a:lnTo>
                  <a:pt x="1120635" y="2908300"/>
                </a:lnTo>
                <a:lnTo>
                  <a:pt x="1117396" y="2921000"/>
                </a:lnTo>
                <a:lnTo>
                  <a:pt x="1122895" y="2921000"/>
                </a:lnTo>
                <a:lnTo>
                  <a:pt x="1123340" y="2933700"/>
                </a:lnTo>
                <a:lnTo>
                  <a:pt x="1108087" y="2933700"/>
                </a:lnTo>
                <a:lnTo>
                  <a:pt x="1108938" y="2946400"/>
                </a:lnTo>
                <a:lnTo>
                  <a:pt x="1116609" y="2946400"/>
                </a:lnTo>
                <a:lnTo>
                  <a:pt x="1122362" y="2959100"/>
                </a:lnTo>
                <a:lnTo>
                  <a:pt x="1123035" y="2959100"/>
                </a:lnTo>
                <a:lnTo>
                  <a:pt x="1131239" y="2971800"/>
                </a:lnTo>
                <a:lnTo>
                  <a:pt x="1138021" y="2971800"/>
                </a:lnTo>
                <a:lnTo>
                  <a:pt x="1143609" y="2984500"/>
                </a:lnTo>
                <a:lnTo>
                  <a:pt x="1141069" y="2984500"/>
                </a:lnTo>
                <a:lnTo>
                  <a:pt x="1137691" y="2997200"/>
                </a:lnTo>
                <a:lnTo>
                  <a:pt x="1130084" y="2984500"/>
                </a:lnTo>
                <a:lnTo>
                  <a:pt x="1129449" y="2984500"/>
                </a:lnTo>
                <a:lnTo>
                  <a:pt x="1126248" y="2971800"/>
                </a:lnTo>
                <a:lnTo>
                  <a:pt x="1114005" y="2971800"/>
                </a:lnTo>
                <a:lnTo>
                  <a:pt x="1123708" y="2984500"/>
                </a:lnTo>
                <a:lnTo>
                  <a:pt x="1125855" y="2984500"/>
                </a:lnTo>
                <a:lnTo>
                  <a:pt x="1130579" y="2997200"/>
                </a:lnTo>
                <a:lnTo>
                  <a:pt x="1131354" y="3009900"/>
                </a:lnTo>
                <a:lnTo>
                  <a:pt x="1151915" y="3009900"/>
                </a:lnTo>
                <a:lnTo>
                  <a:pt x="1131773" y="3022600"/>
                </a:lnTo>
                <a:lnTo>
                  <a:pt x="1138542" y="3035300"/>
                </a:lnTo>
                <a:lnTo>
                  <a:pt x="1150378" y="3022600"/>
                </a:lnTo>
                <a:lnTo>
                  <a:pt x="1150378" y="3035300"/>
                </a:lnTo>
                <a:lnTo>
                  <a:pt x="1160741" y="3035300"/>
                </a:lnTo>
                <a:lnTo>
                  <a:pt x="1167561" y="3048000"/>
                </a:lnTo>
                <a:lnTo>
                  <a:pt x="1154950" y="3048000"/>
                </a:lnTo>
                <a:lnTo>
                  <a:pt x="1151242" y="3060649"/>
                </a:lnTo>
                <a:lnTo>
                  <a:pt x="1188491" y="3060649"/>
                </a:lnTo>
                <a:lnTo>
                  <a:pt x="1176604" y="3073400"/>
                </a:lnTo>
                <a:lnTo>
                  <a:pt x="1179423" y="3073400"/>
                </a:lnTo>
                <a:lnTo>
                  <a:pt x="1171422" y="3086100"/>
                </a:lnTo>
                <a:lnTo>
                  <a:pt x="1176604" y="3086100"/>
                </a:lnTo>
                <a:lnTo>
                  <a:pt x="1175956" y="3098800"/>
                </a:lnTo>
                <a:lnTo>
                  <a:pt x="1179029" y="3098800"/>
                </a:lnTo>
                <a:lnTo>
                  <a:pt x="1181950" y="3111500"/>
                </a:lnTo>
                <a:lnTo>
                  <a:pt x="1173746" y="3111500"/>
                </a:lnTo>
                <a:lnTo>
                  <a:pt x="1180363" y="3124200"/>
                </a:lnTo>
                <a:lnTo>
                  <a:pt x="1189189" y="3124200"/>
                </a:lnTo>
                <a:lnTo>
                  <a:pt x="1182065" y="3136900"/>
                </a:lnTo>
                <a:lnTo>
                  <a:pt x="1177442" y="3136900"/>
                </a:lnTo>
                <a:lnTo>
                  <a:pt x="1184211" y="3149600"/>
                </a:lnTo>
                <a:lnTo>
                  <a:pt x="1182522" y="3149600"/>
                </a:lnTo>
                <a:lnTo>
                  <a:pt x="1176604" y="3162300"/>
                </a:lnTo>
                <a:lnTo>
                  <a:pt x="1181176" y="3162300"/>
                </a:lnTo>
                <a:lnTo>
                  <a:pt x="1188440" y="3175000"/>
                </a:lnTo>
                <a:lnTo>
                  <a:pt x="1196962" y="3187662"/>
                </a:lnTo>
                <a:lnTo>
                  <a:pt x="1197762" y="3187662"/>
                </a:lnTo>
                <a:lnTo>
                  <a:pt x="1194371" y="3200400"/>
                </a:lnTo>
                <a:lnTo>
                  <a:pt x="1199794" y="3187662"/>
                </a:lnTo>
                <a:lnTo>
                  <a:pt x="1206233" y="3187662"/>
                </a:lnTo>
                <a:lnTo>
                  <a:pt x="1201026" y="3200400"/>
                </a:lnTo>
                <a:lnTo>
                  <a:pt x="1209205" y="3187662"/>
                </a:lnTo>
                <a:lnTo>
                  <a:pt x="1212964" y="3187662"/>
                </a:lnTo>
                <a:lnTo>
                  <a:pt x="1209586" y="3175000"/>
                </a:lnTo>
                <a:lnTo>
                  <a:pt x="1223124" y="3175000"/>
                </a:lnTo>
                <a:lnTo>
                  <a:pt x="1213002" y="3187662"/>
                </a:lnTo>
                <a:lnTo>
                  <a:pt x="1218590" y="3187662"/>
                </a:lnTo>
                <a:lnTo>
                  <a:pt x="1218501" y="3188424"/>
                </a:lnTo>
                <a:lnTo>
                  <a:pt x="1217206" y="3200400"/>
                </a:lnTo>
                <a:lnTo>
                  <a:pt x="1202817" y="3200400"/>
                </a:lnTo>
                <a:lnTo>
                  <a:pt x="1207808" y="3213100"/>
                </a:lnTo>
                <a:lnTo>
                  <a:pt x="1212659" y="3213100"/>
                </a:lnTo>
                <a:lnTo>
                  <a:pt x="1214183" y="3225800"/>
                </a:lnTo>
                <a:lnTo>
                  <a:pt x="1203172" y="3225800"/>
                </a:lnTo>
                <a:lnTo>
                  <a:pt x="1195209" y="3238500"/>
                </a:lnTo>
                <a:lnTo>
                  <a:pt x="1199705" y="3238500"/>
                </a:lnTo>
                <a:lnTo>
                  <a:pt x="1195209" y="3251200"/>
                </a:lnTo>
                <a:lnTo>
                  <a:pt x="1191983" y="3251200"/>
                </a:lnTo>
                <a:lnTo>
                  <a:pt x="1201127" y="3263900"/>
                </a:lnTo>
                <a:lnTo>
                  <a:pt x="1218044" y="3263900"/>
                </a:lnTo>
                <a:lnTo>
                  <a:pt x="1213840" y="3276536"/>
                </a:lnTo>
                <a:lnTo>
                  <a:pt x="1220520" y="3276536"/>
                </a:lnTo>
                <a:lnTo>
                  <a:pt x="1224800" y="3276536"/>
                </a:lnTo>
                <a:lnTo>
                  <a:pt x="1229042" y="3289300"/>
                </a:lnTo>
                <a:lnTo>
                  <a:pt x="1240548" y="3276536"/>
                </a:lnTo>
                <a:lnTo>
                  <a:pt x="1227836" y="3276536"/>
                </a:lnTo>
                <a:lnTo>
                  <a:pt x="1223124" y="3263900"/>
                </a:lnTo>
                <a:lnTo>
                  <a:pt x="1241729" y="3263900"/>
                </a:lnTo>
                <a:lnTo>
                  <a:pt x="1244130" y="3276536"/>
                </a:lnTo>
                <a:lnTo>
                  <a:pt x="1248638" y="3289300"/>
                </a:lnTo>
                <a:lnTo>
                  <a:pt x="1251038" y="3302000"/>
                </a:lnTo>
                <a:lnTo>
                  <a:pt x="1233449" y="3302000"/>
                </a:lnTo>
                <a:lnTo>
                  <a:pt x="1216888" y="3314700"/>
                </a:lnTo>
                <a:lnTo>
                  <a:pt x="1202385" y="3314700"/>
                </a:lnTo>
                <a:lnTo>
                  <a:pt x="1190993" y="3327400"/>
                </a:lnTo>
                <a:lnTo>
                  <a:pt x="1197749" y="3327400"/>
                </a:lnTo>
                <a:lnTo>
                  <a:pt x="1207909" y="3327400"/>
                </a:lnTo>
                <a:lnTo>
                  <a:pt x="1200289" y="3340100"/>
                </a:lnTo>
                <a:lnTo>
                  <a:pt x="1197749" y="3327400"/>
                </a:lnTo>
                <a:lnTo>
                  <a:pt x="1193698" y="3340100"/>
                </a:lnTo>
                <a:lnTo>
                  <a:pt x="1199032" y="3340100"/>
                </a:lnTo>
                <a:lnTo>
                  <a:pt x="1195209" y="3352800"/>
                </a:lnTo>
                <a:lnTo>
                  <a:pt x="1203515" y="3352800"/>
                </a:lnTo>
                <a:lnTo>
                  <a:pt x="1210856" y="3340100"/>
                </a:lnTo>
                <a:lnTo>
                  <a:pt x="1223975" y="3340100"/>
                </a:lnTo>
                <a:lnTo>
                  <a:pt x="1216825" y="3352800"/>
                </a:lnTo>
                <a:lnTo>
                  <a:pt x="1215517" y="3352800"/>
                </a:lnTo>
                <a:lnTo>
                  <a:pt x="1209586" y="3365500"/>
                </a:lnTo>
                <a:lnTo>
                  <a:pt x="1217637" y="3365500"/>
                </a:lnTo>
                <a:lnTo>
                  <a:pt x="1217625" y="3365639"/>
                </a:lnTo>
                <a:lnTo>
                  <a:pt x="1216431" y="3378200"/>
                </a:lnTo>
                <a:lnTo>
                  <a:pt x="1226502" y="3378200"/>
                </a:lnTo>
                <a:lnTo>
                  <a:pt x="1228204" y="3390900"/>
                </a:lnTo>
                <a:lnTo>
                  <a:pt x="1215644" y="3390900"/>
                </a:lnTo>
                <a:lnTo>
                  <a:pt x="1213688" y="3403600"/>
                </a:lnTo>
                <a:lnTo>
                  <a:pt x="1215085" y="3403600"/>
                </a:lnTo>
                <a:lnTo>
                  <a:pt x="1221435" y="3416300"/>
                </a:lnTo>
                <a:lnTo>
                  <a:pt x="1229042" y="3416300"/>
                </a:lnTo>
                <a:lnTo>
                  <a:pt x="1228204" y="3429000"/>
                </a:lnTo>
                <a:lnTo>
                  <a:pt x="1630133" y="3429000"/>
                </a:lnTo>
                <a:lnTo>
                  <a:pt x="1629143" y="3416300"/>
                </a:lnTo>
                <a:lnTo>
                  <a:pt x="1631696" y="3416300"/>
                </a:lnTo>
                <a:lnTo>
                  <a:pt x="1625231" y="3403600"/>
                </a:lnTo>
                <a:lnTo>
                  <a:pt x="1619237" y="3403600"/>
                </a:lnTo>
                <a:lnTo>
                  <a:pt x="1617294" y="3390900"/>
                </a:lnTo>
                <a:lnTo>
                  <a:pt x="1635620" y="3390900"/>
                </a:lnTo>
                <a:lnTo>
                  <a:pt x="1629981" y="3378200"/>
                </a:lnTo>
                <a:lnTo>
                  <a:pt x="1623720" y="3378200"/>
                </a:lnTo>
                <a:lnTo>
                  <a:pt x="1617230" y="3365500"/>
                </a:lnTo>
                <a:lnTo>
                  <a:pt x="1606410" y="3365500"/>
                </a:lnTo>
                <a:lnTo>
                  <a:pt x="1602905" y="3352800"/>
                </a:lnTo>
                <a:lnTo>
                  <a:pt x="1589671" y="3352800"/>
                </a:lnTo>
                <a:lnTo>
                  <a:pt x="1592135" y="3340100"/>
                </a:lnTo>
                <a:lnTo>
                  <a:pt x="1595310" y="3340100"/>
                </a:lnTo>
                <a:lnTo>
                  <a:pt x="1608848" y="3327400"/>
                </a:lnTo>
                <a:lnTo>
                  <a:pt x="1605457" y="3327400"/>
                </a:lnTo>
                <a:lnTo>
                  <a:pt x="1602854" y="3314700"/>
                </a:lnTo>
                <a:lnTo>
                  <a:pt x="1586547" y="3314700"/>
                </a:lnTo>
                <a:lnTo>
                  <a:pt x="1575854" y="3302000"/>
                </a:lnTo>
                <a:lnTo>
                  <a:pt x="1583461" y="3289300"/>
                </a:lnTo>
                <a:lnTo>
                  <a:pt x="1583893" y="3289300"/>
                </a:lnTo>
                <a:lnTo>
                  <a:pt x="1582267" y="3276536"/>
                </a:lnTo>
                <a:lnTo>
                  <a:pt x="1581772" y="3263900"/>
                </a:lnTo>
                <a:lnTo>
                  <a:pt x="1574165" y="3263900"/>
                </a:lnTo>
                <a:lnTo>
                  <a:pt x="1564055" y="3276536"/>
                </a:lnTo>
                <a:lnTo>
                  <a:pt x="1571828" y="3263900"/>
                </a:lnTo>
                <a:lnTo>
                  <a:pt x="1572679" y="3251200"/>
                </a:lnTo>
                <a:lnTo>
                  <a:pt x="1568767" y="3238500"/>
                </a:lnTo>
                <a:lnTo>
                  <a:pt x="1555572" y="3238500"/>
                </a:lnTo>
                <a:lnTo>
                  <a:pt x="1550898" y="3225800"/>
                </a:lnTo>
                <a:lnTo>
                  <a:pt x="1550657" y="3213100"/>
                </a:lnTo>
                <a:lnTo>
                  <a:pt x="1553019" y="3213100"/>
                </a:lnTo>
                <a:lnTo>
                  <a:pt x="1557134" y="3225800"/>
                </a:lnTo>
                <a:lnTo>
                  <a:pt x="1569186" y="3238500"/>
                </a:lnTo>
                <a:lnTo>
                  <a:pt x="1589011" y="3238500"/>
                </a:lnTo>
                <a:lnTo>
                  <a:pt x="1595310" y="3225800"/>
                </a:lnTo>
                <a:lnTo>
                  <a:pt x="1602320" y="3238500"/>
                </a:lnTo>
                <a:lnTo>
                  <a:pt x="1594358" y="3251200"/>
                </a:lnTo>
                <a:lnTo>
                  <a:pt x="1586865" y="3263900"/>
                </a:lnTo>
                <a:lnTo>
                  <a:pt x="1623225" y="3263900"/>
                </a:lnTo>
                <a:lnTo>
                  <a:pt x="1603857" y="3276536"/>
                </a:lnTo>
                <a:lnTo>
                  <a:pt x="1618145" y="3276536"/>
                </a:lnTo>
                <a:lnTo>
                  <a:pt x="1627898" y="3276536"/>
                </a:lnTo>
                <a:lnTo>
                  <a:pt x="1629981" y="3289300"/>
                </a:lnTo>
                <a:lnTo>
                  <a:pt x="1635061" y="3289300"/>
                </a:lnTo>
                <a:lnTo>
                  <a:pt x="1620685" y="3302000"/>
                </a:lnTo>
                <a:lnTo>
                  <a:pt x="1630540" y="3302000"/>
                </a:lnTo>
                <a:lnTo>
                  <a:pt x="1642465" y="3314700"/>
                </a:lnTo>
                <a:lnTo>
                  <a:pt x="1665516" y="3314700"/>
                </a:lnTo>
                <a:lnTo>
                  <a:pt x="1660448" y="3327400"/>
                </a:lnTo>
                <a:lnTo>
                  <a:pt x="1654517" y="3327400"/>
                </a:lnTo>
                <a:lnTo>
                  <a:pt x="1651977" y="3340100"/>
                </a:lnTo>
                <a:lnTo>
                  <a:pt x="1664728" y="3340100"/>
                </a:lnTo>
                <a:lnTo>
                  <a:pt x="1673440" y="3365500"/>
                </a:lnTo>
                <a:lnTo>
                  <a:pt x="1673504" y="3365639"/>
                </a:lnTo>
                <a:lnTo>
                  <a:pt x="1679460" y="3378200"/>
                </a:lnTo>
                <a:lnTo>
                  <a:pt x="1684121" y="3390900"/>
                </a:lnTo>
                <a:lnTo>
                  <a:pt x="1701038" y="3390900"/>
                </a:lnTo>
                <a:lnTo>
                  <a:pt x="1716773" y="3403600"/>
                </a:lnTo>
                <a:lnTo>
                  <a:pt x="1732343" y="3403600"/>
                </a:lnTo>
                <a:lnTo>
                  <a:pt x="1744103" y="3416300"/>
                </a:lnTo>
                <a:lnTo>
                  <a:pt x="1748409" y="3429000"/>
                </a:lnTo>
                <a:lnTo>
                  <a:pt x="2258123" y="3429000"/>
                </a:lnTo>
                <a:lnTo>
                  <a:pt x="2258123" y="3365500"/>
                </a:lnTo>
                <a:lnTo>
                  <a:pt x="2258123" y="3352800"/>
                </a:lnTo>
                <a:lnTo>
                  <a:pt x="2258123" y="3187662"/>
                </a:lnTo>
                <a:lnTo>
                  <a:pt x="2253704" y="3187662"/>
                </a:lnTo>
                <a:lnTo>
                  <a:pt x="2253589" y="3187014"/>
                </a:lnTo>
                <a:lnTo>
                  <a:pt x="2253564" y="3186798"/>
                </a:lnTo>
                <a:lnTo>
                  <a:pt x="2249449" y="3162300"/>
                </a:lnTo>
                <a:lnTo>
                  <a:pt x="2258123" y="3162300"/>
                </a:lnTo>
                <a:lnTo>
                  <a:pt x="2258123" y="2794000"/>
                </a:lnTo>
                <a:lnTo>
                  <a:pt x="2255926" y="2806700"/>
                </a:lnTo>
                <a:lnTo>
                  <a:pt x="2252522" y="2806700"/>
                </a:lnTo>
                <a:lnTo>
                  <a:pt x="2246592" y="2794000"/>
                </a:lnTo>
                <a:lnTo>
                  <a:pt x="2250960" y="2781300"/>
                </a:lnTo>
                <a:lnTo>
                  <a:pt x="2258123" y="2768600"/>
                </a:lnTo>
                <a:lnTo>
                  <a:pt x="2258123" y="2108200"/>
                </a:lnTo>
                <a:lnTo>
                  <a:pt x="2258123" y="2019300"/>
                </a:lnTo>
                <a:lnTo>
                  <a:pt x="2256777" y="2018131"/>
                </a:lnTo>
                <a:lnTo>
                  <a:pt x="2256777" y="2374900"/>
                </a:lnTo>
                <a:lnTo>
                  <a:pt x="2256777" y="2387549"/>
                </a:lnTo>
                <a:lnTo>
                  <a:pt x="2246630" y="2387549"/>
                </a:lnTo>
                <a:lnTo>
                  <a:pt x="2246642" y="2387333"/>
                </a:lnTo>
                <a:lnTo>
                  <a:pt x="2247481" y="2374900"/>
                </a:lnTo>
                <a:lnTo>
                  <a:pt x="2256777" y="2374900"/>
                </a:lnTo>
                <a:lnTo>
                  <a:pt x="2256777" y="2018131"/>
                </a:lnTo>
                <a:lnTo>
                  <a:pt x="2243505" y="2006600"/>
                </a:lnTo>
                <a:lnTo>
                  <a:pt x="2245068" y="1993900"/>
                </a:lnTo>
                <a:lnTo>
                  <a:pt x="2246630" y="1993900"/>
                </a:lnTo>
                <a:lnTo>
                  <a:pt x="2258123" y="1981200"/>
                </a:lnTo>
                <a:lnTo>
                  <a:pt x="2258123" y="1333500"/>
                </a:lnTo>
                <a:lnTo>
                  <a:pt x="2241550" y="1333500"/>
                </a:lnTo>
                <a:lnTo>
                  <a:pt x="2241550" y="2184374"/>
                </a:lnTo>
                <a:lnTo>
                  <a:pt x="2241550" y="2197100"/>
                </a:lnTo>
                <a:lnTo>
                  <a:pt x="2238171" y="2197100"/>
                </a:lnTo>
                <a:lnTo>
                  <a:pt x="2238171" y="2400300"/>
                </a:lnTo>
                <a:lnTo>
                  <a:pt x="2234781" y="2413000"/>
                </a:lnTo>
                <a:lnTo>
                  <a:pt x="2229713" y="2400300"/>
                </a:lnTo>
                <a:lnTo>
                  <a:pt x="2238171" y="2400300"/>
                </a:lnTo>
                <a:lnTo>
                  <a:pt x="2238171" y="2197100"/>
                </a:lnTo>
                <a:lnTo>
                  <a:pt x="2232241" y="2197100"/>
                </a:lnTo>
                <a:lnTo>
                  <a:pt x="2232241" y="2184374"/>
                </a:lnTo>
                <a:lnTo>
                  <a:pt x="2241550" y="2184374"/>
                </a:lnTo>
                <a:lnTo>
                  <a:pt x="2241550" y="1333500"/>
                </a:lnTo>
                <a:lnTo>
                  <a:pt x="2239010" y="1333500"/>
                </a:lnTo>
                <a:lnTo>
                  <a:pt x="2239010" y="1727200"/>
                </a:lnTo>
                <a:lnTo>
                  <a:pt x="2239010" y="1739900"/>
                </a:lnTo>
                <a:lnTo>
                  <a:pt x="2228862" y="1739900"/>
                </a:lnTo>
                <a:lnTo>
                  <a:pt x="2224633" y="1727200"/>
                </a:lnTo>
                <a:lnTo>
                  <a:pt x="2239010" y="1727200"/>
                </a:lnTo>
                <a:lnTo>
                  <a:pt x="2239010" y="1333500"/>
                </a:lnTo>
                <a:lnTo>
                  <a:pt x="2227173" y="1333500"/>
                </a:lnTo>
                <a:lnTo>
                  <a:pt x="2227173" y="1663700"/>
                </a:lnTo>
                <a:lnTo>
                  <a:pt x="2210257" y="1663700"/>
                </a:lnTo>
                <a:lnTo>
                  <a:pt x="2210257" y="2387587"/>
                </a:lnTo>
                <a:lnTo>
                  <a:pt x="2210257" y="2400300"/>
                </a:lnTo>
                <a:lnTo>
                  <a:pt x="2208568" y="2400300"/>
                </a:lnTo>
                <a:lnTo>
                  <a:pt x="2208568" y="3073400"/>
                </a:lnTo>
                <a:lnTo>
                  <a:pt x="2189111" y="3073400"/>
                </a:lnTo>
                <a:lnTo>
                  <a:pt x="2195030" y="3086100"/>
                </a:lnTo>
                <a:lnTo>
                  <a:pt x="2175573" y="3086100"/>
                </a:lnTo>
                <a:lnTo>
                  <a:pt x="2176005" y="3098800"/>
                </a:lnTo>
                <a:lnTo>
                  <a:pt x="2177796" y="3111500"/>
                </a:lnTo>
                <a:lnTo>
                  <a:pt x="2193760" y="3111500"/>
                </a:lnTo>
                <a:lnTo>
                  <a:pt x="2197773" y="3124200"/>
                </a:lnTo>
                <a:lnTo>
                  <a:pt x="2204339" y="3124200"/>
                </a:lnTo>
                <a:lnTo>
                  <a:pt x="2199055" y="3136900"/>
                </a:lnTo>
                <a:lnTo>
                  <a:pt x="2186571" y="3136900"/>
                </a:lnTo>
                <a:lnTo>
                  <a:pt x="2193340" y="3149600"/>
                </a:lnTo>
                <a:lnTo>
                  <a:pt x="2194395" y="3149600"/>
                </a:lnTo>
                <a:lnTo>
                  <a:pt x="2190343" y="3162300"/>
                </a:lnTo>
                <a:lnTo>
                  <a:pt x="2184882" y="3149600"/>
                </a:lnTo>
                <a:lnTo>
                  <a:pt x="2185517" y="3162300"/>
                </a:lnTo>
                <a:lnTo>
                  <a:pt x="2189632" y="3162300"/>
                </a:lnTo>
                <a:lnTo>
                  <a:pt x="2195030" y="3175000"/>
                </a:lnTo>
                <a:lnTo>
                  <a:pt x="2203488" y="3175000"/>
                </a:lnTo>
                <a:lnTo>
                  <a:pt x="2208542" y="3187662"/>
                </a:lnTo>
                <a:lnTo>
                  <a:pt x="2189975" y="3187662"/>
                </a:lnTo>
                <a:lnTo>
                  <a:pt x="2184031" y="3200400"/>
                </a:lnTo>
                <a:lnTo>
                  <a:pt x="2173884" y="3200400"/>
                </a:lnTo>
                <a:lnTo>
                  <a:pt x="2178113" y="3213100"/>
                </a:lnTo>
                <a:lnTo>
                  <a:pt x="2165705" y="3213100"/>
                </a:lnTo>
                <a:lnTo>
                  <a:pt x="2161717" y="3200400"/>
                </a:lnTo>
                <a:lnTo>
                  <a:pt x="2160435" y="3200400"/>
                </a:lnTo>
                <a:lnTo>
                  <a:pt x="2160346" y="3213100"/>
                </a:lnTo>
                <a:lnTo>
                  <a:pt x="2159495" y="3213100"/>
                </a:lnTo>
                <a:lnTo>
                  <a:pt x="2161197" y="3225800"/>
                </a:lnTo>
                <a:lnTo>
                  <a:pt x="2153577" y="3225800"/>
                </a:lnTo>
                <a:lnTo>
                  <a:pt x="2150199" y="3200400"/>
                </a:lnTo>
                <a:lnTo>
                  <a:pt x="2150249" y="3199219"/>
                </a:lnTo>
                <a:lnTo>
                  <a:pt x="2150770" y="3187662"/>
                </a:lnTo>
                <a:lnTo>
                  <a:pt x="2143429" y="3213100"/>
                </a:lnTo>
                <a:lnTo>
                  <a:pt x="2138349" y="3213100"/>
                </a:lnTo>
                <a:lnTo>
                  <a:pt x="2145119" y="3200400"/>
                </a:lnTo>
                <a:lnTo>
                  <a:pt x="2133943" y="3200400"/>
                </a:lnTo>
                <a:lnTo>
                  <a:pt x="2129028" y="3187662"/>
                </a:lnTo>
                <a:lnTo>
                  <a:pt x="2123973" y="3187662"/>
                </a:lnTo>
                <a:lnTo>
                  <a:pt x="2124100" y="3186798"/>
                </a:lnTo>
                <a:lnTo>
                  <a:pt x="2125751" y="3175000"/>
                </a:lnTo>
                <a:lnTo>
                  <a:pt x="2114702" y="3175000"/>
                </a:lnTo>
                <a:lnTo>
                  <a:pt x="2107920" y="3187662"/>
                </a:lnTo>
                <a:lnTo>
                  <a:pt x="2107844" y="3186798"/>
                </a:lnTo>
                <a:lnTo>
                  <a:pt x="2107730" y="3185033"/>
                </a:lnTo>
                <a:lnTo>
                  <a:pt x="2107603" y="3183217"/>
                </a:lnTo>
                <a:lnTo>
                  <a:pt x="2107590" y="3183077"/>
                </a:lnTo>
                <a:lnTo>
                  <a:pt x="2107057" y="3175000"/>
                </a:lnTo>
                <a:lnTo>
                  <a:pt x="2114664" y="3175000"/>
                </a:lnTo>
                <a:lnTo>
                  <a:pt x="2118055" y="3162300"/>
                </a:lnTo>
                <a:lnTo>
                  <a:pt x="2106206" y="3162300"/>
                </a:lnTo>
                <a:lnTo>
                  <a:pt x="2106206" y="3149600"/>
                </a:lnTo>
                <a:lnTo>
                  <a:pt x="2096909" y="3162300"/>
                </a:lnTo>
                <a:lnTo>
                  <a:pt x="2091613" y="3162300"/>
                </a:lnTo>
                <a:lnTo>
                  <a:pt x="2087867" y="3149600"/>
                </a:lnTo>
                <a:lnTo>
                  <a:pt x="2080856" y="3149600"/>
                </a:lnTo>
                <a:lnTo>
                  <a:pt x="2079358" y="3136900"/>
                </a:lnTo>
                <a:lnTo>
                  <a:pt x="2077135" y="3136900"/>
                </a:lnTo>
                <a:lnTo>
                  <a:pt x="2076894" y="3136900"/>
                </a:lnTo>
                <a:lnTo>
                  <a:pt x="2076602" y="3136900"/>
                </a:lnTo>
                <a:lnTo>
                  <a:pt x="2076602" y="3352800"/>
                </a:lnTo>
                <a:lnTo>
                  <a:pt x="2072373" y="3365500"/>
                </a:lnTo>
                <a:lnTo>
                  <a:pt x="2063076" y="3365500"/>
                </a:lnTo>
                <a:lnTo>
                  <a:pt x="2062226" y="3352800"/>
                </a:lnTo>
                <a:lnTo>
                  <a:pt x="2076602" y="3352800"/>
                </a:lnTo>
                <a:lnTo>
                  <a:pt x="2076602" y="3136900"/>
                </a:lnTo>
                <a:lnTo>
                  <a:pt x="2064766" y="3136900"/>
                </a:lnTo>
                <a:lnTo>
                  <a:pt x="2071535" y="3124200"/>
                </a:lnTo>
                <a:lnTo>
                  <a:pt x="2068995" y="3124200"/>
                </a:lnTo>
                <a:lnTo>
                  <a:pt x="2078291" y="3111500"/>
                </a:lnTo>
                <a:lnTo>
                  <a:pt x="2068995" y="3111500"/>
                </a:lnTo>
                <a:lnTo>
                  <a:pt x="2058847" y="3124200"/>
                </a:lnTo>
                <a:lnTo>
                  <a:pt x="2063419" y="3111500"/>
                </a:lnTo>
                <a:lnTo>
                  <a:pt x="2048687" y="3111500"/>
                </a:lnTo>
                <a:lnTo>
                  <a:pt x="2050567" y="3098800"/>
                </a:lnTo>
                <a:lnTo>
                  <a:pt x="2057996" y="3098800"/>
                </a:lnTo>
                <a:lnTo>
                  <a:pt x="2044687" y="3086100"/>
                </a:lnTo>
                <a:lnTo>
                  <a:pt x="2022195" y="3086100"/>
                </a:lnTo>
                <a:lnTo>
                  <a:pt x="2013165" y="3073400"/>
                </a:lnTo>
                <a:lnTo>
                  <a:pt x="2032685" y="3073400"/>
                </a:lnTo>
                <a:lnTo>
                  <a:pt x="2021001" y="3061043"/>
                </a:lnTo>
                <a:lnTo>
                  <a:pt x="2012632" y="3048000"/>
                </a:lnTo>
                <a:lnTo>
                  <a:pt x="2008301" y="3035300"/>
                </a:lnTo>
                <a:lnTo>
                  <a:pt x="2001329" y="3035300"/>
                </a:lnTo>
                <a:lnTo>
                  <a:pt x="1999627" y="3022600"/>
                </a:lnTo>
                <a:lnTo>
                  <a:pt x="1992020" y="3022600"/>
                </a:lnTo>
                <a:lnTo>
                  <a:pt x="1995398" y="3035300"/>
                </a:lnTo>
                <a:lnTo>
                  <a:pt x="1966963" y="3035300"/>
                </a:lnTo>
                <a:lnTo>
                  <a:pt x="1970659" y="3022600"/>
                </a:lnTo>
                <a:lnTo>
                  <a:pt x="1975942" y="3022600"/>
                </a:lnTo>
                <a:lnTo>
                  <a:pt x="1994560" y="3009900"/>
                </a:lnTo>
                <a:lnTo>
                  <a:pt x="1980171" y="3009900"/>
                </a:lnTo>
                <a:lnTo>
                  <a:pt x="1986102" y="2997200"/>
                </a:lnTo>
                <a:lnTo>
                  <a:pt x="1977936" y="3009900"/>
                </a:lnTo>
                <a:lnTo>
                  <a:pt x="1970874" y="3009900"/>
                </a:lnTo>
                <a:lnTo>
                  <a:pt x="1966353" y="2997200"/>
                </a:lnTo>
                <a:lnTo>
                  <a:pt x="1970481" y="2997200"/>
                </a:lnTo>
                <a:lnTo>
                  <a:pt x="1965833" y="2984500"/>
                </a:lnTo>
                <a:lnTo>
                  <a:pt x="1946884" y="2984500"/>
                </a:lnTo>
                <a:lnTo>
                  <a:pt x="1945500" y="2971800"/>
                </a:lnTo>
                <a:lnTo>
                  <a:pt x="1959343" y="2971800"/>
                </a:lnTo>
                <a:lnTo>
                  <a:pt x="1961553" y="2959100"/>
                </a:lnTo>
                <a:lnTo>
                  <a:pt x="1950567" y="2959100"/>
                </a:lnTo>
                <a:lnTo>
                  <a:pt x="1942960" y="2946400"/>
                </a:lnTo>
                <a:lnTo>
                  <a:pt x="1937880" y="2959100"/>
                </a:lnTo>
                <a:lnTo>
                  <a:pt x="1919274" y="2959100"/>
                </a:lnTo>
                <a:lnTo>
                  <a:pt x="1915045" y="2946400"/>
                </a:lnTo>
                <a:lnTo>
                  <a:pt x="1910816" y="2946400"/>
                </a:lnTo>
                <a:lnTo>
                  <a:pt x="1914194" y="2933700"/>
                </a:lnTo>
                <a:lnTo>
                  <a:pt x="1930819" y="2933700"/>
                </a:lnTo>
                <a:lnTo>
                  <a:pt x="1926678" y="2921000"/>
                </a:lnTo>
                <a:lnTo>
                  <a:pt x="1921814" y="2921000"/>
                </a:lnTo>
                <a:lnTo>
                  <a:pt x="1915045" y="2921000"/>
                </a:lnTo>
                <a:lnTo>
                  <a:pt x="1918423" y="2908300"/>
                </a:lnTo>
                <a:lnTo>
                  <a:pt x="1917319" y="2908300"/>
                </a:lnTo>
                <a:lnTo>
                  <a:pt x="1912721" y="2895600"/>
                </a:lnTo>
                <a:lnTo>
                  <a:pt x="1908441" y="2895600"/>
                </a:lnTo>
                <a:lnTo>
                  <a:pt x="1908276" y="2882900"/>
                </a:lnTo>
                <a:lnTo>
                  <a:pt x="1923046" y="2882900"/>
                </a:lnTo>
                <a:lnTo>
                  <a:pt x="1912823" y="2870200"/>
                </a:lnTo>
                <a:lnTo>
                  <a:pt x="1906587" y="2860852"/>
                </a:lnTo>
                <a:lnTo>
                  <a:pt x="1906587" y="3073400"/>
                </a:lnTo>
                <a:lnTo>
                  <a:pt x="1898129" y="3073400"/>
                </a:lnTo>
                <a:lnTo>
                  <a:pt x="1899831" y="3060649"/>
                </a:lnTo>
                <a:lnTo>
                  <a:pt x="1905736" y="3060649"/>
                </a:lnTo>
                <a:lnTo>
                  <a:pt x="1905762" y="3061043"/>
                </a:lnTo>
                <a:lnTo>
                  <a:pt x="1906587" y="3073400"/>
                </a:lnTo>
                <a:lnTo>
                  <a:pt x="1906587" y="2860852"/>
                </a:lnTo>
                <a:lnTo>
                  <a:pt x="1904352" y="2857500"/>
                </a:lnTo>
                <a:lnTo>
                  <a:pt x="1892731" y="2857500"/>
                </a:lnTo>
                <a:lnTo>
                  <a:pt x="1892820" y="2857335"/>
                </a:lnTo>
                <a:lnTo>
                  <a:pt x="1898967" y="2844800"/>
                </a:lnTo>
                <a:lnTo>
                  <a:pt x="1912505" y="2832100"/>
                </a:lnTo>
                <a:lnTo>
                  <a:pt x="1902993" y="2832100"/>
                </a:lnTo>
                <a:lnTo>
                  <a:pt x="1894852" y="2819400"/>
                </a:lnTo>
                <a:lnTo>
                  <a:pt x="1893049" y="2819400"/>
                </a:lnTo>
                <a:lnTo>
                  <a:pt x="1898129" y="2806700"/>
                </a:lnTo>
                <a:lnTo>
                  <a:pt x="1893049" y="2806700"/>
                </a:lnTo>
                <a:lnTo>
                  <a:pt x="1895589" y="2794000"/>
                </a:lnTo>
                <a:lnTo>
                  <a:pt x="1887982" y="2806700"/>
                </a:lnTo>
                <a:lnTo>
                  <a:pt x="1888820" y="2794000"/>
                </a:lnTo>
                <a:lnTo>
                  <a:pt x="1878672" y="2806700"/>
                </a:lnTo>
                <a:lnTo>
                  <a:pt x="1888121" y="2794000"/>
                </a:lnTo>
                <a:lnTo>
                  <a:pt x="1890191" y="2781300"/>
                </a:lnTo>
                <a:lnTo>
                  <a:pt x="1882051" y="2781300"/>
                </a:lnTo>
                <a:lnTo>
                  <a:pt x="1876094" y="2768600"/>
                </a:lnTo>
                <a:lnTo>
                  <a:pt x="1872437" y="2768600"/>
                </a:lnTo>
                <a:lnTo>
                  <a:pt x="1873377" y="2755900"/>
                </a:lnTo>
                <a:lnTo>
                  <a:pt x="1887982" y="2755900"/>
                </a:lnTo>
                <a:lnTo>
                  <a:pt x="1878672" y="2743200"/>
                </a:lnTo>
                <a:lnTo>
                  <a:pt x="1872475" y="2743200"/>
                </a:lnTo>
                <a:lnTo>
                  <a:pt x="1869681" y="2755900"/>
                </a:lnTo>
                <a:lnTo>
                  <a:pt x="1855406" y="2755900"/>
                </a:lnTo>
                <a:lnTo>
                  <a:pt x="1862594" y="2743200"/>
                </a:lnTo>
                <a:lnTo>
                  <a:pt x="1867763" y="2730500"/>
                </a:lnTo>
                <a:lnTo>
                  <a:pt x="1859534" y="2730500"/>
                </a:lnTo>
                <a:lnTo>
                  <a:pt x="1849869" y="2743200"/>
                </a:lnTo>
                <a:lnTo>
                  <a:pt x="1850758" y="2730500"/>
                </a:lnTo>
                <a:lnTo>
                  <a:pt x="1851710" y="2730500"/>
                </a:lnTo>
                <a:lnTo>
                  <a:pt x="1845983" y="2717800"/>
                </a:lnTo>
                <a:lnTo>
                  <a:pt x="1858365" y="2717800"/>
                </a:lnTo>
                <a:lnTo>
                  <a:pt x="1874443" y="2705100"/>
                </a:lnTo>
                <a:lnTo>
                  <a:pt x="1850224" y="2705100"/>
                </a:lnTo>
                <a:lnTo>
                  <a:pt x="1848370" y="2692400"/>
                </a:lnTo>
                <a:lnTo>
                  <a:pt x="1837220" y="2679700"/>
                </a:lnTo>
                <a:lnTo>
                  <a:pt x="1849958" y="2692400"/>
                </a:lnTo>
                <a:lnTo>
                  <a:pt x="1855304" y="2679700"/>
                </a:lnTo>
                <a:lnTo>
                  <a:pt x="1878253" y="2679700"/>
                </a:lnTo>
                <a:lnTo>
                  <a:pt x="1878596" y="2667000"/>
                </a:lnTo>
                <a:lnTo>
                  <a:pt x="1876361" y="2667000"/>
                </a:lnTo>
                <a:lnTo>
                  <a:pt x="1867674" y="2667000"/>
                </a:lnTo>
                <a:lnTo>
                  <a:pt x="1862099" y="2654300"/>
                </a:lnTo>
                <a:lnTo>
                  <a:pt x="1866836" y="2654300"/>
                </a:lnTo>
                <a:lnTo>
                  <a:pt x="1870290" y="2641600"/>
                </a:lnTo>
                <a:lnTo>
                  <a:pt x="1860905" y="2641600"/>
                </a:lnTo>
                <a:lnTo>
                  <a:pt x="1852358" y="2628900"/>
                </a:lnTo>
                <a:lnTo>
                  <a:pt x="1840611" y="2628900"/>
                </a:lnTo>
                <a:lnTo>
                  <a:pt x="1823694" y="2628900"/>
                </a:lnTo>
                <a:lnTo>
                  <a:pt x="1831301" y="2616200"/>
                </a:lnTo>
                <a:lnTo>
                  <a:pt x="1840611" y="2628900"/>
                </a:lnTo>
                <a:lnTo>
                  <a:pt x="1848218" y="2616200"/>
                </a:lnTo>
                <a:lnTo>
                  <a:pt x="1845678" y="2616200"/>
                </a:lnTo>
                <a:lnTo>
                  <a:pt x="1839760" y="2603500"/>
                </a:lnTo>
                <a:lnTo>
                  <a:pt x="1847354" y="2603500"/>
                </a:lnTo>
                <a:lnTo>
                  <a:pt x="1842795" y="2592057"/>
                </a:lnTo>
                <a:lnTo>
                  <a:pt x="1852828" y="2591930"/>
                </a:lnTo>
                <a:lnTo>
                  <a:pt x="1865134" y="2590279"/>
                </a:lnTo>
                <a:lnTo>
                  <a:pt x="1856079" y="2589136"/>
                </a:lnTo>
                <a:lnTo>
                  <a:pt x="1851075" y="2588158"/>
                </a:lnTo>
                <a:lnTo>
                  <a:pt x="1850859" y="2588133"/>
                </a:lnTo>
                <a:lnTo>
                  <a:pt x="1849069" y="2578100"/>
                </a:lnTo>
                <a:lnTo>
                  <a:pt x="1847735" y="2578100"/>
                </a:lnTo>
                <a:lnTo>
                  <a:pt x="1850567" y="2588082"/>
                </a:lnTo>
                <a:lnTo>
                  <a:pt x="1845271" y="2587180"/>
                </a:lnTo>
                <a:lnTo>
                  <a:pt x="1833841" y="2586050"/>
                </a:lnTo>
                <a:lnTo>
                  <a:pt x="1831301" y="2583510"/>
                </a:lnTo>
                <a:lnTo>
                  <a:pt x="1839760" y="2580970"/>
                </a:lnTo>
                <a:lnTo>
                  <a:pt x="1845678" y="2580970"/>
                </a:lnTo>
                <a:lnTo>
                  <a:pt x="1840611" y="2580119"/>
                </a:lnTo>
                <a:lnTo>
                  <a:pt x="1849069" y="2576741"/>
                </a:lnTo>
                <a:lnTo>
                  <a:pt x="1838071" y="2576741"/>
                </a:lnTo>
                <a:lnTo>
                  <a:pt x="1830298" y="2579903"/>
                </a:lnTo>
                <a:lnTo>
                  <a:pt x="1827288" y="2582976"/>
                </a:lnTo>
                <a:lnTo>
                  <a:pt x="1829028" y="2585897"/>
                </a:lnTo>
                <a:lnTo>
                  <a:pt x="1835531" y="2588577"/>
                </a:lnTo>
                <a:lnTo>
                  <a:pt x="1831301" y="2589428"/>
                </a:lnTo>
                <a:lnTo>
                  <a:pt x="1823694" y="2589428"/>
                </a:lnTo>
                <a:lnTo>
                  <a:pt x="1830247" y="2590800"/>
                </a:lnTo>
                <a:lnTo>
                  <a:pt x="1823237" y="2590800"/>
                </a:lnTo>
                <a:lnTo>
                  <a:pt x="1826641" y="2603500"/>
                </a:lnTo>
                <a:lnTo>
                  <a:pt x="1820748" y="2603500"/>
                </a:lnTo>
                <a:lnTo>
                  <a:pt x="1819567" y="2578100"/>
                </a:lnTo>
                <a:lnTo>
                  <a:pt x="1818551" y="2565400"/>
                </a:lnTo>
                <a:lnTo>
                  <a:pt x="1817776" y="2552700"/>
                </a:lnTo>
                <a:lnTo>
                  <a:pt x="1825853" y="2552700"/>
                </a:lnTo>
                <a:lnTo>
                  <a:pt x="1820418" y="2540000"/>
                </a:lnTo>
                <a:lnTo>
                  <a:pt x="1819033" y="2514600"/>
                </a:lnTo>
                <a:lnTo>
                  <a:pt x="1828444" y="2501900"/>
                </a:lnTo>
                <a:lnTo>
                  <a:pt x="1849907" y="2501900"/>
                </a:lnTo>
                <a:lnTo>
                  <a:pt x="1842617" y="2514600"/>
                </a:lnTo>
                <a:lnTo>
                  <a:pt x="1838490" y="2527300"/>
                </a:lnTo>
                <a:lnTo>
                  <a:pt x="1837537" y="2540000"/>
                </a:lnTo>
                <a:lnTo>
                  <a:pt x="1839760" y="2552700"/>
                </a:lnTo>
                <a:lnTo>
                  <a:pt x="1865985" y="2552700"/>
                </a:lnTo>
                <a:lnTo>
                  <a:pt x="1878672" y="2540000"/>
                </a:lnTo>
                <a:lnTo>
                  <a:pt x="1858378" y="2540000"/>
                </a:lnTo>
                <a:lnTo>
                  <a:pt x="1866519" y="2527300"/>
                </a:lnTo>
                <a:lnTo>
                  <a:pt x="1880362" y="2527300"/>
                </a:lnTo>
                <a:lnTo>
                  <a:pt x="1866836" y="2514600"/>
                </a:lnTo>
                <a:lnTo>
                  <a:pt x="1898980" y="2514600"/>
                </a:lnTo>
                <a:lnTo>
                  <a:pt x="1885835" y="2501900"/>
                </a:lnTo>
                <a:lnTo>
                  <a:pt x="1869478" y="2501900"/>
                </a:lnTo>
                <a:lnTo>
                  <a:pt x="1861400" y="2489200"/>
                </a:lnTo>
                <a:lnTo>
                  <a:pt x="1880260" y="2489200"/>
                </a:lnTo>
                <a:lnTo>
                  <a:pt x="1889671" y="2476500"/>
                </a:lnTo>
                <a:lnTo>
                  <a:pt x="1873592" y="2476500"/>
                </a:lnTo>
                <a:lnTo>
                  <a:pt x="1874443" y="2463800"/>
                </a:lnTo>
                <a:lnTo>
                  <a:pt x="1873910" y="2463800"/>
                </a:lnTo>
                <a:lnTo>
                  <a:pt x="1871370" y="2451100"/>
                </a:lnTo>
                <a:lnTo>
                  <a:pt x="1887207" y="2451100"/>
                </a:lnTo>
                <a:lnTo>
                  <a:pt x="1887982" y="2438400"/>
                </a:lnTo>
                <a:lnTo>
                  <a:pt x="1861756" y="2438400"/>
                </a:lnTo>
                <a:lnTo>
                  <a:pt x="1876132" y="2425700"/>
                </a:lnTo>
                <a:lnTo>
                  <a:pt x="1867674" y="2425700"/>
                </a:lnTo>
                <a:lnTo>
                  <a:pt x="1863445" y="2413000"/>
                </a:lnTo>
                <a:lnTo>
                  <a:pt x="1878418" y="2413000"/>
                </a:lnTo>
                <a:lnTo>
                  <a:pt x="1872653" y="2400300"/>
                </a:lnTo>
                <a:lnTo>
                  <a:pt x="1876298" y="2400300"/>
                </a:lnTo>
                <a:lnTo>
                  <a:pt x="1879104" y="2387549"/>
                </a:lnTo>
                <a:lnTo>
                  <a:pt x="1885734" y="2387549"/>
                </a:lnTo>
                <a:lnTo>
                  <a:pt x="1894014" y="2374900"/>
                </a:lnTo>
                <a:lnTo>
                  <a:pt x="1876361" y="2374900"/>
                </a:lnTo>
                <a:lnTo>
                  <a:pt x="1871903" y="2367165"/>
                </a:lnTo>
                <a:lnTo>
                  <a:pt x="1871903" y="2374900"/>
                </a:lnTo>
                <a:lnTo>
                  <a:pt x="1871903" y="2387549"/>
                </a:lnTo>
                <a:lnTo>
                  <a:pt x="1862620" y="2387549"/>
                </a:lnTo>
                <a:lnTo>
                  <a:pt x="1862696" y="2387333"/>
                </a:lnTo>
                <a:lnTo>
                  <a:pt x="1866887" y="2374900"/>
                </a:lnTo>
                <a:lnTo>
                  <a:pt x="1871903" y="2374900"/>
                </a:lnTo>
                <a:lnTo>
                  <a:pt x="1871903" y="2367165"/>
                </a:lnTo>
                <a:lnTo>
                  <a:pt x="1869046" y="2362200"/>
                </a:lnTo>
                <a:lnTo>
                  <a:pt x="1867611" y="2362200"/>
                </a:lnTo>
                <a:lnTo>
                  <a:pt x="1875332" y="2349500"/>
                </a:lnTo>
                <a:lnTo>
                  <a:pt x="1867814" y="2349500"/>
                </a:lnTo>
                <a:lnTo>
                  <a:pt x="1868106" y="2336800"/>
                </a:lnTo>
                <a:lnTo>
                  <a:pt x="1871560" y="2324100"/>
                </a:lnTo>
                <a:lnTo>
                  <a:pt x="1862607" y="2324100"/>
                </a:lnTo>
                <a:lnTo>
                  <a:pt x="1873008" y="2311400"/>
                </a:lnTo>
                <a:lnTo>
                  <a:pt x="1886915" y="2311400"/>
                </a:lnTo>
                <a:lnTo>
                  <a:pt x="1878838" y="2298700"/>
                </a:lnTo>
                <a:lnTo>
                  <a:pt x="1895030" y="2298700"/>
                </a:lnTo>
                <a:lnTo>
                  <a:pt x="1895348" y="2298700"/>
                </a:lnTo>
                <a:lnTo>
                  <a:pt x="1895589" y="2298700"/>
                </a:lnTo>
                <a:lnTo>
                  <a:pt x="1895335" y="2293543"/>
                </a:lnTo>
                <a:lnTo>
                  <a:pt x="1895309" y="2286000"/>
                </a:lnTo>
                <a:lnTo>
                  <a:pt x="1898129" y="2286000"/>
                </a:lnTo>
                <a:lnTo>
                  <a:pt x="1894751" y="2273300"/>
                </a:lnTo>
                <a:lnTo>
                  <a:pt x="1904047" y="2273300"/>
                </a:lnTo>
                <a:lnTo>
                  <a:pt x="1897507" y="2260498"/>
                </a:lnTo>
                <a:lnTo>
                  <a:pt x="1915058" y="2260498"/>
                </a:lnTo>
                <a:lnTo>
                  <a:pt x="1916734" y="2247900"/>
                </a:lnTo>
                <a:lnTo>
                  <a:pt x="1899399" y="2247900"/>
                </a:lnTo>
                <a:lnTo>
                  <a:pt x="1895729" y="2235200"/>
                </a:lnTo>
                <a:lnTo>
                  <a:pt x="1908276" y="2235200"/>
                </a:lnTo>
                <a:lnTo>
                  <a:pt x="1902358" y="2222500"/>
                </a:lnTo>
                <a:lnTo>
                  <a:pt x="1909127" y="2222500"/>
                </a:lnTo>
                <a:lnTo>
                  <a:pt x="1901507" y="2209800"/>
                </a:lnTo>
                <a:lnTo>
                  <a:pt x="1921814" y="2209800"/>
                </a:lnTo>
                <a:lnTo>
                  <a:pt x="1922665" y="2222500"/>
                </a:lnTo>
                <a:lnTo>
                  <a:pt x="1924456" y="2222500"/>
                </a:lnTo>
                <a:lnTo>
                  <a:pt x="1929206" y="2209800"/>
                </a:lnTo>
                <a:lnTo>
                  <a:pt x="1930552" y="2209800"/>
                </a:lnTo>
                <a:lnTo>
                  <a:pt x="1928583" y="2222500"/>
                </a:lnTo>
                <a:lnTo>
                  <a:pt x="1929422" y="2222500"/>
                </a:lnTo>
                <a:lnTo>
                  <a:pt x="1931111" y="2222500"/>
                </a:lnTo>
                <a:lnTo>
                  <a:pt x="1945703" y="2222500"/>
                </a:lnTo>
                <a:lnTo>
                  <a:pt x="1949018" y="2235200"/>
                </a:lnTo>
                <a:lnTo>
                  <a:pt x="1955647" y="2222500"/>
                </a:lnTo>
                <a:lnTo>
                  <a:pt x="1949729" y="2235200"/>
                </a:lnTo>
                <a:lnTo>
                  <a:pt x="1950567" y="2235200"/>
                </a:lnTo>
                <a:lnTo>
                  <a:pt x="1943811" y="2247900"/>
                </a:lnTo>
                <a:lnTo>
                  <a:pt x="1948878" y="2247900"/>
                </a:lnTo>
                <a:lnTo>
                  <a:pt x="1952434" y="2235200"/>
                </a:lnTo>
                <a:lnTo>
                  <a:pt x="1951418" y="2247900"/>
                </a:lnTo>
                <a:lnTo>
                  <a:pt x="1955647" y="2247900"/>
                </a:lnTo>
                <a:lnTo>
                  <a:pt x="1957209" y="2235200"/>
                </a:lnTo>
                <a:lnTo>
                  <a:pt x="1960727" y="2247900"/>
                </a:lnTo>
                <a:lnTo>
                  <a:pt x="1958543" y="2235200"/>
                </a:lnTo>
                <a:lnTo>
                  <a:pt x="1963788" y="2235200"/>
                </a:lnTo>
                <a:lnTo>
                  <a:pt x="1961527" y="2247900"/>
                </a:lnTo>
                <a:lnTo>
                  <a:pt x="1970227" y="2247900"/>
                </a:lnTo>
                <a:lnTo>
                  <a:pt x="1960803" y="2260498"/>
                </a:lnTo>
                <a:lnTo>
                  <a:pt x="1971014" y="2247900"/>
                </a:lnTo>
                <a:lnTo>
                  <a:pt x="1990331" y="2247900"/>
                </a:lnTo>
                <a:lnTo>
                  <a:pt x="1988654" y="2260498"/>
                </a:lnTo>
                <a:lnTo>
                  <a:pt x="1982660" y="2260498"/>
                </a:lnTo>
                <a:lnTo>
                  <a:pt x="1985149" y="2273300"/>
                </a:lnTo>
                <a:lnTo>
                  <a:pt x="1997938" y="2273300"/>
                </a:lnTo>
                <a:lnTo>
                  <a:pt x="1992160" y="2260498"/>
                </a:lnTo>
                <a:lnTo>
                  <a:pt x="1991067" y="2247900"/>
                </a:lnTo>
                <a:lnTo>
                  <a:pt x="1997938" y="2247900"/>
                </a:lnTo>
                <a:lnTo>
                  <a:pt x="2000453" y="2260498"/>
                </a:lnTo>
                <a:lnTo>
                  <a:pt x="2019922" y="2260498"/>
                </a:lnTo>
                <a:lnTo>
                  <a:pt x="2021624" y="2273300"/>
                </a:lnTo>
                <a:lnTo>
                  <a:pt x="2014575" y="2273300"/>
                </a:lnTo>
                <a:lnTo>
                  <a:pt x="2014855" y="2286000"/>
                </a:lnTo>
                <a:lnTo>
                  <a:pt x="2030450" y="2286000"/>
                </a:lnTo>
                <a:lnTo>
                  <a:pt x="2030933" y="2298700"/>
                </a:lnTo>
                <a:lnTo>
                  <a:pt x="2054618" y="2298700"/>
                </a:lnTo>
                <a:lnTo>
                  <a:pt x="2048878" y="2311400"/>
                </a:lnTo>
                <a:lnTo>
                  <a:pt x="2041715" y="2311400"/>
                </a:lnTo>
                <a:lnTo>
                  <a:pt x="2034870" y="2324100"/>
                </a:lnTo>
                <a:lnTo>
                  <a:pt x="2055583" y="2324100"/>
                </a:lnTo>
                <a:lnTo>
                  <a:pt x="2055456" y="2336800"/>
                </a:lnTo>
                <a:lnTo>
                  <a:pt x="2041537" y="2336800"/>
                </a:lnTo>
                <a:lnTo>
                  <a:pt x="2034311" y="2349500"/>
                </a:lnTo>
                <a:lnTo>
                  <a:pt x="2062302" y="2349500"/>
                </a:lnTo>
                <a:lnTo>
                  <a:pt x="2049538" y="2362200"/>
                </a:lnTo>
                <a:lnTo>
                  <a:pt x="2058416" y="2362200"/>
                </a:lnTo>
                <a:lnTo>
                  <a:pt x="2065769" y="2374900"/>
                </a:lnTo>
                <a:lnTo>
                  <a:pt x="2080983" y="2374900"/>
                </a:lnTo>
                <a:lnTo>
                  <a:pt x="2069655" y="2387549"/>
                </a:lnTo>
                <a:lnTo>
                  <a:pt x="2086216" y="2387549"/>
                </a:lnTo>
                <a:lnTo>
                  <a:pt x="2078304" y="2400300"/>
                </a:lnTo>
                <a:lnTo>
                  <a:pt x="2099030" y="2400300"/>
                </a:lnTo>
                <a:lnTo>
                  <a:pt x="2093518" y="2413000"/>
                </a:lnTo>
                <a:lnTo>
                  <a:pt x="2098598" y="2413000"/>
                </a:lnTo>
                <a:lnTo>
                  <a:pt x="2083371" y="2425700"/>
                </a:lnTo>
                <a:lnTo>
                  <a:pt x="2097239" y="2425700"/>
                </a:lnTo>
                <a:lnTo>
                  <a:pt x="2089289" y="2438400"/>
                </a:lnTo>
                <a:lnTo>
                  <a:pt x="2080945" y="2438400"/>
                </a:lnTo>
                <a:lnTo>
                  <a:pt x="2079574" y="2451100"/>
                </a:lnTo>
                <a:lnTo>
                  <a:pt x="2117204" y="2451100"/>
                </a:lnTo>
                <a:lnTo>
                  <a:pt x="2110448" y="2463800"/>
                </a:lnTo>
                <a:lnTo>
                  <a:pt x="2112137" y="2463800"/>
                </a:lnTo>
                <a:lnTo>
                  <a:pt x="2106218" y="2476500"/>
                </a:lnTo>
                <a:lnTo>
                  <a:pt x="2109724" y="2476500"/>
                </a:lnTo>
                <a:lnTo>
                  <a:pt x="2115312" y="2463800"/>
                </a:lnTo>
                <a:lnTo>
                  <a:pt x="2119299" y="2463800"/>
                </a:lnTo>
                <a:lnTo>
                  <a:pt x="2118055" y="2476500"/>
                </a:lnTo>
                <a:lnTo>
                  <a:pt x="2125662" y="2476500"/>
                </a:lnTo>
                <a:lnTo>
                  <a:pt x="2130564" y="2463800"/>
                </a:lnTo>
                <a:lnTo>
                  <a:pt x="2129053" y="2476500"/>
                </a:lnTo>
                <a:lnTo>
                  <a:pt x="2140686" y="2463800"/>
                </a:lnTo>
                <a:lnTo>
                  <a:pt x="2142693" y="2476500"/>
                </a:lnTo>
                <a:lnTo>
                  <a:pt x="2145474" y="2476500"/>
                </a:lnTo>
                <a:lnTo>
                  <a:pt x="2148509" y="2489200"/>
                </a:lnTo>
                <a:lnTo>
                  <a:pt x="2131530" y="2489200"/>
                </a:lnTo>
                <a:lnTo>
                  <a:pt x="2121408" y="2497226"/>
                </a:lnTo>
                <a:lnTo>
                  <a:pt x="2120595" y="2497226"/>
                </a:lnTo>
                <a:lnTo>
                  <a:pt x="2117204" y="2498077"/>
                </a:lnTo>
                <a:lnTo>
                  <a:pt x="2116366" y="2498077"/>
                </a:lnTo>
                <a:lnTo>
                  <a:pt x="2116366" y="2497226"/>
                </a:lnTo>
                <a:lnTo>
                  <a:pt x="2113826" y="2497226"/>
                </a:lnTo>
                <a:lnTo>
                  <a:pt x="2113826" y="2495537"/>
                </a:lnTo>
                <a:lnTo>
                  <a:pt x="2112137" y="2495537"/>
                </a:lnTo>
                <a:lnTo>
                  <a:pt x="2110435" y="2496388"/>
                </a:lnTo>
                <a:lnTo>
                  <a:pt x="2107908" y="2496388"/>
                </a:lnTo>
                <a:lnTo>
                  <a:pt x="2107908" y="2497226"/>
                </a:lnTo>
                <a:lnTo>
                  <a:pt x="2112137" y="2498077"/>
                </a:lnTo>
                <a:lnTo>
                  <a:pt x="2118055" y="2498915"/>
                </a:lnTo>
                <a:lnTo>
                  <a:pt x="2119884" y="2498433"/>
                </a:lnTo>
                <a:lnTo>
                  <a:pt x="2115515" y="2501900"/>
                </a:lnTo>
                <a:lnTo>
                  <a:pt x="2101405" y="2501900"/>
                </a:lnTo>
                <a:lnTo>
                  <a:pt x="2090140" y="2514600"/>
                </a:lnTo>
                <a:lnTo>
                  <a:pt x="2093518" y="2514600"/>
                </a:lnTo>
                <a:lnTo>
                  <a:pt x="2107057" y="2514600"/>
                </a:lnTo>
                <a:lnTo>
                  <a:pt x="2096058" y="2527300"/>
                </a:lnTo>
                <a:lnTo>
                  <a:pt x="2093518" y="2514600"/>
                </a:lnTo>
                <a:lnTo>
                  <a:pt x="2089480" y="2527300"/>
                </a:lnTo>
                <a:lnTo>
                  <a:pt x="2095169" y="2527300"/>
                </a:lnTo>
                <a:lnTo>
                  <a:pt x="2090991" y="2540000"/>
                </a:lnTo>
                <a:lnTo>
                  <a:pt x="2097747" y="2540000"/>
                </a:lnTo>
                <a:lnTo>
                  <a:pt x="2099284" y="2540000"/>
                </a:lnTo>
                <a:lnTo>
                  <a:pt x="2106638" y="2527300"/>
                </a:lnTo>
                <a:lnTo>
                  <a:pt x="2119744" y="2527300"/>
                </a:lnTo>
                <a:lnTo>
                  <a:pt x="2112594" y="2540000"/>
                </a:lnTo>
                <a:lnTo>
                  <a:pt x="2105367" y="2540000"/>
                </a:lnTo>
                <a:lnTo>
                  <a:pt x="2101761" y="2552700"/>
                </a:lnTo>
                <a:lnTo>
                  <a:pt x="2113292" y="2552700"/>
                </a:lnTo>
                <a:lnTo>
                  <a:pt x="2111857" y="2565400"/>
                </a:lnTo>
                <a:lnTo>
                  <a:pt x="2123173" y="2565400"/>
                </a:lnTo>
                <a:lnTo>
                  <a:pt x="2110448" y="2578100"/>
                </a:lnTo>
                <a:lnTo>
                  <a:pt x="2107908" y="2578100"/>
                </a:lnTo>
                <a:lnTo>
                  <a:pt x="2095220" y="2590800"/>
                </a:lnTo>
                <a:lnTo>
                  <a:pt x="2114994" y="2590800"/>
                </a:lnTo>
                <a:lnTo>
                  <a:pt x="2118868" y="2603500"/>
                </a:lnTo>
                <a:lnTo>
                  <a:pt x="2113826" y="2603500"/>
                </a:lnTo>
                <a:lnTo>
                  <a:pt x="2109597" y="2616200"/>
                </a:lnTo>
                <a:lnTo>
                  <a:pt x="2122970" y="2603500"/>
                </a:lnTo>
                <a:lnTo>
                  <a:pt x="2132863" y="2603500"/>
                </a:lnTo>
                <a:lnTo>
                  <a:pt x="2141474" y="2616200"/>
                </a:lnTo>
                <a:lnTo>
                  <a:pt x="2129053" y="2616200"/>
                </a:lnTo>
                <a:lnTo>
                  <a:pt x="2119160" y="2628900"/>
                </a:lnTo>
                <a:lnTo>
                  <a:pt x="2140051" y="2628900"/>
                </a:lnTo>
                <a:lnTo>
                  <a:pt x="2131847" y="2641600"/>
                </a:lnTo>
                <a:lnTo>
                  <a:pt x="2122436" y="2641600"/>
                </a:lnTo>
                <a:lnTo>
                  <a:pt x="2125662" y="2654300"/>
                </a:lnTo>
                <a:lnTo>
                  <a:pt x="2129790" y="2654300"/>
                </a:lnTo>
                <a:lnTo>
                  <a:pt x="2139200" y="2641600"/>
                </a:lnTo>
                <a:lnTo>
                  <a:pt x="2140153" y="2654300"/>
                </a:lnTo>
                <a:lnTo>
                  <a:pt x="2138730" y="2654300"/>
                </a:lnTo>
                <a:lnTo>
                  <a:pt x="2141740" y="2667000"/>
                </a:lnTo>
                <a:lnTo>
                  <a:pt x="2141410" y="2667000"/>
                </a:lnTo>
                <a:lnTo>
                  <a:pt x="2144382" y="2679700"/>
                </a:lnTo>
                <a:lnTo>
                  <a:pt x="2163940" y="2679700"/>
                </a:lnTo>
                <a:lnTo>
                  <a:pt x="2171560" y="2692400"/>
                </a:lnTo>
                <a:lnTo>
                  <a:pt x="2176945" y="2692400"/>
                </a:lnTo>
                <a:lnTo>
                  <a:pt x="2177262" y="2705100"/>
                </a:lnTo>
                <a:lnTo>
                  <a:pt x="2168207" y="2705100"/>
                </a:lnTo>
                <a:lnTo>
                  <a:pt x="2164473" y="2692400"/>
                </a:lnTo>
                <a:lnTo>
                  <a:pt x="2161209" y="2692400"/>
                </a:lnTo>
                <a:lnTo>
                  <a:pt x="2153577" y="2705100"/>
                </a:lnTo>
                <a:lnTo>
                  <a:pt x="2163737" y="2705100"/>
                </a:lnTo>
                <a:lnTo>
                  <a:pt x="2166188" y="2717800"/>
                </a:lnTo>
                <a:lnTo>
                  <a:pt x="2152942" y="2730500"/>
                </a:lnTo>
                <a:lnTo>
                  <a:pt x="2173808" y="2730500"/>
                </a:lnTo>
                <a:lnTo>
                  <a:pt x="2171344" y="2743200"/>
                </a:lnTo>
                <a:lnTo>
                  <a:pt x="2170900" y="2743200"/>
                </a:lnTo>
                <a:lnTo>
                  <a:pt x="2168804" y="2755900"/>
                </a:lnTo>
                <a:lnTo>
                  <a:pt x="2160346" y="2755900"/>
                </a:lnTo>
                <a:lnTo>
                  <a:pt x="2160346" y="2743200"/>
                </a:lnTo>
                <a:lnTo>
                  <a:pt x="2158657" y="2755900"/>
                </a:lnTo>
                <a:lnTo>
                  <a:pt x="2154428" y="2755900"/>
                </a:lnTo>
                <a:lnTo>
                  <a:pt x="2159825" y="2768600"/>
                </a:lnTo>
                <a:lnTo>
                  <a:pt x="2167115" y="2781300"/>
                </a:lnTo>
                <a:lnTo>
                  <a:pt x="2167966" y="2781300"/>
                </a:lnTo>
                <a:lnTo>
                  <a:pt x="2162886" y="2794000"/>
                </a:lnTo>
                <a:lnTo>
                  <a:pt x="2168131" y="2806700"/>
                </a:lnTo>
                <a:lnTo>
                  <a:pt x="2167432" y="2806700"/>
                </a:lnTo>
                <a:lnTo>
                  <a:pt x="2162772" y="2819400"/>
                </a:lnTo>
                <a:lnTo>
                  <a:pt x="2156117" y="2832100"/>
                </a:lnTo>
                <a:lnTo>
                  <a:pt x="2181491" y="2832100"/>
                </a:lnTo>
                <a:lnTo>
                  <a:pt x="2171344" y="2844800"/>
                </a:lnTo>
                <a:lnTo>
                  <a:pt x="2177237" y="2844800"/>
                </a:lnTo>
                <a:lnTo>
                  <a:pt x="2186152" y="2857500"/>
                </a:lnTo>
                <a:lnTo>
                  <a:pt x="2189340" y="2857500"/>
                </a:lnTo>
                <a:lnTo>
                  <a:pt x="2183180" y="2870200"/>
                </a:lnTo>
                <a:lnTo>
                  <a:pt x="2178113" y="2870200"/>
                </a:lnTo>
                <a:lnTo>
                  <a:pt x="2180679" y="2882900"/>
                </a:lnTo>
                <a:lnTo>
                  <a:pt x="2194179" y="2882900"/>
                </a:lnTo>
                <a:lnTo>
                  <a:pt x="2193404" y="2895600"/>
                </a:lnTo>
                <a:lnTo>
                  <a:pt x="2194928" y="2908300"/>
                </a:lnTo>
                <a:lnTo>
                  <a:pt x="2193112" y="2921000"/>
                </a:lnTo>
                <a:lnTo>
                  <a:pt x="2182342" y="2933700"/>
                </a:lnTo>
                <a:lnTo>
                  <a:pt x="2190699" y="2933700"/>
                </a:lnTo>
                <a:lnTo>
                  <a:pt x="2191740" y="2946400"/>
                </a:lnTo>
                <a:lnTo>
                  <a:pt x="2206028" y="2946400"/>
                </a:lnTo>
                <a:lnTo>
                  <a:pt x="2196134" y="2959100"/>
                </a:lnTo>
                <a:lnTo>
                  <a:pt x="2174722" y="2959100"/>
                </a:lnTo>
                <a:lnTo>
                  <a:pt x="2177250" y="2971800"/>
                </a:lnTo>
                <a:lnTo>
                  <a:pt x="2182342" y="2971800"/>
                </a:lnTo>
                <a:lnTo>
                  <a:pt x="2200110" y="2984500"/>
                </a:lnTo>
                <a:lnTo>
                  <a:pt x="2198078" y="2984500"/>
                </a:lnTo>
                <a:lnTo>
                  <a:pt x="2193023" y="2997200"/>
                </a:lnTo>
                <a:lnTo>
                  <a:pt x="2177262" y="2997200"/>
                </a:lnTo>
                <a:lnTo>
                  <a:pt x="2192490" y="3009900"/>
                </a:lnTo>
                <a:lnTo>
                  <a:pt x="2190800" y="3009900"/>
                </a:lnTo>
                <a:lnTo>
                  <a:pt x="2180653" y="3022600"/>
                </a:lnTo>
                <a:lnTo>
                  <a:pt x="2180653" y="3035300"/>
                </a:lnTo>
                <a:lnTo>
                  <a:pt x="2173033" y="3035300"/>
                </a:lnTo>
                <a:lnTo>
                  <a:pt x="2174938" y="3048000"/>
                </a:lnTo>
                <a:lnTo>
                  <a:pt x="2177313" y="3060649"/>
                </a:lnTo>
                <a:lnTo>
                  <a:pt x="2201202" y="3060649"/>
                </a:lnTo>
                <a:lnTo>
                  <a:pt x="2208568" y="3073400"/>
                </a:lnTo>
                <a:lnTo>
                  <a:pt x="2208568" y="2400300"/>
                </a:lnTo>
                <a:lnTo>
                  <a:pt x="2205177" y="2400300"/>
                </a:lnTo>
                <a:lnTo>
                  <a:pt x="2210257" y="2387587"/>
                </a:lnTo>
                <a:lnTo>
                  <a:pt x="2210257" y="1663700"/>
                </a:lnTo>
                <a:lnTo>
                  <a:pt x="2208669" y="1663700"/>
                </a:lnTo>
                <a:lnTo>
                  <a:pt x="2204326" y="1670786"/>
                </a:lnTo>
                <a:lnTo>
                  <a:pt x="2204326" y="1943100"/>
                </a:lnTo>
                <a:lnTo>
                  <a:pt x="2202637" y="1943100"/>
                </a:lnTo>
                <a:lnTo>
                  <a:pt x="2202637" y="2794000"/>
                </a:lnTo>
                <a:lnTo>
                  <a:pt x="2200097" y="2806700"/>
                </a:lnTo>
                <a:lnTo>
                  <a:pt x="2195030" y="2806700"/>
                </a:lnTo>
                <a:lnTo>
                  <a:pt x="2200097" y="2794000"/>
                </a:lnTo>
                <a:lnTo>
                  <a:pt x="2202637" y="2794000"/>
                </a:lnTo>
                <a:lnTo>
                  <a:pt x="2202637" y="1943100"/>
                </a:lnTo>
                <a:lnTo>
                  <a:pt x="2195030" y="1943100"/>
                </a:lnTo>
                <a:lnTo>
                  <a:pt x="2194179" y="1941283"/>
                </a:lnTo>
                <a:lnTo>
                  <a:pt x="2194179" y="2133600"/>
                </a:lnTo>
                <a:lnTo>
                  <a:pt x="2191639" y="2133600"/>
                </a:lnTo>
                <a:lnTo>
                  <a:pt x="2191639" y="2781300"/>
                </a:lnTo>
                <a:lnTo>
                  <a:pt x="2191639" y="2794000"/>
                </a:lnTo>
                <a:lnTo>
                  <a:pt x="2190800" y="2781300"/>
                </a:lnTo>
                <a:lnTo>
                  <a:pt x="2191639" y="2781300"/>
                </a:lnTo>
                <a:lnTo>
                  <a:pt x="2191639" y="2133600"/>
                </a:lnTo>
                <a:lnTo>
                  <a:pt x="2190470" y="2133600"/>
                </a:lnTo>
                <a:lnTo>
                  <a:pt x="2187943" y="2146300"/>
                </a:lnTo>
                <a:lnTo>
                  <a:pt x="2176208" y="2146300"/>
                </a:lnTo>
                <a:lnTo>
                  <a:pt x="2176208" y="2374900"/>
                </a:lnTo>
                <a:lnTo>
                  <a:pt x="2175573" y="2374900"/>
                </a:lnTo>
                <a:lnTo>
                  <a:pt x="2173668" y="2362200"/>
                </a:lnTo>
                <a:lnTo>
                  <a:pt x="2176208" y="2374900"/>
                </a:lnTo>
                <a:lnTo>
                  <a:pt x="2176208" y="2146300"/>
                </a:lnTo>
                <a:lnTo>
                  <a:pt x="2174176" y="2146300"/>
                </a:lnTo>
                <a:lnTo>
                  <a:pt x="2173033" y="2133600"/>
                </a:lnTo>
                <a:lnTo>
                  <a:pt x="2177262" y="2120900"/>
                </a:lnTo>
                <a:lnTo>
                  <a:pt x="2189950" y="2120900"/>
                </a:lnTo>
                <a:lnTo>
                  <a:pt x="2194179" y="2133600"/>
                </a:lnTo>
                <a:lnTo>
                  <a:pt x="2194179" y="1941283"/>
                </a:lnTo>
                <a:lnTo>
                  <a:pt x="2189111" y="1930400"/>
                </a:lnTo>
                <a:lnTo>
                  <a:pt x="2186571" y="1917700"/>
                </a:lnTo>
                <a:lnTo>
                  <a:pt x="2198408" y="1917700"/>
                </a:lnTo>
                <a:lnTo>
                  <a:pt x="2203488" y="1930400"/>
                </a:lnTo>
                <a:lnTo>
                  <a:pt x="2204326" y="1943100"/>
                </a:lnTo>
                <a:lnTo>
                  <a:pt x="2204326" y="1670786"/>
                </a:lnTo>
                <a:lnTo>
                  <a:pt x="2200884" y="1676400"/>
                </a:lnTo>
                <a:lnTo>
                  <a:pt x="2196719" y="1671154"/>
                </a:lnTo>
                <a:lnTo>
                  <a:pt x="2196719" y="1905000"/>
                </a:lnTo>
                <a:lnTo>
                  <a:pt x="2188260" y="1905000"/>
                </a:lnTo>
                <a:lnTo>
                  <a:pt x="2184590" y="1917700"/>
                </a:lnTo>
                <a:lnTo>
                  <a:pt x="2176373" y="1917700"/>
                </a:lnTo>
                <a:lnTo>
                  <a:pt x="2177796" y="1905000"/>
                </a:lnTo>
                <a:lnTo>
                  <a:pt x="2185708" y="1892300"/>
                </a:lnTo>
                <a:lnTo>
                  <a:pt x="2196719" y="1905000"/>
                </a:lnTo>
                <a:lnTo>
                  <a:pt x="2196719" y="1671154"/>
                </a:lnTo>
                <a:lnTo>
                  <a:pt x="2190800" y="1663700"/>
                </a:lnTo>
                <a:lnTo>
                  <a:pt x="2194179" y="1663700"/>
                </a:lnTo>
                <a:lnTo>
                  <a:pt x="2194179" y="1651000"/>
                </a:lnTo>
                <a:lnTo>
                  <a:pt x="2224036" y="1651000"/>
                </a:lnTo>
                <a:lnTo>
                  <a:pt x="2227173" y="1663700"/>
                </a:lnTo>
                <a:lnTo>
                  <a:pt x="2227173" y="1333500"/>
                </a:lnTo>
                <a:lnTo>
                  <a:pt x="2178113" y="1333500"/>
                </a:lnTo>
                <a:lnTo>
                  <a:pt x="2173033" y="1326578"/>
                </a:lnTo>
                <a:lnTo>
                  <a:pt x="2173033" y="2057400"/>
                </a:lnTo>
                <a:lnTo>
                  <a:pt x="2171369" y="2070100"/>
                </a:lnTo>
                <a:lnTo>
                  <a:pt x="2161197" y="2070100"/>
                </a:lnTo>
                <a:lnTo>
                  <a:pt x="2161197" y="2159000"/>
                </a:lnTo>
                <a:lnTo>
                  <a:pt x="2151888" y="2146300"/>
                </a:lnTo>
                <a:lnTo>
                  <a:pt x="2158657" y="2146300"/>
                </a:lnTo>
                <a:lnTo>
                  <a:pt x="2161197" y="2159000"/>
                </a:lnTo>
                <a:lnTo>
                  <a:pt x="2161197" y="2070100"/>
                </a:lnTo>
                <a:lnTo>
                  <a:pt x="2159470" y="2070100"/>
                </a:lnTo>
                <a:lnTo>
                  <a:pt x="2157806" y="2057400"/>
                </a:lnTo>
                <a:lnTo>
                  <a:pt x="2163737" y="2044700"/>
                </a:lnTo>
                <a:lnTo>
                  <a:pt x="2165426" y="2057400"/>
                </a:lnTo>
                <a:lnTo>
                  <a:pt x="2173033" y="2057400"/>
                </a:lnTo>
                <a:lnTo>
                  <a:pt x="2173033" y="1326578"/>
                </a:lnTo>
                <a:lnTo>
                  <a:pt x="2168804" y="1320800"/>
                </a:lnTo>
                <a:lnTo>
                  <a:pt x="2165566" y="1333500"/>
                </a:lnTo>
                <a:lnTo>
                  <a:pt x="2163089" y="1333500"/>
                </a:lnTo>
                <a:lnTo>
                  <a:pt x="2163051" y="1346200"/>
                </a:lnTo>
                <a:lnTo>
                  <a:pt x="2150427" y="1346200"/>
                </a:lnTo>
                <a:lnTo>
                  <a:pt x="2148040" y="1346200"/>
                </a:lnTo>
                <a:lnTo>
                  <a:pt x="2149246" y="1358900"/>
                </a:lnTo>
                <a:lnTo>
                  <a:pt x="2152827" y="1371600"/>
                </a:lnTo>
                <a:lnTo>
                  <a:pt x="2156968" y="1384300"/>
                </a:lnTo>
                <a:lnTo>
                  <a:pt x="2145715" y="1384300"/>
                </a:lnTo>
                <a:lnTo>
                  <a:pt x="2142896" y="1397000"/>
                </a:lnTo>
                <a:lnTo>
                  <a:pt x="2140559" y="1397000"/>
                </a:lnTo>
                <a:lnTo>
                  <a:pt x="2137511" y="1409700"/>
                </a:lnTo>
                <a:lnTo>
                  <a:pt x="2153577" y="1409700"/>
                </a:lnTo>
                <a:lnTo>
                  <a:pt x="2140610" y="1422400"/>
                </a:lnTo>
                <a:lnTo>
                  <a:pt x="2135505" y="1435100"/>
                </a:lnTo>
                <a:lnTo>
                  <a:pt x="2138311" y="1447609"/>
                </a:lnTo>
                <a:lnTo>
                  <a:pt x="2141423" y="1460500"/>
                </a:lnTo>
                <a:lnTo>
                  <a:pt x="2142579" y="1460500"/>
                </a:lnTo>
                <a:lnTo>
                  <a:pt x="2139302" y="1473200"/>
                </a:lnTo>
                <a:lnTo>
                  <a:pt x="2129053" y="1485900"/>
                </a:lnTo>
                <a:lnTo>
                  <a:pt x="2152713" y="1485900"/>
                </a:lnTo>
                <a:lnTo>
                  <a:pt x="2157806" y="1498600"/>
                </a:lnTo>
                <a:lnTo>
                  <a:pt x="2133282" y="1498600"/>
                </a:lnTo>
                <a:lnTo>
                  <a:pt x="2136660" y="1511300"/>
                </a:lnTo>
                <a:lnTo>
                  <a:pt x="2142579" y="1511300"/>
                </a:lnTo>
                <a:lnTo>
                  <a:pt x="2151481" y="1511300"/>
                </a:lnTo>
                <a:lnTo>
                  <a:pt x="2149348" y="1524000"/>
                </a:lnTo>
                <a:lnTo>
                  <a:pt x="2142579" y="1511300"/>
                </a:lnTo>
                <a:lnTo>
                  <a:pt x="2145119" y="1524000"/>
                </a:lnTo>
                <a:lnTo>
                  <a:pt x="2153564" y="1536661"/>
                </a:lnTo>
                <a:lnTo>
                  <a:pt x="2143734" y="1536661"/>
                </a:lnTo>
                <a:lnTo>
                  <a:pt x="2148154" y="1549400"/>
                </a:lnTo>
                <a:lnTo>
                  <a:pt x="2142579" y="1549400"/>
                </a:lnTo>
                <a:lnTo>
                  <a:pt x="2142579" y="1651000"/>
                </a:lnTo>
                <a:lnTo>
                  <a:pt x="2142579" y="1663700"/>
                </a:lnTo>
                <a:lnTo>
                  <a:pt x="2134120" y="1663700"/>
                </a:lnTo>
                <a:lnTo>
                  <a:pt x="2129053" y="1651000"/>
                </a:lnTo>
                <a:lnTo>
                  <a:pt x="2142579" y="1651000"/>
                </a:lnTo>
                <a:lnTo>
                  <a:pt x="2142579" y="1549400"/>
                </a:lnTo>
                <a:lnTo>
                  <a:pt x="2140051" y="1549400"/>
                </a:lnTo>
                <a:lnTo>
                  <a:pt x="2140051" y="1536661"/>
                </a:lnTo>
                <a:lnTo>
                  <a:pt x="2138896" y="1536661"/>
                </a:lnTo>
                <a:lnTo>
                  <a:pt x="2133282" y="1524000"/>
                </a:lnTo>
                <a:lnTo>
                  <a:pt x="2136635" y="1536661"/>
                </a:lnTo>
                <a:lnTo>
                  <a:pt x="2122817" y="1536661"/>
                </a:lnTo>
                <a:lnTo>
                  <a:pt x="2121319" y="1549400"/>
                </a:lnTo>
                <a:lnTo>
                  <a:pt x="2117204" y="1549400"/>
                </a:lnTo>
                <a:lnTo>
                  <a:pt x="2114677" y="1562100"/>
                </a:lnTo>
                <a:lnTo>
                  <a:pt x="2133231" y="1562100"/>
                </a:lnTo>
                <a:lnTo>
                  <a:pt x="2135822" y="1574800"/>
                </a:lnTo>
                <a:lnTo>
                  <a:pt x="2135873" y="1587500"/>
                </a:lnTo>
                <a:lnTo>
                  <a:pt x="2104097" y="1587500"/>
                </a:lnTo>
                <a:lnTo>
                  <a:pt x="2101557" y="1600200"/>
                </a:lnTo>
                <a:lnTo>
                  <a:pt x="2100287" y="1600200"/>
                </a:lnTo>
                <a:lnTo>
                  <a:pt x="2107908" y="1612900"/>
                </a:lnTo>
                <a:lnTo>
                  <a:pt x="2109597" y="1612900"/>
                </a:lnTo>
                <a:lnTo>
                  <a:pt x="2113623" y="1625600"/>
                </a:lnTo>
                <a:lnTo>
                  <a:pt x="2106955" y="1638300"/>
                </a:lnTo>
                <a:lnTo>
                  <a:pt x="2101392" y="1638300"/>
                </a:lnTo>
                <a:lnTo>
                  <a:pt x="2108746" y="1663700"/>
                </a:lnTo>
                <a:lnTo>
                  <a:pt x="2116277" y="1663700"/>
                </a:lnTo>
                <a:lnTo>
                  <a:pt x="2125243" y="1676400"/>
                </a:lnTo>
                <a:lnTo>
                  <a:pt x="2134209" y="1676400"/>
                </a:lnTo>
                <a:lnTo>
                  <a:pt x="2141740" y="1689100"/>
                </a:lnTo>
                <a:lnTo>
                  <a:pt x="2139226" y="1689100"/>
                </a:lnTo>
                <a:lnTo>
                  <a:pt x="2139226" y="2298700"/>
                </a:lnTo>
                <a:lnTo>
                  <a:pt x="2132647" y="2311400"/>
                </a:lnTo>
                <a:lnTo>
                  <a:pt x="2126386" y="2298700"/>
                </a:lnTo>
                <a:lnTo>
                  <a:pt x="2139226" y="2298700"/>
                </a:lnTo>
                <a:lnTo>
                  <a:pt x="2139226" y="1689100"/>
                </a:lnTo>
                <a:lnTo>
                  <a:pt x="2139200" y="1701800"/>
                </a:lnTo>
                <a:lnTo>
                  <a:pt x="2139200" y="1714500"/>
                </a:lnTo>
                <a:lnTo>
                  <a:pt x="2139200" y="1727200"/>
                </a:lnTo>
                <a:lnTo>
                  <a:pt x="2130742" y="1727200"/>
                </a:lnTo>
                <a:lnTo>
                  <a:pt x="2128202" y="1714500"/>
                </a:lnTo>
                <a:lnTo>
                  <a:pt x="2139200" y="1714500"/>
                </a:lnTo>
                <a:lnTo>
                  <a:pt x="2124824" y="1701800"/>
                </a:lnTo>
                <a:lnTo>
                  <a:pt x="2139200" y="1701800"/>
                </a:lnTo>
                <a:lnTo>
                  <a:pt x="2139200" y="1689100"/>
                </a:lnTo>
                <a:lnTo>
                  <a:pt x="2122284" y="1689100"/>
                </a:lnTo>
                <a:lnTo>
                  <a:pt x="2122284" y="2362200"/>
                </a:lnTo>
                <a:lnTo>
                  <a:pt x="2117483" y="2374900"/>
                </a:lnTo>
                <a:lnTo>
                  <a:pt x="2096058" y="2374900"/>
                </a:lnTo>
                <a:lnTo>
                  <a:pt x="2096084" y="2375065"/>
                </a:lnTo>
                <a:lnTo>
                  <a:pt x="2101113" y="2387549"/>
                </a:lnTo>
                <a:lnTo>
                  <a:pt x="2097430" y="2387549"/>
                </a:lnTo>
                <a:lnTo>
                  <a:pt x="2097405" y="2387333"/>
                </a:lnTo>
                <a:lnTo>
                  <a:pt x="2096058" y="2375065"/>
                </a:lnTo>
                <a:lnTo>
                  <a:pt x="2096058" y="2387549"/>
                </a:lnTo>
                <a:lnTo>
                  <a:pt x="2088756" y="2387549"/>
                </a:lnTo>
                <a:lnTo>
                  <a:pt x="2088769" y="2387333"/>
                </a:lnTo>
                <a:lnTo>
                  <a:pt x="2089340" y="2374900"/>
                </a:lnTo>
                <a:lnTo>
                  <a:pt x="2093137" y="2374900"/>
                </a:lnTo>
                <a:lnTo>
                  <a:pt x="2101037" y="2362200"/>
                </a:lnTo>
                <a:lnTo>
                  <a:pt x="2122284" y="2362200"/>
                </a:lnTo>
                <a:lnTo>
                  <a:pt x="2122284" y="1689100"/>
                </a:lnTo>
                <a:lnTo>
                  <a:pt x="2116366" y="1689100"/>
                </a:lnTo>
                <a:lnTo>
                  <a:pt x="2118055" y="1701800"/>
                </a:lnTo>
                <a:lnTo>
                  <a:pt x="2114664" y="1701800"/>
                </a:lnTo>
                <a:lnTo>
                  <a:pt x="2108746" y="1714500"/>
                </a:lnTo>
                <a:lnTo>
                  <a:pt x="2104555" y="1714500"/>
                </a:lnTo>
                <a:lnTo>
                  <a:pt x="2104517" y="1727200"/>
                </a:lnTo>
                <a:lnTo>
                  <a:pt x="2107057" y="1727200"/>
                </a:lnTo>
                <a:lnTo>
                  <a:pt x="2105367" y="1739900"/>
                </a:lnTo>
                <a:lnTo>
                  <a:pt x="2104517" y="1739900"/>
                </a:lnTo>
                <a:lnTo>
                  <a:pt x="2104517" y="1727200"/>
                </a:lnTo>
                <a:lnTo>
                  <a:pt x="2100186" y="1727200"/>
                </a:lnTo>
                <a:lnTo>
                  <a:pt x="2100186" y="2108200"/>
                </a:lnTo>
                <a:lnTo>
                  <a:pt x="2099513" y="2108200"/>
                </a:lnTo>
                <a:lnTo>
                  <a:pt x="2096058" y="2095500"/>
                </a:lnTo>
                <a:lnTo>
                  <a:pt x="2096058" y="2362200"/>
                </a:lnTo>
                <a:lnTo>
                  <a:pt x="2091829" y="2362200"/>
                </a:lnTo>
                <a:lnTo>
                  <a:pt x="2090978" y="2349500"/>
                </a:lnTo>
                <a:lnTo>
                  <a:pt x="2095792" y="2349500"/>
                </a:lnTo>
                <a:lnTo>
                  <a:pt x="2096058" y="2362200"/>
                </a:lnTo>
                <a:lnTo>
                  <a:pt x="2096058" y="2095500"/>
                </a:lnTo>
                <a:lnTo>
                  <a:pt x="2098802" y="2095500"/>
                </a:lnTo>
                <a:lnTo>
                  <a:pt x="2100186" y="2108200"/>
                </a:lnTo>
                <a:lnTo>
                  <a:pt x="2100186" y="1727200"/>
                </a:lnTo>
                <a:lnTo>
                  <a:pt x="2098598" y="1727200"/>
                </a:lnTo>
                <a:lnTo>
                  <a:pt x="2098598" y="1739900"/>
                </a:lnTo>
                <a:lnTo>
                  <a:pt x="2098598" y="1955800"/>
                </a:lnTo>
                <a:lnTo>
                  <a:pt x="2097747" y="1968500"/>
                </a:lnTo>
                <a:lnTo>
                  <a:pt x="2088451" y="1968500"/>
                </a:lnTo>
                <a:lnTo>
                  <a:pt x="2086762" y="1955800"/>
                </a:lnTo>
                <a:lnTo>
                  <a:pt x="2098598" y="1955800"/>
                </a:lnTo>
                <a:lnTo>
                  <a:pt x="2098598" y="1739900"/>
                </a:lnTo>
                <a:lnTo>
                  <a:pt x="2096909" y="1739900"/>
                </a:lnTo>
                <a:lnTo>
                  <a:pt x="2096909" y="1727200"/>
                </a:lnTo>
                <a:lnTo>
                  <a:pt x="2098598" y="1739900"/>
                </a:lnTo>
                <a:lnTo>
                  <a:pt x="2098598" y="1727200"/>
                </a:lnTo>
                <a:lnTo>
                  <a:pt x="2097747" y="1727200"/>
                </a:lnTo>
                <a:lnTo>
                  <a:pt x="2096909" y="1714500"/>
                </a:lnTo>
                <a:lnTo>
                  <a:pt x="2090991" y="1727200"/>
                </a:lnTo>
                <a:lnTo>
                  <a:pt x="2091055" y="1714500"/>
                </a:lnTo>
                <a:lnTo>
                  <a:pt x="2079993" y="1714500"/>
                </a:lnTo>
                <a:lnTo>
                  <a:pt x="2075764" y="1727200"/>
                </a:lnTo>
                <a:lnTo>
                  <a:pt x="2071344" y="1714500"/>
                </a:lnTo>
                <a:lnTo>
                  <a:pt x="2065604" y="1714500"/>
                </a:lnTo>
                <a:lnTo>
                  <a:pt x="2065604" y="2082800"/>
                </a:lnTo>
                <a:lnTo>
                  <a:pt x="2065604" y="2095500"/>
                </a:lnTo>
                <a:lnTo>
                  <a:pt x="2058847" y="2095500"/>
                </a:lnTo>
                <a:lnTo>
                  <a:pt x="2056307" y="2082800"/>
                </a:lnTo>
                <a:lnTo>
                  <a:pt x="2065604" y="2082800"/>
                </a:lnTo>
                <a:lnTo>
                  <a:pt x="2065604" y="1714500"/>
                </a:lnTo>
                <a:lnTo>
                  <a:pt x="2060295" y="1714500"/>
                </a:lnTo>
                <a:lnTo>
                  <a:pt x="2059686" y="1701800"/>
                </a:lnTo>
                <a:lnTo>
                  <a:pt x="2057996" y="1710245"/>
                </a:lnTo>
                <a:lnTo>
                  <a:pt x="2057996" y="2044700"/>
                </a:lnTo>
                <a:lnTo>
                  <a:pt x="2057996" y="2057400"/>
                </a:lnTo>
                <a:lnTo>
                  <a:pt x="2046998" y="2057400"/>
                </a:lnTo>
                <a:lnTo>
                  <a:pt x="2046998" y="2044700"/>
                </a:lnTo>
                <a:lnTo>
                  <a:pt x="2057996" y="2044700"/>
                </a:lnTo>
                <a:lnTo>
                  <a:pt x="2057996" y="1710245"/>
                </a:lnTo>
                <a:lnTo>
                  <a:pt x="2057146" y="1714500"/>
                </a:lnTo>
                <a:lnTo>
                  <a:pt x="2044319" y="1714500"/>
                </a:lnTo>
                <a:lnTo>
                  <a:pt x="2037588" y="1701800"/>
                </a:lnTo>
                <a:lnTo>
                  <a:pt x="2031771" y="1701800"/>
                </a:lnTo>
                <a:lnTo>
                  <a:pt x="2031771" y="2247900"/>
                </a:lnTo>
                <a:lnTo>
                  <a:pt x="2024227" y="2260498"/>
                </a:lnTo>
                <a:lnTo>
                  <a:pt x="2020519" y="2260498"/>
                </a:lnTo>
                <a:lnTo>
                  <a:pt x="2026958" y="2247900"/>
                </a:lnTo>
                <a:lnTo>
                  <a:pt x="2031771" y="2247900"/>
                </a:lnTo>
                <a:lnTo>
                  <a:pt x="2031771" y="1701800"/>
                </a:lnTo>
                <a:lnTo>
                  <a:pt x="2029434" y="1701800"/>
                </a:lnTo>
                <a:lnTo>
                  <a:pt x="2027542" y="1689100"/>
                </a:lnTo>
                <a:lnTo>
                  <a:pt x="2019185" y="1689100"/>
                </a:lnTo>
                <a:lnTo>
                  <a:pt x="2013165" y="1696491"/>
                </a:lnTo>
                <a:lnTo>
                  <a:pt x="2013165" y="2209800"/>
                </a:lnTo>
                <a:lnTo>
                  <a:pt x="2011349" y="2222500"/>
                </a:lnTo>
                <a:lnTo>
                  <a:pt x="2003298" y="2222500"/>
                </a:lnTo>
                <a:lnTo>
                  <a:pt x="2003856" y="2209800"/>
                </a:lnTo>
                <a:lnTo>
                  <a:pt x="2013165" y="2209800"/>
                </a:lnTo>
                <a:lnTo>
                  <a:pt x="2013165" y="1696491"/>
                </a:lnTo>
                <a:lnTo>
                  <a:pt x="2008924" y="1701698"/>
                </a:lnTo>
                <a:lnTo>
                  <a:pt x="2008924" y="2184374"/>
                </a:lnTo>
                <a:lnTo>
                  <a:pt x="1995411" y="2184374"/>
                </a:lnTo>
                <a:lnTo>
                  <a:pt x="1997938" y="2171700"/>
                </a:lnTo>
                <a:lnTo>
                  <a:pt x="2007247" y="2171700"/>
                </a:lnTo>
                <a:lnTo>
                  <a:pt x="2007298" y="2172081"/>
                </a:lnTo>
                <a:lnTo>
                  <a:pt x="2008924" y="2184374"/>
                </a:lnTo>
                <a:lnTo>
                  <a:pt x="2008924" y="1701698"/>
                </a:lnTo>
                <a:lnTo>
                  <a:pt x="2003856" y="1701800"/>
                </a:lnTo>
                <a:lnTo>
                  <a:pt x="2003856" y="2095500"/>
                </a:lnTo>
                <a:lnTo>
                  <a:pt x="2002155" y="2108200"/>
                </a:lnTo>
                <a:lnTo>
                  <a:pt x="1989226" y="2108200"/>
                </a:lnTo>
                <a:lnTo>
                  <a:pt x="1986102" y="2095500"/>
                </a:lnTo>
                <a:lnTo>
                  <a:pt x="2003856" y="2095500"/>
                </a:lnTo>
                <a:lnTo>
                  <a:pt x="2003856" y="1701800"/>
                </a:lnTo>
                <a:lnTo>
                  <a:pt x="1997684" y="1701800"/>
                </a:lnTo>
                <a:lnTo>
                  <a:pt x="1987867" y="1714500"/>
                </a:lnTo>
                <a:lnTo>
                  <a:pt x="1988642" y="1701800"/>
                </a:lnTo>
                <a:lnTo>
                  <a:pt x="1982711" y="1701800"/>
                </a:lnTo>
                <a:lnTo>
                  <a:pt x="1981022" y="1689100"/>
                </a:lnTo>
                <a:lnTo>
                  <a:pt x="1976793" y="1689100"/>
                </a:lnTo>
                <a:lnTo>
                  <a:pt x="1974024" y="1701800"/>
                </a:lnTo>
                <a:lnTo>
                  <a:pt x="1969185" y="1714500"/>
                </a:lnTo>
                <a:lnTo>
                  <a:pt x="1963712" y="1714500"/>
                </a:lnTo>
                <a:lnTo>
                  <a:pt x="1959025" y="1727200"/>
                </a:lnTo>
                <a:lnTo>
                  <a:pt x="1956219" y="1714500"/>
                </a:lnTo>
                <a:lnTo>
                  <a:pt x="1958073" y="1701800"/>
                </a:lnTo>
                <a:lnTo>
                  <a:pt x="1961057" y="1689100"/>
                </a:lnTo>
                <a:lnTo>
                  <a:pt x="1959597" y="1689100"/>
                </a:lnTo>
                <a:lnTo>
                  <a:pt x="1954695" y="1701800"/>
                </a:lnTo>
                <a:lnTo>
                  <a:pt x="1950262" y="1714500"/>
                </a:lnTo>
                <a:lnTo>
                  <a:pt x="1945881" y="1714500"/>
                </a:lnTo>
                <a:lnTo>
                  <a:pt x="1943696" y="1701800"/>
                </a:lnTo>
                <a:lnTo>
                  <a:pt x="1941995" y="1701800"/>
                </a:lnTo>
                <a:lnTo>
                  <a:pt x="1939569" y="1689100"/>
                </a:lnTo>
                <a:lnTo>
                  <a:pt x="1938566" y="1701800"/>
                </a:lnTo>
                <a:lnTo>
                  <a:pt x="1937880" y="1705165"/>
                </a:lnTo>
                <a:lnTo>
                  <a:pt x="1937880" y="1739900"/>
                </a:lnTo>
                <a:lnTo>
                  <a:pt x="1937880" y="1752600"/>
                </a:lnTo>
                <a:lnTo>
                  <a:pt x="1928583" y="1752600"/>
                </a:lnTo>
                <a:lnTo>
                  <a:pt x="1926043" y="1765300"/>
                </a:lnTo>
                <a:lnTo>
                  <a:pt x="1915287" y="1752600"/>
                </a:lnTo>
                <a:lnTo>
                  <a:pt x="1918004" y="1739900"/>
                </a:lnTo>
                <a:lnTo>
                  <a:pt x="1937880" y="1739900"/>
                </a:lnTo>
                <a:lnTo>
                  <a:pt x="1937880" y="1705165"/>
                </a:lnTo>
                <a:lnTo>
                  <a:pt x="1935975" y="1714500"/>
                </a:lnTo>
                <a:lnTo>
                  <a:pt x="1928583" y="1714500"/>
                </a:lnTo>
                <a:lnTo>
                  <a:pt x="1923478" y="1701800"/>
                </a:lnTo>
                <a:lnTo>
                  <a:pt x="1921395" y="1701800"/>
                </a:lnTo>
                <a:lnTo>
                  <a:pt x="1919300" y="1689100"/>
                </a:lnTo>
                <a:lnTo>
                  <a:pt x="1914194" y="1701800"/>
                </a:lnTo>
                <a:lnTo>
                  <a:pt x="1911667" y="1689100"/>
                </a:lnTo>
                <a:lnTo>
                  <a:pt x="1911235" y="1689100"/>
                </a:lnTo>
                <a:lnTo>
                  <a:pt x="1912112" y="1701800"/>
                </a:lnTo>
                <a:lnTo>
                  <a:pt x="1912505" y="1714500"/>
                </a:lnTo>
                <a:lnTo>
                  <a:pt x="1905736" y="1714500"/>
                </a:lnTo>
                <a:lnTo>
                  <a:pt x="1905736" y="1955800"/>
                </a:lnTo>
                <a:lnTo>
                  <a:pt x="1900580" y="1968500"/>
                </a:lnTo>
                <a:lnTo>
                  <a:pt x="1897253" y="1968500"/>
                </a:lnTo>
                <a:lnTo>
                  <a:pt x="1897253" y="2184374"/>
                </a:lnTo>
                <a:lnTo>
                  <a:pt x="1893265" y="2184374"/>
                </a:lnTo>
                <a:lnTo>
                  <a:pt x="1893163" y="2184628"/>
                </a:lnTo>
                <a:lnTo>
                  <a:pt x="1887766" y="2197100"/>
                </a:lnTo>
                <a:lnTo>
                  <a:pt x="1885149" y="2197100"/>
                </a:lnTo>
                <a:lnTo>
                  <a:pt x="1889671" y="2209800"/>
                </a:lnTo>
                <a:lnTo>
                  <a:pt x="1884019" y="2209800"/>
                </a:lnTo>
                <a:lnTo>
                  <a:pt x="1877199" y="2197100"/>
                </a:lnTo>
                <a:lnTo>
                  <a:pt x="1871954" y="2197100"/>
                </a:lnTo>
                <a:lnTo>
                  <a:pt x="1870202" y="2184374"/>
                </a:lnTo>
                <a:lnTo>
                  <a:pt x="1876386" y="2184374"/>
                </a:lnTo>
                <a:lnTo>
                  <a:pt x="1883117" y="2171700"/>
                </a:lnTo>
                <a:lnTo>
                  <a:pt x="1890204" y="2171700"/>
                </a:lnTo>
                <a:lnTo>
                  <a:pt x="1897253" y="2184374"/>
                </a:lnTo>
                <a:lnTo>
                  <a:pt x="1897253" y="1968500"/>
                </a:lnTo>
                <a:lnTo>
                  <a:pt x="1890509" y="1968500"/>
                </a:lnTo>
                <a:lnTo>
                  <a:pt x="1890509" y="2095500"/>
                </a:lnTo>
                <a:lnTo>
                  <a:pt x="1880920" y="2108200"/>
                </a:lnTo>
                <a:lnTo>
                  <a:pt x="1870849" y="2120900"/>
                </a:lnTo>
                <a:lnTo>
                  <a:pt x="1861731" y="2120900"/>
                </a:lnTo>
                <a:lnTo>
                  <a:pt x="1854987" y="2133600"/>
                </a:lnTo>
                <a:lnTo>
                  <a:pt x="1843252" y="2125218"/>
                </a:lnTo>
                <a:lnTo>
                  <a:pt x="1843252" y="2374900"/>
                </a:lnTo>
                <a:lnTo>
                  <a:pt x="1843151" y="2375065"/>
                </a:lnTo>
                <a:lnTo>
                  <a:pt x="1835556" y="2387549"/>
                </a:lnTo>
                <a:lnTo>
                  <a:pt x="1831822" y="2387549"/>
                </a:lnTo>
                <a:lnTo>
                  <a:pt x="1831797" y="2387333"/>
                </a:lnTo>
                <a:lnTo>
                  <a:pt x="1830476" y="2374900"/>
                </a:lnTo>
                <a:lnTo>
                  <a:pt x="1843252" y="2374900"/>
                </a:lnTo>
                <a:lnTo>
                  <a:pt x="1843252" y="2125218"/>
                </a:lnTo>
                <a:lnTo>
                  <a:pt x="1837220" y="2120900"/>
                </a:lnTo>
                <a:lnTo>
                  <a:pt x="1848015" y="2095500"/>
                </a:lnTo>
                <a:lnTo>
                  <a:pt x="1890509" y="2095500"/>
                </a:lnTo>
                <a:lnTo>
                  <a:pt x="1890509" y="1968500"/>
                </a:lnTo>
                <a:lnTo>
                  <a:pt x="1888375" y="1968500"/>
                </a:lnTo>
                <a:lnTo>
                  <a:pt x="1887982" y="1981200"/>
                </a:lnTo>
                <a:lnTo>
                  <a:pt x="1868982" y="1968500"/>
                </a:lnTo>
                <a:lnTo>
                  <a:pt x="1871027" y="1968500"/>
                </a:lnTo>
                <a:lnTo>
                  <a:pt x="1873072" y="1955800"/>
                </a:lnTo>
                <a:lnTo>
                  <a:pt x="1889048" y="1943100"/>
                </a:lnTo>
                <a:lnTo>
                  <a:pt x="1905736" y="1955800"/>
                </a:lnTo>
                <a:lnTo>
                  <a:pt x="1905736" y="1714500"/>
                </a:lnTo>
                <a:lnTo>
                  <a:pt x="1903628" y="1714500"/>
                </a:lnTo>
                <a:lnTo>
                  <a:pt x="1902510" y="1689100"/>
                </a:lnTo>
                <a:lnTo>
                  <a:pt x="1894662" y="1689100"/>
                </a:lnTo>
                <a:lnTo>
                  <a:pt x="1890306" y="1701800"/>
                </a:lnTo>
                <a:lnTo>
                  <a:pt x="1886254" y="1714500"/>
                </a:lnTo>
                <a:lnTo>
                  <a:pt x="1879523" y="1714500"/>
                </a:lnTo>
                <a:lnTo>
                  <a:pt x="1880362" y="1701800"/>
                </a:lnTo>
                <a:lnTo>
                  <a:pt x="1873440" y="1714500"/>
                </a:lnTo>
                <a:lnTo>
                  <a:pt x="1855152" y="1714500"/>
                </a:lnTo>
                <a:lnTo>
                  <a:pt x="1848218" y="1727200"/>
                </a:lnTo>
                <a:lnTo>
                  <a:pt x="1846529" y="1727200"/>
                </a:lnTo>
                <a:lnTo>
                  <a:pt x="1848764" y="1739900"/>
                </a:lnTo>
                <a:lnTo>
                  <a:pt x="1851647" y="1739900"/>
                </a:lnTo>
                <a:lnTo>
                  <a:pt x="1851748" y="1741538"/>
                </a:lnTo>
                <a:lnTo>
                  <a:pt x="1852447" y="1752600"/>
                </a:lnTo>
                <a:lnTo>
                  <a:pt x="1849678" y="1752600"/>
                </a:lnTo>
                <a:lnTo>
                  <a:pt x="1847380" y="1765300"/>
                </a:lnTo>
                <a:lnTo>
                  <a:pt x="1845081" y="1765300"/>
                </a:lnTo>
                <a:lnTo>
                  <a:pt x="1842300" y="1752600"/>
                </a:lnTo>
                <a:lnTo>
                  <a:pt x="1842300" y="2006600"/>
                </a:lnTo>
                <a:lnTo>
                  <a:pt x="1837220" y="2006600"/>
                </a:lnTo>
                <a:lnTo>
                  <a:pt x="1839366" y="1993900"/>
                </a:lnTo>
                <a:lnTo>
                  <a:pt x="1842300" y="2006600"/>
                </a:lnTo>
                <a:lnTo>
                  <a:pt x="1842300" y="1752600"/>
                </a:lnTo>
                <a:lnTo>
                  <a:pt x="1843989" y="1752600"/>
                </a:lnTo>
                <a:lnTo>
                  <a:pt x="1844840" y="1739900"/>
                </a:lnTo>
                <a:lnTo>
                  <a:pt x="1841449" y="1752600"/>
                </a:lnTo>
                <a:lnTo>
                  <a:pt x="1838998" y="1739900"/>
                </a:lnTo>
                <a:lnTo>
                  <a:pt x="1843595" y="1739900"/>
                </a:lnTo>
                <a:lnTo>
                  <a:pt x="1843989" y="1727200"/>
                </a:lnTo>
                <a:lnTo>
                  <a:pt x="1837778" y="1739900"/>
                </a:lnTo>
                <a:lnTo>
                  <a:pt x="1825675" y="1752600"/>
                </a:lnTo>
                <a:lnTo>
                  <a:pt x="1819465" y="1752600"/>
                </a:lnTo>
                <a:lnTo>
                  <a:pt x="1819465" y="2324100"/>
                </a:lnTo>
                <a:lnTo>
                  <a:pt x="1819465" y="2336800"/>
                </a:lnTo>
                <a:lnTo>
                  <a:pt x="1811845" y="2336800"/>
                </a:lnTo>
                <a:lnTo>
                  <a:pt x="1811007" y="2333650"/>
                </a:lnTo>
                <a:lnTo>
                  <a:pt x="1811007" y="2832100"/>
                </a:lnTo>
                <a:lnTo>
                  <a:pt x="1810156" y="2844800"/>
                </a:lnTo>
                <a:lnTo>
                  <a:pt x="1801698" y="2844800"/>
                </a:lnTo>
                <a:lnTo>
                  <a:pt x="1799158" y="2833903"/>
                </a:lnTo>
                <a:lnTo>
                  <a:pt x="1799158" y="2844800"/>
                </a:lnTo>
                <a:lnTo>
                  <a:pt x="1796669" y="2857500"/>
                </a:lnTo>
                <a:lnTo>
                  <a:pt x="1785454" y="2857500"/>
                </a:lnTo>
                <a:lnTo>
                  <a:pt x="1785454" y="3073400"/>
                </a:lnTo>
                <a:lnTo>
                  <a:pt x="1772627" y="3073400"/>
                </a:lnTo>
                <a:lnTo>
                  <a:pt x="1772158" y="3060649"/>
                </a:lnTo>
                <a:lnTo>
                  <a:pt x="1783397" y="3060649"/>
                </a:lnTo>
                <a:lnTo>
                  <a:pt x="1783461" y="3061043"/>
                </a:lnTo>
                <a:lnTo>
                  <a:pt x="1785454" y="3073400"/>
                </a:lnTo>
                <a:lnTo>
                  <a:pt x="1785454" y="2857500"/>
                </a:lnTo>
                <a:lnTo>
                  <a:pt x="1785010" y="2857500"/>
                </a:lnTo>
                <a:lnTo>
                  <a:pt x="1784997" y="2857335"/>
                </a:lnTo>
                <a:lnTo>
                  <a:pt x="1783930" y="2844800"/>
                </a:lnTo>
                <a:lnTo>
                  <a:pt x="1799158" y="2844800"/>
                </a:lnTo>
                <a:lnTo>
                  <a:pt x="1799158" y="2833903"/>
                </a:lnTo>
                <a:lnTo>
                  <a:pt x="1798739" y="2832100"/>
                </a:lnTo>
                <a:lnTo>
                  <a:pt x="1811007" y="2832100"/>
                </a:lnTo>
                <a:lnTo>
                  <a:pt x="1811007" y="2333650"/>
                </a:lnTo>
                <a:lnTo>
                  <a:pt x="1808467" y="2324100"/>
                </a:lnTo>
                <a:lnTo>
                  <a:pt x="1819465" y="2324100"/>
                </a:lnTo>
                <a:lnTo>
                  <a:pt x="1819465" y="1752600"/>
                </a:lnTo>
                <a:lnTo>
                  <a:pt x="1819262" y="1739900"/>
                </a:lnTo>
                <a:lnTo>
                  <a:pt x="1826475" y="1739900"/>
                </a:lnTo>
                <a:lnTo>
                  <a:pt x="1822005" y="1727200"/>
                </a:lnTo>
                <a:lnTo>
                  <a:pt x="1834692" y="1739900"/>
                </a:lnTo>
                <a:lnTo>
                  <a:pt x="1832140" y="1727200"/>
                </a:lnTo>
                <a:lnTo>
                  <a:pt x="1829587" y="1714500"/>
                </a:lnTo>
                <a:lnTo>
                  <a:pt x="1833016" y="1714500"/>
                </a:lnTo>
                <a:lnTo>
                  <a:pt x="1827923" y="1701800"/>
                </a:lnTo>
                <a:lnTo>
                  <a:pt x="1818157" y="1701800"/>
                </a:lnTo>
                <a:lnTo>
                  <a:pt x="1811959" y="1714500"/>
                </a:lnTo>
                <a:lnTo>
                  <a:pt x="1800898" y="1714500"/>
                </a:lnTo>
                <a:lnTo>
                  <a:pt x="1800898" y="2590800"/>
                </a:lnTo>
                <a:lnTo>
                  <a:pt x="1795780" y="2590800"/>
                </a:lnTo>
                <a:lnTo>
                  <a:pt x="1797799" y="2578100"/>
                </a:lnTo>
                <a:lnTo>
                  <a:pt x="1800529" y="2578100"/>
                </a:lnTo>
                <a:lnTo>
                  <a:pt x="1800898" y="2590800"/>
                </a:lnTo>
                <a:lnTo>
                  <a:pt x="1800898" y="1714500"/>
                </a:lnTo>
                <a:lnTo>
                  <a:pt x="1800428" y="1714500"/>
                </a:lnTo>
                <a:lnTo>
                  <a:pt x="1800428" y="1739900"/>
                </a:lnTo>
                <a:lnTo>
                  <a:pt x="1792389" y="1739900"/>
                </a:lnTo>
                <a:lnTo>
                  <a:pt x="1792389" y="1752600"/>
                </a:lnTo>
                <a:lnTo>
                  <a:pt x="1787880" y="1765300"/>
                </a:lnTo>
                <a:lnTo>
                  <a:pt x="1786470" y="1758035"/>
                </a:lnTo>
                <a:lnTo>
                  <a:pt x="1786470" y="2451100"/>
                </a:lnTo>
                <a:lnTo>
                  <a:pt x="1780552" y="2463800"/>
                </a:lnTo>
                <a:lnTo>
                  <a:pt x="1780552" y="2451100"/>
                </a:lnTo>
                <a:lnTo>
                  <a:pt x="1786470" y="2451100"/>
                </a:lnTo>
                <a:lnTo>
                  <a:pt x="1786470" y="1758035"/>
                </a:lnTo>
                <a:lnTo>
                  <a:pt x="1785416" y="1752600"/>
                </a:lnTo>
                <a:lnTo>
                  <a:pt x="1792389" y="1752600"/>
                </a:lnTo>
                <a:lnTo>
                  <a:pt x="1792389" y="1739900"/>
                </a:lnTo>
                <a:lnTo>
                  <a:pt x="1781403" y="1739900"/>
                </a:lnTo>
                <a:lnTo>
                  <a:pt x="1778012" y="1727200"/>
                </a:lnTo>
                <a:lnTo>
                  <a:pt x="1776323" y="1724901"/>
                </a:lnTo>
                <a:lnTo>
                  <a:pt x="1776323" y="2451100"/>
                </a:lnTo>
                <a:lnTo>
                  <a:pt x="1772094" y="2463800"/>
                </a:lnTo>
                <a:lnTo>
                  <a:pt x="1762785" y="2463800"/>
                </a:lnTo>
                <a:lnTo>
                  <a:pt x="1761947" y="2451100"/>
                </a:lnTo>
                <a:lnTo>
                  <a:pt x="1776323" y="2451100"/>
                </a:lnTo>
                <a:lnTo>
                  <a:pt x="1776323" y="1724901"/>
                </a:lnTo>
                <a:lnTo>
                  <a:pt x="1772094" y="1719122"/>
                </a:lnTo>
                <a:lnTo>
                  <a:pt x="1772094" y="2209800"/>
                </a:lnTo>
                <a:lnTo>
                  <a:pt x="1772094" y="2222500"/>
                </a:lnTo>
                <a:lnTo>
                  <a:pt x="1761096" y="2222500"/>
                </a:lnTo>
                <a:lnTo>
                  <a:pt x="1762785" y="2209800"/>
                </a:lnTo>
                <a:lnTo>
                  <a:pt x="1772094" y="2209800"/>
                </a:lnTo>
                <a:lnTo>
                  <a:pt x="1772094" y="1719122"/>
                </a:lnTo>
                <a:lnTo>
                  <a:pt x="1768716" y="1714500"/>
                </a:lnTo>
                <a:lnTo>
                  <a:pt x="1774304" y="1714500"/>
                </a:lnTo>
                <a:lnTo>
                  <a:pt x="1769554" y="1701800"/>
                </a:lnTo>
                <a:lnTo>
                  <a:pt x="1771243" y="1701800"/>
                </a:lnTo>
                <a:lnTo>
                  <a:pt x="1773783" y="1701800"/>
                </a:lnTo>
                <a:lnTo>
                  <a:pt x="1768944" y="1689100"/>
                </a:lnTo>
                <a:lnTo>
                  <a:pt x="1766874" y="1689100"/>
                </a:lnTo>
                <a:lnTo>
                  <a:pt x="1766176" y="1689100"/>
                </a:lnTo>
                <a:lnTo>
                  <a:pt x="1766176" y="1739900"/>
                </a:lnTo>
                <a:lnTo>
                  <a:pt x="1766176" y="1752600"/>
                </a:lnTo>
                <a:lnTo>
                  <a:pt x="1761947" y="1752600"/>
                </a:lnTo>
                <a:lnTo>
                  <a:pt x="1761947" y="1739900"/>
                </a:lnTo>
                <a:lnTo>
                  <a:pt x="1761096" y="1739900"/>
                </a:lnTo>
                <a:lnTo>
                  <a:pt x="1761096" y="1727200"/>
                </a:lnTo>
                <a:lnTo>
                  <a:pt x="1764487" y="1727200"/>
                </a:lnTo>
                <a:lnTo>
                  <a:pt x="1761947" y="1714500"/>
                </a:lnTo>
                <a:lnTo>
                  <a:pt x="1764487" y="1714500"/>
                </a:lnTo>
                <a:lnTo>
                  <a:pt x="1764487" y="1727200"/>
                </a:lnTo>
                <a:lnTo>
                  <a:pt x="1764487" y="1739900"/>
                </a:lnTo>
                <a:lnTo>
                  <a:pt x="1766176" y="1739900"/>
                </a:lnTo>
                <a:lnTo>
                  <a:pt x="1766176" y="1689100"/>
                </a:lnTo>
                <a:lnTo>
                  <a:pt x="1765541" y="1689100"/>
                </a:lnTo>
                <a:lnTo>
                  <a:pt x="1765439" y="1688223"/>
                </a:lnTo>
                <a:lnTo>
                  <a:pt x="1764106" y="1676400"/>
                </a:lnTo>
                <a:lnTo>
                  <a:pt x="1766176" y="1676400"/>
                </a:lnTo>
                <a:lnTo>
                  <a:pt x="1772107" y="1689100"/>
                </a:lnTo>
                <a:lnTo>
                  <a:pt x="1774329" y="1689100"/>
                </a:lnTo>
                <a:lnTo>
                  <a:pt x="1782432" y="1701800"/>
                </a:lnTo>
                <a:lnTo>
                  <a:pt x="1783638" y="1701800"/>
                </a:lnTo>
                <a:lnTo>
                  <a:pt x="1794090" y="1714500"/>
                </a:lnTo>
                <a:lnTo>
                  <a:pt x="1797024" y="1714500"/>
                </a:lnTo>
                <a:lnTo>
                  <a:pt x="1800428" y="1739900"/>
                </a:lnTo>
                <a:lnTo>
                  <a:pt x="1800428" y="1714500"/>
                </a:lnTo>
                <a:lnTo>
                  <a:pt x="1797913" y="1714500"/>
                </a:lnTo>
                <a:lnTo>
                  <a:pt x="1797469" y="1714500"/>
                </a:lnTo>
                <a:lnTo>
                  <a:pt x="1793240" y="1701800"/>
                </a:lnTo>
                <a:lnTo>
                  <a:pt x="1797913" y="1714500"/>
                </a:lnTo>
                <a:lnTo>
                  <a:pt x="1793633" y="1701800"/>
                </a:lnTo>
                <a:lnTo>
                  <a:pt x="1785226" y="1689100"/>
                </a:lnTo>
                <a:lnTo>
                  <a:pt x="1794294" y="1689100"/>
                </a:lnTo>
                <a:lnTo>
                  <a:pt x="1805051" y="1701800"/>
                </a:lnTo>
                <a:lnTo>
                  <a:pt x="1804238" y="1689100"/>
                </a:lnTo>
                <a:lnTo>
                  <a:pt x="1797380" y="1689100"/>
                </a:lnTo>
                <a:lnTo>
                  <a:pt x="1790598" y="1676400"/>
                </a:lnTo>
                <a:lnTo>
                  <a:pt x="1791550" y="1676400"/>
                </a:lnTo>
                <a:lnTo>
                  <a:pt x="1804936" y="1688223"/>
                </a:lnTo>
                <a:lnTo>
                  <a:pt x="1805101" y="1688376"/>
                </a:lnTo>
                <a:lnTo>
                  <a:pt x="1805927" y="1689100"/>
                </a:lnTo>
                <a:lnTo>
                  <a:pt x="1806460" y="1689100"/>
                </a:lnTo>
                <a:lnTo>
                  <a:pt x="1804250" y="1683702"/>
                </a:lnTo>
                <a:lnTo>
                  <a:pt x="1805051" y="1688109"/>
                </a:lnTo>
                <a:lnTo>
                  <a:pt x="1804517" y="1685467"/>
                </a:lnTo>
                <a:lnTo>
                  <a:pt x="1804250" y="1683702"/>
                </a:lnTo>
                <a:lnTo>
                  <a:pt x="1801266" y="1676400"/>
                </a:lnTo>
                <a:lnTo>
                  <a:pt x="1799158" y="1663700"/>
                </a:lnTo>
                <a:lnTo>
                  <a:pt x="1812696" y="1689100"/>
                </a:lnTo>
                <a:lnTo>
                  <a:pt x="1812772" y="1676400"/>
                </a:lnTo>
                <a:lnTo>
                  <a:pt x="1810156" y="1663700"/>
                </a:lnTo>
                <a:lnTo>
                  <a:pt x="1845310" y="1663700"/>
                </a:lnTo>
                <a:lnTo>
                  <a:pt x="1838071" y="1651000"/>
                </a:lnTo>
                <a:lnTo>
                  <a:pt x="1838667" y="1651000"/>
                </a:lnTo>
                <a:lnTo>
                  <a:pt x="1834692" y="1638300"/>
                </a:lnTo>
                <a:lnTo>
                  <a:pt x="1843151" y="1651000"/>
                </a:lnTo>
                <a:lnTo>
                  <a:pt x="1844332" y="1651000"/>
                </a:lnTo>
                <a:lnTo>
                  <a:pt x="1845678" y="1651000"/>
                </a:lnTo>
                <a:lnTo>
                  <a:pt x="1841347" y="1638300"/>
                </a:lnTo>
                <a:lnTo>
                  <a:pt x="1839556" y="1638300"/>
                </a:lnTo>
                <a:lnTo>
                  <a:pt x="1841868" y="1625625"/>
                </a:lnTo>
                <a:lnTo>
                  <a:pt x="1849907" y="1638300"/>
                </a:lnTo>
                <a:lnTo>
                  <a:pt x="1852701" y="1638300"/>
                </a:lnTo>
                <a:lnTo>
                  <a:pt x="1846846" y="1625600"/>
                </a:lnTo>
                <a:lnTo>
                  <a:pt x="1842096" y="1612900"/>
                </a:lnTo>
                <a:lnTo>
                  <a:pt x="1871116" y="1612900"/>
                </a:lnTo>
                <a:lnTo>
                  <a:pt x="1874024" y="1600200"/>
                </a:lnTo>
                <a:lnTo>
                  <a:pt x="1875663" y="1600200"/>
                </a:lnTo>
                <a:lnTo>
                  <a:pt x="1866836" y="1587500"/>
                </a:lnTo>
                <a:lnTo>
                  <a:pt x="1876221" y="1587500"/>
                </a:lnTo>
                <a:lnTo>
                  <a:pt x="1883003" y="1600200"/>
                </a:lnTo>
                <a:lnTo>
                  <a:pt x="1889315" y="1600200"/>
                </a:lnTo>
                <a:lnTo>
                  <a:pt x="1897278" y="1612900"/>
                </a:lnTo>
                <a:lnTo>
                  <a:pt x="1896351" y="1600200"/>
                </a:lnTo>
                <a:lnTo>
                  <a:pt x="1895589" y="1600200"/>
                </a:lnTo>
                <a:lnTo>
                  <a:pt x="1891779" y="1600200"/>
                </a:lnTo>
                <a:lnTo>
                  <a:pt x="1888794" y="1592910"/>
                </a:lnTo>
                <a:lnTo>
                  <a:pt x="1895589" y="1600200"/>
                </a:lnTo>
                <a:lnTo>
                  <a:pt x="1887778" y="1590421"/>
                </a:lnTo>
                <a:lnTo>
                  <a:pt x="1886572" y="1587500"/>
                </a:lnTo>
                <a:lnTo>
                  <a:pt x="1907438" y="1587500"/>
                </a:lnTo>
                <a:lnTo>
                  <a:pt x="1909127" y="1587500"/>
                </a:lnTo>
                <a:lnTo>
                  <a:pt x="1912505" y="1587500"/>
                </a:lnTo>
                <a:lnTo>
                  <a:pt x="1910816" y="1574800"/>
                </a:lnTo>
                <a:lnTo>
                  <a:pt x="1915045" y="1587500"/>
                </a:lnTo>
                <a:lnTo>
                  <a:pt x="1918169" y="1574800"/>
                </a:lnTo>
                <a:lnTo>
                  <a:pt x="1925193" y="1587500"/>
                </a:lnTo>
                <a:lnTo>
                  <a:pt x="1931111" y="1587500"/>
                </a:lnTo>
                <a:lnTo>
                  <a:pt x="1930273" y="1562100"/>
                </a:lnTo>
                <a:lnTo>
                  <a:pt x="1922868" y="1562100"/>
                </a:lnTo>
                <a:lnTo>
                  <a:pt x="1917369" y="1549400"/>
                </a:lnTo>
                <a:lnTo>
                  <a:pt x="1915045" y="1536661"/>
                </a:lnTo>
                <a:lnTo>
                  <a:pt x="1914194" y="1549400"/>
                </a:lnTo>
                <a:lnTo>
                  <a:pt x="1909127" y="1549400"/>
                </a:lnTo>
                <a:lnTo>
                  <a:pt x="1905736" y="1536661"/>
                </a:lnTo>
                <a:lnTo>
                  <a:pt x="1915045" y="1536661"/>
                </a:lnTo>
                <a:lnTo>
                  <a:pt x="1920951" y="1536661"/>
                </a:lnTo>
                <a:lnTo>
                  <a:pt x="1930273" y="1562100"/>
                </a:lnTo>
                <a:lnTo>
                  <a:pt x="1932813" y="1562100"/>
                </a:lnTo>
                <a:lnTo>
                  <a:pt x="1930273" y="1549400"/>
                </a:lnTo>
                <a:lnTo>
                  <a:pt x="1934502" y="1562100"/>
                </a:lnTo>
                <a:lnTo>
                  <a:pt x="1953958" y="1562100"/>
                </a:lnTo>
                <a:lnTo>
                  <a:pt x="1951418" y="1549400"/>
                </a:lnTo>
                <a:lnTo>
                  <a:pt x="1954796" y="1549400"/>
                </a:lnTo>
                <a:lnTo>
                  <a:pt x="1948954" y="1536661"/>
                </a:lnTo>
                <a:lnTo>
                  <a:pt x="1943963" y="1536661"/>
                </a:lnTo>
                <a:lnTo>
                  <a:pt x="1939569" y="1524000"/>
                </a:lnTo>
                <a:lnTo>
                  <a:pt x="1945500" y="1524000"/>
                </a:lnTo>
                <a:lnTo>
                  <a:pt x="1957349" y="1536661"/>
                </a:lnTo>
                <a:lnTo>
                  <a:pt x="1959876" y="1524000"/>
                </a:lnTo>
                <a:lnTo>
                  <a:pt x="1956498" y="1524000"/>
                </a:lnTo>
                <a:lnTo>
                  <a:pt x="1951418" y="1511300"/>
                </a:lnTo>
                <a:lnTo>
                  <a:pt x="1959775" y="1511300"/>
                </a:lnTo>
                <a:lnTo>
                  <a:pt x="1963254" y="1524000"/>
                </a:lnTo>
                <a:lnTo>
                  <a:pt x="1965794" y="1511300"/>
                </a:lnTo>
                <a:lnTo>
                  <a:pt x="1964956" y="1511300"/>
                </a:lnTo>
                <a:lnTo>
                  <a:pt x="1963254" y="1511300"/>
                </a:lnTo>
                <a:lnTo>
                  <a:pt x="1958187" y="1498600"/>
                </a:lnTo>
                <a:lnTo>
                  <a:pt x="1953107" y="1498600"/>
                </a:lnTo>
                <a:lnTo>
                  <a:pt x="1952256" y="1485963"/>
                </a:lnTo>
                <a:lnTo>
                  <a:pt x="1959025" y="1498600"/>
                </a:lnTo>
                <a:lnTo>
                  <a:pt x="1961172" y="1485963"/>
                </a:lnTo>
                <a:lnTo>
                  <a:pt x="1964105" y="1498600"/>
                </a:lnTo>
                <a:lnTo>
                  <a:pt x="1959025" y="1498600"/>
                </a:lnTo>
                <a:lnTo>
                  <a:pt x="1964956" y="1511300"/>
                </a:lnTo>
                <a:lnTo>
                  <a:pt x="1967382" y="1498600"/>
                </a:lnTo>
                <a:lnTo>
                  <a:pt x="1992020" y="1498600"/>
                </a:lnTo>
                <a:lnTo>
                  <a:pt x="1989048" y="1485900"/>
                </a:lnTo>
                <a:lnTo>
                  <a:pt x="1991194" y="1485900"/>
                </a:lnTo>
                <a:lnTo>
                  <a:pt x="2004517" y="1485900"/>
                </a:lnTo>
                <a:lnTo>
                  <a:pt x="2003856" y="1473200"/>
                </a:lnTo>
                <a:lnTo>
                  <a:pt x="2019604" y="1485900"/>
                </a:lnTo>
                <a:lnTo>
                  <a:pt x="2023846" y="1485900"/>
                </a:lnTo>
                <a:lnTo>
                  <a:pt x="2026348" y="1473200"/>
                </a:lnTo>
                <a:lnTo>
                  <a:pt x="2036851" y="1473200"/>
                </a:lnTo>
                <a:lnTo>
                  <a:pt x="2029231" y="1460500"/>
                </a:lnTo>
                <a:lnTo>
                  <a:pt x="2025853" y="1460500"/>
                </a:lnTo>
                <a:lnTo>
                  <a:pt x="2031161" y="1447609"/>
                </a:lnTo>
                <a:lnTo>
                  <a:pt x="2071484" y="1447609"/>
                </a:lnTo>
                <a:lnTo>
                  <a:pt x="2068715" y="1435100"/>
                </a:lnTo>
                <a:lnTo>
                  <a:pt x="2059165" y="1435100"/>
                </a:lnTo>
                <a:lnTo>
                  <a:pt x="2052612" y="1422400"/>
                </a:lnTo>
                <a:lnTo>
                  <a:pt x="2058847" y="1422400"/>
                </a:lnTo>
                <a:lnTo>
                  <a:pt x="2070684" y="1435100"/>
                </a:lnTo>
                <a:lnTo>
                  <a:pt x="2069401" y="1422400"/>
                </a:lnTo>
                <a:lnTo>
                  <a:pt x="2074379" y="1409700"/>
                </a:lnTo>
                <a:lnTo>
                  <a:pt x="2089238" y="1409700"/>
                </a:lnTo>
                <a:lnTo>
                  <a:pt x="2084222" y="1397000"/>
                </a:lnTo>
                <a:lnTo>
                  <a:pt x="2085911" y="1397000"/>
                </a:lnTo>
                <a:lnTo>
                  <a:pt x="2091829" y="1409700"/>
                </a:lnTo>
                <a:lnTo>
                  <a:pt x="2097747" y="1409700"/>
                </a:lnTo>
                <a:lnTo>
                  <a:pt x="2095639" y="1397000"/>
                </a:lnTo>
                <a:lnTo>
                  <a:pt x="2098598" y="1397000"/>
                </a:lnTo>
                <a:lnTo>
                  <a:pt x="2100287" y="1409700"/>
                </a:lnTo>
                <a:lnTo>
                  <a:pt x="2099449" y="1397000"/>
                </a:lnTo>
                <a:lnTo>
                  <a:pt x="2105367" y="1397000"/>
                </a:lnTo>
                <a:lnTo>
                  <a:pt x="2094369" y="1384300"/>
                </a:lnTo>
                <a:lnTo>
                  <a:pt x="2101659" y="1384300"/>
                </a:lnTo>
                <a:lnTo>
                  <a:pt x="2102091" y="1371600"/>
                </a:lnTo>
                <a:lnTo>
                  <a:pt x="2106371" y="1384300"/>
                </a:lnTo>
                <a:lnTo>
                  <a:pt x="2111286" y="1384300"/>
                </a:lnTo>
                <a:lnTo>
                  <a:pt x="2111756" y="1371600"/>
                </a:lnTo>
                <a:lnTo>
                  <a:pt x="2108746" y="1358900"/>
                </a:lnTo>
                <a:lnTo>
                  <a:pt x="2113826" y="1371600"/>
                </a:lnTo>
                <a:lnTo>
                  <a:pt x="2115515" y="1371600"/>
                </a:lnTo>
                <a:lnTo>
                  <a:pt x="2122284" y="1384300"/>
                </a:lnTo>
                <a:lnTo>
                  <a:pt x="2123973" y="1384300"/>
                </a:lnTo>
                <a:lnTo>
                  <a:pt x="2122284" y="1371600"/>
                </a:lnTo>
                <a:lnTo>
                  <a:pt x="2112975" y="1358900"/>
                </a:lnTo>
                <a:lnTo>
                  <a:pt x="2128202" y="1358900"/>
                </a:lnTo>
                <a:lnTo>
                  <a:pt x="2129053" y="1346200"/>
                </a:lnTo>
                <a:lnTo>
                  <a:pt x="2129891" y="1346200"/>
                </a:lnTo>
                <a:lnTo>
                  <a:pt x="2128202" y="1333500"/>
                </a:lnTo>
                <a:lnTo>
                  <a:pt x="2134146" y="1333500"/>
                </a:lnTo>
                <a:lnTo>
                  <a:pt x="2137511" y="1320800"/>
                </a:lnTo>
                <a:lnTo>
                  <a:pt x="2140889" y="1320800"/>
                </a:lnTo>
                <a:lnTo>
                  <a:pt x="2144280" y="1333500"/>
                </a:lnTo>
                <a:lnTo>
                  <a:pt x="2147379" y="1333500"/>
                </a:lnTo>
                <a:lnTo>
                  <a:pt x="2150719" y="1320800"/>
                </a:lnTo>
                <a:lnTo>
                  <a:pt x="2153589" y="1320800"/>
                </a:lnTo>
                <a:lnTo>
                  <a:pt x="2152739" y="1308100"/>
                </a:lnTo>
                <a:lnTo>
                  <a:pt x="2146516" y="1308100"/>
                </a:lnTo>
                <a:lnTo>
                  <a:pt x="2139200" y="1295400"/>
                </a:lnTo>
                <a:lnTo>
                  <a:pt x="2133142" y="1282700"/>
                </a:lnTo>
                <a:lnTo>
                  <a:pt x="2139492" y="1282700"/>
                </a:lnTo>
                <a:lnTo>
                  <a:pt x="2144915" y="1295400"/>
                </a:lnTo>
                <a:lnTo>
                  <a:pt x="2151278" y="1295400"/>
                </a:lnTo>
                <a:lnTo>
                  <a:pt x="2163800" y="1308100"/>
                </a:lnTo>
                <a:lnTo>
                  <a:pt x="2164092" y="1308100"/>
                </a:lnTo>
                <a:lnTo>
                  <a:pt x="2158657" y="1295400"/>
                </a:lnTo>
                <a:lnTo>
                  <a:pt x="2162886" y="1295400"/>
                </a:lnTo>
                <a:lnTo>
                  <a:pt x="2164092" y="1308100"/>
                </a:lnTo>
                <a:lnTo>
                  <a:pt x="2168169" y="1308100"/>
                </a:lnTo>
                <a:lnTo>
                  <a:pt x="2167674" y="1320800"/>
                </a:lnTo>
                <a:lnTo>
                  <a:pt x="2168804" y="1320800"/>
                </a:lnTo>
                <a:lnTo>
                  <a:pt x="2258123" y="1320800"/>
                </a:lnTo>
                <a:lnTo>
                  <a:pt x="2258123" y="1270000"/>
                </a:lnTo>
                <a:lnTo>
                  <a:pt x="2258123" y="1193800"/>
                </a:lnTo>
                <a:lnTo>
                  <a:pt x="2258123" y="1092200"/>
                </a:lnTo>
                <a:lnTo>
                  <a:pt x="2256777" y="1104900"/>
                </a:lnTo>
                <a:lnTo>
                  <a:pt x="2254237" y="1104900"/>
                </a:lnTo>
                <a:lnTo>
                  <a:pt x="2258123" y="1092200"/>
                </a:lnTo>
                <a:lnTo>
                  <a:pt x="2258123" y="1041400"/>
                </a:lnTo>
                <a:lnTo>
                  <a:pt x="2258123" y="800087"/>
                </a:lnTo>
                <a:lnTo>
                  <a:pt x="2246630" y="800087"/>
                </a:lnTo>
                <a:lnTo>
                  <a:pt x="2246630" y="1104900"/>
                </a:lnTo>
                <a:lnTo>
                  <a:pt x="2244090" y="1117600"/>
                </a:lnTo>
                <a:lnTo>
                  <a:pt x="2245779" y="1104900"/>
                </a:lnTo>
                <a:lnTo>
                  <a:pt x="2246630" y="1104900"/>
                </a:lnTo>
                <a:lnTo>
                  <a:pt x="2246630" y="800087"/>
                </a:lnTo>
                <a:lnTo>
                  <a:pt x="2211946" y="800087"/>
                </a:lnTo>
                <a:lnTo>
                  <a:pt x="2211946" y="1219200"/>
                </a:lnTo>
                <a:lnTo>
                  <a:pt x="2211819" y="1221041"/>
                </a:lnTo>
                <a:lnTo>
                  <a:pt x="2211717" y="1222590"/>
                </a:lnTo>
                <a:lnTo>
                  <a:pt x="2211590" y="1224470"/>
                </a:lnTo>
                <a:lnTo>
                  <a:pt x="2211540" y="1225372"/>
                </a:lnTo>
                <a:lnTo>
                  <a:pt x="2211095" y="1231874"/>
                </a:lnTo>
                <a:lnTo>
                  <a:pt x="2211095" y="1219200"/>
                </a:lnTo>
                <a:lnTo>
                  <a:pt x="2209406" y="1219200"/>
                </a:lnTo>
                <a:lnTo>
                  <a:pt x="2206028" y="1206500"/>
                </a:lnTo>
                <a:lnTo>
                  <a:pt x="2211095" y="1206500"/>
                </a:lnTo>
                <a:lnTo>
                  <a:pt x="2211095" y="1219200"/>
                </a:lnTo>
                <a:lnTo>
                  <a:pt x="2211946" y="1219200"/>
                </a:lnTo>
                <a:lnTo>
                  <a:pt x="2211946" y="800087"/>
                </a:lnTo>
                <a:lnTo>
                  <a:pt x="2208568" y="800087"/>
                </a:lnTo>
                <a:lnTo>
                  <a:pt x="2208492" y="800303"/>
                </a:lnTo>
                <a:lnTo>
                  <a:pt x="2204339" y="812800"/>
                </a:lnTo>
                <a:lnTo>
                  <a:pt x="2206028" y="800087"/>
                </a:lnTo>
                <a:lnTo>
                  <a:pt x="2213114" y="774700"/>
                </a:lnTo>
                <a:lnTo>
                  <a:pt x="2241232" y="774700"/>
                </a:lnTo>
                <a:lnTo>
                  <a:pt x="2248319" y="762000"/>
                </a:lnTo>
                <a:lnTo>
                  <a:pt x="2251875" y="749300"/>
                </a:lnTo>
                <a:lnTo>
                  <a:pt x="2252649" y="736600"/>
                </a:lnTo>
                <a:lnTo>
                  <a:pt x="2252802" y="723900"/>
                </a:lnTo>
                <a:lnTo>
                  <a:pt x="2252954" y="723900"/>
                </a:lnTo>
                <a:lnTo>
                  <a:pt x="2255088" y="711200"/>
                </a:lnTo>
                <a:lnTo>
                  <a:pt x="2258123" y="711200"/>
                </a:lnTo>
                <a:lnTo>
                  <a:pt x="2258123" y="635000"/>
                </a:lnTo>
                <a:lnTo>
                  <a:pt x="2258123" y="76200"/>
                </a:lnTo>
                <a:lnTo>
                  <a:pt x="2258123" y="38100"/>
                </a:lnTo>
                <a:close/>
              </a:path>
            </a:pathLst>
          </a:custGeom>
          <a:solidFill>
            <a:srgbClr val="37B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9" name="object 229"/>
          <p:cNvSpPr txBox="1">
            <a:spLocks noGrp="1"/>
          </p:cNvSpPr>
          <p:nvPr>
            <p:ph type="title"/>
          </p:nvPr>
        </p:nvSpPr>
        <p:spPr>
          <a:xfrm>
            <a:off x="1016000" y="955617"/>
            <a:ext cx="7966075" cy="985519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300" spc="420"/>
              <a:t>Future</a:t>
            </a:r>
            <a:r>
              <a:rPr dirty="0" sz="6300" spc="-175"/>
              <a:t> </a:t>
            </a:r>
            <a:r>
              <a:rPr dirty="0" sz="6300" spc="409"/>
              <a:t>Enhancements</a:t>
            </a:r>
            <a:endParaRPr sz="6300"/>
          </a:p>
        </p:txBody>
      </p:sp>
      <p:sp>
        <p:nvSpPr>
          <p:cNvPr id="230" name="object 230" descr=""/>
          <p:cNvSpPr txBox="1"/>
          <p:nvPr/>
        </p:nvSpPr>
        <p:spPr>
          <a:xfrm>
            <a:off x="1016000" y="1898522"/>
            <a:ext cx="11638915" cy="67011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6488430">
              <a:lnSpc>
                <a:spcPct val="110600"/>
              </a:lnSpc>
              <a:spcBef>
                <a:spcPts val="100"/>
              </a:spcBef>
            </a:pPr>
            <a:r>
              <a:rPr dirty="0" sz="2600" spc="254">
                <a:latin typeface="Trebuchet MS"/>
                <a:cs typeface="Trebuchet MS"/>
              </a:rPr>
              <a:t>Advanced</a:t>
            </a:r>
            <a:r>
              <a:rPr dirty="0" sz="2600" spc="215">
                <a:latin typeface="Trebuchet MS"/>
                <a:cs typeface="Trebuchet MS"/>
              </a:rPr>
              <a:t> </a:t>
            </a:r>
            <a:r>
              <a:rPr dirty="0" sz="2600" spc="190">
                <a:latin typeface="Trebuchet MS"/>
                <a:cs typeface="Trebuchet MS"/>
              </a:rPr>
              <a:t>Voting</a:t>
            </a:r>
            <a:r>
              <a:rPr dirty="0" sz="2600" spc="220">
                <a:latin typeface="Trebuchet MS"/>
                <a:cs typeface="Trebuchet MS"/>
              </a:rPr>
              <a:t> </a:t>
            </a:r>
            <a:r>
              <a:rPr dirty="0" sz="2600" spc="254">
                <a:latin typeface="Trebuchet MS"/>
                <a:cs typeface="Trebuchet MS"/>
              </a:rPr>
              <a:t>Mechanisms </a:t>
            </a:r>
            <a:r>
              <a:rPr dirty="0" sz="2600" spc="180">
                <a:latin typeface="Trebuchet MS"/>
                <a:cs typeface="Trebuchet MS"/>
              </a:rPr>
              <a:t>Data</a:t>
            </a:r>
            <a:r>
              <a:rPr dirty="0" sz="2600" spc="220">
                <a:latin typeface="Trebuchet MS"/>
                <a:cs typeface="Trebuchet MS"/>
              </a:rPr>
              <a:t> </a:t>
            </a:r>
            <a:r>
              <a:rPr dirty="0" sz="2600" spc="204">
                <a:latin typeface="Trebuchet MS"/>
                <a:cs typeface="Trebuchet MS"/>
              </a:rPr>
              <a:t>Storage</a:t>
            </a:r>
            <a:r>
              <a:rPr dirty="0" sz="2600" spc="220">
                <a:latin typeface="Trebuchet MS"/>
                <a:cs typeface="Trebuchet MS"/>
              </a:rPr>
              <a:t> </a:t>
            </a:r>
            <a:r>
              <a:rPr dirty="0" sz="2600" spc="55">
                <a:latin typeface="Trebuchet MS"/>
                <a:cs typeface="Trebuchet MS"/>
              </a:rPr>
              <a:t>&amp;</a:t>
            </a:r>
            <a:r>
              <a:rPr dirty="0" sz="2600" spc="225">
                <a:latin typeface="Trebuchet MS"/>
                <a:cs typeface="Trebuchet MS"/>
              </a:rPr>
              <a:t> </a:t>
            </a:r>
            <a:r>
              <a:rPr dirty="0" sz="2600" spc="195">
                <a:latin typeface="Trebuchet MS"/>
                <a:cs typeface="Trebuchet MS"/>
              </a:rPr>
              <a:t>Persistence</a:t>
            </a:r>
            <a:endParaRPr sz="2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sz="2600" spc="55">
                <a:latin typeface="Trebuchet MS"/>
                <a:cs typeface="Trebuchet MS"/>
              </a:rPr>
              <a:t>UI/UX</a:t>
            </a:r>
            <a:r>
              <a:rPr dirty="0" sz="2600" spc="215">
                <a:latin typeface="Trebuchet MS"/>
                <a:cs typeface="Trebuchet MS"/>
              </a:rPr>
              <a:t> </a:t>
            </a:r>
            <a:r>
              <a:rPr dirty="0" sz="2600" spc="204">
                <a:latin typeface="Trebuchet MS"/>
                <a:cs typeface="Trebuchet MS"/>
              </a:rPr>
              <a:t>Improvements</a:t>
            </a:r>
            <a:endParaRPr sz="2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sz="2600" spc="105">
                <a:latin typeface="Trebuchet MS"/>
                <a:cs typeface="Trebuchet MS"/>
              </a:rPr>
              <a:t>AI</a:t>
            </a:r>
            <a:r>
              <a:rPr dirty="0" sz="2600" spc="225">
                <a:latin typeface="Trebuchet MS"/>
                <a:cs typeface="Trebuchet MS"/>
              </a:rPr>
              <a:t> </a:t>
            </a:r>
            <a:r>
              <a:rPr dirty="0" sz="2600" spc="55">
                <a:latin typeface="Trebuchet MS"/>
                <a:cs typeface="Trebuchet MS"/>
              </a:rPr>
              <a:t>&amp;</a:t>
            </a:r>
            <a:r>
              <a:rPr dirty="0" sz="2600" spc="225">
                <a:latin typeface="Trebuchet MS"/>
                <a:cs typeface="Trebuchet MS"/>
              </a:rPr>
              <a:t> </a:t>
            </a:r>
            <a:r>
              <a:rPr dirty="0" sz="2600" spc="195">
                <a:latin typeface="Trebuchet MS"/>
                <a:cs typeface="Trebuchet MS"/>
              </a:rPr>
              <a:t>Analytics</a:t>
            </a:r>
            <a:r>
              <a:rPr dirty="0" sz="2600" spc="225">
                <a:latin typeface="Trebuchet MS"/>
                <a:cs typeface="Trebuchet MS"/>
              </a:rPr>
              <a:t> </a:t>
            </a:r>
            <a:r>
              <a:rPr dirty="0" sz="2600" spc="140">
                <a:latin typeface="Trebuchet MS"/>
                <a:cs typeface="Trebuchet MS"/>
              </a:rPr>
              <a:t>Integration</a:t>
            </a:r>
            <a:endParaRPr sz="2600">
              <a:latin typeface="Trebuchet MS"/>
              <a:cs typeface="Trebuchet MS"/>
            </a:endParaRPr>
          </a:p>
          <a:p>
            <a:pPr marL="12700" marR="6777355">
              <a:lnSpc>
                <a:spcPct val="110600"/>
              </a:lnSpc>
            </a:pPr>
            <a:r>
              <a:rPr dirty="0" sz="2600" spc="180">
                <a:latin typeface="Trebuchet MS"/>
                <a:cs typeface="Trebuchet MS"/>
              </a:rPr>
              <a:t>Performance</a:t>
            </a:r>
            <a:r>
              <a:rPr dirty="0" sz="2600" spc="235">
                <a:latin typeface="Trebuchet MS"/>
                <a:cs typeface="Trebuchet MS"/>
              </a:rPr>
              <a:t> </a:t>
            </a:r>
            <a:r>
              <a:rPr dirty="0" sz="2600" spc="55">
                <a:latin typeface="Trebuchet MS"/>
                <a:cs typeface="Trebuchet MS"/>
              </a:rPr>
              <a:t>&amp;</a:t>
            </a:r>
            <a:r>
              <a:rPr dirty="0" sz="2600" spc="240">
                <a:latin typeface="Trebuchet MS"/>
                <a:cs typeface="Trebuchet MS"/>
              </a:rPr>
              <a:t> </a:t>
            </a:r>
            <a:r>
              <a:rPr dirty="0" sz="2600" spc="160">
                <a:latin typeface="Trebuchet MS"/>
                <a:cs typeface="Trebuchet MS"/>
              </a:rPr>
              <a:t>Optimization </a:t>
            </a:r>
            <a:r>
              <a:rPr dirty="0" sz="2600" spc="165">
                <a:latin typeface="Trebuchet MS"/>
                <a:cs typeface="Trebuchet MS"/>
              </a:rPr>
              <a:t>Gamification</a:t>
            </a:r>
            <a:r>
              <a:rPr dirty="0" sz="2600" spc="235">
                <a:latin typeface="Trebuchet MS"/>
                <a:cs typeface="Trebuchet MS"/>
              </a:rPr>
              <a:t> </a:t>
            </a:r>
            <a:r>
              <a:rPr dirty="0" sz="2600" spc="55">
                <a:latin typeface="Trebuchet MS"/>
                <a:cs typeface="Trebuchet MS"/>
              </a:rPr>
              <a:t>&amp;</a:t>
            </a:r>
            <a:r>
              <a:rPr dirty="0" sz="2600" spc="240">
                <a:latin typeface="Trebuchet MS"/>
                <a:cs typeface="Trebuchet MS"/>
              </a:rPr>
              <a:t> </a:t>
            </a:r>
            <a:r>
              <a:rPr dirty="0" sz="2600" spc="190">
                <a:latin typeface="Trebuchet MS"/>
                <a:cs typeface="Trebuchet MS"/>
              </a:rPr>
              <a:t>Rewards</a:t>
            </a:r>
            <a:endParaRPr sz="2600">
              <a:latin typeface="Trebuchet MS"/>
              <a:cs typeface="Trebuchet MS"/>
            </a:endParaRPr>
          </a:p>
          <a:p>
            <a:pPr marL="12700" marR="4817745">
              <a:lnSpc>
                <a:spcPct val="110600"/>
              </a:lnSpc>
            </a:pPr>
            <a:r>
              <a:rPr dirty="0" sz="2600" spc="175">
                <a:latin typeface="Trebuchet MS"/>
                <a:cs typeface="Trebuchet MS"/>
              </a:rPr>
              <a:t>Social</a:t>
            </a:r>
            <a:r>
              <a:rPr dirty="0" sz="2600" spc="229">
                <a:latin typeface="Trebuchet MS"/>
                <a:cs typeface="Trebuchet MS"/>
              </a:rPr>
              <a:t> </a:t>
            </a:r>
            <a:r>
              <a:rPr dirty="0" sz="2600" spc="225">
                <a:latin typeface="Trebuchet MS"/>
                <a:cs typeface="Trebuchet MS"/>
              </a:rPr>
              <a:t>Media</a:t>
            </a:r>
            <a:r>
              <a:rPr dirty="0" sz="2600" spc="229">
                <a:latin typeface="Trebuchet MS"/>
                <a:cs typeface="Trebuchet MS"/>
              </a:rPr>
              <a:t> </a:t>
            </a:r>
            <a:r>
              <a:rPr dirty="0" sz="2600" spc="55">
                <a:latin typeface="Trebuchet MS"/>
                <a:cs typeface="Trebuchet MS"/>
              </a:rPr>
              <a:t>&amp;</a:t>
            </a:r>
            <a:r>
              <a:rPr dirty="0" sz="2600" spc="229">
                <a:latin typeface="Trebuchet MS"/>
                <a:cs typeface="Trebuchet MS"/>
              </a:rPr>
              <a:t> Community</a:t>
            </a:r>
            <a:r>
              <a:rPr dirty="0" sz="2600" spc="235">
                <a:latin typeface="Trebuchet MS"/>
                <a:cs typeface="Trebuchet MS"/>
              </a:rPr>
              <a:t> </a:t>
            </a:r>
            <a:r>
              <a:rPr dirty="0" sz="2600" spc="200">
                <a:latin typeface="Trebuchet MS"/>
                <a:cs typeface="Trebuchet MS"/>
              </a:rPr>
              <a:t>Engagement </a:t>
            </a:r>
            <a:r>
              <a:rPr dirty="0" sz="2600" spc="195">
                <a:latin typeface="Trebuchet MS"/>
                <a:cs typeface="Trebuchet MS"/>
              </a:rPr>
              <a:t>Security</a:t>
            </a:r>
            <a:r>
              <a:rPr dirty="0" sz="2600" spc="240">
                <a:latin typeface="Trebuchet MS"/>
                <a:cs typeface="Trebuchet MS"/>
              </a:rPr>
              <a:t> </a:t>
            </a:r>
            <a:r>
              <a:rPr dirty="0" sz="2600" spc="215">
                <a:latin typeface="Trebuchet MS"/>
                <a:cs typeface="Trebuchet MS"/>
              </a:rPr>
              <a:t>Enhancements</a:t>
            </a:r>
            <a:endParaRPr sz="2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000"/>
              </a:spcBef>
            </a:pPr>
            <a:r>
              <a:rPr dirty="0" sz="6300" spc="580">
                <a:latin typeface="Times New Roman"/>
                <a:cs typeface="Times New Roman"/>
              </a:rPr>
              <a:t>Possible</a:t>
            </a:r>
            <a:r>
              <a:rPr dirty="0" sz="6300" spc="620">
                <a:latin typeface="Times New Roman"/>
                <a:cs typeface="Times New Roman"/>
              </a:rPr>
              <a:t> </a:t>
            </a:r>
            <a:r>
              <a:rPr dirty="0" sz="6300" spc="755">
                <a:latin typeface="Times New Roman"/>
                <a:cs typeface="Times New Roman"/>
              </a:rPr>
              <a:t>Enhancements</a:t>
            </a:r>
            <a:endParaRPr sz="6300">
              <a:latin typeface="Times New Roman"/>
              <a:cs typeface="Times New Roman"/>
            </a:endParaRPr>
          </a:p>
          <a:p>
            <a:pPr marL="12700" marR="1982470">
              <a:lnSpc>
                <a:spcPct val="107800"/>
              </a:lnSpc>
              <a:spcBef>
                <a:spcPts val="295"/>
              </a:spcBef>
            </a:pPr>
            <a:r>
              <a:rPr dirty="0" sz="2900" spc="-320">
                <a:latin typeface="SimSun-ExtB"/>
                <a:cs typeface="SimSun-ExtB"/>
              </a:rPr>
              <a:t>✅</a:t>
            </a:r>
            <a:r>
              <a:rPr dirty="0" sz="2900" spc="-555">
                <a:latin typeface="SimSun-ExtB"/>
                <a:cs typeface="SimSun-ExtB"/>
              </a:rPr>
              <a:t> </a:t>
            </a:r>
            <a:r>
              <a:rPr dirty="0" sz="2600" spc="140">
                <a:latin typeface="Georgia"/>
                <a:cs typeface="Georgia"/>
              </a:rPr>
              <a:t>Replace</a:t>
            </a:r>
            <a:r>
              <a:rPr dirty="0" sz="2600" spc="265">
                <a:latin typeface="Georgia"/>
                <a:cs typeface="Georgia"/>
              </a:rPr>
              <a:t> </a:t>
            </a:r>
            <a:r>
              <a:rPr dirty="0" sz="2600" spc="105">
                <a:latin typeface="Georgia"/>
                <a:cs typeface="Georgia"/>
              </a:rPr>
              <a:t>HashMap</a:t>
            </a:r>
            <a:r>
              <a:rPr dirty="0" sz="2600" spc="265">
                <a:latin typeface="Georgia"/>
                <a:cs typeface="Georgia"/>
              </a:rPr>
              <a:t> </a:t>
            </a:r>
            <a:r>
              <a:rPr dirty="0" sz="2600" spc="175">
                <a:latin typeface="Georgia"/>
                <a:cs typeface="Georgia"/>
              </a:rPr>
              <a:t>with</a:t>
            </a:r>
            <a:r>
              <a:rPr dirty="0" sz="2600" spc="265">
                <a:latin typeface="Georgia"/>
                <a:cs typeface="Georgia"/>
              </a:rPr>
              <a:t> </a:t>
            </a:r>
            <a:r>
              <a:rPr dirty="0" sz="2600" spc="125">
                <a:latin typeface="Georgia"/>
                <a:cs typeface="Georgia"/>
              </a:rPr>
              <a:t>TreeMap</a:t>
            </a:r>
            <a:r>
              <a:rPr dirty="0" sz="2600" spc="265">
                <a:latin typeface="Georgia"/>
                <a:cs typeface="Georgia"/>
              </a:rPr>
              <a:t> </a:t>
            </a:r>
            <a:r>
              <a:rPr dirty="0" sz="2600" spc="125">
                <a:latin typeface="Georgia"/>
                <a:cs typeface="Georgia"/>
              </a:rPr>
              <a:t>to</a:t>
            </a:r>
            <a:r>
              <a:rPr dirty="0" sz="2600" spc="265">
                <a:latin typeface="Georgia"/>
                <a:cs typeface="Georgia"/>
              </a:rPr>
              <a:t> </a:t>
            </a:r>
            <a:r>
              <a:rPr dirty="0" sz="2600" spc="160">
                <a:latin typeface="Georgia"/>
                <a:cs typeface="Georgia"/>
              </a:rPr>
              <a:t>keep</a:t>
            </a:r>
            <a:r>
              <a:rPr dirty="0" sz="2600" spc="270">
                <a:latin typeface="Georgia"/>
                <a:cs typeface="Georgia"/>
              </a:rPr>
              <a:t> </a:t>
            </a:r>
            <a:r>
              <a:rPr dirty="0" sz="2600" spc="170">
                <a:latin typeface="Georgia"/>
                <a:cs typeface="Georgia"/>
              </a:rPr>
              <a:t>entities</a:t>
            </a:r>
            <a:r>
              <a:rPr dirty="0" sz="2600" spc="265">
                <a:latin typeface="Georgia"/>
                <a:cs typeface="Georgia"/>
              </a:rPr>
              <a:t> </a:t>
            </a:r>
            <a:r>
              <a:rPr dirty="0" sz="2600" spc="150">
                <a:latin typeface="Georgia"/>
                <a:cs typeface="Georgia"/>
              </a:rPr>
              <a:t>sorted automatically.</a:t>
            </a:r>
            <a:endParaRPr sz="2600">
              <a:latin typeface="Georgia"/>
              <a:cs typeface="Georgia"/>
            </a:endParaRPr>
          </a:p>
          <a:p>
            <a:pPr marL="12700">
              <a:lnSpc>
                <a:spcPts val="3465"/>
              </a:lnSpc>
              <a:spcBef>
                <a:spcPts val="30"/>
              </a:spcBef>
            </a:pPr>
            <a:r>
              <a:rPr dirty="0" sz="2900" spc="-320">
                <a:latin typeface="SimSun-ExtB"/>
                <a:cs typeface="SimSun-ExtB"/>
              </a:rPr>
              <a:t>✅</a:t>
            </a:r>
            <a:r>
              <a:rPr dirty="0" sz="2900" spc="-540">
                <a:latin typeface="SimSun-ExtB"/>
                <a:cs typeface="SimSun-ExtB"/>
              </a:rPr>
              <a:t> </a:t>
            </a:r>
            <a:r>
              <a:rPr dirty="0" sz="2600" spc="90">
                <a:latin typeface="Georgia"/>
                <a:cs typeface="Georgia"/>
              </a:rPr>
              <a:t>Use</a:t>
            </a:r>
            <a:r>
              <a:rPr dirty="0" sz="2600" spc="285">
                <a:latin typeface="Georgia"/>
                <a:cs typeface="Georgia"/>
              </a:rPr>
              <a:t> </a:t>
            </a:r>
            <a:r>
              <a:rPr dirty="0" sz="2600">
                <a:latin typeface="Georgia"/>
                <a:cs typeface="Georgia"/>
              </a:rPr>
              <a:t>a</a:t>
            </a:r>
            <a:r>
              <a:rPr dirty="0" sz="2600" spc="280">
                <a:latin typeface="Georgia"/>
                <a:cs typeface="Georgia"/>
              </a:rPr>
              <a:t> </a:t>
            </a:r>
            <a:r>
              <a:rPr dirty="0" sz="2600" spc="170">
                <a:latin typeface="Georgia"/>
                <a:cs typeface="Georgia"/>
              </a:rPr>
              <a:t>Priority</a:t>
            </a:r>
            <a:r>
              <a:rPr dirty="0" sz="2600" spc="285">
                <a:latin typeface="Georgia"/>
                <a:cs typeface="Georgia"/>
              </a:rPr>
              <a:t> </a:t>
            </a:r>
            <a:r>
              <a:rPr dirty="0" sz="2600" spc="145">
                <a:latin typeface="Georgia"/>
                <a:cs typeface="Georgia"/>
              </a:rPr>
              <a:t>Queue</a:t>
            </a:r>
            <a:r>
              <a:rPr dirty="0" sz="2600" spc="280">
                <a:latin typeface="Georgia"/>
                <a:cs typeface="Georgia"/>
              </a:rPr>
              <a:t> </a:t>
            </a:r>
            <a:r>
              <a:rPr dirty="0" sz="2600">
                <a:latin typeface="Georgia"/>
                <a:cs typeface="Georgia"/>
              </a:rPr>
              <a:t>(Heap)</a:t>
            </a:r>
            <a:r>
              <a:rPr dirty="0" sz="2600" spc="285">
                <a:latin typeface="Georgia"/>
                <a:cs typeface="Georgia"/>
              </a:rPr>
              <a:t> </a:t>
            </a:r>
            <a:r>
              <a:rPr dirty="0" sz="2600" spc="130">
                <a:latin typeface="Georgia"/>
                <a:cs typeface="Georgia"/>
              </a:rPr>
              <a:t>for</a:t>
            </a:r>
            <a:r>
              <a:rPr dirty="0" sz="2600" spc="280">
                <a:latin typeface="Georgia"/>
                <a:cs typeface="Georgia"/>
              </a:rPr>
              <a:t> </a:t>
            </a:r>
            <a:r>
              <a:rPr dirty="0" sz="2600" spc="160">
                <a:latin typeface="Georgia"/>
                <a:cs typeface="Georgia"/>
              </a:rPr>
              <a:t>faster</a:t>
            </a:r>
            <a:r>
              <a:rPr dirty="0" sz="2600" spc="285">
                <a:latin typeface="Georgia"/>
                <a:cs typeface="Georgia"/>
              </a:rPr>
              <a:t> </a:t>
            </a:r>
            <a:r>
              <a:rPr dirty="0" sz="2600" spc="155">
                <a:latin typeface="Georgia"/>
                <a:cs typeface="Georgia"/>
              </a:rPr>
              <a:t>rankings</a:t>
            </a:r>
            <a:r>
              <a:rPr dirty="0" sz="2600" spc="285">
                <a:latin typeface="Georgia"/>
                <a:cs typeface="Georgia"/>
              </a:rPr>
              <a:t> </a:t>
            </a:r>
            <a:r>
              <a:rPr dirty="0" sz="2600" spc="55">
                <a:latin typeface="Georgia"/>
                <a:cs typeface="Georgia"/>
              </a:rPr>
              <a:t>(O(log</a:t>
            </a:r>
            <a:r>
              <a:rPr dirty="0" sz="2600" spc="280">
                <a:latin typeface="Georgia"/>
                <a:cs typeface="Georgia"/>
              </a:rPr>
              <a:t> </a:t>
            </a:r>
            <a:r>
              <a:rPr dirty="0" sz="2600">
                <a:latin typeface="Georgia"/>
                <a:cs typeface="Georgia"/>
              </a:rPr>
              <a:t>N)</a:t>
            </a:r>
            <a:r>
              <a:rPr dirty="0" sz="2600" spc="285">
                <a:latin typeface="Georgia"/>
                <a:cs typeface="Georgia"/>
              </a:rPr>
              <a:t> </a:t>
            </a:r>
            <a:r>
              <a:rPr dirty="0" sz="2600" spc="130">
                <a:latin typeface="Georgia"/>
                <a:cs typeface="Georgia"/>
              </a:rPr>
              <a:t>retrieval).</a:t>
            </a:r>
            <a:endParaRPr sz="2600">
              <a:latin typeface="Georgia"/>
              <a:cs typeface="Georgia"/>
            </a:endParaRPr>
          </a:p>
          <a:p>
            <a:pPr marL="12700">
              <a:lnSpc>
                <a:spcPts val="3465"/>
              </a:lnSpc>
            </a:pPr>
            <a:r>
              <a:rPr dirty="0" sz="2900" spc="-320">
                <a:latin typeface="SimSun-ExtB"/>
                <a:cs typeface="SimSun-ExtB"/>
              </a:rPr>
              <a:t>✅</a:t>
            </a:r>
            <a:r>
              <a:rPr dirty="0" sz="2900" spc="-555">
                <a:latin typeface="SimSun-ExtB"/>
                <a:cs typeface="SimSun-ExtB"/>
              </a:rPr>
              <a:t> </a:t>
            </a:r>
            <a:r>
              <a:rPr dirty="0" sz="2600" spc="155">
                <a:latin typeface="Georgia"/>
                <a:cs typeface="Georgia"/>
              </a:rPr>
              <a:t>Implement</a:t>
            </a:r>
            <a:r>
              <a:rPr dirty="0" sz="2600" spc="270">
                <a:latin typeface="Georgia"/>
                <a:cs typeface="Georgia"/>
              </a:rPr>
              <a:t> </a:t>
            </a:r>
            <a:r>
              <a:rPr dirty="0" sz="2600" spc="140">
                <a:latin typeface="Georgia"/>
                <a:cs typeface="Georgia"/>
              </a:rPr>
              <a:t>Database</a:t>
            </a:r>
            <a:r>
              <a:rPr dirty="0" sz="2600" spc="270">
                <a:latin typeface="Georgia"/>
                <a:cs typeface="Georgia"/>
              </a:rPr>
              <a:t> </a:t>
            </a:r>
            <a:r>
              <a:rPr dirty="0" sz="2600" spc="150">
                <a:latin typeface="Georgia"/>
                <a:cs typeface="Georgia"/>
              </a:rPr>
              <a:t>Storage</a:t>
            </a:r>
            <a:r>
              <a:rPr dirty="0" sz="2600" spc="270">
                <a:latin typeface="Georgia"/>
                <a:cs typeface="Georgia"/>
              </a:rPr>
              <a:t> </a:t>
            </a:r>
            <a:r>
              <a:rPr dirty="0" sz="2600" spc="130">
                <a:latin typeface="Georgia"/>
                <a:cs typeface="Georgia"/>
              </a:rPr>
              <a:t>for</a:t>
            </a:r>
            <a:r>
              <a:rPr dirty="0" sz="2600" spc="270">
                <a:latin typeface="Georgia"/>
                <a:cs typeface="Georgia"/>
              </a:rPr>
              <a:t> </a:t>
            </a:r>
            <a:r>
              <a:rPr dirty="0" sz="2600" spc="175">
                <a:latin typeface="Georgia"/>
                <a:cs typeface="Georgia"/>
              </a:rPr>
              <a:t>persistent</a:t>
            </a:r>
            <a:r>
              <a:rPr dirty="0" sz="2600" spc="265">
                <a:latin typeface="Georgia"/>
                <a:cs typeface="Georgia"/>
              </a:rPr>
              <a:t> </a:t>
            </a:r>
            <a:r>
              <a:rPr dirty="0" sz="2600" spc="175">
                <a:latin typeface="Georgia"/>
                <a:cs typeface="Georgia"/>
              </a:rPr>
              <a:t>voting</a:t>
            </a:r>
            <a:r>
              <a:rPr dirty="0" sz="2600" spc="270">
                <a:latin typeface="Georgia"/>
                <a:cs typeface="Georgia"/>
              </a:rPr>
              <a:t> </a:t>
            </a:r>
            <a:r>
              <a:rPr dirty="0" sz="2600" spc="135">
                <a:latin typeface="Georgia"/>
                <a:cs typeface="Georgia"/>
              </a:rPr>
              <a:t>records.</a:t>
            </a:r>
            <a:endParaRPr sz="26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29921" y="3448431"/>
            <a:ext cx="7830820" cy="28600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8600" spc="-2830">
                <a:latin typeface="Trebuchet MS"/>
                <a:cs typeface="Trebuchet MS"/>
              </a:rPr>
              <a:t>Thank</a:t>
            </a:r>
            <a:r>
              <a:rPr dirty="0" sz="18600" spc="1425">
                <a:latin typeface="Trebuchet MS"/>
                <a:cs typeface="Trebuchet MS"/>
              </a:rPr>
              <a:t> </a:t>
            </a:r>
            <a:r>
              <a:rPr dirty="0" sz="18600" spc="-2860">
                <a:latin typeface="Trebuchet MS"/>
                <a:cs typeface="Trebuchet MS"/>
              </a:rPr>
              <a:t>y</a:t>
            </a:r>
            <a:r>
              <a:rPr dirty="0" sz="18600" spc="-10560">
                <a:latin typeface="Trebuchet MS"/>
                <a:cs typeface="Trebuchet MS"/>
              </a:rPr>
              <a:t>o</a:t>
            </a:r>
            <a:r>
              <a:rPr dirty="0" baseline="-2538" sz="27900" spc="-7919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18600" spc="-2850">
                <a:latin typeface="Trebuchet MS"/>
                <a:cs typeface="Trebuchet MS"/>
              </a:rPr>
              <a:t>u</a:t>
            </a:r>
            <a:endParaRPr sz="18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43066" rIns="0" bIns="0" rtlCol="0" vert="horz">
            <a:spAutoFit/>
          </a:bodyPr>
          <a:lstStyle/>
          <a:p>
            <a:pPr marL="759460">
              <a:lnSpc>
                <a:spcPct val="100000"/>
              </a:lnSpc>
              <a:spcBef>
                <a:spcPts val="100"/>
              </a:spcBef>
            </a:pPr>
            <a:r>
              <a:rPr dirty="0" sz="6900" spc="265"/>
              <a:t>Why</a:t>
            </a:r>
            <a:r>
              <a:rPr dirty="0" sz="6900" spc="-185"/>
              <a:t> </a:t>
            </a:r>
            <a:r>
              <a:rPr dirty="0" sz="6900" spc="240"/>
              <a:t>This</a:t>
            </a:r>
            <a:r>
              <a:rPr dirty="0" sz="6900" spc="-185"/>
              <a:t> </a:t>
            </a:r>
            <a:r>
              <a:rPr dirty="0" sz="6900" spc="315"/>
              <a:t>Project?</a:t>
            </a:r>
            <a:endParaRPr sz="6900"/>
          </a:p>
        </p:txBody>
      </p:sp>
      <p:sp>
        <p:nvSpPr>
          <p:cNvPr id="3" name="object 3" descr=""/>
          <p:cNvSpPr txBox="1"/>
          <p:nvPr/>
        </p:nvSpPr>
        <p:spPr>
          <a:xfrm>
            <a:off x="1763117" y="2902228"/>
            <a:ext cx="14020165" cy="64179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12799"/>
              </a:lnSpc>
              <a:spcBef>
                <a:spcPts val="95"/>
              </a:spcBef>
            </a:pPr>
            <a:r>
              <a:rPr dirty="0" sz="2050" spc="160">
                <a:latin typeface="Trebuchet MS"/>
                <a:cs typeface="Trebuchet MS"/>
              </a:rPr>
              <a:t>Fans</a:t>
            </a:r>
            <a:r>
              <a:rPr dirty="0" sz="2050" spc="-40">
                <a:latin typeface="Trebuchet MS"/>
                <a:cs typeface="Trebuchet MS"/>
              </a:rPr>
              <a:t>  </a:t>
            </a:r>
            <a:r>
              <a:rPr dirty="0" sz="2050" spc="90">
                <a:latin typeface="Trebuchet MS"/>
                <a:cs typeface="Trebuchet MS"/>
              </a:rPr>
              <a:t>are</a:t>
            </a:r>
            <a:r>
              <a:rPr dirty="0" sz="2050" spc="-35">
                <a:latin typeface="Trebuchet MS"/>
                <a:cs typeface="Trebuchet MS"/>
              </a:rPr>
              <a:t>  </a:t>
            </a:r>
            <a:r>
              <a:rPr dirty="0" sz="2050" spc="190">
                <a:latin typeface="Trebuchet MS"/>
                <a:cs typeface="Trebuchet MS"/>
              </a:rPr>
              <a:t>disconnected</a:t>
            </a:r>
            <a:r>
              <a:rPr dirty="0" sz="2050" spc="-35">
                <a:latin typeface="Trebuchet MS"/>
                <a:cs typeface="Trebuchet MS"/>
              </a:rPr>
              <a:t>  </a:t>
            </a:r>
            <a:r>
              <a:rPr dirty="0" sz="2050" spc="114">
                <a:latin typeface="Trebuchet MS"/>
                <a:cs typeface="Trebuchet MS"/>
              </a:rPr>
              <a:t>from</a:t>
            </a:r>
            <a:r>
              <a:rPr dirty="0" sz="2050" spc="-35">
                <a:latin typeface="Trebuchet MS"/>
                <a:cs typeface="Trebuchet MS"/>
              </a:rPr>
              <a:t>  </a:t>
            </a:r>
            <a:r>
              <a:rPr dirty="0" sz="2050" spc="80">
                <a:latin typeface="Trebuchet MS"/>
                <a:cs typeface="Trebuchet MS"/>
              </a:rPr>
              <a:t>their</a:t>
            </a:r>
            <a:r>
              <a:rPr dirty="0" sz="2050" spc="-35">
                <a:latin typeface="Trebuchet MS"/>
                <a:cs typeface="Trebuchet MS"/>
              </a:rPr>
              <a:t>  </a:t>
            </a:r>
            <a:r>
              <a:rPr dirty="0" sz="2050" spc="100">
                <a:latin typeface="Trebuchet MS"/>
                <a:cs typeface="Trebuchet MS"/>
              </a:rPr>
              <a:t>teams,</a:t>
            </a:r>
            <a:r>
              <a:rPr dirty="0" sz="2050" spc="-35">
                <a:latin typeface="Trebuchet MS"/>
                <a:cs typeface="Trebuchet MS"/>
              </a:rPr>
              <a:t>  </a:t>
            </a:r>
            <a:r>
              <a:rPr dirty="0" sz="2050" spc="95">
                <a:latin typeface="Trebuchet MS"/>
                <a:cs typeface="Trebuchet MS"/>
              </a:rPr>
              <a:t>limited</a:t>
            </a:r>
            <a:r>
              <a:rPr dirty="0" sz="2050" spc="-35">
                <a:latin typeface="Trebuchet MS"/>
                <a:cs typeface="Trebuchet MS"/>
              </a:rPr>
              <a:t>  </a:t>
            </a:r>
            <a:r>
              <a:rPr dirty="0" sz="2050" spc="105">
                <a:latin typeface="Trebuchet MS"/>
                <a:cs typeface="Trebuchet MS"/>
              </a:rPr>
              <a:t>to</a:t>
            </a:r>
            <a:r>
              <a:rPr dirty="0" sz="2050" spc="-35">
                <a:latin typeface="Trebuchet MS"/>
                <a:cs typeface="Trebuchet MS"/>
              </a:rPr>
              <a:t>  </a:t>
            </a:r>
            <a:r>
              <a:rPr dirty="0" sz="2050" spc="135">
                <a:latin typeface="Trebuchet MS"/>
                <a:cs typeface="Trebuchet MS"/>
              </a:rPr>
              <a:t>watching</a:t>
            </a:r>
            <a:r>
              <a:rPr dirty="0" sz="2050" spc="-35">
                <a:latin typeface="Trebuchet MS"/>
                <a:cs typeface="Trebuchet MS"/>
              </a:rPr>
              <a:t>  </a:t>
            </a:r>
            <a:r>
              <a:rPr dirty="0" sz="2050" spc="200">
                <a:latin typeface="Trebuchet MS"/>
                <a:cs typeface="Trebuchet MS"/>
              </a:rPr>
              <a:t>games</a:t>
            </a:r>
            <a:r>
              <a:rPr dirty="0" sz="2050" spc="-35">
                <a:latin typeface="Trebuchet MS"/>
                <a:cs typeface="Trebuchet MS"/>
              </a:rPr>
              <a:t>  </a:t>
            </a:r>
            <a:r>
              <a:rPr dirty="0" sz="2050" spc="135">
                <a:latin typeface="Trebuchet MS"/>
                <a:cs typeface="Trebuchet MS"/>
              </a:rPr>
              <a:t>on</a:t>
            </a:r>
            <a:r>
              <a:rPr dirty="0" sz="2050" spc="-35">
                <a:latin typeface="Trebuchet MS"/>
                <a:cs typeface="Trebuchet MS"/>
              </a:rPr>
              <a:t>  </a:t>
            </a:r>
            <a:r>
              <a:rPr dirty="0" sz="2050" spc="125">
                <a:latin typeface="Trebuchet MS"/>
                <a:cs typeface="Trebuchet MS"/>
              </a:rPr>
              <a:t>TV</a:t>
            </a:r>
            <a:r>
              <a:rPr dirty="0" sz="2050" spc="-40">
                <a:latin typeface="Trebuchet MS"/>
                <a:cs typeface="Trebuchet MS"/>
              </a:rPr>
              <a:t>  </a:t>
            </a:r>
            <a:r>
              <a:rPr dirty="0" sz="2050" spc="85">
                <a:latin typeface="Trebuchet MS"/>
                <a:cs typeface="Trebuchet MS"/>
              </a:rPr>
              <a:t>or</a:t>
            </a:r>
            <a:r>
              <a:rPr dirty="0" sz="2050" spc="-35">
                <a:latin typeface="Trebuchet MS"/>
                <a:cs typeface="Trebuchet MS"/>
              </a:rPr>
              <a:t>  </a:t>
            </a:r>
            <a:r>
              <a:rPr dirty="0" sz="2050" spc="140">
                <a:latin typeface="Trebuchet MS"/>
                <a:cs typeface="Trebuchet MS"/>
              </a:rPr>
              <a:t>social</a:t>
            </a:r>
            <a:r>
              <a:rPr dirty="0" sz="2050" spc="-35">
                <a:latin typeface="Trebuchet MS"/>
                <a:cs typeface="Trebuchet MS"/>
              </a:rPr>
              <a:t>  </a:t>
            </a:r>
            <a:r>
              <a:rPr dirty="0" sz="2050" spc="150">
                <a:latin typeface="Trebuchet MS"/>
                <a:cs typeface="Trebuchet MS"/>
              </a:rPr>
              <a:t>media</a:t>
            </a:r>
            <a:r>
              <a:rPr dirty="0" sz="2050" spc="-35">
                <a:latin typeface="Trebuchet MS"/>
                <a:cs typeface="Trebuchet MS"/>
              </a:rPr>
              <a:t>  </a:t>
            </a:r>
            <a:r>
              <a:rPr dirty="0" sz="2050" spc="75">
                <a:latin typeface="Trebuchet MS"/>
                <a:cs typeface="Trebuchet MS"/>
              </a:rPr>
              <a:t>with</a:t>
            </a:r>
            <a:r>
              <a:rPr dirty="0" sz="2050" spc="-35">
                <a:latin typeface="Trebuchet MS"/>
                <a:cs typeface="Trebuchet MS"/>
              </a:rPr>
              <a:t>  </a:t>
            </a:r>
            <a:r>
              <a:rPr dirty="0" sz="2050" spc="110">
                <a:latin typeface="Trebuchet MS"/>
                <a:cs typeface="Trebuchet MS"/>
              </a:rPr>
              <a:t>no </a:t>
            </a:r>
            <a:r>
              <a:rPr dirty="0" sz="2050" spc="130">
                <a:latin typeface="Trebuchet MS"/>
                <a:cs typeface="Trebuchet MS"/>
              </a:rPr>
              <a:t>direct</a:t>
            </a:r>
            <a:r>
              <a:rPr dirty="0" sz="2050" spc="290">
                <a:latin typeface="Trebuchet MS"/>
                <a:cs typeface="Trebuchet MS"/>
              </a:rPr>
              <a:t> </a:t>
            </a:r>
            <a:r>
              <a:rPr dirty="0" sz="2050" spc="90">
                <a:latin typeface="Trebuchet MS"/>
                <a:cs typeface="Trebuchet MS"/>
              </a:rPr>
              <a:t>interaction.</a:t>
            </a:r>
            <a:r>
              <a:rPr dirty="0" sz="2050" spc="295">
                <a:latin typeface="Trebuchet MS"/>
                <a:cs typeface="Trebuchet MS"/>
              </a:rPr>
              <a:t> </a:t>
            </a:r>
            <a:r>
              <a:rPr dirty="0" sz="2050" spc="135">
                <a:latin typeface="Trebuchet MS"/>
                <a:cs typeface="Trebuchet MS"/>
              </a:rPr>
              <a:t>They</a:t>
            </a:r>
            <a:r>
              <a:rPr dirty="0" sz="2050" spc="290">
                <a:latin typeface="Trebuchet MS"/>
                <a:cs typeface="Trebuchet MS"/>
              </a:rPr>
              <a:t> </a:t>
            </a:r>
            <a:r>
              <a:rPr dirty="0" sz="2050" spc="105">
                <a:latin typeface="Trebuchet MS"/>
                <a:cs typeface="Trebuchet MS"/>
              </a:rPr>
              <a:t>want</a:t>
            </a:r>
            <a:r>
              <a:rPr dirty="0" sz="2050" spc="295">
                <a:latin typeface="Trebuchet MS"/>
                <a:cs typeface="Trebuchet MS"/>
              </a:rPr>
              <a:t> </a:t>
            </a:r>
            <a:r>
              <a:rPr dirty="0" sz="2050" spc="140">
                <a:latin typeface="Trebuchet MS"/>
                <a:cs typeface="Trebuchet MS"/>
              </a:rPr>
              <a:t>exclusive</a:t>
            </a:r>
            <a:r>
              <a:rPr dirty="0" sz="2050" spc="290">
                <a:latin typeface="Trebuchet MS"/>
                <a:cs typeface="Trebuchet MS"/>
              </a:rPr>
              <a:t> </a:t>
            </a:r>
            <a:r>
              <a:rPr dirty="0" sz="2050" spc="100">
                <a:latin typeface="Trebuchet MS"/>
                <a:cs typeface="Trebuchet MS"/>
              </a:rPr>
              <a:t>content,</a:t>
            </a:r>
            <a:r>
              <a:rPr dirty="0" sz="2050" spc="295">
                <a:latin typeface="Trebuchet MS"/>
                <a:cs typeface="Trebuchet MS"/>
              </a:rPr>
              <a:t> </a:t>
            </a:r>
            <a:r>
              <a:rPr dirty="0" sz="2050" spc="165">
                <a:latin typeface="Trebuchet MS"/>
                <a:cs typeface="Trebuchet MS"/>
              </a:rPr>
              <a:t>deeper</a:t>
            </a:r>
            <a:r>
              <a:rPr dirty="0" sz="2050" spc="290">
                <a:latin typeface="Trebuchet MS"/>
                <a:cs typeface="Trebuchet MS"/>
              </a:rPr>
              <a:t> </a:t>
            </a:r>
            <a:r>
              <a:rPr dirty="0" sz="2050" spc="125">
                <a:latin typeface="Trebuchet MS"/>
                <a:cs typeface="Trebuchet MS"/>
              </a:rPr>
              <a:t>engagement,</a:t>
            </a:r>
            <a:r>
              <a:rPr dirty="0" sz="2050" spc="295">
                <a:latin typeface="Trebuchet MS"/>
                <a:cs typeface="Trebuchet MS"/>
              </a:rPr>
              <a:t> </a:t>
            </a:r>
            <a:r>
              <a:rPr dirty="0" sz="2050" spc="155">
                <a:latin typeface="Trebuchet MS"/>
                <a:cs typeface="Trebuchet MS"/>
              </a:rPr>
              <a:t>and</a:t>
            </a:r>
            <a:r>
              <a:rPr dirty="0" sz="2050" spc="290">
                <a:latin typeface="Trebuchet MS"/>
                <a:cs typeface="Trebuchet MS"/>
              </a:rPr>
              <a:t> </a:t>
            </a:r>
            <a:r>
              <a:rPr dirty="0" sz="2050" spc="180">
                <a:latin typeface="Trebuchet MS"/>
                <a:cs typeface="Trebuchet MS"/>
              </a:rPr>
              <a:t>ways</a:t>
            </a:r>
            <a:r>
              <a:rPr dirty="0" sz="2050" spc="295">
                <a:latin typeface="Trebuchet MS"/>
                <a:cs typeface="Trebuchet MS"/>
              </a:rPr>
              <a:t> </a:t>
            </a:r>
            <a:r>
              <a:rPr dirty="0" sz="2050" spc="105">
                <a:latin typeface="Trebuchet MS"/>
                <a:cs typeface="Trebuchet MS"/>
              </a:rPr>
              <a:t>to</a:t>
            </a:r>
            <a:r>
              <a:rPr dirty="0" sz="2050" spc="290">
                <a:latin typeface="Trebuchet MS"/>
                <a:cs typeface="Trebuchet MS"/>
              </a:rPr>
              <a:t> </a:t>
            </a:r>
            <a:r>
              <a:rPr dirty="0" sz="2050" spc="180">
                <a:latin typeface="Trebuchet MS"/>
                <a:cs typeface="Trebuchet MS"/>
              </a:rPr>
              <a:t>connect</a:t>
            </a:r>
            <a:r>
              <a:rPr dirty="0" sz="2050" spc="295">
                <a:latin typeface="Trebuchet MS"/>
                <a:cs typeface="Trebuchet MS"/>
              </a:rPr>
              <a:t> </a:t>
            </a:r>
            <a:r>
              <a:rPr dirty="0" sz="2050" spc="75">
                <a:latin typeface="Trebuchet MS"/>
                <a:cs typeface="Trebuchet MS"/>
              </a:rPr>
              <a:t>with</a:t>
            </a:r>
            <a:r>
              <a:rPr dirty="0" sz="2050" spc="290">
                <a:latin typeface="Trebuchet MS"/>
                <a:cs typeface="Trebuchet MS"/>
              </a:rPr>
              <a:t> </a:t>
            </a:r>
            <a:r>
              <a:rPr dirty="0" sz="2050" spc="155">
                <a:latin typeface="Trebuchet MS"/>
                <a:cs typeface="Trebuchet MS"/>
              </a:rPr>
              <a:t>teams and</a:t>
            </a:r>
            <a:r>
              <a:rPr dirty="0" sz="2050" spc="-15">
                <a:latin typeface="Trebuchet MS"/>
                <a:cs typeface="Trebuchet MS"/>
              </a:rPr>
              <a:t>  </a:t>
            </a:r>
            <a:r>
              <a:rPr dirty="0" sz="2050" spc="105">
                <a:latin typeface="Trebuchet MS"/>
                <a:cs typeface="Trebuchet MS"/>
              </a:rPr>
              <a:t>players.</a:t>
            </a:r>
            <a:r>
              <a:rPr dirty="0" sz="2050" spc="-10">
                <a:latin typeface="Trebuchet MS"/>
                <a:cs typeface="Trebuchet MS"/>
              </a:rPr>
              <a:t>  </a:t>
            </a:r>
            <a:r>
              <a:rPr dirty="0" sz="2050" spc="195">
                <a:latin typeface="Trebuchet MS"/>
                <a:cs typeface="Trebuchet MS"/>
              </a:rPr>
              <a:t>Sports</a:t>
            </a:r>
            <a:r>
              <a:rPr dirty="0" sz="2050" spc="-10">
                <a:latin typeface="Trebuchet MS"/>
                <a:cs typeface="Trebuchet MS"/>
              </a:rPr>
              <a:t>  </a:t>
            </a:r>
            <a:r>
              <a:rPr dirty="0" sz="2050" spc="175">
                <a:latin typeface="Trebuchet MS"/>
                <a:cs typeface="Trebuchet MS"/>
              </a:rPr>
              <a:t>teams</a:t>
            </a:r>
            <a:r>
              <a:rPr dirty="0" sz="2050" spc="-10">
                <a:latin typeface="Trebuchet MS"/>
                <a:cs typeface="Trebuchet MS"/>
              </a:rPr>
              <a:t>  </a:t>
            </a:r>
            <a:r>
              <a:rPr dirty="0" sz="2050" spc="55">
                <a:latin typeface="Trebuchet MS"/>
                <a:cs typeface="Trebuchet MS"/>
              </a:rPr>
              <a:t>aren’t</a:t>
            </a:r>
            <a:r>
              <a:rPr dirty="0" sz="2050" spc="-10">
                <a:latin typeface="Trebuchet MS"/>
                <a:cs typeface="Trebuchet MS"/>
              </a:rPr>
              <a:t>  </a:t>
            </a:r>
            <a:r>
              <a:rPr dirty="0" sz="2050" spc="55">
                <a:latin typeface="Trebuchet MS"/>
                <a:cs typeface="Trebuchet MS"/>
              </a:rPr>
              <a:t>fully</a:t>
            </a:r>
            <a:r>
              <a:rPr dirty="0" sz="2050" spc="-10">
                <a:latin typeface="Trebuchet MS"/>
                <a:cs typeface="Trebuchet MS"/>
              </a:rPr>
              <a:t>  </a:t>
            </a:r>
            <a:r>
              <a:rPr dirty="0" sz="2050" spc="150">
                <a:latin typeface="Trebuchet MS"/>
                <a:cs typeface="Trebuchet MS"/>
              </a:rPr>
              <a:t>using</a:t>
            </a:r>
            <a:r>
              <a:rPr dirty="0" sz="2050" spc="-10">
                <a:latin typeface="Trebuchet MS"/>
                <a:cs typeface="Trebuchet MS"/>
              </a:rPr>
              <a:t>  </a:t>
            </a:r>
            <a:r>
              <a:rPr dirty="0" sz="2050" spc="90">
                <a:latin typeface="Trebuchet MS"/>
                <a:cs typeface="Trebuchet MS"/>
              </a:rPr>
              <a:t>digital</a:t>
            </a:r>
            <a:r>
              <a:rPr dirty="0" sz="2050" spc="-10">
                <a:latin typeface="Trebuchet MS"/>
                <a:cs typeface="Trebuchet MS"/>
              </a:rPr>
              <a:t>  </a:t>
            </a:r>
            <a:r>
              <a:rPr dirty="0" sz="2050" spc="140">
                <a:latin typeface="Trebuchet MS"/>
                <a:cs typeface="Trebuchet MS"/>
              </a:rPr>
              <a:t>platforms</a:t>
            </a:r>
            <a:r>
              <a:rPr dirty="0" sz="2050" spc="-10">
                <a:latin typeface="Trebuchet MS"/>
                <a:cs typeface="Trebuchet MS"/>
              </a:rPr>
              <a:t>  </a:t>
            </a:r>
            <a:r>
              <a:rPr dirty="0" sz="2050" spc="105">
                <a:latin typeface="Trebuchet MS"/>
                <a:cs typeface="Trebuchet MS"/>
              </a:rPr>
              <a:t>to</a:t>
            </a:r>
            <a:r>
              <a:rPr dirty="0" sz="2050" spc="-10">
                <a:latin typeface="Trebuchet MS"/>
                <a:cs typeface="Trebuchet MS"/>
              </a:rPr>
              <a:t>  </a:t>
            </a:r>
            <a:r>
              <a:rPr dirty="0" sz="2050" spc="130">
                <a:latin typeface="Trebuchet MS"/>
                <a:cs typeface="Trebuchet MS"/>
              </a:rPr>
              <a:t>monetize</a:t>
            </a:r>
            <a:r>
              <a:rPr dirty="0" sz="2050" spc="-10">
                <a:latin typeface="Trebuchet MS"/>
                <a:cs typeface="Trebuchet MS"/>
              </a:rPr>
              <a:t>  </a:t>
            </a:r>
            <a:r>
              <a:rPr dirty="0" sz="2050" spc="75">
                <a:latin typeface="Trebuchet MS"/>
                <a:cs typeface="Trebuchet MS"/>
              </a:rPr>
              <a:t>fan</a:t>
            </a:r>
            <a:r>
              <a:rPr dirty="0" sz="2050" spc="-15">
                <a:latin typeface="Trebuchet MS"/>
                <a:cs typeface="Trebuchet MS"/>
              </a:rPr>
              <a:t>  </a:t>
            </a:r>
            <a:r>
              <a:rPr dirty="0" sz="2050" spc="125">
                <a:latin typeface="Trebuchet MS"/>
                <a:cs typeface="Trebuchet MS"/>
              </a:rPr>
              <a:t>engagement,</a:t>
            </a:r>
            <a:r>
              <a:rPr dirty="0" sz="2050" spc="-10">
                <a:latin typeface="Trebuchet MS"/>
                <a:cs typeface="Trebuchet MS"/>
              </a:rPr>
              <a:t>  </a:t>
            </a:r>
            <a:r>
              <a:rPr dirty="0" sz="2050" spc="160">
                <a:latin typeface="Trebuchet MS"/>
                <a:cs typeface="Trebuchet MS"/>
              </a:rPr>
              <a:t>missing </a:t>
            </a:r>
            <a:r>
              <a:rPr dirty="0" sz="2050" spc="140">
                <a:latin typeface="Trebuchet MS"/>
                <a:cs typeface="Trebuchet MS"/>
              </a:rPr>
              <a:t>revenue</a:t>
            </a:r>
            <a:r>
              <a:rPr dirty="0" sz="2050" spc="225">
                <a:latin typeface="Trebuchet MS"/>
                <a:cs typeface="Trebuchet MS"/>
              </a:rPr>
              <a:t> </a:t>
            </a:r>
            <a:r>
              <a:rPr dirty="0" sz="2050" spc="125">
                <a:latin typeface="Trebuchet MS"/>
                <a:cs typeface="Trebuchet MS"/>
              </a:rPr>
              <a:t>opportunities.</a:t>
            </a:r>
            <a:r>
              <a:rPr dirty="0" sz="2050" spc="225">
                <a:latin typeface="Trebuchet MS"/>
                <a:cs typeface="Trebuchet MS"/>
              </a:rPr>
              <a:t> </a:t>
            </a:r>
            <a:r>
              <a:rPr dirty="0" sz="2050" spc="160">
                <a:latin typeface="Trebuchet MS"/>
                <a:cs typeface="Trebuchet MS"/>
              </a:rPr>
              <a:t>Fans</a:t>
            </a:r>
            <a:r>
              <a:rPr dirty="0" sz="2050" spc="225">
                <a:latin typeface="Trebuchet MS"/>
                <a:cs typeface="Trebuchet MS"/>
              </a:rPr>
              <a:t> </a:t>
            </a:r>
            <a:r>
              <a:rPr dirty="0" sz="2050" spc="130">
                <a:latin typeface="Trebuchet MS"/>
                <a:cs typeface="Trebuchet MS"/>
              </a:rPr>
              <a:t>navigate</a:t>
            </a:r>
            <a:r>
              <a:rPr dirty="0" sz="2050" spc="225">
                <a:latin typeface="Trebuchet MS"/>
                <a:cs typeface="Trebuchet MS"/>
              </a:rPr>
              <a:t> </a:t>
            </a:r>
            <a:r>
              <a:rPr dirty="0" sz="2050" spc="100">
                <a:latin typeface="Trebuchet MS"/>
                <a:cs typeface="Trebuchet MS"/>
              </a:rPr>
              <a:t>multiple</a:t>
            </a:r>
            <a:r>
              <a:rPr dirty="0" sz="2050" spc="225">
                <a:latin typeface="Trebuchet MS"/>
                <a:cs typeface="Trebuchet MS"/>
              </a:rPr>
              <a:t> </a:t>
            </a:r>
            <a:r>
              <a:rPr dirty="0" sz="2050" spc="140">
                <a:latin typeface="Trebuchet MS"/>
                <a:cs typeface="Trebuchet MS"/>
              </a:rPr>
              <a:t>platforms</a:t>
            </a:r>
            <a:r>
              <a:rPr dirty="0" sz="2050" spc="225">
                <a:latin typeface="Trebuchet MS"/>
                <a:cs typeface="Trebuchet MS"/>
              </a:rPr>
              <a:t> </a:t>
            </a:r>
            <a:r>
              <a:rPr dirty="0" sz="2050" spc="70">
                <a:latin typeface="Trebuchet MS"/>
                <a:cs typeface="Trebuchet MS"/>
              </a:rPr>
              <a:t>for</a:t>
            </a:r>
            <a:r>
              <a:rPr dirty="0" sz="2050" spc="225">
                <a:latin typeface="Trebuchet MS"/>
                <a:cs typeface="Trebuchet MS"/>
              </a:rPr>
              <a:t> </a:t>
            </a:r>
            <a:r>
              <a:rPr dirty="0" sz="2050" spc="130">
                <a:latin typeface="Trebuchet MS"/>
                <a:cs typeface="Trebuchet MS"/>
              </a:rPr>
              <a:t>updates,</a:t>
            </a:r>
            <a:r>
              <a:rPr dirty="0" sz="2050" spc="225">
                <a:latin typeface="Trebuchet MS"/>
                <a:cs typeface="Trebuchet MS"/>
              </a:rPr>
              <a:t> </a:t>
            </a:r>
            <a:r>
              <a:rPr dirty="0" sz="2050" spc="90">
                <a:latin typeface="Trebuchet MS"/>
                <a:cs typeface="Trebuchet MS"/>
              </a:rPr>
              <a:t>tickets,</a:t>
            </a:r>
            <a:r>
              <a:rPr dirty="0" sz="2050" spc="225">
                <a:latin typeface="Trebuchet MS"/>
                <a:cs typeface="Trebuchet MS"/>
              </a:rPr>
              <a:t> </a:t>
            </a:r>
            <a:r>
              <a:rPr dirty="0" sz="2050" spc="155">
                <a:latin typeface="Trebuchet MS"/>
                <a:cs typeface="Trebuchet MS"/>
              </a:rPr>
              <a:t>and</a:t>
            </a:r>
            <a:r>
              <a:rPr dirty="0" sz="2050" spc="225">
                <a:latin typeface="Trebuchet MS"/>
                <a:cs typeface="Trebuchet MS"/>
              </a:rPr>
              <a:t> </a:t>
            </a:r>
            <a:r>
              <a:rPr dirty="0" sz="2050" spc="135">
                <a:latin typeface="Trebuchet MS"/>
                <a:cs typeface="Trebuchet MS"/>
              </a:rPr>
              <a:t>merchandise,</a:t>
            </a:r>
            <a:r>
              <a:rPr dirty="0" sz="2050" spc="225">
                <a:latin typeface="Trebuchet MS"/>
                <a:cs typeface="Trebuchet MS"/>
              </a:rPr>
              <a:t> </a:t>
            </a:r>
            <a:r>
              <a:rPr dirty="0" sz="2050" spc="110">
                <a:latin typeface="Trebuchet MS"/>
                <a:cs typeface="Trebuchet MS"/>
              </a:rPr>
              <a:t>leading </a:t>
            </a:r>
            <a:r>
              <a:rPr dirty="0" sz="2050" spc="105">
                <a:latin typeface="Trebuchet MS"/>
                <a:cs typeface="Trebuchet MS"/>
              </a:rPr>
              <a:t>to</a:t>
            </a:r>
            <a:r>
              <a:rPr dirty="0" sz="2050" spc="240">
                <a:latin typeface="Trebuchet MS"/>
                <a:cs typeface="Trebuchet MS"/>
              </a:rPr>
              <a:t> </a:t>
            </a:r>
            <a:r>
              <a:rPr dirty="0" sz="2050">
                <a:latin typeface="Trebuchet MS"/>
                <a:cs typeface="Trebuchet MS"/>
              </a:rPr>
              <a:t>a</a:t>
            </a:r>
            <a:r>
              <a:rPr dirty="0" sz="2050" spc="245">
                <a:latin typeface="Trebuchet MS"/>
                <a:cs typeface="Trebuchet MS"/>
              </a:rPr>
              <a:t> </a:t>
            </a:r>
            <a:r>
              <a:rPr dirty="0" sz="2050" spc="145">
                <a:latin typeface="Trebuchet MS"/>
                <a:cs typeface="Trebuchet MS"/>
              </a:rPr>
              <a:t>fragmented</a:t>
            </a:r>
            <a:r>
              <a:rPr dirty="0" sz="2050" spc="240">
                <a:latin typeface="Trebuchet MS"/>
                <a:cs typeface="Trebuchet MS"/>
              </a:rPr>
              <a:t> </a:t>
            </a:r>
            <a:r>
              <a:rPr dirty="0" sz="2050" spc="110">
                <a:latin typeface="Trebuchet MS"/>
                <a:cs typeface="Trebuchet MS"/>
              </a:rPr>
              <a:t>experience.</a:t>
            </a:r>
            <a:r>
              <a:rPr dirty="0" sz="2050" spc="240">
                <a:latin typeface="Trebuchet MS"/>
                <a:cs typeface="Trebuchet MS"/>
              </a:rPr>
              <a:t> </a:t>
            </a:r>
            <a:r>
              <a:rPr dirty="0" sz="2050" spc="125">
                <a:latin typeface="Trebuchet MS"/>
                <a:cs typeface="Trebuchet MS"/>
              </a:rPr>
              <a:t>With</a:t>
            </a:r>
            <a:r>
              <a:rPr dirty="0" sz="2050" spc="245">
                <a:latin typeface="Trebuchet MS"/>
                <a:cs typeface="Trebuchet MS"/>
              </a:rPr>
              <a:t> </a:t>
            </a:r>
            <a:r>
              <a:rPr dirty="0" sz="2050" spc="105">
                <a:latin typeface="Trebuchet MS"/>
                <a:cs typeface="Trebuchet MS"/>
              </a:rPr>
              <a:t>the</a:t>
            </a:r>
            <a:r>
              <a:rPr dirty="0" sz="2050" spc="240">
                <a:latin typeface="Trebuchet MS"/>
                <a:cs typeface="Trebuchet MS"/>
              </a:rPr>
              <a:t> </a:t>
            </a:r>
            <a:r>
              <a:rPr dirty="0" sz="2050" spc="110">
                <a:latin typeface="Trebuchet MS"/>
                <a:cs typeface="Trebuchet MS"/>
              </a:rPr>
              <a:t>rise</a:t>
            </a:r>
            <a:r>
              <a:rPr dirty="0" sz="2050" spc="240">
                <a:latin typeface="Trebuchet MS"/>
                <a:cs typeface="Trebuchet MS"/>
              </a:rPr>
              <a:t> </a:t>
            </a:r>
            <a:r>
              <a:rPr dirty="0" sz="2050" spc="70">
                <a:latin typeface="Trebuchet MS"/>
                <a:cs typeface="Trebuchet MS"/>
              </a:rPr>
              <a:t>of</a:t>
            </a:r>
            <a:r>
              <a:rPr dirty="0" sz="2050" spc="240">
                <a:latin typeface="Trebuchet MS"/>
                <a:cs typeface="Trebuchet MS"/>
              </a:rPr>
              <a:t> </a:t>
            </a:r>
            <a:r>
              <a:rPr dirty="0" sz="2050" spc="75">
                <a:latin typeface="Trebuchet MS"/>
                <a:cs typeface="Trebuchet MS"/>
              </a:rPr>
              <a:t>mobile,</a:t>
            </a:r>
            <a:r>
              <a:rPr dirty="0" sz="2050" spc="245">
                <a:latin typeface="Trebuchet MS"/>
                <a:cs typeface="Trebuchet MS"/>
              </a:rPr>
              <a:t> </a:t>
            </a:r>
            <a:r>
              <a:rPr dirty="0" sz="2050" spc="140">
                <a:latin typeface="Trebuchet MS"/>
                <a:cs typeface="Trebuchet MS"/>
              </a:rPr>
              <a:t>social</a:t>
            </a:r>
            <a:r>
              <a:rPr dirty="0" sz="2050" spc="240">
                <a:latin typeface="Trebuchet MS"/>
                <a:cs typeface="Trebuchet MS"/>
              </a:rPr>
              <a:t> </a:t>
            </a:r>
            <a:r>
              <a:rPr dirty="0" sz="2050" spc="80">
                <a:latin typeface="Trebuchet MS"/>
                <a:cs typeface="Trebuchet MS"/>
              </a:rPr>
              <a:t>media,</a:t>
            </a:r>
            <a:r>
              <a:rPr dirty="0" sz="2050" spc="240">
                <a:latin typeface="Trebuchet MS"/>
                <a:cs typeface="Trebuchet MS"/>
              </a:rPr>
              <a:t> </a:t>
            </a:r>
            <a:r>
              <a:rPr dirty="0" sz="2050" spc="155">
                <a:latin typeface="Trebuchet MS"/>
                <a:cs typeface="Trebuchet MS"/>
              </a:rPr>
              <a:t>and</a:t>
            </a:r>
            <a:r>
              <a:rPr dirty="0" sz="2050" spc="245">
                <a:latin typeface="Trebuchet MS"/>
                <a:cs typeface="Trebuchet MS"/>
              </a:rPr>
              <a:t> </a:t>
            </a:r>
            <a:r>
              <a:rPr dirty="0" sz="2050" spc="160">
                <a:latin typeface="Trebuchet MS"/>
                <a:cs typeface="Trebuchet MS"/>
              </a:rPr>
              <a:t>technologies</a:t>
            </a:r>
            <a:r>
              <a:rPr dirty="0" sz="2050" spc="240">
                <a:latin typeface="Trebuchet MS"/>
                <a:cs typeface="Trebuchet MS"/>
              </a:rPr>
              <a:t> </a:t>
            </a:r>
            <a:r>
              <a:rPr dirty="0" sz="2050">
                <a:latin typeface="Trebuchet MS"/>
                <a:cs typeface="Trebuchet MS"/>
              </a:rPr>
              <a:t>like</a:t>
            </a:r>
            <a:r>
              <a:rPr dirty="0" sz="2050" spc="240">
                <a:latin typeface="Trebuchet MS"/>
                <a:cs typeface="Trebuchet MS"/>
              </a:rPr>
              <a:t> </a:t>
            </a:r>
            <a:r>
              <a:rPr dirty="0" sz="2050">
                <a:latin typeface="Trebuchet MS"/>
                <a:cs typeface="Trebuchet MS"/>
              </a:rPr>
              <a:t>AR,</a:t>
            </a:r>
            <a:r>
              <a:rPr dirty="0" sz="2050" spc="245">
                <a:latin typeface="Trebuchet MS"/>
                <a:cs typeface="Trebuchet MS"/>
              </a:rPr>
              <a:t> </a:t>
            </a:r>
            <a:r>
              <a:rPr dirty="0" sz="2050">
                <a:latin typeface="Trebuchet MS"/>
                <a:cs typeface="Trebuchet MS"/>
              </a:rPr>
              <a:t>VR,</a:t>
            </a:r>
            <a:r>
              <a:rPr dirty="0" sz="2050" spc="240">
                <a:latin typeface="Trebuchet MS"/>
                <a:cs typeface="Trebuchet MS"/>
              </a:rPr>
              <a:t> </a:t>
            </a:r>
            <a:r>
              <a:rPr dirty="0" sz="2050" spc="155">
                <a:latin typeface="Trebuchet MS"/>
                <a:cs typeface="Trebuchet MS"/>
              </a:rPr>
              <a:t>and</a:t>
            </a:r>
            <a:r>
              <a:rPr dirty="0" sz="2050" spc="240">
                <a:latin typeface="Trebuchet MS"/>
                <a:cs typeface="Trebuchet MS"/>
              </a:rPr>
              <a:t> </a:t>
            </a:r>
            <a:r>
              <a:rPr dirty="0" sz="2050" spc="-25">
                <a:latin typeface="Trebuchet MS"/>
                <a:cs typeface="Trebuchet MS"/>
              </a:rPr>
              <a:t>AI, </a:t>
            </a:r>
            <a:r>
              <a:rPr dirty="0" sz="2050" spc="135">
                <a:latin typeface="Trebuchet MS"/>
                <a:cs typeface="Trebuchet MS"/>
              </a:rPr>
              <a:t>fans</a:t>
            </a:r>
            <a:r>
              <a:rPr dirty="0" sz="2050" spc="240">
                <a:latin typeface="Trebuchet MS"/>
                <a:cs typeface="Trebuchet MS"/>
              </a:rPr>
              <a:t> </a:t>
            </a:r>
            <a:r>
              <a:rPr dirty="0" sz="2050" spc="135">
                <a:latin typeface="Trebuchet MS"/>
                <a:cs typeface="Trebuchet MS"/>
              </a:rPr>
              <a:t>now</a:t>
            </a:r>
            <a:r>
              <a:rPr dirty="0" sz="2050" spc="254">
                <a:latin typeface="Trebuchet MS"/>
                <a:cs typeface="Trebuchet MS"/>
              </a:rPr>
              <a:t> </a:t>
            </a:r>
            <a:r>
              <a:rPr dirty="0" sz="2050" spc="165">
                <a:latin typeface="Trebuchet MS"/>
                <a:cs typeface="Trebuchet MS"/>
              </a:rPr>
              <a:t>expect</a:t>
            </a:r>
            <a:r>
              <a:rPr dirty="0" sz="2050" spc="250">
                <a:latin typeface="Trebuchet MS"/>
                <a:cs typeface="Trebuchet MS"/>
              </a:rPr>
              <a:t> </a:t>
            </a:r>
            <a:r>
              <a:rPr dirty="0" sz="2050" spc="150">
                <a:latin typeface="Trebuchet MS"/>
                <a:cs typeface="Trebuchet MS"/>
              </a:rPr>
              <a:t>more</a:t>
            </a:r>
            <a:r>
              <a:rPr dirty="0" sz="2050" spc="254">
                <a:latin typeface="Trebuchet MS"/>
                <a:cs typeface="Trebuchet MS"/>
              </a:rPr>
              <a:t> </a:t>
            </a:r>
            <a:r>
              <a:rPr dirty="0" sz="2050" spc="110">
                <a:latin typeface="Trebuchet MS"/>
                <a:cs typeface="Trebuchet MS"/>
              </a:rPr>
              <a:t>personalized,</a:t>
            </a:r>
            <a:r>
              <a:rPr dirty="0" sz="2050" spc="250">
                <a:latin typeface="Trebuchet MS"/>
                <a:cs typeface="Trebuchet MS"/>
              </a:rPr>
              <a:t> </a:t>
            </a:r>
            <a:r>
              <a:rPr dirty="0" sz="2050" spc="120">
                <a:latin typeface="Trebuchet MS"/>
                <a:cs typeface="Trebuchet MS"/>
              </a:rPr>
              <a:t>interactive</a:t>
            </a:r>
            <a:r>
              <a:rPr dirty="0" sz="2050" spc="254">
                <a:latin typeface="Trebuchet MS"/>
                <a:cs typeface="Trebuchet MS"/>
              </a:rPr>
              <a:t> </a:t>
            </a:r>
            <a:r>
              <a:rPr dirty="0" sz="2050" spc="130">
                <a:latin typeface="Trebuchet MS"/>
                <a:cs typeface="Trebuchet MS"/>
              </a:rPr>
              <a:t>experiences.</a:t>
            </a:r>
            <a:r>
              <a:rPr dirty="0" sz="2050" spc="250">
                <a:latin typeface="Trebuchet MS"/>
                <a:cs typeface="Trebuchet MS"/>
              </a:rPr>
              <a:t> </a:t>
            </a:r>
            <a:r>
              <a:rPr dirty="0" sz="2050" spc="105">
                <a:latin typeface="Trebuchet MS"/>
                <a:cs typeface="Trebuchet MS"/>
              </a:rPr>
              <a:t>There</a:t>
            </a:r>
            <a:r>
              <a:rPr dirty="0" sz="2050" spc="254">
                <a:latin typeface="Trebuchet MS"/>
                <a:cs typeface="Trebuchet MS"/>
              </a:rPr>
              <a:t> </a:t>
            </a:r>
            <a:r>
              <a:rPr dirty="0" sz="2050" spc="105">
                <a:latin typeface="Trebuchet MS"/>
                <a:cs typeface="Trebuchet MS"/>
              </a:rPr>
              <a:t>is</a:t>
            </a:r>
            <a:r>
              <a:rPr dirty="0" sz="2050" spc="250">
                <a:latin typeface="Trebuchet MS"/>
                <a:cs typeface="Trebuchet MS"/>
              </a:rPr>
              <a:t> </a:t>
            </a:r>
            <a:r>
              <a:rPr dirty="0" sz="2050">
                <a:latin typeface="Trebuchet MS"/>
                <a:cs typeface="Trebuchet MS"/>
              </a:rPr>
              <a:t>a</a:t>
            </a:r>
            <a:r>
              <a:rPr dirty="0" sz="2050" spc="250">
                <a:latin typeface="Trebuchet MS"/>
                <a:cs typeface="Trebuchet MS"/>
              </a:rPr>
              <a:t> </a:t>
            </a:r>
            <a:r>
              <a:rPr dirty="0" sz="2050" spc="130">
                <a:latin typeface="Trebuchet MS"/>
                <a:cs typeface="Trebuchet MS"/>
              </a:rPr>
              <a:t>growing</a:t>
            </a:r>
            <a:r>
              <a:rPr dirty="0" sz="2050" spc="254">
                <a:latin typeface="Trebuchet MS"/>
                <a:cs typeface="Trebuchet MS"/>
              </a:rPr>
              <a:t> </a:t>
            </a:r>
            <a:r>
              <a:rPr dirty="0" sz="2050" spc="190">
                <a:latin typeface="Trebuchet MS"/>
                <a:cs typeface="Trebuchet MS"/>
              </a:rPr>
              <a:t>demand</a:t>
            </a:r>
            <a:r>
              <a:rPr dirty="0" sz="2050" spc="250">
                <a:latin typeface="Trebuchet MS"/>
                <a:cs typeface="Trebuchet MS"/>
              </a:rPr>
              <a:t> </a:t>
            </a:r>
            <a:r>
              <a:rPr dirty="0" sz="2050" spc="70">
                <a:latin typeface="Trebuchet MS"/>
                <a:cs typeface="Trebuchet MS"/>
              </a:rPr>
              <a:t>for</a:t>
            </a:r>
            <a:r>
              <a:rPr dirty="0" sz="2050" spc="254">
                <a:latin typeface="Trebuchet MS"/>
                <a:cs typeface="Trebuchet MS"/>
              </a:rPr>
              <a:t> </a:t>
            </a:r>
            <a:r>
              <a:rPr dirty="0" sz="2050" spc="140">
                <a:latin typeface="Trebuchet MS"/>
                <a:cs typeface="Trebuchet MS"/>
              </a:rPr>
              <a:t>immersive </a:t>
            </a:r>
            <a:r>
              <a:rPr dirty="0" sz="2050" spc="155">
                <a:latin typeface="Trebuchet MS"/>
                <a:cs typeface="Trebuchet MS"/>
              </a:rPr>
              <a:t>and</a:t>
            </a:r>
            <a:r>
              <a:rPr dirty="0" sz="2050" spc="175">
                <a:latin typeface="Trebuchet MS"/>
                <a:cs typeface="Trebuchet MS"/>
              </a:rPr>
              <a:t> </a:t>
            </a:r>
            <a:r>
              <a:rPr dirty="0" sz="2050" spc="105">
                <a:latin typeface="Trebuchet MS"/>
                <a:cs typeface="Trebuchet MS"/>
              </a:rPr>
              <a:t>tailored</a:t>
            </a:r>
            <a:r>
              <a:rPr dirty="0" sz="2050" spc="180">
                <a:latin typeface="Trebuchet MS"/>
                <a:cs typeface="Trebuchet MS"/>
              </a:rPr>
              <a:t> </a:t>
            </a:r>
            <a:r>
              <a:rPr dirty="0" sz="2050" spc="75">
                <a:latin typeface="Trebuchet MS"/>
                <a:cs typeface="Trebuchet MS"/>
              </a:rPr>
              <a:t>fan</a:t>
            </a:r>
            <a:r>
              <a:rPr dirty="0" sz="2050" spc="185">
                <a:latin typeface="Trebuchet MS"/>
                <a:cs typeface="Trebuchet MS"/>
              </a:rPr>
              <a:t> </a:t>
            </a:r>
            <a:r>
              <a:rPr dirty="0" sz="2050" spc="120">
                <a:latin typeface="Trebuchet MS"/>
                <a:cs typeface="Trebuchet MS"/>
              </a:rPr>
              <a:t>engagement.</a:t>
            </a:r>
            <a:endParaRPr sz="20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0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2050">
              <a:latin typeface="Trebuchet MS"/>
              <a:cs typeface="Trebuchet MS"/>
            </a:endParaRPr>
          </a:p>
          <a:p>
            <a:pPr algn="just" marL="12700">
              <a:lnSpc>
                <a:spcPct val="100000"/>
              </a:lnSpc>
            </a:pPr>
            <a:r>
              <a:rPr dirty="0" sz="7200" spc="745">
                <a:latin typeface="Times New Roman"/>
                <a:cs typeface="Times New Roman"/>
              </a:rPr>
              <a:t>Our</a:t>
            </a:r>
            <a:r>
              <a:rPr dirty="0" sz="7200" spc="675">
                <a:latin typeface="Times New Roman"/>
                <a:cs typeface="Times New Roman"/>
              </a:rPr>
              <a:t> </a:t>
            </a:r>
            <a:r>
              <a:rPr dirty="0" sz="7200" spc="720">
                <a:latin typeface="Times New Roman"/>
                <a:cs typeface="Times New Roman"/>
              </a:rPr>
              <a:t>Solution</a:t>
            </a:r>
            <a:endParaRPr sz="7200">
              <a:latin typeface="Times New Roman"/>
              <a:cs typeface="Times New Roman"/>
            </a:endParaRPr>
          </a:p>
          <a:p>
            <a:pPr algn="just" marL="12700" marR="5080">
              <a:lnSpc>
                <a:spcPct val="110100"/>
              </a:lnSpc>
              <a:spcBef>
                <a:spcPts val="780"/>
              </a:spcBef>
            </a:pPr>
            <a:r>
              <a:rPr dirty="0" sz="2100" spc="155">
                <a:latin typeface="Trebuchet MS"/>
                <a:cs typeface="Trebuchet MS"/>
              </a:rPr>
              <a:t>Our</a:t>
            </a:r>
            <a:r>
              <a:rPr dirty="0" sz="2100" spc="325">
                <a:latin typeface="Trebuchet MS"/>
                <a:cs typeface="Trebuchet MS"/>
              </a:rPr>
              <a:t> </a:t>
            </a:r>
            <a:r>
              <a:rPr dirty="0" sz="2100" spc="195">
                <a:latin typeface="Trebuchet MS"/>
                <a:cs typeface="Trebuchet MS"/>
              </a:rPr>
              <a:t>sports</a:t>
            </a:r>
            <a:r>
              <a:rPr dirty="0" sz="2100" spc="325">
                <a:latin typeface="Trebuchet MS"/>
                <a:cs typeface="Trebuchet MS"/>
              </a:rPr>
              <a:t> </a:t>
            </a:r>
            <a:r>
              <a:rPr dirty="0" sz="2100" spc="80">
                <a:latin typeface="Trebuchet MS"/>
                <a:cs typeface="Trebuchet MS"/>
              </a:rPr>
              <a:t>fan</a:t>
            </a:r>
            <a:r>
              <a:rPr dirty="0" sz="2100" spc="330">
                <a:latin typeface="Trebuchet MS"/>
                <a:cs typeface="Trebuchet MS"/>
              </a:rPr>
              <a:t> </a:t>
            </a:r>
            <a:r>
              <a:rPr dirty="0" sz="2100" spc="170">
                <a:latin typeface="Trebuchet MS"/>
                <a:cs typeface="Trebuchet MS"/>
              </a:rPr>
              <a:t>engagement</a:t>
            </a:r>
            <a:r>
              <a:rPr dirty="0" sz="2100" spc="325">
                <a:latin typeface="Trebuchet MS"/>
                <a:cs typeface="Trebuchet MS"/>
              </a:rPr>
              <a:t> </a:t>
            </a:r>
            <a:r>
              <a:rPr dirty="0" sz="2100" spc="120">
                <a:latin typeface="Trebuchet MS"/>
                <a:cs typeface="Trebuchet MS"/>
              </a:rPr>
              <a:t>platform</a:t>
            </a:r>
            <a:r>
              <a:rPr dirty="0" sz="2100" spc="330">
                <a:latin typeface="Trebuchet MS"/>
                <a:cs typeface="Trebuchet MS"/>
              </a:rPr>
              <a:t> </a:t>
            </a:r>
            <a:r>
              <a:rPr dirty="0" sz="2100" spc="125">
                <a:latin typeface="Trebuchet MS"/>
                <a:cs typeface="Trebuchet MS"/>
              </a:rPr>
              <a:t>offers</a:t>
            </a:r>
            <a:r>
              <a:rPr dirty="0" sz="2100" spc="325">
                <a:latin typeface="Trebuchet MS"/>
                <a:cs typeface="Trebuchet MS"/>
              </a:rPr>
              <a:t> </a:t>
            </a:r>
            <a:r>
              <a:rPr dirty="0" sz="2100">
                <a:latin typeface="Trebuchet MS"/>
                <a:cs typeface="Trebuchet MS"/>
              </a:rPr>
              <a:t>a</a:t>
            </a:r>
            <a:r>
              <a:rPr dirty="0" sz="2100" spc="325">
                <a:latin typeface="Trebuchet MS"/>
                <a:cs typeface="Trebuchet MS"/>
              </a:rPr>
              <a:t> </a:t>
            </a:r>
            <a:r>
              <a:rPr dirty="0" sz="2100" spc="105">
                <a:latin typeface="Trebuchet MS"/>
                <a:cs typeface="Trebuchet MS"/>
              </a:rPr>
              <a:t>unified</a:t>
            </a:r>
            <a:r>
              <a:rPr dirty="0" sz="2100" spc="330">
                <a:latin typeface="Trebuchet MS"/>
                <a:cs typeface="Trebuchet MS"/>
              </a:rPr>
              <a:t> </a:t>
            </a:r>
            <a:r>
              <a:rPr dirty="0" sz="2100" spc="210">
                <a:latin typeface="Trebuchet MS"/>
                <a:cs typeface="Trebuchet MS"/>
              </a:rPr>
              <a:t>space</a:t>
            </a:r>
            <a:r>
              <a:rPr dirty="0" sz="2100" spc="325">
                <a:latin typeface="Trebuchet MS"/>
                <a:cs typeface="Trebuchet MS"/>
              </a:rPr>
              <a:t> </a:t>
            </a:r>
            <a:r>
              <a:rPr dirty="0" sz="2100" spc="75">
                <a:latin typeface="Trebuchet MS"/>
                <a:cs typeface="Trebuchet MS"/>
              </a:rPr>
              <a:t>for</a:t>
            </a:r>
            <a:r>
              <a:rPr dirty="0" sz="2100" spc="330">
                <a:latin typeface="Trebuchet MS"/>
                <a:cs typeface="Trebuchet MS"/>
              </a:rPr>
              <a:t> </a:t>
            </a:r>
            <a:r>
              <a:rPr dirty="0" sz="2100" spc="140">
                <a:latin typeface="Trebuchet MS"/>
                <a:cs typeface="Trebuchet MS"/>
              </a:rPr>
              <a:t>fans</a:t>
            </a:r>
            <a:r>
              <a:rPr dirty="0" sz="2100" spc="325">
                <a:latin typeface="Trebuchet MS"/>
                <a:cs typeface="Trebuchet MS"/>
              </a:rPr>
              <a:t> </a:t>
            </a:r>
            <a:r>
              <a:rPr dirty="0" sz="2100" spc="105">
                <a:latin typeface="Trebuchet MS"/>
                <a:cs typeface="Trebuchet MS"/>
              </a:rPr>
              <a:t>to</a:t>
            </a:r>
            <a:r>
              <a:rPr dirty="0" sz="2100" spc="325">
                <a:latin typeface="Trebuchet MS"/>
                <a:cs typeface="Trebuchet MS"/>
              </a:rPr>
              <a:t> </a:t>
            </a:r>
            <a:r>
              <a:rPr dirty="0" sz="2100" spc="114">
                <a:latin typeface="Trebuchet MS"/>
                <a:cs typeface="Trebuchet MS"/>
              </a:rPr>
              <a:t>interact</a:t>
            </a:r>
            <a:r>
              <a:rPr dirty="0" sz="2100" spc="330">
                <a:latin typeface="Trebuchet MS"/>
                <a:cs typeface="Trebuchet MS"/>
              </a:rPr>
              <a:t> </a:t>
            </a:r>
            <a:r>
              <a:rPr dirty="0" sz="2100" spc="75">
                <a:latin typeface="Trebuchet MS"/>
                <a:cs typeface="Trebuchet MS"/>
              </a:rPr>
              <a:t>with</a:t>
            </a:r>
            <a:r>
              <a:rPr dirty="0" sz="2100" spc="325">
                <a:latin typeface="Trebuchet MS"/>
                <a:cs typeface="Trebuchet MS"/>
              </a:rPr>
              <a:t> </a:t>
            </a:r>
            <a:r>
              <a:rPr dirty="0" sz="2100" spc="100">
                <a:latin typeface="Trebuchet MS"/>
                <a:cs typeface="Trebuchet MS"/>
              </a:rPr>
              <a:t>teams,</a:t>
            </a:r>
            <a:r>
              <a:rPr dirty="0" sz="2100" spc="330">
                <a:latin typeface="Trebuchet MS"/>
                <a:cs typeface="Trebuchet MS"/>
              </a:rPr>
              <a:t> </a:t>
            </a:r>
            <a:r>
              <a:rPr dirty="0" sz="2100" spc="90">
                <a:latin typeface="Trebuchet MS"/>
                <a:cs typeface="Trebuchet MS"/>
              </a:rPr>
              <a:t>players, </a:t>
            </a:r>
            <a:r>
              <a:rPr dirty="0" sz="2100" spc="155">
                <a:latin typeface="Trebuchet MS"/>
                <a:cs typeface="Trebuchet MS"/>
              </a:rPr>
              <a:t>and</a:t>
            </a:r>
            <a:r>
              <a:rPr dirty="0" sz="2100" spc="25">
                <a:latin typeface="Trebuchet MS"/>
                <a:cs typeface="Trebuchet MS"/>
              </a:rPr>
              <a:t>  </a:t>
            </a:r>
            <a:r>
              <a:rPr dirty="0" sz="2100" spc="65">
                <a:latin typeface="Trebuchet MS"/>
                <a:cs typeface="Trebuchet MS"/>
              </a:rPr>
              <a:t>fellow</a:t>
            </a:r>
            <a:r>
              <a:rPr dirty="0" sz="2100" spc="25">
                <a:latin typeface="Trebuchet MS"/>
                <a:cs typeface="Trebuchet MS"/>
              </a:rPr>
              <a:t>  </a:t>
            </a:r>
            <a:r>
              <a:rPr dirty="0" sz="2100" spc="65">
                <a:latin typeface="Trebuchet MS"/>
                <a:cs typeface="Trebuchet MS"/>
              </a:rPr>
              <a:t>fans.</a:t>
            </a:r>
            <a:r>
              <a:rPr dirty="0" sz="2100" spc="30">
                <a:latin typeface="Trebuchet MS"/>
                <a:cs typeface="Trebuchet MS"/>
              </a:rPr>
              <a:t>  </a:t>
            </a:r>
            <a:r>
              <a:rPr dirty="0" sz="2100">
                <a:latin typeface="Trebuchet MS"/>
                <a:cs typeface="Trebuchet MS"/>
              </a:rPr>
              <a:t>It</a:t>
            </a:r>
            <a:r>
              <a:rPr dirty="0" sz="2100" spc="25">
                <a:latin typeface="Trebuchet MS"/>
                <a:cs typeface="Trebuchet MS"/>
              </a:rPr>
              <a:t>  </a:t>
            </a:r>
            <a:r>
              <a:rPr dirty="0" sz="2100" spc="175">
                <a:latin typeface="Trebuchet MS"/>
                <a:cs typeface="Trebuchet MS"/>
              </a:rPr>
              <a:t>provides</a:t>
            </a:r>
            <a:r>
              <a:rPr dirty="0" sz="2100" spc="30">
                <a:latin typeface="Trebuchet MS"/>
                <a:cs typeface="Trebuchet MS"/>
              </a:rPr>
              <a:t>  </a:t>
            </a:r>
            <a:r>
              <a:rPr dirty="0" sz="2100" spc="140">
                <a:latin typeface="Trebuchet MS"/>
                <a:cs typeface="Trebuchet MS"/>
              </a:rPr>
              <a:t>exclusive</a:t>
            </a:r>
            <a:r>
              <a:rPr dirty="0" sz="2100" spc="25">
                <a:latin typeface="Trebuchet MS"/>
                <a:cs typeface="Trebuchet MS"/>
              </a:rPr>
              <a:t>  </a:t>
            </a:r>
            <a:r>
              <a:rPr dirty="0" sz="2100" spc="100">
                <a:latin typeface="Trebuchet MS"/>
                <a:cs typeface="Trebuchet MS"/>
              </a:rPr>
              <a:t>content,</a:t>
            </a:r>
            <a:r>
              <a:rPr dirty="0" sz="2100" spc="30">
                <a:latin typeface="Trebuchet MS"/>
                <a:cs typeface="Trebuchet MS"/>
              </a:rPr>
              <a:t>  </a:t>
            </a:r>
            <a:r>
              <a:rPr dirty="0" sz="2100" spc="155">
                <a:latin typeface="Trebuchet MS"/>
                <a:cs typeface="Trebuchet MS"/>
              </a:rPr>
              <a:t>real-</a:t>
            </a:r>
            <a:r>
              <a:rPr dirty="0" sz="2100" spc="105">
                <a:latin typeface="Trebuchet MS"/>
                <a:cs typeface="Trebuchet MS"/>
              </a:rPr>
              <a:t>time</a:t>
            </a:r>
            <a:r>
              <a:rPr dirty="0" sz="2100" spc="25">
                <a:latin typeface="Trebuchet MS"/>
                <a:cs typeface="Trebuchet MS"/>
              </a:rPr>
              <a:t>  </a:t>
            </a:r>
            <a:r>
              <a:rPr dirty="0" sz="2100" spc="130">
                <a:latin typeface="Trebuchet MS"/>
                <a:cs typeface="Trebuchet MS"/>
              </a:rPr>
              <a:t>updates,</a:t>
            </a:r>
            <a:r>
              <a:rPr dirty="0" sz="2100" spc="25">
                <a:latin typeface="Trebuchet MS"/>
                <a:cs typeface="Trebuchet MS"/>
              </a:rPr>
              <a:t>  </a:t>
            </a:r>
            <a:r>
              <a:rPr dirty="0" sz="2100" spc="155">
                <a:latin typeface="Trebuchet MS"/>
                <a:cs typeface="Trebuchet MS"/>
              </a:rPr>
              <a:t>and</a:t>
            </a:r>
            <a:r>
              <a:rPr dirty="0" sz="2100" spc="30">
                <a:latin typeface="Trebuchet MS"/>
                <a:cs typeface="Trebuchet MS"/>
              </a:rPr>
              <a:t>  </a:t>
            </a:r>
            <a:r>
              <a:rPr dirty="0" sz="2100" spc="145">
                <a:latin typeface="Trebuchet MS"/>
                <a:cs typeface="Trebuchet MS"/>
              </a:rPr>
              <a:t>personalized</a:t>
            </a:r>
            <a:r>
              <a:rPr dirty="0" sz="2100" spc="25">
                <a:latin typeface="Trebuchet MS"/>
                <a:cs typeface="Trebuchet MS"/>
              </a:rPr>
              <a:t>  </a:t>
            </a:r>
            <a:r>
              <a:rPr dirty="0" sz="2100" spc="120">
                <a:latin typeface="Trebuchet MS"/>
                <a:cs typeface="Trebuchet MS"/>
              </a:rPr>
              <a:t>experiences. </a:t>
            </a:r>
            <a:r>
              <a:rPr dirty="0" sz="2100" spc="165">
                <a:latin typeface="Trebuchet MS"/>
                <a:cs typeface="Trebuchet MS"/>
              </a:rPr>
              <a:t>Fans</a:t>
            </a:r>
            <a:r>
              <a:rPr dirty="0" sz="2100" spc="45">
                <a:latin typeface="Trebuchet MS"/>
                <a:cs typeface="Trebuchet MS"/>
              </a:rPr>
              <a:t>  </a:t>
            </a:r>
            <a:r>
              <a:rPr dirty="0" sz="2100" spc="160">
                <a:latin typeface="Trebuchet MS"/>
                <a:cs typeface="Trebuchet MS"/>
              </a:rPr>
              <a:t>can</a:t>
            </a:r>
            <a:r>
              <a:rPr dirty="0" sz="2100" spc="50">
                <a:latin typeface="Trebuchet MS"/>
                <a:cs typeface="Trebuchet MS"/>
              </a:rPr>
              <a:t>  </a:t>
            </a:r>
            <a:r>
              <a:rPr dirty="0" sz="2100" spc="229">
                <a:latin typeface="Trebuchet MS"/>
                <a:cs typeface="Trebuchet MS"/>
              </a:rPr>
              <a:t>access</a:t>
            </a:r>
            <a:r>
              <a:rPr dirty="0" sz="2100" spc="45">
                <a:latin typeface="Trebuchet MS"/>
                <a:cs typeface="Trebuchet MS"/>
              </a:rPr>
              <a:t>  </a:t>
            </a:r>
            <a:r>
              <a:rPr dirty="0" sz="2100" spc="55">
                <a:latin typeface="Trebuchet MS"/>
                <a:cs typeface="Trebuchet MS"/>
              </a:rPr>
              <a:t>live</a:t>
            </a:r>
            <a:r>
              <a:rPr dirty="0" sz="2100" spc="50">
                <a:latin typeface="Trebuchet MS"/>
                <a:cs typeface="Trebuchet MS"/>
              </a:rPr>
              <a:t>  </a:t>
            </a:r>
            <a:r>
              <a:rPr dirty="0" sz="2100" spc="140">
                <a:latin typeface="Trebuchet MS"/>
                <a:cs typeface="Trebuchet MS"/>
              </a:rPr>
              <a:t>scores,</a:t>
            </a:r>
            <a:r>
              <a:rPr dirty="0" sz="2100" spc="50">
                <a:latin typeface="Trebuchet MS"/>
                <a:cs typeface="Trebuchet MS"/>
              </a:rPr>
              <a:t>  </a:t>
            </a:r>
            <a:r>
              <a:rPr dirty="0" sz="2100" spc="210">
                <a:latin typeface="Trebuchet MS"/>
                <a:cs typeface="Trebuchet MS"/>
              </a:rPr>
              <a:t>behind-</a:t>
            </a:r>
            <a:r>
              <a:rPr dirty="0" sz="2100" spc="215">
                <a:latin typeface="Trebuchet MS"/>
                <a:cs typeface="Trebuchet MS"/>
              </a:rPr>
              <a:t>the-scenes</a:t>
            </a:r>
            <a:r>
              <a:rPr dirty="0" sz="2100" spc="45">
                <a:latin typeface="Trebuchet MS"/>
                <a:cs typeface="Trebuchet MS"/>
              </a:rPr>
              <a:t>  </a:t>
            </a:r>
            <a:r>
              <a:rPr dirty="0" sz="2100" spc="95">
                <a:latin typeface="Trebuchet MS"/>
                <a:cs typeface="Trebuchet MS"/>
              </a:rPr>
              <a:t>footage,</a:t>
            </a:r>
            <a:r>
              <a:rPr dirty="0" sz="2100" spc="50">
                <a:latin typeface="Trebuchet MS"/>
                <a:cs typeface="Trebuchet MS"/>
              </a:rPr>
              <a:t>  </a:t>
            </a:r>
            <a:r>
              <a:rPr dirty="0" sz="2100" spc="155">
                <a:latin typeface="Trebuchet MS"/>
                <a:cs typeface="Trebuchet MS"/>
              </a:rPr>
              <a:t>and</a:t>
            </a:r>
            <a:r>
              <a:rPr dirty="0" sz="2100" spc="45">
                <a:latin typeface="Trebuchet MS"/>
                <a:cs typeface="Trebuchet MS"/>
              </a:rPr>
              <a:t>  </a:t>
            </a:r>
            <a:r>
              <a:rPr dirty="0" sz="2100" spc="150">
                <a:latin typeface="Trebuchet MS"/>
                <a:cs typeface="Trebuchet MS"/>
              </a:rPr>
              <a:t>special</a:t>
            </a:r>
            <a:r>
              <a:rPr dirty="0" sz="2100" spc="50">
                <a:latin typeface="Trebuchet MS"/>
                <a:cs typeface="Trebuchet MS"/>
              </a:rPr>
              <a:t>  </a:t>
            </a:r>
            <a:r>
              <a:rPr dirty="0" sz="2100" spc="105">
                <a:latin typeface="Trebuchet MS"/>
                <a:cs typeface="Trebuchet MS"/>
              </a:rPr>
              <a:t>events.</a:t>
            </a:r>
            <a:r>
              <a:rPr dirty="0" sz="2100" spc="50">
                <a:latin typeface="Trebuchet MS"/>
                <a:cs typeface="Trebuchet MS"/>
              </a:rPr>
              <a:t>  </a:t>
            </a:r>
            <a:r>
              <a:rPr dirty="0" sz="2100" spc="95">
                <a:latin typeface="Trebuchet MS"/>
                <a:cs typeface="Trebuchet MS"/>
              </a:rPr>
              <a:t>The</a:t>
            </a:r>
            <a:r>
              <a:rPr dirty="0" sz="2100" spc="45">
                <a:latin typeface="Trebuchet MS"/>
                <a:cs typeface="Trebuchet MS"/>
              </a:rPr>
              <a:t>  </a:t>
            </a:r>
            <a:r>
              <a:rPr dirty="0" sz="2100" spc="120">
                <a:latin typeface="Trebuchet MS"/>
                <a:cs typeface="Trebuchet MS"/>
              </a:rPr>
              <a:t>platform</a:t>
            </a:r>
            <a:r>
              <a:rPr dirty="0" sz="2100" spc="50">
                <a:latin typeface="Trebuchet MS"/>
                <a:cs typeface="Trebuchet MS"/>
              </a:rPr>
              <a:t>  </a:t>
            </a:r>
            <a:r>
              <a:rPr dirty="0" sz="2100" spc="114">
                <a:latin typeface="Trebuchet MS"/>
                <a:cs typeface="Trebuchet MS"/>
              </a:rPr>
              <a:t>also </a:t>
            </a:r>
            <a:r>
              <a:rPr dirty="0" sz="2100" spc="105">
                <a:latin typeface="Trebuchet MS"/>
                <a:cs typeface="Trebuchet MS"/>
              </a:rPr>
              <a:t>allows</a:t>
            </a:r>
            <a:r>
              <a:rPr dirty="0" sz="2100" spc="520">
                <a:latin typeface="Trebuchet MS"/>
                <a:cs typeface="Trebuchet MS"/>
              </a:rPr>
              <a:t> </a:t>
            </a:r>
            <a:r>
              <a:rPr dirty="0" sz="2100" spc="175">
                <a:latin typeface="Trebuchet MS"/>
                <a:cs typeface="Trebuchet MS"/>
              </a:rPr>
              <a:t>teams</a:t>
            </a:r>
            <a:r>
              <a:rPr dirty="0" sz="2100" spc="-55">
                <a:latin typeface="Trebuchet MS"/>
                <a:cs typeface="Trebuchet MS"/>
              </a:rPr>
              <a:t>  </a:t>
            </a:r>
            <a:r>
              <a:rPr dirty="0" sz="2100" spc="105">
                <a:latin typeface="Trebuchet MS"/>
                <a:cs typeface="Trebuchet MS"/>
              </a:rPr>
              <a:t>to</a:t>
            </a:r>
            <a:r>
              <a:rPr dirty="0" sz="2100" spc="-60">
                <a:latin typeface="Trebuchet MS"/>
                <a:cs typeface="Trebuchet MS"/>
              </a:rPr>
              <a:t>  </a:t>
            </a:r>
            <a:r>
              <a:rPr dirty="0" sz="2100" spc="135">
                <a:latin typeface="Trebuchet MS"/>
                <a:cs typeface="Trebuchet MS"/>
              </a:rPr>
              <a:t>monetize</a:t>
            </a:r>
            <a:r>
              <a:rPr dirty="0" sz="2100" spc="-55">
                <a:latin typeface="Trebuchet MS"/>
                <a:cs typeface="Trebuchet MS"/>
              </a:rPr>
              <a:t>  </a:t>
            </a:r>
            <a:r>
              <a:rPr dirty="0" sz="2100" spc="170">
                <a:latin typeface="Trebuchet MS"/>
                <a:cs typeface="Trebuchet MS"/>
              </a:rPr>
              <a:t>engagement</a:t>
            </a:r>
            <a:r>
              <a:rPr dirty="0" sz="2100" spc="-55">
                <a:latin typeface="Trebuchet MS"/>
                <a:cs typeface="Trebuchet MS"/>
              </a:rPr>
              <a:t>  </a:t>
            </a:r>
            <a:r>
              <a:rPr dirty="0" sz="2100" spc="145">
                <a:latin typeface="Trebuchet MS"/>
                <a:cs typeface="Trebuchet MS"/>
              </a:rPr>
              <a:t>through</a:t>
            </a:r>
            <a:r>
              <a:rPr dirty="0" sz="2100" spc="-60">
                <a:latin typeface="Trebuchet MS"/>
                <a:cs typeface="Trebuchet MS"/>
              </a:rPr>
              <a:t>  </a:t>
            </a:r>
            <a:r>
              <a:rPr dirty="0" sz="2100" spc="204">
                <a:latin typeface="Trebuchet MS"/>
                <a:cs typeface="Trebuchet MS"/>
              </a:rPr>
              <a:t>in-</a:t>
            </a:r>
            <a:r>
              <a:rPr dirty="0" sz="2100" spc="185">
                <a:latin typeface="Trebuchet MS"/>
                <a:cs typeface="Trebuchet MS"/>
              </a:rPr>
              <a:t>app</a:t>
            </a:r>
            <a:r>
              <a:rPr dirty="0" sz="2100" spc="-55">
                <a:latin typeface="Trebuchet MS"/>
                <a:cs typeface="Trebuchet MS"/>
              </a:rPr>
              <a:t>  </a:t>
            </a:r>
            <a:r>
              <a:rPr dirty="0" sz="2100" spc="200">
                <a:latin typeface="Trebuchet MS"/>
                <a:cs typeface="Trebuchet MS"/>
              </a:rPr>
              <a:t>purchases</a:t>
            </a:r>
            <a:r>
              <a:rPr dirty="0" sz="2100" spc="-55">
                <a:latin typeface="Trebuchet MS"/>
                <a:cs typeface="Trebuchet MS"/>
              </a:rPr>
              <a:t>  </a:t>
            </a:r>
            <a:r>
              <a:rPr dirty="0" sz="2100" spc="155">
                <a:latin typeface="Trebuchet MS"/>
                <a:cs typeface="Trebuchet MS"/>
              </a:rPr>
              <a:t>and</a:t>
            </a:r>
            <a:r>
              <a:rPr dirty="0" sz="2100" spc="-60">
                <a:latin typeface="Trebuchet MS"/>
                <a:cs typeface="Trebuchet MS"/>
              </a:rPr>
              <a:t>  </a:t>
            </a:r>
            <a:r>
              <a:rPr dirty="0" sz="2100" spc="155">
                <a:latin typeface="Trebuchet MS"/>
                <a:cs typeface="Trebuchet MS"/>
              </a:rPr>
              <a:t>premium</a:t>
            </a:r>
            <a:r>
              <a:rPr dirty="0" sz="2100" spc="-55">
                <a:latin typeface="Trebuchet MS"/>
                <a:cs typeface="Trebuchet MS"/>
              </a:rPr>
              <a:t>  </a:t>
            </a:r>
            <a:r>
              <a:rPr dirty="0" sz="2100" spc="105">
                <a:latin typeface="Trebuchet MS"/>
                <a:cs typeface="Trebuchet MS"/>
              </a:rPr>
              <a:t>content.</a:t>
            </a:r>
            <a:r>
              <a:rPr dirty="0" sz="2100" spc="-55">
                <a:latin typeface="Trebuchet MS"/>
                <a:cs typeface="Trebuchet MS"/>
              </a:rPr>
              <a:t>  </a:t>
            </a:r>
            <a:r>
              <a:rPr dirty="0" sz="2100" spc="165">
                <a:latin typeface="Trebuchet MS"/>
                <a:cs typeface="Trebuchet MS"/>
              </a:rPr>
              <a:t>Fans</a:t>
            </a:r>
            <a:r>
              <a:rPr dirty="0" sz="2100" spc="-55">
                <a:latin typeface="Trebuchet MS"/>
                <a:cs typeface="Trebuchet MS"/>
              </a:rPr>
              <a:t>  </a:t>
            </a:r>
            <a:r>
              <a:rPr dirty="0" sz="2100" spc="135">
                <a:latin typeface="Trebuchet MS"/>
                <a:cs typeface="Trebuchet MS"/>
              </a:rPr>
              <a:t>can </a:t>
            </a:r>
            <a:r>
              <a:rPr dirty="0" sz="2100" spc="110">
                <a:latin typeface="Trebuchet MS"/>
                <a:cs typeface="Trebuchet MS"/>
              </a:rPr>
              <a:t>enjoy</a:t>
            </a:r>
            <a:r>
              <a:rPr dirty="0" sz="2100" spc="355">
                <a:latin typeface="Trebuchet MS"/>
                <a:cs typeface="Trebuchet MS"/>
              </a:rPr>
              <a:t> </a:t>
            </a:r>
            <a:r>
              <a:rPr dirty="0" sz="2100">
                <a:latin typeface="Trebuchet MS"/>
                <a:cs typeface="Trebuchet MS"/>
              </a:rPr>
              <a:t>a</a:t>
            </a:r>
            <a:r>
              <a:rPr dirty="0" sz="2100" spc="360">
                <a:latin typeface="Trebuchet MS"/>
                <a:cs typeface="Trebuchet MS"/>
              </a:rPr>
              <a:t> </a:t>
            </a:r>
            <a:r>
              <a:rPr dirty="0" sz="2100" spc="195">
                <a:latin typeface="Trebuchet MS"/>
                <a:cs typeface="Trebuchet MS"/>
              </a:rPr>
              <a:t>seamless</a:t>
            </a:r>
            <a:r>
              <a:rPr dirty="0" sz="2100" spc="355">
                <a:latin typeface="Trebuchet MS"/>
                <a:cs typeface="Trebuchet MS"/>
              </a:rPr>
              <a:t> </a:t>
            </a:r>
            <a:r>
              <a:rPr dirty="0" sz="2100" spc="145">
                <a:latin typeface="Trebuchet MS"/>
                <a:cs typeface="Trebuchet MS"/>
              </a:rPr>
              <a:t>experience</a:t>
            </a:r>
            <a:r>
              <a:rPr dirty="0" sz="2100" spc="360">
                <a:latin typeface="Trebuchet MS"/>
                <a:cs typeface="Trebuchet MS"/>
              </a:rPr>
              <a:t> </a:t>
            </a:r>
            <a:r>
              <a:rPr dirty="0" sz="2100" spc="210">
                <a:latin typeface="Trebuchet MS"/>
                <a:cs typeface="Trebuchet MS"/>
              </a:rPr>
              <a:t>across</a:t>
            </a:r>
            <a:r>
              <a:rPr dirty="0" sz="2100" spc="360">
                <a:latin typeface="Trebuchet MS"/>
                <a:cs typeface="Trebuchet MS"/>
              </a:rPr>
              <a:t> </a:t>
            </a:r>
            <a:r>
              <a:rPr dirty="0" sz="2100" spc="70">
                <a:latin typeface="Trebuchet MS"/>
                <a:cs typeface="Trebuchet MS"/>
              </a:rPr>
              <a:t>mobile,</a:t>
            </a:r>
            <a:r>
              <a:rPr dirty="0" sz="2100" spc="355">
                <a:latin typeface="Trebuchet MS"/>
                <a:cs typeface="Trebuchet MS"/>
              </a:rPr>
              <a:t> </a:t>
            </a:r>
            <a:r>
              <a:rPr dirty="0" sz="2100">
                <a:latin typeface="Trebuchet MS"/>
                <a:cs typeface="Trebuchet MS"/>
              </a:rPr>
              <a:t>web,</a:t>
            </a:r>
            <a:r>
              <a:rPr dirty="0" sz="2100" spc="360">
                <a:latin typeface="Trebuchet MS"/>
                <a:cs typeface="Trebuchet MS"/>
              </a:rPr>
              <a:t> </a:t>
            </a:r>
            <a:r>
              <a:rPr dirty="0" sz="2100" spc="155">
                <a:latin typeface="Trebuchet MS"/>
                <a:cs typeface="Trebuchet MS"/>
              </a:rPr>
              <a:t>and</a:t>
            </a:r>
            <a:r>
              <a:rPr dirty="0" sz="2100" spc="360">
                <a:latin typeface="Trebuchet MS"/>
                <a:cs typeface="Trebuchet MS"/>
              </a:rPr>
              <a:t> </a:t>
            </a:r>
            <a:r>
              <a:rPr dirty="0" sz="2100" spc="140">
                <a:latin typeface="Trebuchet MS"/>
                <a:cs typeface="Trebuchet MS"/>
              </a:rPr>
              <a:t>social</a:t>
            </a:r>
            <a:r>
              <a:rPr dirty="0" sz="2100" spc="355">
                <a:latin typeface="Trebuchet MS"/>
                <a:cs typeface="Trebuchet MS"/>
              </a:rPr>
              <a:t> </a:t>
            </a:r>
            <a:r>
              <a:rPr dirty="0" sz="2100" spc="85">
                <a:latin typeface="Trebuchet MS"/>
                <a:cs typeface="Trebuchet MS"/>
              </a:rPr>
              <a:t>media.</a:t>
            </a:r>
            <a:r>
              <a:rPr dirty="0" sz="2100" spc="360">
                <a:latin typeface="Trebuchet MS"/>
                <a:cs typeface="Trebuchet MS"/>
              </a:rPr>
              <a:t> </a:t>
            </a:r>
            <a:r>
              <a:rPr dirty="0" sz="2100" spc="160">
                <a:latin typeface="Trebuchet MS"/>
                <a:cs typeface="Trebuchet MS"/>
              </a:rPr>
              <a:t>By</a:t>
            </a:r>
            <a:r>
              <a:rPr dirty="0" sz="2100" spc="360">
                <a:latin typeface="Trebuchet MS"/>
                <a:cs typeface="Trebuchet MS"/>
              </a:rPr>
              <a:t> </a:t>
            </a:r>
            <a:r>
              <a:rPr dirty="0" sz="2100" spc="120">
                <a:latin typeface="Trebuchet MS"/>
                <a:cs typeface="Trebuchet MS"/>
              </a:rPr>
              <a:t>integrating</a:t>
            </a:r>
            <a:r>
              <a:rPr dirty="0" sz="2100" spc="355">
                <a:latin typeface="Trebuchet MS"/>
                <a:cs typeface="Trebuchet MS"/>
              </a:rPr>
              <a:t> </a:t>
            </a:r>
            <a:r>
              <a:rPr dirty="0" sz="2100" spc="160">
                <a:latin typeface="Trebuchet MS"/>
                <a:cs typeface="Trebuchet MS"/>
              </a:rPr>
              <a:t>technologies</a:t>
            </a:r>
            <a:r>
              <a:rPr dirty="0" sz="2100" spc="360">
                <a:latin typeface="Trebuchet MS"/>
                <a:cs typeface="Trebuchet MS"/>
              </a:rPr>
              <a:t> </a:t>
            </a:r>
            <a:r>
              <a:rPr dirty="0" sz="2100" spc="-20">
                <a:latin typeface="Trebuchet MS"/>
                <a:cs typeface="Trebuchet MS"/>
              </a:rPr>
              <a:t>like </a:t>
            </a:r>
            <a:r>
              <a:rPr dirty="0" sz="2100">
                <a:latin typeface="Trebuchet MS"/>
                <a:cs typeface="Trebuchet MS"/>
              </a:rPr>
              <a:t>AR,</a:t>
            </a:r>
            <a:r>
              <a:rPr dirty="0" sz="2100" spc="180">
                <a:latin typeface="Trebuchet MS"/>
                <a:cs typeface="Trebuchet MS"/>
              </a:rPr>
              <a:t> </a:t>
            </a:r>
            <a:r>
              <a:rPr dirty="0" sz="2100">
                <a:latin typeface="Trebuchet MS"/>
                <a:cs typeface="Trebuchet MS"/>
              </a:rPr>
              <a:t>VR,</a:t>
            </a:r>
            <a:r>
              <a:rPr dirty="0" sz="2100" spc="185">
                <a:latin typeface="Trebuchet MS"/>
                <a:cs typeface="Trebuchet MS"/>
              </a:rPr>
              <a:t> </a:t>
            </a:r>
            <a:r>
              <a:rPr dirty="0" sz="2100" spc="155">
                <a:latin typeface="Trebuchet MS"/>
                <a:cs typeface="Trebuchet MS"/>
              </a:rPr>
              <a:t>and</a:t>
            </a:r>
            <a:r>
              <a:rPr dirty="0" sz="2100" spc="180">
                <a:latin typeface="Trebuchet MS"/>
                <a:cs typeface="Trebuchet MS"/>
              </a:rPr>
              <a:t> </a:t>
            </a:r>
            <a:r>
              <a:rPr dirty="0" sz="2100">
                <a:latin typeface="Trebuchet MS"/>
                <a:cs typeface="Trebuchet MS"/>
              </a:rPr>
              <a:t>AI,</a:t>
            </a:r>
            <a:r>
              <a:rPr dirty="0" sz="2100" spc="185">
                <a:latin typeface="Trebuchet MS"/>
                <a:cs typeface="Trebuchet MS"/>
              </a:rPr>
              <a:t> </a:t>
            </a:r>
            <a:r>
              <a:rPr dirty="0" sz="2100" spc="90">
                <a:latin typeface="Trebuchet MS"/>
                <a:cs typeface="Trebuchet MS"/>
              </a:rPr>
              <a:t>we</a:t>
            </a:r>
            <a:r>
              <a:rPr dirty="0" sz="2100" spc="185">
                <a:latin typeface="Trebuchet MS"/>
                <a:cs typeface="Trebuchet MS"/>
              </a:rPr>
              <a:t> </a:t>
            </a:r>
            <a:r>
              <a:rPr dirty="0" sz="2100" spc="135">
                <a:latin typeface="Trebuchet MS"/>
                <a:cs typeface="Trebuchet MS"/>
              </a:rPr>
              <a:t>create</a:t>
            </a:r>
            <a:r>
              <a:rPr dirty="0" sz="2100" spc="180">
                <a:latin typeface="Trebuchet MS"/>
                <a:cs typeface="Trebuchet MS"/>
              </a:rPr>
              <a:t> </a:t>
            </a:r>
            <a:r>
              <a:rPr dirty="0" sz="2100" spc="150">
                <a:latin typeface="Trebuchet MS"/>
                <a:cs typeface="Trebuchet MS"/>
              </a:rPr>
              <a:t>immersive</a:t>
            </a:r>
            <a:r>
              <a:rPr dirty="0" sz="2100" spc="185">
                <a:latin typeface="Trebuchet MS"/>
                <a:cs typeface="Trebuchet MS"/>
              </a:rPr>
              <a:t> </a:t>
            </a:r>
            <a:r>
              <a:rPr dirty="0" sz="2100" spc="155">
                <a:latin typeface="Trebuchet MS"/>
                <a:cs typeface="Trebuchet MS"/>
              </a:rPr>
              <a:t>and</a:t>
            </a:r>
            <a:r>
              <a:rPr dirty="0" sz="2100" spc="185">
                <a:latin typeface="Trebuchet MS"/>
                <a:cs typeface="Trebuchet MS"/>
              </a:rPr>
              <a:t> </a:t>
            </a:r>
            <a:r>
              <a:rPr dirty="0" sz="2100" spc="120">
                <a:latin typeface="Trebuchet MS"/>
                <a:cs typeface="Trebuchet MS"/>
              </a:rPr>
              <a:t>interactive</a:t>
            </a:r>
            <a:r>
              <a:rPr dirty="0" sz="2100" spc="180">
                <a:latin typeface="Trebuchet MS"/>
                <a:cs typeface="Trebuchet MS"/>
              </a:rPr>
              <a:t> </a:t>
            </a:r>
            <a:r>
              <a:rPr dirty="0" sz="2100" spc="80">
                <a:latin typeface="Trebuchet MS"/>
                <a:cs typeface="Trebuchet MS"/>
              </a:rPr>
              <a:t>fan</a:t>
            </a:r>
            <a:r>
              <a:rPr dirty="0" sz="2100" spc="185">
                <a:latin typeface="Trebuchet MS"/>
                <a:cs typeface="Trebuchet MS"/>
              </a:rPr>
              <a:t> </a:t>
            </a:r>
            <a:r>
              <a:rPr dirty="0" sz="2100" spc="120">
                <a:latin typeface="Trebuchet MS"/>
                <a:cs typeface="Trebuchet MS"/>
              </a:rPr>
              <a:t>experiences.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15489347" y="8541819"/>
            <a:ext cx="2799080" cy="1739900"/>
          </a:xfrm>
          <a:custGeom>
            <a:avLst/>
            <a:gdLst/>
            <a:ahLst/>
            <a:cxnLst/>
            <a:rect l="l" t="t" r="r" b="b"/>
            <a:pathLst>
              <a:path w="2799080" h="1739900">
                <a:moveTo>
                  <a:pt x="1649594" y="177799"/>
                </a:moveTo>
                <a:lnTo>
                  <a:pt x="1470848" y="177799"/>
                </a:lnTo>
                <a:lnTo>
                  <a:pt x="1475743" y="165099"/>
                </a:lnTo>
                <a:lnTo>
                  <a:pt x="1479885" y="165099"/>
                </a:lnTo>
                <a:lnTo>
                  <a:pt x="1490837" y="152399"/>
                </a:lnTo>
                <a:lnTo>
                  <a:pt x="1503484" y="139699"/>
                </a:lnTo>
                <a:lnTo>
                  <a:pt x="1516884" y="139699"/>
                </a:lnTo>
                <a:lnTo>
                  <a:pt x="1530095" y="126999"/>
                </a:lnTo>
                <a:lnTo>
                  <a:pt x="1548500" y="114299"/>
                </a:lnTo>
                <a:lnTo>
                  <a:pt x="1567376" y="88899"/>
                </a:lnTo>
                <a:lnTo>
                  <a:pt x="1605409" y="76199"/>
                </a:lnTo>
                <a:lnTo>
                  <a:pt x="1635928" y="50799"/>
                </a:lnTo>
                <a:lnTo>
                  <a:pt x="1667293" y="38099"/>
                </a:lnTo>
                <a:lnTo>
                  <a:pt x="1699600" y="25399"/>
                </a:lnTo>
                <a:lnTo>
                  <a:pt x="1732942" y="12699"/>
                </a:lnTo>
                <a:lnTo>
                  <a:pt x="1763240" y="0"/>
                </a:lnTo>
                <a:lnTo>
                  <a:pt x="1937044" y="0"/>
                </a:lnTo>
                <a:lnTo>
                  <a:pt x="2011103" y="12699"/>
                </a:lnTo>
                <a:lnTo>
                  <a:pt x="2034607" y="25399"/>
                </a:lnTo>
                <a:lnTo>
                  <a:pt x="2056794" y="38099"/>
                </a:lnTo>
                <a:lnTo>
                  <a:pt x="2077474" y="38099"/>
                </a:lnTo>
                <a:lnTo>
                  <a:pt x="2096459" y="63499"/>
                </a:lnTo>
                <a:lnTo>
                  <a:pt x="2112275" y="88899"/>
                </a:lnTo>
                <a:lnTo>
                  <a:pt x="1827006" y="88899"/>
                </a:lnTo>
                <a:lnTo>
                  <a:pt x="1804239" y="101599"/>
                </a:lnTo>
                <a:lnTo>
                  <a:pt x="1785442" y="101599"/>
                </a:lnTo>
                <a:lnTo>
                  <a:pt x="1766833" y="114299"/>
                </a:lnTo>
                <a:lnTo>
                  <a:pt x="1748601" y="126999"/>
                </a:lnTo>
                <a:lnTo>
                  <a:pt x="1730933" y="126999"/>
                </a:lnTo>
                <a:lnTo>
                  <a:pt x="1689134" y="139699"/>
                </a:lnTo>
                <a:lnTo>
                  <a:pt x="1668940" y="152399"/>
                </a:lnTo>
                <a:lnTo>
                  <a:pt x="1649594" y="177799"/>
                </a:lnTo>
                <a:close/>
              </a:path>
              <a:path w="2799080" h="1739900">
                <a:moveTo>
                  <a:pt x="2134947" y="1612899"/>
                </a:moveTo>
                <a:lnTo>
                  <a:pt x="1966918" y="1612899"/>
                </a:lnTo>
                <a:lnTo>
                  <a:pt x="1970934" y="1600199"/>
                </a:lnTo>
                <a:lnTo>
                  <a:pt x="1972943" y="1600199"/>
                </a:lnTo>
                <a:lnTo>
                  <a:pt x="1990046" y="1549399"/>
                </a:lnTo>
                <a:lnTo>
                  <a:pt x="2007336" y="1511299"/>
                </a:lnTo>
                <a:lnTo>
                  <a:pt x="2023498" y="1460499"/>
                </a:lnTo>
                <a:lnTo>
                  <a:pt x="2037211" y="1422399"/>
                </a:lnTo>
                <a:lnTo>
                  <a:pt x="2041228" y="1396999"/>
                </a:lnTo>
                <a:lnTo>
                  <a:pt x="2045245" y="1384299"/>
                </a:lnTo>
                <a:lnTo>
                  <a:pt x="2060308" y="1384299"/>
                </a:lnTo>
                <a:lnTo>
                  <a:pt x="2060308" y="1371599"/>
                </a:lnTo>
                <a:lnTo>
                  <a:pt x="2061312" y="1358899"/>
                </a:lnTo>
                <a:lnTo>
                  <a:pt x="2069142" y="1333499"/>
                </a:lnTo>
                <a:lnTo>
                  <a:pt x="2077254" y="1295399"/>
                </a:lnTo>
                <a:lnTo>
                  <a:pt x="2085178" y="1282699"/>
                </a:lnTo>
                <a:lnTo>
                  <a:pt x="2092442" y="1244599"/>
                </a:lnTo>
                <a:lnTo>
                  <a:pt x="2097071" y="1231899"/>
                </a:lnTo>
                <a:lnTo>
                  <a:pt x="2100852" y="1193799"/>
                </a:lnTo>
                <a:lnTo>
                  <a:pt x="2104446" y="1181099"/>
                </a:lnTo>
                <a:lnTo>
                  <a:pt x="2108509" y="1155699"/>
                </a:lnTo>
                <a:lnTo>
                  <a:pt x="2112856" y="1142999"/>
                </a:lnTo>
                <a:lnTo>
                  <a:pt x="2116920" y="1117599"/>
                </a:lnTo>
                <a:lnTo>
                  <a:pt x="2120795" y="1092199"/>
                </a:lnTo>
                <a:lnTo>
                  <a:pt x="2127417" y="1054099"/>
                </a:lnTo>
                <a:lnTo>
                  <a:pt x="2129974" y="1054099"/>
                </a:lnTo>
                <a:lnTo>
                  <a:pt x="2132343" y="1028699"/>
                </a:lnTo>
                <a:lnTo>
                  <a:pt x="2134618" y="1015999"/>
                </a:lnTo>
                <a:lnTo>
                  <a:pt x="2138369" y="990599"/>
                </a:lnTo>
                <a:lnTo>
                  <a:pt x="2142024" y="952499"/>
                </a:lnTo>
                <a:lnTo>
                  <a:pt x="2145492" y="927099"/>
                </a:lnTo>
                <a:lnTo>
                  <a:pt x="2148677" y="901699"/>
                </a:lnTo>
                <a:lnTo>
                  <a:pt x="2149273" y="888999"/>
                </a:lnTo>
                <a:lnTo>
                  <a:pt x="2150089" y="876299"/>
                </a:lnTo>
                <a:lnTo>
                  <a:pt x="2150685" y="863599"/>
                </a:lnTo>
                <a:lnTo>
                  <a:pt x="2151690" y="850899"/>
                </a:lnTo>
                <a:lnTo>
                  <a:pt x="2153698" y="838199"/>
                </a:lnTo>
                <a:lnTo>
                  <a:pt x="2156711" y="825499"/>
                </a:lnTo>
                <a:lnTo>
                  <a:pt x="2156711" y="812799"/>
                </a:lnTo>
                <a:lnTo>
                  <a:pt x="2155958" y="787399"/>
                </a:lnTo>
                <a:lnTo>
                  <a:pt x="2156711" y="761999"/>
                </a:lnTo>
                <a:lnTo>
                  <a:pt x="2158421" y="736599"/>
                </a:lnTo>
                <a:lnTo>
                  <a:pt x="2159007" y="711199"/>
                </a:lnTo>
                <a:lnTo>
                  <a:pt x="2158918" y="698499"/>
                </a:lnTo>
                <a:lnTo>
                  <a:pt x="2158829" y="685799"/>
                </a:lnTo>
                <a:lnTo>
                  <a:pt x="2157715" y="660399"/>
                </a:lnTo>
                <a:lnTo>
                  <a:pt x="2156460" y="596899"/>
                </a:lnTo>
                <a:lnTo>
                  <a:pt x="2155456" y="571499"/>
                </a:lnTo>
                <a:lnTo>
                  <a:pt x="2153698" y="533399"/>
                </a:lnTo>
                <a:lnTo>
                  <a:pt x="2151078" y="507999"/>
                </a:lnTo>
                <a:lnTo>
                  <a:pt x="2147799" y="469899"/>
                </a:lnTo>
                <a:lnTo>
                  <a:pt x="2143954" y="431799"/>
                </a:lnTo>
                <a:lnTo>
                  <a:pt x="2139640" y="406399"/>
                </a:lnTo>
                <a:lnTo>
                  <a:pt x="2136423" y="380999"/>
                </a:lnTo>
                <a:lnTo>
                  <a:pt x="2132736" y="380999"/>
                </a:lnTo>
                <a:lnTo>
                  <a:pt x="2128484" y="355599"/>
                </a:lnTo>
                <a:lnTo>
                  <a:pt x="2123572" y="330199"/>
                </a:lnTo>
                <a:lnTo>
                  <a:pt x="2102484" y="266699"/>
                </a:lnTo>
                <a:lnTo>
                  <a:pt x="2092709" y="228599"/>
                </a:lnTo>
                <a:lnTo>
                  <a:pt x="2080016" y="203199"/>
                </a:lnTo>
                <a:lnTo>
                  <a:pt x="2064498" y="190499"/>
                </a:lnTo>
                <a:lnTo>
                  <a:pt x="2046250" y="152399"/>
                </a:lnTo>
                <a:lnTo>
                  <a:pt x="2025287" y="139699"/>
                </a:lnTo>
                <a:lnTo>
                  <a:pt x="2000559" y="114299"/>
                </a:lnTo>
                <a:lnTo>
                  <a:pt x="1972818" y="101599"/>
                </a:lnTo>
                <a:lnTo>
                  <a:pt x="1942818" y="88899"/>
                </a:lnTo>
                <a:lnTo>
                  <a:pt x="2119430" y="88899"/>
                </a:lnTo>
                <a:lnTo>
                  <a:pt x="2126585" y="101599"/>
                </a:lnTo>
                <a:lnTo>
                  <a:pt x="2139389" y="126999"/>
                </a:lnTo>
                <a:lnTo>
                  <a:pt x="2150686" y="139699"/>
                </a:lnTo>
                <a:lnTo>
                  <a:pt x="2152694" y="139699"/>
                </a:lnTo>
                <a:lnTo>
                  <a:pt x="2157715" y="152399"/>
                </a:lnTo>
                <a:lnTo>
                  <a:pt x="2159723" y="152399"/>
                </a:lnTo>
                <a:lnTo>
                  <a:pt x="2163128" y="165099"/>
                </a:lnTo>
                <a:lnTo>
                  <a:pt x="2166627" y="165099"/>
                </a:lnTo>
                <a:lnTo>
                  <a:pt x="2169185" y="177799"/>
                </a:lnTo>
                <a:lnTo>
                  <a:pt x="2169765" y="177799"/>
                </a:lnTo>
                <a:lnTo>
                  <a:pt x="2168761" y="190499"/>
                </a:lnTo>
                <a:lnTo>
                  <a:pt x="2174786" y="190499"/>
                </a:lnTo>
                <a:lnTo>
                  <a:pt x="2184185" y="215899"/>
                </a:lnTo>
                <a:lnTo>
                  <a:pt x="2192736" y="228599"/>
                </a:lnTo>
                <a:lnTo>
                  <a:pt x="2200346" y="253999"/>
                </a:lnTo>
                <a:lnTo>
                  <a:pt x="2216711" y="317499"/>
                </a:lnTo>
                <a:lnTo>
                  <a:pt x="2224996" y="355599"/>
                </a:lnTo>
                <a:lnTo>
                  <a:pt x="2231774" y="393699"/>
                </a:lnTo>
                <a:lnTo>
                  <a:pt x="2237046" y="431799"/>
                </a:lnTo>
                <a:lnTo>
                  <a:pt x="2243071" y="469899"/>
                </a:lnTo>
                <a:lnTo>
                  <a:pt x="2247590" y="520699"/>
                </a:lnTo>
                <a:lnTo>
                  <a:pt x="2250603" y="571499"/>
                </a:lnTo>
                <a:lnTo>
                  <a:pt x="2252109" y="622299"/>
                </a:lnTo>
                <a:lnTo>
                  <a:pt x="2253019" y="634999"/>
                </a:lnTo>
                <a:lnTo>
                  <a:pt x="2255216" y="673099"/>
                </a:lnTo>
                <a:lnTo>
                  <a:pt x="2256126" y="698499"/>
                </a:lnTo>
                <a:lnTo>
                  <a:pt x="2255812" y="711199"/>
                </a:lnTo>
                <a:lnTo>
                  <a:pt x="2254431" y="736599"/>
                </a:lnTo>
                <a:lnTo>
                  <a:pt x="2254117" y="749299"/>
                </a:lnTo>
                <a:lnTo>
                  <a:pt x="2253537" y="761999"/>
                </a:lnTo>
                <a:lnTo>
                  <a:pt x="2253239" y="787399"/>
                </a:lnTo>
                <a:lnTo>
                  <a:pt x="2253113" y="812799"/>
                </a:lnTo>
                <a:lnTo>
                  <a:pt x="2251795" y="850899"/>
                </a:lnTo>
                <a:lnTo>
                  <a:pt x="2249347" y="888999"/>
                </a:lnTo>
                <a:lnTo>
                  <a:pt x="2245770" y="914399"/>
                </a:lnTo>
                <a:lnTo>
                  <a:pt x="2241063" y="952499"/>
                </a:lnTo>
                <a:lnTo>
                  <a:pt x="2237156" y="977899"/>
                </a:lnTo>
                <a:lnTo>
                  <a:pt x="2233155" y="1003299"/>
                </a:lnTo>
                <a:lnTo>
                  <a:pt x="2229342" y="1041399"/>
                </a:lnTo>
                <a:lnTo>
                  <a:pt x="2226000" y="1054099"/>
                </a:lnTo>
                <a:lnTo>
                  <a:pt x="2221371" y="1092199"/>
                </a:lnTo>
                <a:lnTo>
                  <a:pt x="2215330" y="1130299"/>
                </a:lnTo>
                <a:lnTo>
                  <a:pt x="2208348" y="1168399"/>
                </a:lnTo>
                <a:lnTo>
                  <a:pt x="2200895" y="1193799"/>
                </a:lnTo>
                <a:lnTo>
                  <a:pt x="2194854" y="1231899"/>
                </a:lnTo>
                <a:lnTo>
                  <a:pt x="2188719" y="1257299"/>
                </a:lnTo>
                <a:lnTo>
                  <a:pt x="2182396" y="1295399"/>
                </a:lnTo>
                <a:lnTo>
                  <a:pt x="2175790" y="1320799"/>
                </a:lnTo>
                <a:lnTo>
                  <a:pt x="2170189" y="1333499"/>
                </a:lnTo>
                <a:lnTo>
                  <a:pt x="2164117" y="1358899"/>
                </a:lnTo>
                <a:lnTo>
                  <a:pt x="2157856" y="1384299"/>
                </a:lnTo>
                <a:lnTo>
                  <a:pt x="2151690" y="1396999"/>
                </a:lnTo>
                <a:lnTo>
                  <a:pt x="2135874" y="1460499"/>
                </a:lnTo>
                <a:lnTo>
                  <a:pt x="2130602" y="1473199"/>
                </a:lnTo>
                <a:lnTo>
                  <a:pt x="2326905" y="1473199"/>
                </a:lnTo>
                <a:lnTo>
                  <a:pt x="2316376" y="1485899"/>
                </a:lnTo>
                <a:lnTo>
                  <a:pt x="2296293" y="1485899"/>
                </a:lnTo>
                <a:lnTo>
                  <a:pt x="2288573" y="1498599"/>
                </a:lnTo>
                <a:lnTo>
                  <a:pt x="2280477" y="1498599"/>
                </a:lnTo>
                <a:lnTo>
                  <a:pt x="2272004" y="1511299"/>
                </a:lnTo>
                <a:lnTo>
                  <a:pt x="2263154" y="1523999"/>
                </a:lnTo>
                <a:lnTo>
                  <a:pt x="2240058" y="1523999"/>
                </a:lnTo>
                <a:lnTo>
                  <a:pt x="2233295" y="1536699"/>
                </a:lnTo>
                <a:lnTo>
                  <a:pt x="2220146" y="1536699"/>
                </a:lnTo>
                <a:lnTo>
                  <a:pt x="2213949" y="1549399"/>
                </a:lnTo>
                <a:lnTo>
                  <a:pt x="2204001" y="1562099"/>
                </a:lnTo>
                <a:lnTo>
                  <a:pt x="2183729" y="1574799"/>
                </a:lnTo>
                <a:lnTo>
                  <a:pt x="2167003" y="1574799"/>
                </a:lnTo>
                <a:lnTo>
                  <a:pt x="2160224" y="1587499"/>
                </a:lnTo>
                <a:lnTo>
                  <a:pt x="2153446" y="1587499"/>
                </a:lnTo>
                <a:lnTo>
                  <a:pt x="2146668" y="1600199"/>
                </a:lnTo>
                <a:lnTo>
                  <a:pt x="2134947" y="1612899"/>
                </a:lnTo>
                <a:close/>
              </a:path>
              <a:path w="2799080" h="1739900">
                <a:moveTo>
                  <a:pt x="1626372" y="190499"/>
                </a:moveTo>
                <a:lnTo>
                  <a:pt x="1449242" y="190499"/>
                </a:lnTo>
                <a:lnTo>
                  <a:pt x="1458797" y="177799"/>
                </a:lnTo>
                <a:lnTo>
                  <a:pt x="1638030" y="177799"/>
                </a:lnTo>
                <a:lnTo>
                  <a:pt x="1626372" y="190499"/>
                </a:lnTo>
                <a:close/>
              </a:path>
              <a:path w="2799080" h="1739900">
                <a:moveTo>
                  <a:pt x="1574279" y="228599"/>
                </a:moveTo>
                <a:lnTo>
                  <a:pt x="1405199" y="228599"/>
                </a:lnTo>
                <a:lnTo>
                  <a:pt x="1415005" y="215899"/>
                </a:lnTo>
                <a:lnTo>
                  <a:pt x="1425659" y="203199"/>
                </a:lnTo>
                <a:lnTo>
                  <a:pt x="1433520" y="190499"/>
                </a:lnTo>
                <a:lnTo>
                  <a:pt x="1615278" y="190499"/>
                </a:lnTo>
                <a:lnTo>
                  <a:pt x="1604405" y="203199"/>
                </a:lnTo>
                <a:lnTo>
                  <a:pt x="1592355" y="203199"/>
                </a:lnTo>
                <a:lnTo>
                  <a:pt x="1574279" y="228599"/>
                </a:lnTo>
                <a:close/>
              </a:path>
              <a:path w="2799080" h="1739900">
                <a:moveTo>
                  <a:pt x="947287" y="1092199"/>
                </a:moveTo>
                <a:lnTo>
                  <a:pt x="833311" y="1092199"/>
                </a:lnTo>
                <a:lnTo>
                  <a:pt x="835618" y="1079499"/>
                </a:lnTo>
                <a:lnTo>
                  <a:pt x="838207" y="1066799"/>
                </a:lnTo>
                <a:lnTo>
                  <a:pt x="840654" y="1054099"/>
                </a:lnTo>
                <a:lnTo>
                  <a:pt x="850257" y="1054099"/>
                </a:lnTo>
                <a:lnTo>
                  <a:pt x="852140" y="1041399"/>
                </a:lnTo>
                <a:lnTo>
                  <a:pt x="853269" y="1028699"/>
                </a:lnTo>
                <a:lnTo>
                  <a:pt x="862307" y="1028699"/>
                </a:lnTo>
                <a:lnTo>
                  <a:pt x="866685" y="1003299"/>
                </a:lnTo>
                <a:lnTo>
                  <a:pt x="870968" y="1003299"/>
                </a:lnTo>
                <a:lnTo>
                  <a:pt x="875440" y="990599"/>
                </a:lnTo>
                <a:lnTo>
                  <a:pt x="891178" y="952499"/>
                </a:lnTo>
                <a:lnTo>
                  <a:pt x="903479" y="927099"/>
                </a:lnTo>
                <a:lnTo>
                  <a:pt x="908641" y="914399"/>
                </a:lnTo>
                <a:lnTo>
                  <a:pt x="913144" y="901699"/>
                </a:lnTo>
                <a:lnTo>
                  <a:pt x="927580" y="901699"/>
                </a:lnTo>
                <a:lnTo>
                  <a:pt x="931283" y="876299"/>
                </a:lnTo>
                <a:lnTo>
                  <a:pt x="939128" y="863599"/>
                </a:lnTo>
                <a:lnTo>
                  <a:pt x="948479" y="850899"/>
                </a:lnTo>
                <a:lnTo>
                  <a:pt x="956701" y="825499"/>
                </a:lnTo>
                <a:lnTo>
                  <a:pt x="963668" y="812799"/>
                </a:lnTo>
                <a:lnTo>
                  <a:pt x="971011" y="800099"/>
                </a:lnTo>
                <a:lnTo>
                  <a:pt x="978731" y="787399"/>
                </a:lnTo>
                <a:lnTo>
                  <a:pt x="986827" y="761999"/>
                </a:lnTo>
                <a:lnTo>
                  <a:pt x="994735" y="761999"/>
                </a:lnTo>
                <a:lnTo>
                  <a:pt x="1003396" y="736599"/>
                </a:lnTo>
                <a:lnTo>
                  <a:pt x="1012810" y="723899"/>
                </a:lnTo>
                <a:lnTo>
                  <a:pt x="1022978" y="711199"/>
                </a:lnTo>
                <a:lnTo>
                  <a:pt x="1027889" y="711199"/>
                </a:lnTo>
                <a:lnTo>
                  <a:pt x="1032141" y="698499"/>
                </a:lnTo>
                <a:lnTo>
                  <a:pt x="1035828" y="685799"/>
                </a:lnTo>
                <a:lnTo>
                  <a:pt x="1039045" y="685799"/>
                </a:lnTo>
                <a:lnTo>
                  <a:pt x="1050311" y="660399"/>
                </a:lnTo>
                <a:lnTo>
                  <a:pt x="1062895" y="634999"/>
                </a:lnTo>
                <a:lnTo>
                  <a:pt x="1076608" y="622299"/>
                </a:lnTo>
                <a:lnTo>
                  <a:pt x="1091263" y="596899"/>
                </a:lnTo>
                <a:lnTo>
                  <a:pt x="1098057" y="584199"/>
                </a:lnTo>
                <a:lnTo>
                  <a:pt x="1104945" y="571499"/>
                </a:lnTo>
                <a:lnTo>
                  <a:pt x="1112022" y="571499"/>
                </a:lnTo>
                <a:lnTo>
                  <a:pt x="1119380" y="558799"/>
                </a:lnTo>
                <a:lnTo>
                  <a:pt x="1128889" y="546099"/>
                </a:lnTo>
                <a:lnTo>
                  <a:pt x="1137456" y="533399"/>
                </a:lnTo>
                <a:lnTo>
                  <a:pt x="1146776" y="520699"/>
                </a:lnTo>
                <a:lnTo>
                  <a:pt x="1158544" y="507999"/>
                </a:lnTo>
                <a:lnTo>
                  <a:pt x="1164961" y="495299"/>
                </a:lnTo>
                <a:lnTo>
                  <a:pt x="1170720" y="482599"/>
                </a:lnTo>
                <a:lnTo>
                  <a:pt x="1175913" y="482599"/>
                </a:lnTo>
                <a:lnTo>
                  <a:pt x="1180636" y="469899"/>
                </a:lnTo>
                <a:lnTo>
                  <a:pt x="1190929" y="457199"/>
                </a:lnTo>
                <a:lnTo>
                  <a:pt x="1201975" y="444499"/>
                </a:lnTo>
                <a:lnTo>
                  <a:pt x="1224820" y="419099"/>
                </a:lnTo>
                <a:lnTo>
                  <a:pt x="1236777" y="393699"/>
                </a:lnTo>
                <a:lnTo>
                  <a:pt x="1249674" y="380999"/>
                </a:lnTo>
                <a:lnTo>
                  <a:pt x="1276034" y="355599"/>
                </a:lnTo>
                <a:lnTo>
                  <a:pt x="1292384" y="330199"/>
                </a:lnTo>
                <a:lnTo>
                  <a:pt x="1308922" y="317499"/>
                </a:lnTo>
                <a:lnTo>
                  <a:pt x="1326589" y="292099"/>
                </a:lnTo>
                <a:lnTo>
                  <a:pt x="1346328" y="279399"/>
                </a:lnTo>
                <a:lnTo>
                  <a:pt x="1362395" y="279399"/>
                </a:lnTo>
                <a:lnTo>
                  <a:pt x="1365015" y="266699"/>
                </a:lnTo>
                <a:lnTo>
                  <a:pt x="1370554" y="253999"/>
                </a:lnTo>
                <a:lnTo>
                  <a:pt x="1377787" y="241299"/>
                </a:lnTo>
                <a:lnTo>
                  <a:pt x="1385491" y="241299"/>
                </a:lnTo>
                <a:lnTo>
                  <a:pt x="1395580" y="228599"/>
                </a:lnTo>
                <a:lnTo>
                  <a:pt x="1554117" y="228599"/>
                </a:lnTo>
                <a:lnTo>
                  <a:pt x="1543275" y="241299"/>
                </a:lnTo>
                <a:lnTo>
                  <a:pt x="1522061" y="266699"/>
                </a:lnTo>
                <a:lnTo>
                  <a:pt x="1500973" y="279399"/>
                </a:lnTo>
                <a:lnTo>
                  <a:pt x="1481329" y="292099"/>
                </a:lnTo>
                <a:lnTo>
                  <a:pt x="1463567" y="304799"/>
                </a:lnTo>
                <a:lnTo>
                  <a:pt x="1446182" y="330199"/>
                </a:lnTo>
                <a:lnTo>
                  <a:pt x="1427667" y="342899"/>
                </a:lnTo>
                <a:lnTo>
                  <a:pt x="1421830" y="342899"/>
                </a:lnTo>
                <a:lnTo>
                  <a:pt x="1416370" y="355599"/>
                </a:lnTo>
                <a:lnTo>
                  <a:pt x="1411286" y="368299"/>
                </a:lnTo>
                <a:lnTo>
                  <a:pt x="1406579" y="368299"/>
                </a:lnTo>
                <a:lnTo>
                  <a:pt x="1401887" y="380999"/>
                </a:lnTo>
                <a:lnTo>
                  <a:pt x="1380470" y="380999"/>
                </a:lnTo>
                <a:lnTo>
                  <a:pt x="1379466" y="393699"/>
                </a:lnTo>
                <a:lnTo>
                  <a:pt x="1373268" y="406399"/>
                </a:lnTo>
                <a:lnTo>
                  <a:pt x="1364528" y="419099"/>
                </a:lnTo>
                <a:lnTo>
                  <a:pt x="1344319" y="431799"/>
                </a:lnTo>
                <a:lnTo>
                  <a:pt x="1335015" y="444499"/>
                </a:lnTo>
                <a:lnTo>
                  <a:pt x="1326369" y="457199"/>
                </a:lnTo>
                <a:lnTo>
                  <a:pt x="1317912" y="469899"/>
                </a:lnTo>
                <a:lnTo>
                  <a:pt x="1309172" y="469899"/>
                </a:lnTo>
                <a:lnTo>
                  <a:pt x="1300119" y="495299"/>
                </a:lnTo>
                <a:lnTo>
                  <a:pt x="1290971" y="507999"/>
                </a:lnTo>
                <a:lnTo>
                  <a:pt x="1281636" y="520699"/>
                </a:lnTo>
                <a:lnTo>
                  <a:pt x="1272017" y="520699"/>
                </a:lnTo>
                <a:lnTo>
                  <a:pt x="1265851" y="533399"/>
                </a:lnTo>
                <a:lnTo>
                  <a:pt x="1259590" y="546099"/>
                </a:lnTo>
                <a:lnTo>
                  <a:pt x="1253518" y="558799"/>
                </a:lnTo>
                <a:lnTo>
                  <a:pt x="1247917" y="558799"/>
                </a:lnTo>
                <a:lnTo>
                  <a:pt x="1237687" y="571499"/>
                </a:lnTo>
                <a:lnTo>
                  <a:pt x="1217979" y="609599"/>
                </a:lnTo>
                <a:lnTo>
                  <a:pt x="1207749" y="622299"/>
                </a:lnTo>
                <a:lnTo>
                  <a:pt x="1200076" y="634999"/>
                </a:lnTo>
                <a:lnTo>
                  <a:pt x="1192310" y="647699"/>
                </a:lnTo>
                <a:lnTo>
                  <a:pt x="1184731" y="660399"/>
                </a:lnTo>
                <a:lnTo>
                  <a:pt x="1177623" y="660399"/>
                </a:lnTo>
                <a:lnTo>
                  <a:pt x="1166577" y="685799"/>
                </a:lnTo>
                <a:lnTo>
                  <a:pt x="1154778" y="698499"/>
                </a:lnTo>
                <a:lnTo>
                  <a:pt x="1130426" y="736599"/>
                </a:lnTo>
                <a:lnTo>
                  <a:pt x="1126410" y="736599"/>
                </a:lnTo>
                <a:lnTo>
                  <a:pt x="1120384" y="761999"/>
                </a:lnTo>
                <a:lnTo>
                  <a:pt x="1109401" y="774699"/>
                </a:lnTo>
                <a:lnTo>
                  <a:pt x="1088187" y="812799"/>
                </a:lnTo>
                <a:lnTo>
                  <a:pt x="1077204" y="825499"/>
                </a:lnTo>
                <a:lnTo>
                  <a:pt x="1065938" y="850899"/>
                </a:lnTo>
                <a:lnTo>
                  <a:pt x="1054861" y="876299"/>
                </a:lnTo>
                <a:lnTo>
                  <a:pt x="1044160" y="901699"/>
                </a:lnTo>
                <a:lnTo>
                  <a:pt x="1034024" y="914399"/>
                </a:lnTo>
                <a:lnTo>
                  <a:pt x="1029019" y="927099"/>
                </a:lnTo>
                <a:lnTo>
                  <a:pt x="1023354" y="939799"/>
                </a:lnTo>
                <a:lnTo>
                  <a:pt x="1017502" y="939799"/>
                </a:lnTo>
                <a:lnTo>
                  <a:pt x="1011932" y="952499"/>
                </a:lnTo>
                <a:lnTo>
                  <a:pt x="1003051" y="965199"/>
                </a:lnTo>
                <a:lnTo>
                  <a:pt x="985666" y="1003299"/>
                </a:lnTo>
                <a:lnTo>
                  <a:pt x="976785" y="1015999"/>
                </a:lnTo>
                <a:lnTo>
                  <a:pt x="955697" y="1066799"/>
                </a:lnTo>
                <a:lnTo>
                  <a:pt x="951351" y="1079499"/>
                </a:lnTo>
                <a:lnTo>
                  <a:pt x="947287" y="1092199"/>
                </a:lnTo>
                <a:close/>
              </a:path>
              <a:path w="2799080" h="1739900">
                <a:moveTo>
                  <a:pt x="550003" y="1142999"/>
                </a:moveTo>
                <a:lnTo>
                  <a:pt x="354186" y="1142999"/>
                </a:lnTo>
                <a:lnTo>
                  <a:pt x="372261" y="1117599"/>
                </a:lnTo>
                <a:lnTo>
                  <a:pt x="381299" y="1117599"/>
                </a:lnTo>
                <a:lnTo>
                  <a:pt x="390337" y="1104899"/>
                </a:lnTo>
                <a:lnTo>
                  <a:pt x="420776" y="1092199"/>
                </a:lnTo>
                <a:lnTo>
                  <a:pt x="452346" y="1066799"/>
                </a:lnTo>
                <a:lnTo>
                  <a:pt x="485798" y="1054099"/>
                </a:lnTo>
                <a:lnTo>
                  <a:pt x="521886" y="1041399"/>
                </a:lnTo>
                <a:lnTo>
                  <a:pt x="539365" y="1028699"/>
                </a:lnTo>
                <a:lnTo>
                  <a:pt x="640381" y="1028699"/>
                </a:lnTo>
                <a:lnTo>
                  <a:pt x="647410" y="1041399"/>
                </a:lnTo>
                <a:lnTo>
                  <a:pt x="654439" y="1041399"/>
                </a:lnTo>
                <a:lnTo>
                  <a:pt x="665564" y="1054099"/>
                </a:lnTo>
                <a:lnTo>
                  <a:pt x="687060" y="1054099"/>
                </a:lnTo>
                <a:lnTo>
                  <a:pt x="697620" y="1066799"/>
                </a:lnTo>
                <a:lnTo>
                  <a:pt x="707740" y="1079499"/>
                </a:lnTo>
                <a:lnTo>
                  <a:pt x="716825" y="1092199"/>
                </a:lnTo>
                <a:lnTo>
                  <a:pt x="724592" y="1092199"/>
                </a:lnTo>
                <a:lnTo>
                  <a:pt x="730758" y="1104899"/>
                </a:lnTo>
                <a:lnTo>
                  <a:pt x="734775" y="1117599"/>
                </a:lnTo>
                <a:lnTo>
                  <a:pt x="744817" y="1130299"/>
                </a:lnTo>
                <a:lnTo>
                  <a:pt x="568361" y="1130299"/>
                </a:lnTo>
                <a:lnTo>
                  <a:pt x="550003" y="1142999"/>
                </a:lnTo>
                <a:close/>
              </a:path>
              <a:path w="2799080" h="1739900">
                <a:moveTo>
                  <a:pt x="893981" y="1206499"/>
                </a:moveTo>
                <a:lnTo>
                  <a:pt x="779963" y="1206499"/>
                </a:lnTo>
                <a:lnTo>
                  <a:pt x="784671" y="1193799"/>
                </a:lnTo>
                <a:lnTo>
                  <a:pt x="789754" y="1181099"/>
                </a:lnTo>
                <a:lnTo>
                  <a:pt x="795215" y="1168399"/>
                </a:lnTo>
                <a:lnTo>
                  <a:pt x="801051" y="1155699"/>
                </a:lnTo>
                <a:lnTo>
                  <a:pt x="807375" y="1142999"/>
                </a:lnTo>
                <a:lnTo>
                  <a:pt x="811721" y="1130299"/>
                </a:lnTo>
                <a:lnTo>
                  <a:pt x="817009" y="1104899"/>
                </a:lnTo>
                <a:lnTo>
                  <a:pt x="830440" y="1092199"/>
                </a:lnTo>
                <a:lnTo>
                  <a:pt x="943411" y="1092199"/>
                </a:lnTo>
                <a:lnTo>
                  <a:pt x="939630" y="1104899"/>
                </a:lnTo>
                <a:lnTo>
                  <a:pt x="936617" y="1104899"/>
                </a:lnTo>
                <a:lnTo>
                  <a:pt x="932600" y="1117599"/>
                </a:lnTo>
                <a:lnTo>
                  <a:pt x="929588" y="1130299"/>
                </a:lnTo>
                <a:lnTo>
                  <a:pt x="924457" y="1142999"/>
                </a:lnTo>
                <a:lnTo>
                  <a:pt x="919420" y="1142999"/>
                </a:lnTo>
                <a:lnTo>
                  <a:pt x="914195" y="1155699"/>
                </a:lnTo>
                <a:lnTo>
                  <a:pt x="908500" y="1168399"/>
                </a:lnTo>
                <a:lnTo>
                  <a:pt x="905472" y="1181099"/>
                </a:lnTo>
                <a:lnTo>
                  <a:pt x="902349" y="1181099"/>
                </a:lnTo>
                <a:lnTo>
                  <a:pt x="899038" y="1193799"/>
                </a:lnTo>
                <a:lnTo>
                  <a:pt x="898458" y="1193799"/>
                </a:lnTo>
                <a:lnTo>
                  <a:pt x="893981" y="1206499"/>
                </a:lnTo>
                <a:close/>
              </a:path>
              <a:path w="2799080" h="1739900">
                <a:moveTo>
                  <a:pt x="824650" y="1435099"/>
                </a:moveTo>
                <a:lnTo>
                  <a:pt x="687578" y="1435099"/>
                </a:lnTo>
                <a:lnTo>
                  <a:pt x="693320" y="1422399"/>
                </a:lnTo>
                <a:lnTo>
                  <a:pt x="696615" y="1409699"/>
                </a:lnTo>
                <a:lnTo>
                  <a:pt x="699157" y="1396999"/>
                </a:lnTo>
                <a:lnTo>
                  <a:pt x="702641" y="1384299"/>
                </a:lnTo>
                <a:lnTo>
                  <a:pt x="709372" y="1384299"/>
                </a:lnTo>
                <a:lnTo>
                  <a:pt x="712055" y="1358899"/>
                </a:lnTo>
                <a:lnTo>
                  <a:pt x="699832" y="1295399"/>
                </a:lnTo>
                <a:lnTo>
                  <a:pt x="688456" y="1257299"/>
                </a:lnTo>
                <a:lnTo>
                  <a:pt x="674633" y="1219199"/>
                </a:lnTo>
                <a:lnTo>
                  <a:pt x="658456" y="1193799"/>
                </a:lnTo>
                <a:lnTo>
                  <a:pt x="654439" y="1181099"/>
                </a:lnTo>
                <a:lnTo>
                  <a:pt x="644397" y="1168399"/>
                </a:lnTo>
                <a:lnTo>
                  <a:pt x="638372" y="1155699"/>
                </a:lnTo>
                <a:lnTo>
                  <a:pt x="634356" y="1155699"/>
                </a:lnTo>
                <a:lnTo>
                  <a:pt x="631343" y="1142999"/>
                </a:lnTo>
                <a:lnTo>
                  <a:pt x="605077" y="1142999"/>
                </a:lnTo>
                <a:lnTo>
                  <a:pt x="586908" y="1130299"/>
                </a:lnTo>
                <a:lnTo>
                  <a:pt x="744817" y="1130299"/>
                </a:lnTo>
                <a:lnTo>
                  <a:pt x="754451" y="1142999"/>
                </a:lnTo>
                <a:lnTo>
                  <a:pt x="761637" y="1155699"/>
                </a:lnTo>
                <a:lnTo>
                  <a:pt x="767694" y="1181099"/>
                </a:lnTo>
                <a:lnTo>
                  <a:pt x="773938" y="1193799"/>
                </a:lnTo>
                <a:lnTo>
                  <a:pt x="776951" y="1193799"/>
                </a:lnTo>
                <a:lnTo>
                  <a:pt x="779963" y="1206499"/>
                </a:lnTo>
                <a:lnTo>
                  <a:pt x="893981" y="1206499"/>
                </a:lnTo>
                <a:lnTo>
                  <a:pt x="885027" y="1231899"/>
                </a:lnTo>
                <a:lnTo>
                  <a:pt x="878547" y="1244599"/>
                </a:lnTo>
                <a:lnTo>
                  <a:pt x="872349" y="1257299"/>
                </a:lnTo>
                <a:lnTo>
                  <a:pt x="863876" y="1282699"/>
                </a:lnTo>
                <a:lnTo>
                  <a:pt x="855027" y="1295399"/>
                </a:lnTo>
                <a:lnTo>
                  <a:pt x="845801" y="1320799"/>
                </a:lnTo>
                <a:lnTo>
                  <a:pt x="836198" y="1333499"/>
                </a:lnTo>
                <a:lnTo>
                  <a:pt x="831130" y="1358899"/>
                </a:lnTo>
                <a:lnTo>
                  <a:pt x="826533" y="1371599"/>
                </a:lnTo>
                <a:lnTo>
                  <a:pt x="822500" y="1384299"/>
                </a:lnTo>
                <a:lnTo>
                  <a:pt x="819127" y="1396999"/>
                </a:lnTo>
                <a:lnTo>
                  <a:pt x="818123" y="1396999"/>
                </a:lnTo>
                <a:lnTo>
                  <a:pt x="820131" y="1409699"/>
                </a:lnTo>
                <a:lnTo>
                  <a:pt x="823144" y="1409699"/>
                </a:lnTo>
                <a:lnTo>
                  <a:pt x="824650" y="1422399"/>
                </a:lnTo>
                <a:lnTo>
                  <a:pt x="824650" y="1435099"/>
                </a:lnTo>
                <a:close/>
              </a:path>
              <a:path w="2799080" h="1739900">
                <a:moveTo>
                  <a:pt x="2737133" y="1269999"/>
                </a:moveTo>
                <a:lnTo>
                  <a:pt x="2479558" y="1269999"/>
                </a:lnTo>
                <a:lnTo>
                  <a:pt x="2490102" y="1257299"/>
                </a:lnTo>
                <a:lnTo>
                  <a:pt x="2564664" y="1231899"/>
                </a:lnTo>
                <a:lnTo>
                  <a:pt x="2589517" y="1206499"/>
                </a:lnTo>
                <a:lnTo>
                  <a:pt x="2634706" y="1193799"/>
                </a:lnTo>
                <a:lnTo>
                  <a:pt x="2657300" y="1193799"/>
                </a:lnTo>
                <a:lnTo>
                  <a:pt x="2679895" y="1181099"/>
                </a:lnTo>
                <a:lnTo>
                  <a:pt x="2711527" y="1155699"/>
                </a:lnTo>
                <a:lnTo>
                  <a:pt x="2798652" y="1130299"/>
                </a:lnTo>
                <a:lnTo>
                  <a:pt x="2798652" y="1244599"/>
                </a:lnTo>
                <a:lnTo>
                  <a:pt x="2788770" y="1244599"/>
                </a:lnTo>
                <a:lnTo>
                  <a:pt x="2767494" y="1257299"/>
                </a:lnTo>
                <a:lnTo>
                  <a:pt x="2747504" y="1257299"/>
                </a:lnTo>
                <a:lnTo>
                  <a:pt x="2737133" y="1269999"/>
                </a:lnTo>
                <a:close/>
              </a:path>
              <a:path w="2799080" h="1739900">
                <a:moveTo>
                  <a:pt x="401383" y="1244599"/>
                </a:moveTo>
                <a:lnTo>
                  <a:pt x="262805" y="1244599"/>
                </a:lnTo>
                <a:lnTo>
                  <a:pt x="276534" y="1219199"/>
                </a:lnTo>
                <a:lnTo>
                  <a:pt x="290545" y="1193799"/>
                </a:lnTo>
                <a:lnTo>
                  <a:pt x="319039" y="1168399"/>
                </a:lnTo>
                <a:lnTo>
                  <a:pt x="327496" y="1155699"/>
                </a:lnTo>
                <a:lnTo>
                  <a:pt x="336236" y="1142999"/>
                </a:lnTo>
                <a:lnTo>
                  <a:pt x="510840" y="1142999"/>
                </a:lnTo>
                <a:lnTo>
                  <a:pt x="492388" y="1155699"/>
                </a:lnTo>
                <a:lnTo>
                  <a:pt x="474689" y="1181099"/>
                </a:lnTo>
                <a:lnTo>
                  <a:pt x="454762" y="1193799"/>
                </a:lnTo>
                <a:lnTo>
                  <a:pt x="435777" y="1193799"/>
                </a:lnTo>
                <a:lnTo>
                  <a:pt x="417921" y="1219199"/>
                </a:lnTo>
                <a:lnTo>
                  <a:pt x="401383" y="1244599"/>
                </a:lnTo>
                <a:close/>
              </a:path>
              <a:path w="2799080" h="1739900">
                <a:moveTo>
                  <a:pt x="186737" y="1574799"/>
                </a:moveTo>
                <a:lnTo>
                  <a:pt x="74848" y="1574799"/>
                </a:lnTo>
                <a:lnTo>
                  <a:pt x="81171" y="1562099"/>
                </a:lnTo>
                <a:lnTo>
                  <a:pt x="86930" y="1549399"/>
                </a:lnTo>
                <a:lnTo>
                  <a:pt x="91088" y="1536699"/>
                </a:lnTo>
                <a:lnTo>
                  <a:pt x="93724" y="1523999"/>
                </a:lnTo>
                <a:lnTo>
                  <a:pt x="97113" y="1523999"/>
                </a:lnTo>
                <a:lnTo>
                  <a:pt x="101255" y="1511299"/>
                </a:lnTo>
                <a:lnTo>
                  <a:pt x="106151" y="1498599"/>
                </a:lnTo>
                <a:lnTo>
                  <a:pt x="113337" y="1485899"/>
                </a:lnTo>
                <a:lnTo>
                  <a:pt x="119958" y="1473199"/>
                </a:lnTo>
                <a:lnTo>
                  <a:pt x="126203" y="1460499"/>
                </a:lnTo>
                <a:lnTo>
                  <a:pt x="132260" y="1447799"/>
                </a:lnTo>
                <a:lnTo>
                  <a:pt x="138583" y="1435099"/>
                </a:lnTo>
                <a:lnTo>
                  <a:pt x="145189" y="1435099"/>
                </a:lnTo>
                <a:lnTo>
                  <a:pt x="151606" y="1409699"/>
                </a:lnTo>
                <a:lnTo>
                  <a:pt x="157364" y="1396999"/>
                </a:lnTo>
                <a:lnTo>
                  <a:pt x="165837" y="1384299"/>
                </a:lnTo>
                <a:lnTo>
                  <a:pt x="174687" y="1371599"/>
                </a:lnTo>
                <a:lnTo>
                  <a:pt x="183913" y="1346199"/>
                </a:lnTo>
                <a:lnTo>
                  <a:pt x="193515" y="1333499"/>
                </a:lnTo>
                <a:lnTo>
                  <a:pt x="200325" y="1333499"/>
                </a:lnTo>
                <a:lnTo>
                  <a:pt x="207323" y="1308099"/>
                </a:lnTo>
                <a:lnTo>
                  <a:pt x="214697" y="1295399"/>
                </a:lnTo>
                <a:lnTo>
                  <a:pt x="222637" y="1295399"/>
                </a:lnTo>
                <a:lnTo>
                  <a:pt x="232443" y="1282699"/>
                </a:lnTo>
                <a:lnTo>
                  <a:pt x="242344" y="1257299"/>
                </a:lnTo>
                <a:lnTo>
                  <a:pt x="252433" y="1244599"/>
                </a:lnTo>
                <a:lnTo>
                  <a:pt x="392612" y="1244599"/>
                </a:lnTo>
                <a:lnTo>
                  <a:pt x="383182" y="1257299"/>
                </a:lnTo>
                <a:lnTo>
                  <a:pt x="373564" y="1269999"/>
                </a:lnTo>
                <a:lnTo>
                  <a:pt x="364228" y="1269999"/>
                </a:lnTo>
                <a:lnTo>
                  <a:pt x="349557" y="1295399"/>
                </a:lnTo>
                <a:lnTo>
                  <a:pt x="335734" y="1308099"/>
                </a:lnTo>
                <a:lnTo>
                  <a:pt x="322852" y="1333499"/>
                </a:lnTo>
                <a:lnTo>
                  <a:pt x="311006" y="1346199"/>
                </a:lnTo>
                <a:lnTo>
                  <a:pt x="301670" y="1358899"/>
                </a:lnTo>
                <a:lnTo>
                  <a:pt x="292052" y="1371599"/>
                </a:lnTo>
                <a:lnTo>
                  <a:pt x="282622" y="1384299"/>
                </a:lnTo>
                <a:lnTo>
                  <a:pt x="273851" y="1396999"/>
                </a:lnTo>
                <a:lnTo>
                  <a:pt x="261957" y="1422399"/>
                </a:lnTo>
                <a:lnTo>
                  <a:pt x="238547" y="1473199"/>
                </a:lnTo>
                <a:lnTo>
                  <a:pt x="226654" y="1485899"/>
                </a:lnTo>
                <a:lnTo>
                  <a:pt x="217255" y="1511299"/>
                </a:lnTo>
                <a:lnTo>
                  <a:pt x="208704" y="1523999"/>
                </a:lnTo>
                <a:lnTo>
                  <a:pt x="201094" y="1536699"/>
                </a:lnTo>
                <a:lnTo>
                  <a:pt x="194519" y="1562099"/>
                </a:lnTo>
                <a:lnTo>
                  <a:pt x="190722" y="1562099"/>
                </a:lnTo>
                <a:lnTo>
                  <a:pt x="186737" y="1574799"/>
                </a:lnTo>
                <a:close/>
              </a:path>
              <a:path w="2799080" h="1739900">
                <a:moveTo>
                  <a:pt x="2707760" y="1282699"/>
                </a:moveTo>
                <a:lnTo>
                  <a:pt x="2458470" y="1282699"/>
                </a:lnTo>
                <a:lnTo>
                  <a:pt x="2469014" y="1269999"/>
                </a:lnTo>
                <a:lnTo>
                  <a:pt x="2727342" y="1269999"/>
                </a:lnTo>
                <a:lnTo>
                  <a:pt x="2707760" y="1282699"/>
                </a:lnTo>
                <a:close/>
              </a:path>
              <a:path w="2799080" h="1739900">
                <a:moveTo>
                  <a:pt x="2337339" y="1473199"/>
                </a:moveTo>
                <a:lnTo>
                  <a:pt x="2146669" y="1473199"/>
                </a:lnTo>
                <a:lnTo>
                  <a:pt x="2153698" y="1460499"/>
                </a:lnTo>
                <a:lnTo>
                  <a:pt x="2161998" y="1460499"/>
                </a:lnTo>
                <a:lnTo>
                  <a:pt x="2170393" y="1447799"/>
                </a:lnTo>
                <a:lnTo>
                  <a:pt x="2178975" y="1447799"/>
                </a:lnTo>
                <a:lnTo>
                  <a:pt x="2187841" y="1435099"/>
                </a:lnTo>
                <a:lnTo>
                  <a:pt x="2256126" y="1396999"/>
                </a:lnTo>
                <a:lnTo>
                  <a:pt x="2308093" y="1371599"/>
                </a:lnTo>
                <a:lnTo>
                  <a:pt x="2333794" y="1346199"/>
                </a:lnTo>
                <a:lnTo>
                  <a:pt x="2358553" y="1333499"/>
                </a:lnTo>
                <a:lnTo>
                  <a:pt x="2380285" y="1320799"/>
                </a:lnTo>
                <a:lnTo>
                  <a:pt x="2447926" y="1282699"/>
                </a:lnTo>
                <a:lnTo>
                  <a:pt x="2697969" y="1282699"/>
                </a:lnTo>
                <a:lnTo>
                  <a:pt x="2652781" y="1295399"/>
                </a:lnTo>
                <a:lnTo>
                  <a:pt x="2646913" y="1295399"/>
                </a:lnTo>
                <a:lnTo>
                  <a:pt x="2641233" y="1308099"/>
                </a:lnTo>
                <a:lnTo>
                  <a:pt x="2629684" y="1308099"/>
                </a:lnTo>
                <a:lnTo>
                  <a:pt x="2615375" y="1320799"/>
                </a:lnTo>
                <a:lnTo>
                  <a:pt x="2586755" y="1333499"/>
                </a:lnTo>
                <a:lnTo>
                  <a:pt x="2572445" y="1333499"/>
                </a:lnTo>
                <a:lnTo>
                  <a:pt x="2546242" y="1346199"/>
                </a:lnTo>
                <a:lnTo>
                  <a:pt x="2494213" y="1384299"/>
                </a:lnTo>
                <a:lnTo>
                  <a:pt x="2468009" y="1384299"/>
                </a:lnTo>
                <a:lnTo>
                  <a:pt x="2455018" y="1396999"/>
                </a:lnTo>
                <a:lnTo>
                  <a:pt x="2441649" y="1409699"/>
                </a:lnTo>
                <a:lnTo>
                  <a:pt x="2427905" y="1409699"/>
                </a:lnTo>
                <a:lnTo>
                  <a:pt x="2413783" y="1422399"/>
                </a:lnTo>
                <a:lnTo>
                  <a:pt x="2398924" y="1435099"/>
                </a:lnTo>
                <a:lnTo>
                  <a:pt x="2370713" y="1435099"/>
                </a:lnTo>
                <a:lnTo>
                  <a:pt x="2357548" y="1447799"/>
                </a:lnTo>
                <a:lnTo>
                  <a:pt x="2347585" y="1460499"/>
                </a:lnTo>
                <a:lnTo>
                  <a:pt x="2337339" y="1473199"/>
                </a:lnTo>
                <a:close/>
              </a:path>
              <a:path w="2799080" h="1739900">
                <a:moveTo>
                  <a:pt x="733143" y="1625599"/>
                </a:moveTo>
                <a:lnTo>
                  <a:pt x="618288" y="1625599"/>
                </a:lnTo>
                <a:lnTo>
                  <a:pt x="626196" y="1600199"/>
                </a:lnTo>
                <a:lnTo>
                  <a:pt x="633351" y="1574799"/>
                </a:lnTo>
                <a:lnTo>
                  <a:pt x="639753" y="1562099"/>
                </a:lnTo>
                <a:lnTo>
                  <a:pt x="645402" y="1536699"/>
                </a:lnTo>
                <a:lnTo>
                  <a:pt x="648587" y="1536699"/>
                </a:lnTo>
                <a:lnTo>
                  <a:pt x="652054" y="1523999"/>
                </a:lnTo>
                <a:lnTo>
                  <a:pt x="655710" y="1523999"/>
                </a:lnTo>
                <a:lnTo>
                  <a:pt x="659460" y="1511299"/>
                </a:lnTo>
                <a:lnTo>
                  <a:pt x="661469" y="1511299"/>
                </a:lnTo>
                <a:lnTo>
                  <a:pt x="662473" y="1498599"/>
                </a:lnTo>
                <a:lnTo>
                  <a:pt x="661469" y="1485899"/>
                </a:lnTo>
                <a:lnTo>
                  <a:pt x="671636" y="1485899"/>
                </a:lnTo>
                <a:lnTo>
                  <a:pt x="673064" y="1473199"/>
                </a:lnTo>
                <a:lnTo>
                  <a:pt x="675527" y="1460499"/>
                </a:lnTo>
                <a:lnTo>
                  <a:pt x="678540" y="1447799"/>
                </a:lnTo>
                <a:lnTo>
                  <a:pt x="680799" y="1447799"/>
                </a:lnTo>
                <a:lnTo>
                  <a:pt x="683435" y="1435099"/>
                </a:lnTo>
                <a:lnTo>
                  <a:pt x="823144" y="1435099"/>
                </a:lnTo>
                <a:lnTo>
                  <a:pt x="829969" y="1460499"/>
                </a:lnTo>
                <a:lnTo>
                  <a:pt x="832558" y="1473199"/>
                </a:lnTo>
                <a:lnTo>
                  <a:pt x="833452" y="1485899"/>
                </a:lnTo>
                <a:lnTo>
                  <a:pt x="835194" y="1498599"/>
                </a:lnTo>
                <a:lnTo>
                  <a:pt x="837249" y="1523999"/>
                </a:lnTo>
                <a:lnTo>
                  <a:pt x="838834" y="1536699"/>
                </a:lnTo>
                <a:lnTo>
                  <a:pt x="839854" y="1549399"/>
                </a:lnTo>
                <a:lnTo>
                  <a:pt x="840215" y="1574799"/>
                </a:lnTo>
                <a:lnTo>
                  <a:pt x="842680" y="1600199"/>
                </a:lnTo>
                <a:lnTo>
                  <a:pt x="742808" y="1600199"/>
                </a:lnTo>
                <a:lnTo>
                  <a:pt x="737740" y="1612899"/>
                </a:lnTo>
                <a:lnTo>
                  <a:pt x="733143" y="1625599"/>
                </a:lnTo>
                <a:close/>
              </a:path>
              <a:path w="2799080" h="1739900">
                <a:moveTo>
                  <a:pt x="112599" y="1739899"/>
                </a:moveTo>
                <a:lnTo>
                  <a:pt x="0" y="1739899"/>
                </a:lnTo>
                <a:lnTo>
                  <a:pt x="4100" y="1727199"/>
                </a:lnTo>
                <a:lnTo>
                  <a:pt x="8352" y="1727199"/>
                </a:lnTo>
                <a:lnTo>
                  <a:pt x="11757" y="1714499"/>
                </a:lnTo>
                <a:lnTo>
                  <a:pt x="19178" y="1689099"/>
                </a:lnTo>
                <a:lnTo>
                  <a:pt x="28200" y="1676399"/>
                </a:lnTo>
                <a:lnTo>
                  <a:pt x="37034" y="1650999"/>
                </a:lnTo>
                <a:lnTo>
                  <a:pt x="43891" y="1625599"/>
                </a:lnTo>
                <a:lnTo>
                  <a:pt x="48237" y="1612899"/>
                </a:lnTo>
                <a:lnTo>
                  <a:pt x="54560" y="1600199"/>
                </a:lnTo>
                <a:lnTo>
                  <a:pt x="68995" y="1574799"/>
                </a:lnTo>
                <a:lnTo>
                  <a:pt x="182375" y="1574799"/>
                </a:lnTo>
                <a:lnTo>
                  <a:pt x="177448" y="1587499"/>
                </a:lnTo>
                <a:lnTo>
                  <a:pt x="169321" y="1612899"/>
                </a:lnTo>
                <a:lnTo>
                  <a:pt x="153442" y="1638299"/>
                </a:lnTo>
                <a:lnTo>
                  <a:pt x="137202" y="1676399"/>
                </a:lnTo>
                <a:lnTo>
                  <a:pt x="129372" y="1701799"/>
                </a:lnTo>
                <a:lnTo>
                  <a:pt x="121731" y="1714499"/>
                </a:lnTo>
                <a:lnTo>
                  <a:pt x="114184" y="1727199"/>
                </a:lnTo>
                <a:lnTo>
                  <a:pt x="112599" y="1739899"/>
                </a:lnTo>
                <a:close/>
              </a:path>
              <a:path w="2799080" h="1739900">
                <a:moveTo>
                  <a:pt x="851895" y="1739899"/>
                </a:moveTo>
                <a:lnTo>
                  <a:pt x="756066" y="1739899"/>
                </a:lnTo>
                <a:lnTo>
                  <a:pt x="755862" y="1727199"/>
                </a:lnTo>
                <a:lnTo>
                  <a:pt x="754811" y="1727199"/>
                </a:lnTo>
                <a:lnTo>
                  <a:pt x="753478" y="1701799"/>
                </a:lnTo>
                <a:lnTo>
                  <a:pt x="752332" y="1689099"/>
                </a:lnTo>
                <a:lnTo>
                  <a:pt x="751846" y="1676399"/>
                </a:lnTo>
                <a:lnTo>
                  <a:pt x="751846" y="1663699"/>
                </a:lnTo>
                <a:lnTo>
                  <a:pt x="750339" y="1638299"/>
                </a:lnTo>
                <a:lnTo>
                  <a:pt x="747327" y="1625599"/>
                </a:lnTo>
                <a:lnTo>
                  <a:pt x="742808" y="1600199"/>
                </a:lnTo>
                <a:lnTo>
                  <a:pt x="842680" y="1600199"/>
                </a:lnTo>
                <a:lnTo>
                  <a:pt x="849253" y="1676399"/>
                </a:lnTo>
                <a:lnTo>
                  <a:pt x="850429" y="1701799"/>
                </a:lnTo>
                <a:lnTo>
                  <a:pt x="851135" y="1714499"/>
                </a:lnTo>
                <a:lnTo>
                  <a:pt x="851653" y="1727199"/>
                </a:lnTo>
                <a:lnTo>
                  <a:pt x="851895" y="1739899"/>
                </a:lnTo>
                <a:close/>
              </a:path>
              <a:path w="2799080" h="1739900">
                <a:moveTo>
                  <a:pt x="2028979" y="1739899"/>
                </a:moveTo>
                <a:lnTo>
                  <a:pt x="1825474" y="1739899"/>
                </a:lnTo>
                <a:lnTo>
                  <a:pt x="1830850" y="1727199"/>
                </a:lnTo>
                <a:lnTo>
                  <a:pt x="1844469" y="1727199"/>
                </a:lnTo>
                <a:lnTo>
                  <a:pt x="1858465" y="1714499"/>
                </a:lnTo>
                <a:lnTo>
                  <a:pt x="1922733" y="1638299"/>
                </a:lnTo>
                <a:lnTo>
                  <a:pt x="1961897" y="1612899"/>
                </a:lnTo>
                <a:lnTo>
                  <a:pt x="2123697" y="1612899"/>
                </a:lnTo>
                <a:lnTo>
                  <a:pt x="2101479" y="1625599"/>
                </a:lnTo>
                <a:lnTo>
                  <a:pt x="2085192" y="1650999"/>
                </a:lnTo>
                <a:lnTo>
                  <a:pt x="2054878" y="1676399"/>
                </a:lnTo>
                <a:lnTo>
                  <a:pt x="2039894" y="1714499"/>
                </a:lnTo>
                <a:lnTo>
                  <a:pt x="2035830" y="1727199"/>
                </a:lnTo>
                <a:lnTo>
                  <a:pt x="2028979" y="1739899"/>
                </a:lnTo>
                <a:close/>
              </a:path>
              <a:path w="2799080" h="1739900">
                <a:moveTo>
                  <a:pt x="705653" y="1727199"/>
                </a:moveTo>
                <a:lnTo>
                  <a:pt x="586672" y="1727199"/>
                </a:lnTo>
                <a:lnTo>
                  <a:pt x="591175" y="1701799"/>
                </a:lnTo>
                <a:lnTo>
                  <a:pt x="603226" y="1676399"/>
                </a:lnTo>
                <a:lnTo>
                  <a:pt x="606426" y="1663699"/>
                </a:lnTo>
                <a:lnTo>
                  <a:pt x="610004" y="1638299"/>
                </a:lnTo>
                <a:lnTo>
                  <a:pt x="613958" y="1625599"/>
                </a:lnTo>
                <a:lnTo>
                  <a:pt x="729110" y="1625599"/>
                </a:lnTo>
                <a:lnTo>
                  <a:pt x="725737" y="1638299"/>
                </a:lnTo>
                <a:lnTo>
                  <a:pt x="722536" y="1663699"/>
                </a:lnTo>
                <a:lnTo>
                  <a:pt x="718958" y="1676399"/>
                </a:lnTo>
                <a:lnTo>
                  <a:pt x="715004" y="1676399"/>
                </a:lnTo>
                <a:lnTo>
                  <a:pt x="710674" y="1701799"/>
                </a:lnTo>
                <a:lnTo>
                  <a:pt x="705653" y="1701799"/>
                </a:lnTo>
                <a:lnTo>
                  <a:pt x="704649" y="1714499"/>
                </a:lnTo>
                <a:lnTo>
                  <a:pt x="701636" y="1714499"/>
                </a:lnTo>
                <a:lnTo>
                  <a:pt x="705653" y="1727199"/>
                </a:lnTo>
                <a:close/>
              </a:path>
              <a:path w="2799080" h="1739900">
                <a:moveTo>
                  <a:pt x="694025" y="1739899"/>
                </a:moveTo>
                <a:lnTo>
                  <a:pt x="578931" y="1739899"/>
                </a:lnTo>
                <a:lnTo>
                  <a:pt x="582263" y="1727199"/>
                </a:lnTo>
                <a:lnTo>
                  <a:pt x="695611" y="1727199"/>
                </a:lnTo>
                <a:lnTo>
                  <a:pt x="694025" y="173989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221693" cy="1981940"/>
          </a:xfrm>
          <a:prstGeom prst="rect">
            <a:avLst/>
          </a:prstGeom>
        </p:spPr>
      </p:pic>
      <p:sp>
        <p:nvSpPr>
          <p:cNvPr id="6" name="object 6" descr=""/>
          <p:cNvSpPr/>
          <p:nvPr/>
        </p:nvSpPr>
        <p:spPr>
          <a:xfrm>
            <a:off x="9148232" y="9271077"/>
            <a:ext cx="3605529" cy="1016000"/>
          </a:xfrm>
          <a:custGeom>
            <a:avLst/>
            <a:gdLst/>
            <a:ahLst/>
            <a:cxnLst/>
            <a:rect l="l" t="t" r="r" b="b"/>
            <a:pathLst>
              <a:path w="3605529" h="1016000">
                <a:moveTo>
                  <a:pt x="2248026" y="933926"/>
                </a:moveTo>
                <a:lnTo>
                  <a:pt x="2241859" y="928121"/>
                </a:lnTo>
                <a:lnTo>
                  <a:pt x="2235449" y="922316"/>
                </a:lnTo>
                <a:lnTo>
                  <a:pt x="2229523" y="916512"/>
                </a:lnTo>
                <a:lnTo>
                  <a:pt x="2205901" y="880352"/>
                </a:lnTo>
                <a:lnTo>
                  <a:pt x="2181634" y="813839"/>
                </a:lnTo>
                <a:lnTo>
                  <a:pt x="2173370" y="759782"/>
                </a:lnTo>
                <a:lnTo>
                  <a:pt x="2169984" y="740433"/>
                </a:lnTo>
                <a:lnTo>
                  <a:pt x="2165630" y="721084"/>
                </a:lnTo>
                <a:lnTo>
                  <a:pt x="2160309" y="701734"/>
                </a:lnTo>
                <a:lnTo>
                  <a:pt x="2144388" y="648834"/>
                </a:lnTo>
                <a:lnTo>
                  <a:pt x="2130115" y="595862"/>
                </a:lnTo>
                <a:lnTo>
                  <a:pt x="2117418" y="542747"/>
                </a:lnTo>
                <a:lnTo>
                  <a:pt x="2106226" y="489417"/>
                </a:lnTo>
                <a:lnTo>
                  <a:pt x="2096468" y="435801"/>
                </a:lnTo>
                <a:lnTo>
                  <a:pt x="2088072" y="381826"/>
                </a:lnTo>
                <a:lnTo>
                  <a:pt x="2081864" y="327204"/>
                </a:lnTo>
                <a:lnTo>
                  <a:pt x="2079042" y="271857"/>
                </a:lnTo>
                <a:lnTo>
                  <a:pt x="2079738" y="234771"/>
                </a:lnTo>
                <a:lnTo>
                  <a:pt x="2079787" y="232151"/>
                </a:lnTo>
                <a:lnTo>
                  <a:pt x="2079883" y="227031"/>
                </a:lnTo>
                <a:lnTo>
                  <a:pt x="2079998" y="220904"/>
                </a:lnTo>
                <a:lnTo>
                  <a:pt x="2080023" y="219614"/>
                </a:lnTo>
                <a:lnTo>
                  <a:pt x="2080144" y="215462"/>
                </a:lnTo>
                <a:lnTo>
                  <a:pt x="2085492" y="159954"/>
                </a:lnTo>
                <a:lnTo>
                  <a:pt x="2102543" y="117869"/>
                </a:lnTo>
                <a:lnTo>
                  <a:pt x="2139589" y="91989"/>
                </a:lnTo>
                <a:lnTo>
                  <a:pt x="2149989" y="95456"/>
                </a:lnTo>
                <a:lnTo>
                  <a:pt x="2155149" y="98036"/>
                </a:lnTo>
                <a:lnTo>
                  <a:pt x="2160309" y="103196"/>
                </a:lnTo>
                <a:lnTo>
                  <a:pt x="2162889" y="110935"/>
                </a:lnTo>
                <a:lnTo>
                  <a:pt x="2166678" y="119078"/>
                </a:lnTo>
                <a:lnTo>
                  <a:pt x="2169984" y="127705"/>
                </a:lnTo>
                <a:lnTo>
                  <a:pt x="2172322" y="136331"/>
                </a:lnTo>
                <a:lnTo>
                  <a:pt x="2173209" y="144474"/>
                </a:lnTo>
                <a:lnTo>
                  <a:pt x="2178933" y="182407"/>
                </a:lnTo>
                <a:lnTo>
                  <a:pt x="2186108" y="219614"/>
                </a:lnTo>
                <a:lnTo>
                  <a:pt x="2191264" y="256700"/>
                </a:lnTo>
                <a:lnTo>
                  <a:pt x="2191268" y="296689"/>
                </a:lnTo>
                <a:lnTo>
                  <a:pt x="2192316" y="320311"/>
                </a:lnTo>
                <a:lnTo>
                  <a:pt x="2197718" y="344417"/>
                </a:lnTo>
                <a:lnTo>
                  <a:pt x="2205054" y="368523"/>
                </a:lnTo>
                <a:lnTo>
                  <a:pt x="2211907" y="392145"/>
                </a:lnTo>
                <a:lnTo>
                  <a:pt x="2218236" y="417703"/>
                </a:lnTo>
                <a:lnTo>
                  <a:pt x="2221904" y="443744"/>
                </a:lnTo>
                <a:lnTo>
                  <a:pt x="2223154" y="469784"/>
                </a:lnTo>
                <a:lnTo>
                  <a:pt x="2222227" y="495342"/>
                </a:lnTo>
                <a:lnTo>
                  <a:pt x="2221259" y="504976"/>
                </a:lnTo>
                <a:lnTo>
                  <a:pt x="2222227" y="514369"/>
                </a:lnTo>
                <a:lnTo>
                  <a:pt x="2225129" y="523277"/>
                </a:lnTo>
                <a:lnTo>
                  <a:pt x="2229967" y="531460"/>
                </a:lnTo>
                <a:lnTo>
                  <a:pt x="2239682" y="553631"/>
                </a:lnTo>
                <a:lnTo>
                  <a:pt x="2245769" y="577254"/>
                </a:lnTo>
                <a:lnTo>
                  <a:pt x="2248469" y="601843"/>
                </a:lnTo>
                <a:lnTo>
                  <a:pt x="2248072" y="624337"/>
                </a:lnTo>
                <a:lnTo>
                  <a:pt x="2248192" y="634657"/>
                </a:lnTo>
                <a:lnTo>
                  <a:pt x="2261812" y="679523"/>
                </a:lnTo>
                <a:lnTo>
                  <a:pt x="2273825" y="693995"/>
                </a:lnTo>
                <a:lnTo>
                  <a:pt x="2397846" y="693995"/>
                </a:lnTo>
                <a:lnTo>
                  <a:pt x="2389921" y="719794"/>
                </a:lnTo>
                <a:lnTo>
                  <a:pt x="2373071" y="753816"/>
                </a:lnTo>
                <a:lnTo>
                  <a:pt x="2353802" y="786871"/>
                </a:lnTo>
                <a:lnTo>
                  <a:pt x="2348481" y="794651"/>
                </a:lnTo>
                <a:lnTo>
                  <a:pt x="2344128" y="802673"/>
                </a:lnTo>
                <a:lnTo>
                  <a:pt x="2340741" y="811179"/>
                </a:lnTo>
                <a:lnTo>
                  <a:pt x="2338323" y="820410"/>
                </a:lnTo>
                <a:lnTo>
                  <a:pt x="2331470" y="859189"/>
                </a:lnTo>
                <a:lnTo>
                  <a:pt x="2312524" y="892647"/>
                </a:lnTo>
                <a:lnTo>
                  <a:pt x="2283903" y="918366"/>
                </a:lnTo>
                <a:lnTo>
                  <a:pt x="2248026" y="933926"/>
                </a:lnTo>
                <a:close/>
              </a:path>
              <a:path w="3605529" h="1016000">
                <a:moveTo>
                  <a:pt x="2397846" y="693995"/>
                </a:moveTo>
                <a:lnTo>
                  <a:pt x="2273825" y="693995"/>
                </a:lnTo>
                <a:lnTo>
                  <a:pt x="2286362" y="681458"/>
                </a:lnTo>
                <a:lnTo>
                  <a:pt x="2296722" y="667228"/>
                </a:lnTo>
                <a:lnTo>
                  <a:pt x="2304663" y="651547"/>
                </a:lnTo>
                <a:lnTo>
                  <a:pt x="2309944" y="634657"/>
                </a:lnTo>
                <a:lnTo>
                  <a:pt x="2324152" y="583969"/>
                </a:lnTo>
                <a:lnTo>
                  <a:pt x="2340211" y="533687"/>
                </a:lnTo>
                <a:lnTo>
                  <a:pt x="2358074" y="483901"/>
                </a:lnTo>
                <a:lnTo>
                  <a:pt x="2377698" y="434703"/>
                </a:lnTo>
                <a:lnTo>
                  <a:pt x="2399037" y="386181"/>
                </a:lnTo>
                <a:lnTo>
                  <a:pt x="2422046" y="338426"/>
                </a:lnTo>
                <a:lnTo>
                  <a:pt x="2446679" y="291529"/>
                </a:lnTo>
                <a:lnTo>
                  <a:pt x="2452081" y="279919"/>
                </a:lnTo>
                <a:lnTo>
                  <a:pt x="2474937" y="232151"/>
                </a:lnTo>
                <a:lnTo>
                  <a:pt x="2513757" y="206392"/>
                </a:lnTo>
                <a:lnTo>
                  <a:pt x="2527140" y="204901"/>
                </a:lnTo>
                <a:lnTo>
                  <a:pt x="2539556" y="208005"/>
                </a:lnTo>
                <a:lnTo>
                  <a:pt x="2550037" y="215462"/>
                </a:lnTo>
                <a:lnTo>
                  <a:pt x="2557615" y="227031"/>
                </a:lnTo>
                <a:lnTo>
                  <a:pt x="2557615" y="232151"/>
                </a:lnTo>
                <a:lnTo>
                  <a:pt x="2560195" y="234771"/>
                </a:lnTo>
                <a:lnTo>
                  <a:pt x="2563178" y="262183"/>
                </a:lnTo>
                <a:lnTo>
                  <a:pt x="2560840" y="289594"/>
                </a:lnTo>
                <a:lnTo>
                  <a:pt x="2553664" y="316038"/>
                </a:lnTo>
                <a:lnTo>
                  <a:pt x="2542136" y="340547"/>
                </a:lnTo>
                <a:lnTo>
                  <a:pt x="2519924" y="381624"/>
                </a:lnTo>
                <a:lnTo>
                  <a:pt x="2499890" y="423427"/>
                </a:lnTo>
                <a:lnTo>
                  <a:pt x="2482274" y="465713"/>
                </a:lnTo>
                <a:lnTo>
                  <a:pt x="2467318" y="508241"/>
                </a:lnTo>
                <a:lnTo>
                  <a:pt x="2455225" y="537628"/>
                </a:lnTo>
                <a:lnTo>
                  <a:pt x="2442164" y="567257"/>
                </a:lnTo>
                <a:lnTo>
                  <a:pt x="2428136" y="596402"/>
                </a:lnTo>
                <a:lnTo>
                  <a:pt x="2413140" y="624337"/>
                </a:lnTo>
                <a:lnTo>
                  <a:pt x="2410560" y="632077"/>
                </a:lnTo>
                <a:lnTo>
                  <a:pt x="2402821" y="639817"/>
                </a:lnTo>
                <a:lnTo>
                  <a:pt x="2402784" y="645742"/>
                </a:lnTo>
                <a:lnTo>
                  <a:pt x="2401172" y="679523"/>
                </a:lnTo>
                <a:lnTo>
                  <a:pt x="2401080" y="681458"/>
                </a:lnTo>
                <a:lnTo>
                  <a:pt x="2400966" y="683836"/>
                </a:lnTo>
                <a:lnTo>
                  <a:pt x="2397846" y="693995"/>
                </a:lnTo>
                <a:close/>
              </a:path>
              <a:path w="3605529" h="1016000">
                <a:moveTo>
                  <a:pt x="1143082" y="1015922"/>
                </a:moveTo>
                <a:lnTo>
                  <a:pt x="1046281" y="1015922"/>
                </a:lnTo>
                <a:lnTo>
                  <a:pt x="1040629" y="988104"/>
                </a:lnTo>
                <a:lnTo>
                  <a:pt x="1038049" y="980364"/>
                </a:lnTo>
                <a:lnTo>
                  <a:pt x="1038049" y="964885"/>
                </a:lnTo>
                <a:lnTo>
                  <a:pt x="1042241" y="947712"/>
                </a:lnTo>
                <a:lnTo>
                  <a:pt x="1048369" y="931991"/>
                </a:lnTo>
                <a:lnTo>
                  <a:pt x="1058366" y="919172"/>
                </a:lnTo>
                <a:lnTo>
                  <a:pt x="1074168" y="910707"/>
                </a:lnTo>
                <a:lnTo>
                  <a:pt x="1090494" y="910505"/>
                </a:lnTo>
                <a:lnTo>
                  <a:pt x="1102224" y="918769"/>
                </a:lnTo>
                <a:lnTo>
                  <a:pt x="1130765" y="964038"/>
                </a:lnTo>
                <a:lnTo>
                  <a:pt x="1142374" y="1005559"/>
                </a:lnTo>
                <a:lnTo>
                  <a:pt x="1143082" y="1015922"/>
                </a:lnTo>
                <a:close/>
              </a:path>
              <a:path w="3605529" h="1016000">
                <a:moveTo>
                  <a:pt x="1360457" y="673839"/>
                </a:moveTo>
                <a:lnTo>
                  <a:pt x="1320630" y="654812"/>
                </a:lnTo>
                <a:lnTo>
                  <a:pt x="1292222" y="585122"/>
                </a:lnTo>
                <a:lnTo>
                  <a:pt x="1276123" y="535588"/>
                </a:lnTo>
                <a:lnTo>
                  <a:pt x="1260644" y="486054"/>
                </a:lnTo>
                <a:lnTo>
                  <a:pt x="1245895" y="436891"/>
                </a:lnTo>
                <a:lnTo>
                  <a:pt x="1231542" y="386986"/>
                </a:lnTo>
                <a:lnTo>
                  <a:pt x="1219574" y="336295"/>
                </a:lnTo>
                <a:lnTo>
                  <a:pt x="1208896" y="285031"/>
                </a:lnTo>
                <a:lnTo>
                  <a:pt x="1198649" y="233481"/>
                </a:lnTo>
                <a:lnTo>
                  <a:pt x="1187971" y="181931"/>
                </a:lnTo>
                <a:lnTo>
                  <a:pt x="1176003" y="130667"/>
                </a:lnTo>
                <a:lnTo>
                  <a:pt x="1161885" y="79977"/>
                </a:lnTo>
                <a:lnTo>
                  <a:pt x="1159990" y="70705"/>
                </a:lnTo>
                <a:lnTo>
                  <a:pt x="1158337" y="61917"/>
                </a:lnTo>
                <a:lnTo>
                  <a:pt x="1157168" y="53129"/>
                </a:lnTo>
                <a:lnTo>
                  <a:pt x="1156725" y="43858"/>
                </a:lnTo>
                <a:lnTo>
                  <a:pt x="1157572" y="28661"/>
                </a:lnTo>
                <a:lnTo>
                  <a:pt x="1163497" y="15156"/>
                </a:lnTo>
                <a:lnTo>
                  <a:pt x="1173777" y="5038"/>
                </a:lnTo>
                <a:lnTo>
                  <a:pt x="1187684" y="0"/>
                </a:lnTo>
                <a:lnTo>
                  <a:pt x="1191997" y="11166"/>
                </a:lnTo>
                <a:lnTo>
                  <a:pt x="1197036" y="21606"/>
                </a:lnTo>
                <a:lnTo>
                  <a:pt x="1202559" y="31563"/>
                </a:lnTo>
                <a:lnTo>
                  <a:pt x="1208323" y="41278"/>
                </a:lnTo>
                <a:lnTo>
                  <a:pt x="1213684" y="50953"/>
                </a:lnTo>
                <a:lnTo>
                  <a:pt x="1218320" y="60627"/>
                </a:lnTo>
                <a:lnTo>
                  <a:pt x="1222472" y="70302"/>
                </a:lnTo>
                <a:lnTo>
                  <a:pt x="1226383" y="79977"/>
                </a:lnTo>
                <a:lnTo>
                  <a:pt x="1236339" y="110210"/>
                </a:lnTo>
                <a:lnTo>
                  <a:pt x="1247989" y="139959"/>
                </a:lnTo>
                <a:lnTo>
                  <a:pt x="1257220" y="170676"/>
                </a:lnTo>
                <a:lnTo>
                  <a:pt x="1259921" y="203812"/>
                </a:lnTo>
                <a:lnTo>
                  <a:pt x="1259921" y="208972"/>
                </a:lnTo>
                <a:lnTo>
                  <a:pt x="1267661" y="216712"/>
                </a:lnTo>
                <a:lnTo>
                  <a:pt x="1270241" y="224451"/>
                </a:lnTo>
                <a:lnTo>
                  <a:pt x="1275602" y="237593"/>
                </a:lnTo>
                <a:lnTo>
                  <a:pt x="1280238" y="250251"/>
                </a:lnTo>
                <a:lnTo>
                  <a:pt x="1284390" y="262908"/>
                </a:lnTo>
                <a:lnTo>
                  <a:pt x="1288300" y="276050"/>
                </a:lnTo>
                <a:lnTo>
                  <a:pt x="1295677" y="308500"/>
                </a:lnTo>
                <a:lnTo>
                  <a:pt x="1302812" y="340225"/>
                </a:lnTo>
                <a:lnTo>
                  <a:pt x="1310431" y="371466"/>
                </a:lnTo>
                <a:lnTo>
                  <a:pt x="1319259" y="402465"/>
                </a:lnTo>
                <a:lnTo>
                  <a:pt x="1327805" y="434351"/>
                </a:lnTo>
                <a:lnTo>
                  <a:pt x="1341188" y="464060"/>
                </a:lnTo>
                <a:lnTo>
                  <a:pt x="1358442" y="491351"/>
                </a:lnTo>
                <a:lnTo>
                  <a:pt x="1378597" y="515981"/>
                </a:lnTo>
                <a:lnTo>
                  <a:pt x="1502433" y="515981"/>
                </a:lnTo>
                <a:lnTo>
                  <a:pt x="1487397" y="539240"/>
                </a:lnTo>
                <a:lnTo>
                  <a:pt x="1473086" y="562742"/>
                </a:lnTo>
                <a:lnTo>
                  <a:pt x="1459259" y="586727"/>
                </a:lnTo>
                <a:lnTo>
                  <a:pt x="1445675" y="611438"/>
                </a:lnTo>
                <a:lnTo>
                  <a:pt x="1436605" y="625990"/>
                </a:lnTo>
                <a:lnTo>
                  <a:pt x="1425358" y="638849"/>
                </a:lnTo>
                <a:lnTo>
                  <a:pt x="1412660" y="650257"/>
                </a:lnTo>
                <a:lnTo>
                  <a:pt x="1399236" y="660456"/>
                </a:lnTo>
                <a:lnTo>
                  <a:pt x="1394077" y="665616"/>
                </a:lnTo>
                <a:lnTo>
                  <a:pt x="1383757" y="670775"/>
                </a:lnTo>
                <a:lnTo>
                  <a:pt x="1360457" y="673839"/>
                </a:lnTo>
                <a:close/>
              </a:path>
              <a:path w="3605529" h="1016000">
                <a:moveTo>
                  <a:pt x="1502433" y="515981"/>
                </a:moveTo>
                <a:lnTo>
                  <a:pt x="1378597" y="515981"/>
                </a:lnTo>
                <a:lnTo>
                  <a:pt x="1388917" y="508241"/>
                </a:lnTo>
                <a:lnTo>
                  <a:pt x="1394077" y="508241"/>
                </a:lnTo>
                <a:lnTo>
                  <a:pt x="1396656" y="505661"/>
                </a:lnTo>
                <a:lnTo>
                  <a:pt x="1423383" y="461158"/>
                </a:lnTo>
                <a:lnTo>
                  <a:pt x="1449867" y="416654"/>
                </a:lnTo>
                <a:lnTo>
                  <a:pt x="1476835" y="372151"/>
                </a:lnTo>
                <a:lnTo>
                  <a:pt x="1505013" y="327648"/>
                </a:lnTo>
                <a:lnTo>
                  <a:pt x="1520935" y="301002"/>
                </a:lnTo>
                <a:lnTo>
                  <a:pt x="1537584" y="275082"/>
                </a:lnTo>
                <a:lnTo>
                  <a:pt x="1554716" y="249646"/>
                </a:lnTo>
                <a:lnTo>
                  <a:pt x="1572090" y="224451"/>
                </a:lnTo>
                <a:lnTo>
                  <a:pt x="1703665" y="30958"/>
                </a:lnTo>
                <a:lnTo>
                  <a:pt x="1720233" y="9997"/>
                </a:lnTo>
                <a:lnTo>
                  <a:pt x="1737527" y="644"/>
                </a:lnTo>
                <a:lnTo>
                  <a:pt x="1759174" y="1934"/>
                </a:lnTo>
                <a:lnTo>
                  <a:pt x="1788802" y="12899"/>
                </a:lnTo>
                <a:lnTo>
                  <a:pt x="1792229" y="48655"/>
                </a:lnTo>
                <a:lnTo>
                  <a:pt x="1789125" y="82234"/>
                </a:lnTo>
                <a:lnTo>
                  <a:pt x="1776830" y="113394"/>
                </a:lnTo>
                <a:lnTo>
                  <a:pt x="1752684" y="141894"/>
                </a:lnTo>
                <a:lnTo>
                  <a:pt x="1741518" y="155842"/>
                </a:lnTo>
                <a:lnTo>
                  <a:pt x="1734947" y="172208"/>
                </a:lnTo>
                <a:lnTo>
                  <a:pt x="1726925" y="187607"/>
                </a:lnTo>
                <a:lnTo>
                  <a:pt x="1711405" y="198652"/>
                </a:lnTo>
                <a:lnTo>
                  <a:pt x="1695966" y="223806"/>
                </a:lnTo>
                <a:lnTo>
                  <a:pt x="1680769" y="248961"/>
                </a:lnTo>
                <a:lnTo>
                  <a:pt x="1666055" y="274115"/>
                </a:lnTo>
                <a:lnTo>
                  <a:pt x="1652067" y="299269"/>
                </a:lnTo>
                <a:lnTo>
                  <a:pt x="1637596" y="329300"/>
                </a:lnTo>
                <a:lnTo>
                  <a:pt x="1621431" y="357639"/>
                </a:lnTo>
                <a:lnTo>
                  <a:pt x="1603815" y="384527"/>
                </a:lnTo>
                <a:lnTo>
                  <a:pt x="1584990" y="410205"/>
                </a:lnTo>
                <a:lnTo>
                  <a:pt x="1564834" y="436891"/>
                </a:lnTo>
                <a:lnTo>
                  <a:pt x="1522588" y="489295"/>
                </a:lnTo>
                <a:lnTo>
                  <a:pt x="1502433" y="515981"/>
                </a:lnTo>
                <a:close/>
              </a:path>
              <a:path w="3605529" h="1016000">
                <a:moveTo>
                  <a:pt x="3213637" y="968311"/>
                </a:moveTo>
                <a:lnTo>
                  <a:pt x="3166473" y="951985"/>
                </a:lnTo>
                <a:lnTo>
                  <a:pt x="3112617" y="902645"/>
                </a:lnTo>
                <a:lnTo>
                  <a:pt x="3068436" y="843629"/>
                </a:lnTo>
                <a:lnTo>
                  <a:pt x="3052957" y="815452"/>
                </a:lnTo>
                <a:lnTo>
                  <a:pt x="3037478" y="788484"/>
                </a:lnTo>
                <a:lnTo>
                  <a:pt x="3006519" y="735273"/>
                </a:lnTo>
                <a:lnTo>
                  <a:pt x="2984710" y="689883"/>
                </a:lnTo>
                <a:lnTo>
                  <a:pt x="2965563" y="643041"/>
                </a:lnTo>
                <a:lnTo>
                  <a:pt x="2948833" y="595232"/>
                </a:lnTo>
                <a:lnTo>
                  <a:pt x="2934378" y="547262"/>
                </a:lnTo>
                <a:lnTo>
                  <a:pt x="2918802" y="500501"/>
                </a:lnTo>
                <a:lnTo>
                  <a:pt x="2918802" y="497922"/>
                </a:lnTo>
                <a:lnTo>
                  <a:pt x="2916222" y="495342"/>
                </a:lnTo>
                <a:lnTo>
                  <a:pt x="2916222" y="490182"/>
                </a:lnTo>
                <a:lnTo>
                  <a:pt x="2936176" y="445558"/>
                </a:lnTo>
                <a:lnTo>
                  <a:pt x="2952341" y="438584"/>
                </a:lnTo>
                <a:lnTo>
                  <a:pt x="2960040" y="439067"/>
                </a:lnTo>
                <a:lnTo>
                  <a:pt x="2967498" y="440519"/>
                </a:lnTo>
                <a:lnTo>
                  <a:pt x="2974471" y="442937"/>
                </a:lnTo>
                <a:lnTo>
                  <a:pt x="2980720" y="446323"/>
                </a:lnTo>
                <a:lnTo>
                  <a:pt x="2984952" y="452169"/>
                </a:lnTo>
                <a:lnTo>
                  <a:pt x="2989427" y="458255"/>
                </a:lnTo>
                <a:lnTo>
                  <a:pt x="2993418" y="464826"/>
                </a:lnTo>
                <a:lnTo>
                  <a:pt x="2996199" y="472122"/>
                </a:lnTo>
                <a:lnTo>
                  <a:pt x="3020975" y="517147"/>
                </a:lnTo>
                <a:lnTo>
                  <a:pt x="3046564" y="561584"/>
                </a:lnTo>
                <a:lnTo>
                  <a:pt x="3072829" y="605480"/>
                </a:lnTo>
                <a:lnTo>
                  <a:pt x="3099636" y="648880"/>
                </a:lnTo>
                <a:lnTo>
                  <a:pt x="3126849" y="691828"/>
                </a:lnTo>
                <a:lnTo>
                  <a:pt x="3154333" y="734370"/>
                </a:lnTo>
                <a:lnTo>
                  <a:pt x="3181952" y="776552"/>
                </a:lnTo>
                <a:lnTo>
                  <a:pt x="3188241" y="787758"/>
                </a:lnTo>
                <a:lnTo>
                  <a:pt x="3195497" y="798481"/>
                </a:lnTo>
                <a:lnTo>
                  <a:pt x="3203720" y="809204"/>
                </a:lnTo>
                <a:lnTo>
                  <a:pt x="3212911" y="820410"/>
                </a:lnTo>
                <a:lnTo>
                  <a:pt x="3366563" y="820410"/>
                </a:lnTo>
                <a:lnTo>
                  <a:pt x="3345746" y="850997"/>
                </a:lnTo>
                <a:lnTo>
                  <a:pt x="3318832" y="887673"/>
                </a:lnTo>
                <a:lnTo>
                  <a:pt x="3290309" y="923606"/>
                </a:lnTo>
                <a:lnTo>
                  <a:pt x="3247861" y="957709"/>
                </a:lnTo>
                <a:lnTo>
                  <a:pt x="3230971" y="964885"/>
                </a:lnTo>
                <a:lnTo>
                  <a:pt x="3213637" y="968311"/>
                </a:lnTo>
                <a:close/>
              </a:path>
              <a:path w="3605529" h="1016000">
                <a:moveTo>
                  <a:pt x="3366563" y="820410"/>
                </a:moveTo>
                <a:lnTo>
                  <a:pt x="3212911" y="820410"/>
                </a:lnTo>
                <a:lnTo>
                  <a:pt x="3229854" y="809204"/>
                </a:lnTo>
                <a:lnTo>
                  <a:pt x="3244837" y="795578"/>
                </a:lnTo>
                <a:lnTo>
                  <a:pt x="3257535" y="779414"/>
                </a:lnTo>
                <a:lnTo>
                  <a:pt x="3267089" y="761072"/>
                </a:lnTo>
                <a:lnTo>
                  <a:pt x="3292888" y="718705"/>
                </a:lnTo>
                <a:lnTo>
                  <a:pt x="3322557" y="679483"/>
                </a:lnTo>
                <a:lnTo>
                  <a:pt x="3409427" y="575117"/>
                </a:lnTo>
                <a:lnTo>
                  <a:pt x="3458687" y="519891"/>
                </a:lnTo>
                <a:lnTo>
                  <a:pt x="3483801" y="492762"/>
                </a:lnTo>
                <a:lnTo>
                  <a:pt x="3498313" y="476758"/>
                </a:lnTo>
                <a:lnTo>
                  <a:pt x="3514760" y="463415"/>
                </a:lnTo>
                <a:lnTo>
                  <a:pt x="3533142" y="452491"/>
                </a:lnTo>
                <a:lnTo>
                  <a:pt x="3553459" y="443744"/>
                </a:lnTo>
                <a:lnTo>
                  <a:pt x="3565391" y="440277"/>
                </a:lnTo>
                <a:lnTo>
                  <a:pt x="3577323" y="441164"/>
                </a:lnTo>
                <a:lnTo>
                  <a:pt x="3588287" y="445920"/>
                </a:lnTo>
                <a:lnTo>
                  <a:pt x="3597317" y="454063"/>
                </a:lnTo>
                <a:lnTo>
                  <a:pt x="3602477" y="459223"/>
                </a:lnTo>
                <a:lnTo>
                  <a:pt x="3605057" y="466963"/>
                </a:lnTo>
                <a:lnTo>
                  <a:pt x="3605057" y="474702"/>
                </a:lnTo>
                <a:lnTo>
                  <a:pt x="3586191" y="524769"/>
                </a:lnTo>
                <a:lnTo>
                  <a:pt x="3559143" y="553228"/>
                </a:lnTo>
                <a:lnTo>
                  <a:pt x="3545397" y="568224"/>
                </a:lnTo>
                <a:lnTo>
                  <a:pt x="3533102" y="584187"/>
                </a:lnTo>
                <a:lnTo>
                  <a:pt x="3522500" y="601118"/>
                </a:lnTo>
                <a:lnTo>
                  <a:pt x="3517743" y="608777"/>
                </a:lnTo>
                <a:lnTo>
                  <a:pt x="3511535" y="615952"/>
                </a:lnTo>
                <a:lnTo>
                  <a:pt x="3504360" y="622160"/>
                </a:lnTo>
                <a:lnTo>
                  <a:pt x="3496701" y="626917"/>
                </a:lnTo>
                <a:lnTo>
                  <a:pt x="3486059" y="635181"/>
                </a:lnTo>
                <a:lnTo>
                  <a:pt x="3477352" y="644654"/>
                </a:lnTo>
                <a:lnTo>
                  <a:pt x="3470579" y="655578"/>
                </a:lnTo>
                <a:lnTo>
                  <a:pt x="3465742" y="668195"/>
                </a:lnTo>
                <a:lnTo>
                  <a:pt x="3455221" y="685570"/>
                </a:lnTo>
                <a:lnTo>
                  <a:pt x="3443490" y="702702"/>
                </a:lnTo>
                <a:lnTo>
                  <a:pt x="3431276" y="719350"/>
                </a:lnTo>
                <a:lnTo>
                  <a:pt x="3419304" y="735273"/>
                </a:lnTo>
                <a:lnTo>
                  <a:pt x="3395734" y="774921"/>
                </a:lnTo>
                <a:lnTo>
                  <a:pt x="3371297" y="813455"/>
                </a:lnTo>
                <a:lnTo>
                  <a:pt x="3366563" y="820410"/>
                </a:lnTo>
                <a:close/>
              </a:path>
              <a:path w="3605529" h="1016000">
                <a:moveTo>
                  <a:pt x="158301" y="921026"/>
                </a:moveTo>
                <a:lnTo>
                  <a:pt x="127826" y="892849"/>
                </a:lnTo>
                <a:lnTo>
                  <a:pt x="101867" y="826215"/>
                </a:lnTo>
                <a:lnTo>
                  <a:pt x="90901" y="792031"/>
                </a:lnTo>
                <a:lnTo>
                  <a:pt x="68004" y="724953"/>
                </a:lnTo>
                <a:lnTo>
                  <a:pt x="41883" y="660456"/>
                </a:lnTo>
                <a:lnTo>
                  <a:pt x="27734" y="628449"/>
                </a:lnTo>
                <a:lnTo>
                  <a:pt x="13826" y="595958"/>
                </a:lnTo>
                <a:lnTo>
                  <a:pt x="11488" y="590153"/>
                </a:lnTo>
                <a:lnTo>
                  <a:pt x="5845" y="578544"/>
                </a:lnTo>
                <a:lnTo>
                  <a:pt x="3507" y="572739"/>
                </a:lnTo>
                <a:lnTo>
                  <a:pt x="0" y="562702"/>
                </a:lnTo>
                <a:lnTo>
                  <a:pt x="604" y="552422"/>
                </a:lnTo>
                <a:lnTo>
                  <a:pt x="4595" y="542627"/>
                </a:lnTo>
                <a:lnTo>
                  <a:pt x="11246" y="534040"/>
                </a:lnTo>
                <a:lnTo>
                  <a:pt x="21324" y="529687"/>
                </a:lnTo>
                <a:lnTo>
                  <a:pt x="31886" y="528236"/>
                </a:lnTo>
                <a:lnTo>
                  <a:pt x="42447" y="529687"/>
                </a:lnTo>
                <a:lnTo>
                  <a:pt x="73134" y="554639"/>
                </a:lnTo>
                <a:lnTo>
                  <a:pt x="119602" y="647556"/>
                </a:lnTo>
                <a:lnTo>
                  <a:pt x="137500" y="684239"/>
                </a:lnTo>
                <a:lnTo>
                  <a:pt x="156366" y="720439"/>
                </a:lnTo>
                <a:lnTo>
                  <a:pt x="176199" y="755670"/>
                </a:lnTo>
                <a:lnTo>
                  <a:pt x="197000" y="789451"/>
                </a:lnTo>
                <a:lnTo>
                  <a:pt x="377222" y="789451"/>
                </a:lnTo>
                <a:lnTo>
                  <a:pt x="360541" y="805011"/>
                </a:lnTo>
                <a:lnTo>
                  <a:pt x="338572" y="826215"/>
                </a:lnTo>
                <a:lnTo>
                  <a:pt x="314184" y="844516"/>
                </a:lnTo>
                <a:lnTo>
                  <a:pt x="284716" y="856529"/>
                </a:lnTo>
                <a:lnTo>
                  <a:pt x="275929" y="860640"/>
                </a:lnTo>
                <a:lnTo>
                  <a:pt x="268592" y="868138"/>
                </a:lnTo>
                <a:lnTo>
                  <a:pt x="262223" y="877571"/>
                </a:lnTo>
                <a:lnTo>
                  <a:pt x="256337" y="887488"/>
                </a:lnTo>
                <a:lnTo>
                  <a:pt x="250412" y="897001"/>
                </a:lnTo>
                <a:lnTo>
                  <a:pt x="208367" y="917761"/>
                </a:lnTo>
                <a:lnTo>
                  <a:pt x="175312" y="920583"/>
                </a:lnTo>
                <a:lnTo>
                  <a:pt x="158301" y="921026"/>
                </a:lnTo>
                <a:close/>
              </a:path>
              <a:path w="3605529" h="1016000">
                <a:moveTo>
                  <a:pt x="377222" y="789451"/>
                </a:moveTo>
                <a:lnTo>
                  <a:pt x="197000" y="789451"/>
                </a:lnTo>
                <a:lnTo>
                  <a:pt x="226548" y="774052"/>
                </a:lnTo>
                <a:lnTo>
                  <a:pt x="253435" y="755267"/>
                </a:lnTo>
                <a:lnTo>
                  <a:pt x="277904" y="733580"/>
                </a:lnTo>
                <a:lnTo>
                  <a:pt x="300196" y="709474"/>
                </a:lnTo>
                <a:lnTo>
                  <a:pt x="327285" y="674242"/>
                </a:lnTo>
                <a:lnTo>
                  <a:pt x="381463" y="602811"/>
                </a:lnTo>
                <a:lnTo>
                  <a:pt x="408552" y="567579"/>
                </a:lnTo>
                <a:lnTo>
                  <a:pt x="421089" y="554639"/>
                </a:lnTo>
                <a:lnTo>
                  <a:pt x="435319" y="543392"/>
                </a:lnTo>
                <a:lnTo>
                  <a:pt x="451000" y="534564"/>
                </a:lnTo>
                <a:lnTo>
                  <a:pt x="467890" y="528881"/>
                </a:lnTo>
                <a:lnTo>
                  <a:pt x="492238" y="551374"/>
                </a:lnTo>
                <a:lnTo>
                  <a:pt x="504009" y="571449"/>
                </a:lnTo>
                <a:lnTo>
                  <a:pt x="504061" y="578544"/>
                </a:lnTo>
                <a:lnTo>
                  <a:pt x="504170" y="593459"/>
                </a:lnTo>
                <a:lnTo>
                  <a:pt x="493689" y="621757"/>
                </a:lnTo>
                <a:lnTo>
                  <a:pt x="479177" y="651749"/>
                </a:lnTo>
                <a:lnTo>
                  <a:pt x="462730" y="679805"/>
                </a:lnTo>
                <a:lnTo>
                  <a:pt x="444348" y="705927"/>
                </a:lnTo>
                <a:lnTo>
                  <a:pt x="413228" y="742932"/>
                </a:lnTo>
                <a:lnTo>
                  <a:pt x="393556" y="771472"/>
                </a:lnTo>
                <a:lnTo>
                  <a:pt x="382753" y="784291"/>
                </a:lnTo>
                <a:lnTo>
                  <a:pt x="377222" y="78945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7" name="object 7" descr=""/>
          <p:cNvGrpSpPr/>
          <p:nvPr/>
        </p:nvGrpSpPr>
        <p:grpSpPr>
          <a:xfrm>
            <a:off x="5082506" y="-433"/>
            <a:ext cx="2548255" cy="1017905"/>
            <a:chOff x="5082506" y="-433"/>
            <a:chExt cx="2548255" cy="1017905"/>
          </a:xfrm>
        </p:grpSpPr>
        <p:sp>
          <p:nvSpPr>
            <p:cNvPr id="8" name="object 8" descr=""/>
            <p:cNvSpPr/>
            <p:nvPr/>
          </p:nvSpPr>
          <p:spPr>
            <a:xfrm>
              <a:off x="5110391" y="16433"/>
              <a:ext cx="2362200" cy="993140"/>
            </a:xfrm>
            <a:custGeom>
              <a:avLst/>
              <a:gdLst/>
              <a:ahLst/>
              <a:cxnLst/>
              <a:rect l="l" t="t" r="r" b="b"/>
              <a:pathLst>
                <a:path w="2362200" h="993140">
                  <a:moveTo>
                    <a:pt x="2324" y="117449"/>
                  </a:moveTo>
                  <a:lnTo>
                    <a:pt x="1739" y="117449"/>
                  </a:lnTo>
                  <a:lnTo>
                    <a:pt x="0" y="118021"/>
                  </a:lnTo>
                  <a:lnTo>
                    <a:pt x="2324" y="117449"/>
                  </a:lnTo>
                  <a:close/>
                </a:path>
                <a:path w="2362200" h="993140">
                  <a:moveTo>
                    <a:pt x="11049" y="68605"/>
                  </a:moveTo>
                  <a:lnTo>
                    <a:pt x="9880" y="68605"/>
                  </a:lnTo>
                  <a:lnTo>
                    <a:pt x="8724" y="69189"/>
                  </a:lnTo>
                  <a:lnTo>
                    <a:pt x="9880" y="69189"/>
                  </a:lnTo>
                  <a:lnTo>
                    <a:pt x="11049" y="68605"/>
                  </a:lnTo>
                  <a:close/>
                </a:path>
                <a:path w="2362200" h="993140">
                  <a:moveTo>
                    <a:pt x="12433" y="159435"/>
                  </a:moveTo>
                  <a:lnTo>
                    <a:pt x="9880" y="159308"/>
                  </a:lnTo>
                  <a:lnTo>
                    <a:pt x="4076" y="160464"/>
                  </a:lnTo>
                  <a:lnTo>
                    <a:pt x="12433" y="159435"/>
                  </a:lnTo>
                  <a:close/>
                </a:path>
                <a:path w="2362200" h="993140">
                  <a:moveTo>
                    <a:pt x="14541" y="105816"/>
                  </a:moveTo>
                  <a:lnTo>
                    <a:pt x="13373" y="106400"/>
                  </a:lnTo>
                  <a:lnTo>
                    <a:pt x="14541" y="106400"/>
                  </a:lnTo>
                  <a:lnTo>
                    <a:pt x="14541" y="105816"/>
                  </a:lnTo>
                  <a:close/>
                </a:path>
                <a:path w="2362200" h="993140">
                  <a:moveTo>
                    <a:pt x="23126" y="159905"/>
                  </a:moveTo>
                  <a:lnTo>
                    <a:pt x="13652" y="159486"/>
                  </a:lnTo>
                  <a:lnTo>
                    <a:pt x="16281" y="161048"/>
                  </a:lnTo>
                  <a:lnTo>
                    <a:pt x="23126" y="159905"/>
                  </a:lnTo>
                  <a:close/>
                </a:path>
                <a:path w="2362200" h="993140">
                  <a:moveTo>
                    <a:pt x="23253" y="228498"/>
                  </a:moveTo>
                  <a:lnTo>
                    <a:pt x="21513" y="228498"/>
                  </a:lnTo>
                  <a:lnTo>
                    <a:pt x="20345" y="229069"/>
                  </a:lnTo>
                  <a:lnTo>
                    <a:pt x="22682" y="229069"/>
                  </a:lnTo>
                  <a:lnTo>
                    <a:pt x="23253" y="228498"/>
                  </a:lnTo>
                  <a:close/>
                </a:path>
                <a:path w="2362200" h="993140">
                  <a:moveTo>
                    <a:pt x="139534" y="0"/>
                  </a:moveTo>
                  <a:lnTo>
                    <a:pt x="138379" y="0"/>
                  </a:lnTo>
                  <a:lnTo>
                    <a:pt x="138963" y="584"/>
                  </a:lnTo>
                  <a:lnTo>
                    <a:pt x="139534" y="0"/>
                  </a:lnTo>
                  <a:close/>
                </a:path>
                <a:path w="2362200" h="993140">
                  <a:moveTo>
                    <a:pt x="163957" y="10464"/>
                  </a:moveTo>
                  <a:lnTo>
                    <a:pt x="163372" y="9880"/>
                  </a:lnTo>
                  <a:lnTo>
                    <a:pt x="163372" y="10464"/>
                  </a:lnTo>
                  <a:lnTo>
                    <a:pt x="163957" y="10464"/>
                  </a:lnTo>
                  <a:close/>
                </a:path>
                <a:path w="2362200" h="993140">
                  <a:moveTo>
                    <a:pt x="164541" y="8724"/>
                  </a:moveTo>
                  <a:lnTo>
                    <a:pt x="163957" y="8140"/>
                  </a:lnTo>
                  <a:lnTo>
                    <a:pt x="161048" y="8140"/>
                  </a:lnTo>
                  <a:lnTo>
                    <a:pt x="161632" y="8724"/>
                  </a:lnTo>
                  <a:lnTo>
                    <a:pt x="162217" y="8724"/>
                  </a:lnTo>
                  <a:lnTo>
                    <a:pt x="162801" y="9296"/>
                  </a:lnTo>
                  <a:lnTo>
                    <a:pt x="161048" y="9880"/>
                  </a:lnTo>
                  <a:lnTo>
                    <a:pt x="159893" y="9880"/>
                  </a:lnTo>
                  <a:lnTo>
                    <a:pt x="158724" y="10464"/>
                  </a:lnTo>
                  <a:lnTo>
                    <a:pt x="161632" y="9880"/>
                  </a:lnTo>
                  <a:lnTo>
                    <a:pt x="163372" y="9880"/>
                  </a:lnTo>
                  <a:lnTo>
                    <a:pt x="163372" y="9296"/>
                  </a:lnTo>
                  <a:lnTo>
                    <a:pt x="163957" y="9296"/>
                  </a:lnTo>
                  <a:lnTo>
                    <a:pt x="164541" y="8724"/>
                  </a:lnTo>
                  <a:close/>
                </a:path>
                <a:path w="2362200" h="993140">
                  <a:moveTo>
                    <a:pt x="177330" y="62788"/>
                  </a:moveTo>
                  <a:lnTo>
                    <a:pt x="175006" y="63373"/>
                  </a:lnTo>
                  <a:lnTo>
                    <a:pt x="175590" y="63373"/>
                  </a:lnTo>
                  <a:lnTo>
                    <a:pt x="177330" y="62788"/>
                  </a:lnTo>
                  <a:close/>
                </a:path>
                <a:path w="2362200" h="993140">
                  <a:moveTo>
                    <a:pt x="179654" y="75577"/>
                  </a:moveTo>
                  <a:lnTo>
                    <a:pt x="177330" y="79654"/>
                  </a:lnTo>
                  <a:lnTo>
                    <a:pt x="177914" y="79070"/>
                  </a:lnTo>
                  <a:lnTo>
                    <a:pt x="179654" y="75577"/>
                  </a:lnTo>
                  <a:close/>
                </a:path>
                <a:path w="2362200" h="993140">
                  <a:moveTo>
                    <a:pt x="238963" y="526173"/>
                  </a:moveTo>
                  <a:lnTo>
                    <a:pt x="236639" y="527342"/>
                  </a:lnTo>
                  <a:lnTo>
                    <a:pt x="237210" y="528497"/>
                  </a:lnTo>
                  <a:lnTo>
                    <a:pt x="238963" y="526173"/>
                  </a:lnTo>
                  <a:close/>
                </a:path>
                <a:path w="2362200" h="993140">
                  <a:moveTo>
                    <a:pt x="241287" y="230822"/>
                  </a:moveTo>
                  <a:lnTo>
                    <a:pt x="235470" y="233146"/>
                  </a:lnTo>
                  <a:lnTo>
                    <a:pt x="237794" y="233146"/>
                  </a:lnTo>
                  <a:lnTo>
                    <a:pt x="240118" y="232562"/>
                  </a:lnTo>
                  <a:lnTo>
                    <a:pt x="241287" y="233146"/>
                  </a:lnTo>
                  <a:lnTo>
                    <a:pt x="241287" y="230822"/>
                  </a:lnTo>
                  <a:close/>
                </a:path>
                <a:path w="2362200" h="993140">
                  <a:moveTo>
                    <a:pt x="244195" y="233730"/>
                  </a:moveTo>
                  <a:lnTo>
                    <a:pt x="243611" y="233146"/>
                  </a:lnTo>
                  <a:lnTo>
                    <a:pt x="241287" y="233146"/>
                  </a:lnTo>
                  <a:lnTo>
                    <a:pt x="241287" y="234302"/>
                  </a:lnTo>
                  <a:lnTo>
                    <a:pt x="240703" y="236054"/>
                  </a:lnTo>
                  <a:lnTo>
                    <a:pt x="243027" y="236054"/>
                  </a:lnTo>
                  <a:lnTo>
                    <a:pt x="244195" y="233730"/>
                  </a:lnTo>
                  <a:close/>
                </a:path>
                <a:path w="2362200" h="993140">
                  <a:moveTo>
                    <a:pt x="249428" y="530821"/>
                  </a:moveTo>
                  <a:lnTo>
                    <a:pt x="247688" y="530821"/>
                  </a:lnTo>
                  <a:lnTo>
                    <a:pt x="247688" y="531406"/>
                  </a:lnTo>
                  <a:lnTo>
                    <a:pt x="248259" y="531406"/>
                  </a:lnTo>
                  <a:lnTo>
                    <a:pt x="249428" y="530821"/>
                  </a:lnTo>
                  <a:close/>
                </a:path>
                <a:path w="2362200" h="993140">
                  <a:moveTo>
                    <a:pt x="355828" y="335470"/>
                  </a:moveTo>
                  <a:lnTo>
                    <a:pt x="355244" y="334886"/>
                  </a:lnTo>
                  <a:lnTo>
                    <a:pt x="355244" y="335470"/>
                  </a:lnTo>
                  <a:lnTo>
                    <a:pt x="355828" y="335470"/>
                  </a:lnTo>
                  <a:close/>
                </a:path>
                <a:path w="2362200" h="993140">
                  <a:moveTo>
                    <a:pt x="357568" y="337794"/>
                  </a:moveTo>
                  <a:lnTo>
                    <a:pt x="356984" y="336638"/>
                  </a:lnTo>
                  <a:lnTo>
                    <a:pt x="355828" y="335470"/>
                  </a:lnTo>
                  <a:lnTo>
                    <a:pt x="357568" y="339547"/>
                  </a:lnTo>
                  <a:lnTo>
                    <a:pt x="357568" y="337794"/>
                  </a:lnTo>
                  <a:close/>
                </a:path>
                <a:path w="2362200" h="993140">
                  <a:moveTo>
                    <a:pt x="359892" y="339547"/>
                  </a:moveTo>
                  <a:lnTo>
                    <a:pt x="358152" y="343027"/>
                  </a:lnTo>
                  <a:lnTo>
                    <a:pt x="356984" y="344779"/>
                  </a:lnTo>
                  <a:lnTo>
                    <a:pt x="356400" y="346519"/>
                  </a:lnTo>
                  <a:lnTo>
                    <a:pt x="356984" y="345935"/>
                  </a:lnTo>
                  <a:lnTo>
                    <a:pt x="357568" y="344779"/>
                  </a:lnTo>
                  <a:lnTo>
                    <a:pt x="357568" y="344195"/>
                  </a:lnTo>
                  <a:lnTo>
                    <a:pt x="358736" y="342455"/>
                  </a:lnTo>
                  <a:lnTo>
                    <a:pt x="359308" y="341287"/>
                  </a:lnTo>
                  <a:lnTo>
                    <a:pt x="359892" y="339547"/>
                  </a:lnTo>
                  <a:close/>
                </a:path>
                <a:path w="2362200" h="993140">
                  <a:moveTo>
                    <a:pt x="370941" y="198259"/>
                  </a:moveTo>
                  <a:lnTo>
                    <a:pt x="368617" y="197675"/>
                  </a:lnTo>
                  <a:lnTo>
                    <a:pt x="368033" y="198259"/>
                  </a:lnTo>
                  <a:lnTo>
                    <a:pt x="370941" y="198259"/>
                  </a:lnTo>
                  <a:close/>
                </a:path>
                <a:path w="2362200" h="993140">
                  <a:moveTo>
                    <a:pt x="373265" y="208724"/>
                  </a:moveTo>
                  <a:lnTo>
                    <a:pt x="372110" y="207568"/>
                  </a:lnTo>
                  <a:lnTo>
                    <a:pt x="372110" y="208724"/>
                  </a:lnTo>
                  <a:lnTo>
                    <a:pt x="373265" y="208724"/>
                  </a:lnTo>
                  <a:close/>
                </a:path>
                <a:path w="2362200" h="993140">
                  <a:moveTo>
                    <a:pt x="537806" y="716292"/>
                  </a:moveTo>
                  <a:lnTo>
                    <a:pt x="537222" y="716876"/>
                  </a:lnTo>
                  <a:lnTo>
                    <a:pt x="536067" y="716876"/>
                  </a:lnTo>
                  <a:lnTo>
                    <a:pt x="535482" y="717461"/>
                  </a:lnTo>
                  <a:lnTo>
                    <a:pt x="533730" y="723277"/>
                  </a:lnTo>
                  <a:lnTo>
                    <a:pt x="536067" y="720369"/>
                  </a:lnTo>
                  <a:lnTo>
                    <a:pt x="537222" y="718045"/>
                  </a:lnTo>
                  <a:lnTo>
                    <a:pt x="537806" y="716292"/>
                  </a:lnTo>
                  <a:close/>
                </a:path>
                <a:path w="2362200" h="993140">
                  <a:moveTo>
                    <a:pt x="547103" y="738974"/>
                  </a:moveTo>
                  <a:lnTo>
                    <a:pt x="544779" y="734326"/>
                  </a:lnTo>
                  <a:lnTo>
                    <a:pt x="545947" y="737806"/>
                  </a:lnTo>
                  <a:lnTo>
                    <a:pt x="547103" y="738974"/>
                  </a:lnTo>
                  <a:close/>
                </a:path>
                <a:path w="2362200" h="993140">
                  <a:moveTo>
                    <a:pt x="601179" y="41859"/>
                  </a:moveTo>
                  <a:lnTo>
                    <a:pt x="597115" y="41859"/>
                  </a:lnTo>
                  <a:lnTo>
                    <a:pt x="593623" y="43027"/>
                  </a:lnTo>
                  <a:lnTo>
                    <a:pt x="594207" y="43027"/>
                  </a:lnTo>
                  <a:lnTo>
                    <a:pt x="595363" y="43611"/>
                  </a:lnTo>
                  <a:lnTo>
                    <a:pt x="596531" y="43611"/>
                  </a:lnTo>
                  <a:lnTo>
                    <a:pt x="601179" y="41859"/>
                  </a:lnTo>
                  <a:close/>
                </a:path>
                <a:path w="2362200" h="993140">
                  <a:moveTo>
                    <a:pt x="603504" y="28486"/>
                  </a:moveTo>
                  <a:lnTo>
                    <a:pt x="601179" y="31394"/>
                  </a:lnTo>
                  <a:lnTo>
                    <a:pt x="602348" y="30810"/>
                  </a:lnTo>
                  <a:lnTo>
                    <a:pt x="603504" y="28486"/>
                  </a:lnTo>
                  <a:close/>
                </a:path>
                <a:path w="2362200" h="993140">
                  <a:moveTo>
                    <a:pt x="622693" y="796531"/>
                  </a:moveTo>
                  <a:lnTo>
                    <a:pt x="619201" y="796531"/>
                  </a:lnTo>
                  <a:lnTo>
                    <a:pt x="620369" y="797115"/>
                  </a:lnTo>
                  <a:lnTo>
                    <a:pt x="622693" y="796531"/>
                  </a:lnTo>
                  <a:close/>
                </a:path>
                <a:path w="2362200" h="993140">
                  <a:moveTo>
                    <a:pt x="682574" y="577342"/>
                  </a:moveTo>
                  <a:lnTo>
                    <a:pt x="680834" y="577342"/>
                  </a:lnTo>
                  <a:lnTo>
                    <a:pt x="679094" y="577926"/>
                  </a:lnTo>
                  <a:lnTo>
                    <a:pt x="680834" y="577926"/>
                  </a:lnTo>
                  <a:lnTo>
                    <a:pt x="681418" y="578497"/>
                  </a:lnTo>
                  <a:lnTo>
                    <a:pt x="682574" y="577342"/>
                  </a:lnTo>
                  <a:close/>
                </a:path>
                <a:path w="2362200" h="993140">
                  <a:moveTo>
                    <a:pt x="696531" y="829094"/>
                  </a:moveTo>
                  <a:lnTo>
                    <a:pt x="695947" y="827925"/>
                  </a:lnTo>
                  <a:lnTo>
                    <a:pt x="695363" y="826185"/>
                  </a:lnTo>
                  <a:lnTo>
                    <a:pt x="693623" y="826770"/>
                  </a:lnTo>
                  <a:lnTo>
                    <a:pt x="693623" y="829094"/>
                  </a:lnTo>
                  <a:lnTo>
                    <a:pt x="694791" y="829678"/>
                  </a:lnTo>
                  <a:lnTo>
                    <a:pt x="696531" y="829094"/>
                  </a:lnTo>
                  <a:close/>
                </a:path>
                <a:path w="2362200" h="993140">
                  <a:moveTo>
                    <a:pt x="701763" y="826185"/>
                  </a:moveTo>
                  <a:lnTo>
                    <a:pt x="698271" y="828509"/>
                  </a:lnTo>
                  <a:lnTo>
                    <a:pt x="696531" y="829094"/>
                  </a:lnTo>
                  <a:lnTo>
                    <a:pt x="697115" y="830249"/>
                  </a:lnTo>
                  <a:lnTo>
                    <a:pt x="698271" y="831418"/>
                  </a:lnTo>
                  <a:lnTo>
                    <a:pt x="701763" y="826185"/>
                  </a:lnTo>
                  <a:close/>
                </a:path>
                <a:path w="2362200" h="993140">
                  <a:moveTo>
                    <a:pt x="851192" y="917460"/>
                  </a:moveTo>
                  <a:lnTo>
                    <a:pt x="850607" y="915136"/>
                  </a:lnTo>
                  <a:lnTo>
                    <a:pt x="849439" y="912812"/>
                  </a:lnTo>
                  <a:lnTo>
                    <a:pt x="851192" y="917460"/>
                  </a:lnTo>
                  <a:close/>
                </a:path>
                <a:path w="2362200" h="993140">
                  <a:moveTo>
                    <a:pt x="865136" y="919797"/>
                  </a:moveTo>
                  <a:lnTo>
                    <a:pt x="863981" y="922121"/>
                  </a:lnTo>
                  <a:lnTo>
                    <a:pt x="863396" y="923861"/>
                  </a:lnTo>
                  <a:lnTo>
                    <a:pt x="865136" y="919797"/>
                  </a:lnTo>
                  <a:close/>
                </a:path>
                <a:path w="2362200" h="993140">
                  <a:moveTo>
                    <a:pt x="911072" y="943635"/>
                  </a:moveTo>
                  <a:lnTo>
                    <a:pt x="909104" y="944372"/>
                  </a:lnTo>
                  <a:lnTo>
                    <a:pt x="907948" y="941298"/>
                  </a:lnTo>
                  <a:lnTo>
                    <a:pt x="906907" y="938237"/>
                  </a:lnTo>
                  <a:lnTo>
                    <a:pt x="905256" y="938974"/>
                  </a:lnTo>
                  <a:lnTo>
                    <a:pt x="906424" y="940142"/>
                  </a:lnTo>
                  <a:lnTo>
                    <a:pt x="906995" y="948283"/>
                  </a:lnTo>
                  <a:lnTo>
                    <a:pt x="909904" y="946531"/>
                  </a:lnTo>
                  <a:lnTo>
                    <a:pt x="911072" y="943635"/>
                  </a:lnTo>
                  <a:close/>
                </a:path>
                <a:path w="2362200" h="993140">
                  <a:moveTo>
                    <a:pt x="919403" y="944791"/>
                  </a:moveTo>
                  <a:lnTo>
                    <a:pt x="918044" y="945375"/>
                  </a:lnTo>
                  <a:lnTo>
                    <a:pt x="919213" y="945375"/>
                  </a:lnTo>
                  <a:lnTo>
                    <a:pt x="919403" y="944791"/>
                  </a:lnTo>
                  <a:close/>
                </a:path>
                <a:path w="2362200" h="993140">
                  <a:moveTo>
                    <a:pt x="919797" y="940727"/>
                  </a:moveTo>
                  <a:lnTo>
                    <a:pt x="918044" y="944206"/>
                  </a:lnTo>
                  <a:lnTo>
                    <a:pt x="917473" y="944791"/>
                  </a:lnTo>
                  <a:lnTo>
                    <a:pt x="918629" y="944791"/>
                  </a:lnTo>
                  <a:lnTo>
                    <a:pt x="919213" y="943051"/>
                  </a:lnTo>
                  <a:lnTo>
                    <a:pt x="919797" y="941882"/>
                  </a:lnTo>
                  <a:lnTo>
                    <a:pt x="919797" y="940727"/>
                  </a:lnTo>
                  <a:close/>
                </a:path>
                <a:path w="2362200" h="993140">
                  <a:moveTo>
                    <a:pt x="933170" y="950023"/>
                  </a:moveTo>
                  <a:lnTo>
                    <a:pt x="932002" y="951191"/>
                  </a:lnTo>
                  <a:lnTo>
                    <a:pt x="932586" y="951763"/>
                  </a:lnTo>
                  <a:lnTo>
                    <a:pt x="932586" y="951191"/>
                  </a:lnTo>
                  <a:lnTo>
                    <a:pt x="933170" y="950607"/>
                  </a:lnTo>
                  <a:lnTo>
                    <a:pt x="933170" y="950023"/>
                  </a:lnTo>
                  <a:close/>
                </a:path>
                <a:path w="2362200" h="993140">
                  <a:moveTo>
                    <a:pt x="934326" y="948867"/>
                  </a:moveTo>
                  <a:lnTo>
                    <a:pt x="933754" y="949439"/>
                  </a:lnTo>
                  <a:lnTo>
                    <a:pt x="934326" y="949439"/>
                  </a:lnTo>
                  <a:lnTo>
                    <a:pt x="934326" y="948867"/>
                  </a:lnTo>
                  <a:close/>
                </a:path>
                <a:path w="2362200" h="993140">
                  <a:moveTo>
                    <a:pt x="937234" y="947115"/>
                  </a:moveTo>
                  <a:lnTo>
                    <a:pt x="934910" y="949439"/>
                  </a:lnTo>
                  <a:lnTo>
                    <a:pt x="935494" y="949439"/>
                  </a:lnTo>
                  <a:lnTo>
                    <a:pt x="936066" y="950023"/>
                  </a:lnTo>
                  <a:lnTo>
                    <a:pt x="937234" y="947115"/>
                  </a:lnTo>
                  <a:close/>
                </a:path>
                <a:path w="2362200" h="993140">
                  <a:moveTo>
                    <a:pt x="939558" y="928509"/>
                  </a:moveTo>
                  <a:lnTo>
                    <a:pt x="938974" y="928509"/>
                  </a:lnTo>
                  <a:lnTo>
                    <a:pt x="939558" y="929678"/>
                  </a:lnTo>
                  <a:lnTo>
                    <a:pt x="939558" y="928509"/>
                  </a:lnTo>
                  <a:close/>
                </a:path>
                <a:path w="2362200" h="993140">
                  <a:moveTo>
                    <a:pt x="945959" y="936066"/>
                  </a:moveTo>
                  <a:lnTo>
                    <a:pt x="944206" y="934326"/>
                  </a:lnTo>
                  <a:lnTo>
                    <a:pt x="943635" y="933157"/>
                  </a:lnTo>
                  <a:lnTo>
                    <a:pt x="941311" y="937818"/>
                  </a:lnTo>
                  <a:lnTo>
                    <a:pt x="939558" y="943635"/>
                  </a:lnTo>
                  <a:lnTo>
                    <a:pt x="938403" y="950023"/>
                  </a:lnTo>
                  <a:lnTo>
                    <a:pt x="942467" y="940727"/>
                  </a:lnTo>
                  <a:lnTo>
                    <a:pt x="943051" y="942467"/>
                  </a:lnTo>
                  <a:lnTo>
                    <a:pt x="945959" y="936066"/>
                  </a:lnTo>
                  <a:close/>
                </a:path>
                <a:path w="2362200" h="993140">
                  <a:moveTo>
                    <a:pt x="948867" y="923277"/>
                  </a:moveTo>
                  <a:lnTo>
                    <a:pt x="948283" y="924445"/>
                  </a:lnTo>
                  <a:lnTo>
                    <a:pt x="947115" y="925601"/>
                  </a:lnTo>
                  <a:lnTo>
                    <a:pt x="946543" y="927354"/>
                  </a:lnTo>
                  <a:lnTo>
                    <a:pt x="947318" y="927354"/>
                  </a:lnTo>
                  <a:lnTo>
                    <a:pt x="947699" y="926185"/>
                  </a:lnTo>
                  <a:lnTo>
                    <a:pt x="948283" y="925029"/>
                  </a:lnTo>
                  <a:lnTo>
                    <a:pt x="948867" y="923277"/>
                  </a:lnTo>
                  <a:close/>
                </a:path>
                <a:path w="2362200" h="993140">
                  <a:moveTo>
                    <a:pt x="949439" y="939558"/>
                  </a:moveTo>
                  <a:lnTo>
                    <a:pt x="949325" y="938974"/>
                  </a:lnTo>
                  <a:lnTo>
                    <a:pt x="948867" y="940142"/>
                  </a:lnTo>
                  <a:lnTo>
                    <a:pt x="949439" y="939558"/>
                  </a:lnTo>
                  <a:close/>
                </a:path>
                <a:path w="2362200" h="993140">
                  <a:moveTo>
                    <a:pt x="950214" y="938784"/>
                  </a:moveTo>
                  <a:lnTo>
                    <a:pt x="950099" y="937818"/>
                  </a:lnTo>
                  <a:lnTo>
                    <a:pt x="950023" y="937234"/>
                  </a:lnTo>
                  <a:lnTo>
                    <a:pt x="949566" y="938403"/>
                  </a:lnTo>
                  <a:lnTo>
                    <a:pt x="950214" y="938784"/>
                  </a:lnTo>
                  <a:close/>
                </a:path>
                <a:path w="2362200" h="993140">
                  <a:moveTo>
                    <a:pt x="952931" y="937818"/>
                  </a:moveTo>
                  <a:lnTo>
                    <a:pt x="951001" y="938784"/>
                  </a:lnTo>
                  <a:lnTo>
                    <a:pt x="950214" y="938784"/>
                  </a:lnTo>
                  <a:lnTo>
                    <a:pt x="950315" y="939558"/>
                  </a:lnTo>
                  <a:lnTo>
                    <a:pt x="950391" y="940142"/>
                  </a:lnTo>
                  <a:lnTo>
                    <a:pt x="950607" y="941882"/>
                  </a:lnTo>
                  <a:lnTo>
                    <a:pt x="952271" y="938974"/>
                  </a:lnTo>
                  <a:lnTo>
                    <a:pt x="952385" y="938784"/>
                  </a:lnTo>
                  <a:lnTo>
                    <a:pt x="952931" y="937818"/>
                  </a:lnTo>
                  <a:close/>
                </a:path>
                <a:path w="2362200" h="993140">
                  <a:moveTo>
                    <a:pt x="954100" y="927354"/>
                  </a:moveTo>
                  <a:lnTo>
                    <a:pt x="952347" y="925029"/>
                  </a:lnTo>
                  <a:lnTo>
                    <a:pt x="948283" y="929093"/>
                  </a:lnTo>
                  <a:lnTo>
                    <a:pt x="948283" y="929678"/>
                  </a:lnTo>
                  <a:lnTo>
                    <a:pt x="948867" y="929678"/>
                  </a:lnTo>
                  <a:lnTo>
                    <a:pt x="948867" y="930262"/>
                  </a:lnTo>
                  <a:lnTo>
                    <a:pt x="949439" y="930262"/>
                  </a:lnTo>
                  <a:lnTo>
                    <a:pt x="949439" y="931418"/>
                  </a:lnTo>
                  <a:lnTo>
                    <a:pt x="950023" y="932586"/>
                  </a:lnTo>
                  <a:lnTo>
                    <a:pt x="950607" y="934326"/>
                  </a:lnTo>
                  <a:lnTo>
                    <a:pt x="951776" y="936066"/>
                  </a:lnTo>
                  <a:lnTo>
                    <a:pt x="952931" y="937234"/>
                  </a:lnTo>
                  <a:lnTo>
                    <a:pt x="952931" y="936650"/>
                  </a:lnTo>
                  <a:lnTo>
                    <a:pt x="953516" y="936650"/>
                  </a:lnTo>
                  <a:lnTo>
                    <a:pt x="953516" y="936066"/>
                  </a:lnTo>
                  <a:lnTo>
                    <a:pt x="954100" y="927354"/>
                  </a:lnTo>
                  <a:close/>
                </a:path>
                <a:path w="2362200" h="993140">
                  <a:moveTo>
                    <a:pt x="957008" y="938974"/>
                  </a:moveTo>
                  <a:lnTo>
                    <a:pt x="955255" y="939558"/>
                  </a:lnTo>
                  <a:lnTo>
                    <a:pt x="951191" y="951191"/>
                  </a:lnTo>
                  <a:lnTo>
                    <a:pt x="954671" y="948867"/>
                  </a:lnTo>
                  <a:lnTo>
                    <a:pt x="955840" y="945959"/>
                  </a:lnTo>
                  <a:lnTo>
                    <a:pt x="957008" y="938974"/>
                  </a:lnTo>
                  <a:close/>
                </a:path>
                <a:path w="2362200" h="993140">
                  <a:moveTo>
                    <a:pt x="1101191" y="992466"/>
                  </a:moveTo>
                  <a:lnTo>
                    <a:pt x="1100607" y="989558"/>
                  </a:lnTo>
                  <a:lnTo>
                    <a:pt x="1100607" y="990727"/>
                  </a:lnTo>
                  <a:lnTo>
                    <a:pt x="1095375" y="993051"/>
                  </a:lnTo>
                  <a:lnTo>
                    <a:pt x="1101191" y="992466"/>
                  </a:lnTo>
                  <a:close/>
                </a:path>
                <a:path w="2362200" h="993140">
                  <a:moveTo>
                    <a:pt x="1330845" y="982002"/>
                  </a:moveTo>
                  <a:lnTo>
                    <a:pt x="1330274" y="984326"/>
                  </a:lnTo>
                  <a:lnTo>
                    <a:pt x="1330845" y="984326"/>
                  </a:lnTo>
                  <a:lnTo>
                    <a:pt x="1330845" y="982002"/>
                  </a:lnTo>
                  <a:close/>
                </a:path>
                <a:path w="2362200" h="993140">
                  <a:moveTo>
                    <a:pt x="1341310" y="977353"/>
                  </a:moveTo>
                  <a:lnTo>
                    <a:pt x="1340154" y="979093"/>
                  </a:lnTo>
                  <a:lnTo>
                    <a:pt x="1340739" y="978509"/>
                  </a:lnTo>
                  <a:lnTo>
                    <a:pt x="1341310" y="977353"/>
                  </a:lnTo>
                  <a:close/>
                </a:path>
                <a:path w="2362200" h="993140">
                  <a:moveTo>
                    <a:pt x="1730273" y="566293"/>
                  </a:moveTo>
                  <a:lnTo>
                    <a:pt x="1727377" y="566293"/>
                  </a:lnTo>
                  <a:lnTo>
                    <a:pt x="1726793" y="567461"/>
                  </a:lnTo>
                  <a:lnTo>
                    <a:pt x="1727377" y="569785"/>
                  </a:lnTo>
                  <a:lnTo>
                    <a:pt x="1728533" y="569201"/>
                  </a:lnTo>
                  <a:lnTo>
                    <a:pt x="1730273" y="568617"/>
                  </a:lnTo>
                  <a:lnTo>
                    <a:pt x="1730273" y="566293"/>
                  </a:lnTo>
                  <a:close/>
                </a:path>
                <a:path w="2362200" h="993140">
                  <a:moveTo>
                    <a:pt x="1732610" y="838974"/>
                  </a:moveTo>
                  <a:lnTo>
                    <a:pt x="1729701" y="836066"/>
                  </a:lnTo>
                  <a:lnTo>
                    <a:pt x="1727949" y="834910"/>
                  </a:lnTo>
                  <a:lnTo>
                    <a:pt x="1726209" y="834326"/>
                  </a:lnTo>
                  <a:lnTo>
                    <a:pt x="1726209" y="834910"/>
                  </a:lnTo>
                  <a:lnTo>
                    <a:pt x="1726793" y="836066"/>
                  </a:lnTo>
                  <a:lnTo>
                    <a:pt x="1726793" y="837234"/>
                  </a:lnTo>
                  <a:lnTo>
                    <a:pt x="1732610" y="838974"/>
                  </a:lnTo>
                  <a:close/>
                </a:path>
                <a:path w="2362200" h="993140">
                  <a:moveTo>
                    <a:pt x="1750631" y="828509"/>
                  </a:moveTo>
                  <a:lnTo>
                    <a:pt x="1745399" y="829678"/>
                  </a:lnTo>
                  <a:lnTo>
                    <a:pt x="1746554" y="829678"/>
                  </a:lnTo>
                  <a:lnTo>
                    <a:pt x="1748878" y="829094"/>
                  </a:lnTo>
                  <a:lnTo>
                    <a:pt x="1750631" y="828509"/>
                  </a:lnTo>
                  <a:close/>
                </a:path>
                <a:path w="2362200" h="993140">
                  <a:moveTo>
                    <a:pt x="1823885" y="767461"/>
                  </a:moveTo>
                  <a:lnTo>
                    <a:pt x="1823300" y="767461"/>
                  </a:lnTo>
                  <a:lnTo>
                    <a:pt x="1823300" y="770369"/>
                  </a:lnTo>
                  <a:lnTo>
                    <a:pt x="1823885" y="768629"/>
                  </a:lnTo>
                  <a:lnTo>
                    <a:pt x="1823885" y="767461"/>
                  </a:lnTo>
                  <a:close/>
                </a:path>
                <a:path w="2362200" h="993140">
                  <a:moveTo>
                    <a:pt x="1881441" y="702919"/>
                  </a:moveTo>
                  <a:lnTo>
                    <a:pt x="1877961" y="697687"/>
                  </a:lnTo>
                  <a:lnTo>
                    <a:pt x="1878533" y="700024"/>
                  </a:lnTo>
                  <a:lnTo>
                    <a:pt x="1879117" y="701763"/>
                  </a:lnTo>
                  <a:lnTo>
                    <a:pt x="1878533" y="703503"/>
                  </a:lnTo>
                  <a:lnTo>
                    <a:pt x="1875637" y="703503"/>
                  </a:lnTo>
                  <a:lnTo>
                    <a:pt x="1875637" y="705827"/>
                  </a:lnTo>
                  <a:lnTo>
                    <a:pt x="1877961" y="706412"/>
                  </a:lnTo>
                  <a:lnTo>
                    <a:pt x="1878533" y="705827"/>
                  </a:lnTo>
                  <a:lnTo>
                    <a:pt x="1879117" y="703503"/>
                  </a:lnTo>
                  <a:lnTo>
                    <a:pt x="1880285" y="703503"/>
                  </a:lnTo>
                  <a:lnTo>
                    <a:pt x="1881441" y="702919"/>
                  </a:lnTo>
                  <a:close/>
                </a:path>
                <a:path w="2362200" h="993140">
                  <a:moveTo>
                    <a:pt x="1918081" y="687222"/>
                  </a:moveTo>
                  <a:lnTo>
                    <a:pt x="1913420" y="679081"/>
                  </a:lnTo>
                  <a:lnTo>
                    <a:pt x="1912264" y="683742"/>
                  </a:lnTo>
                  <a:lnTo>
                    <a:pt x="1918081" y="687222"/>
                  </a:lnTo>
                  <a:close/>
                </a:path>
                <a:path w="2362200" h="993140">
                  <a:moveTo>
                    <a:pt x="2003539" y="605243"/>
                  </a:moveTo>
                  <a:lnTo>
                    <a:pt x="2002955" y="604088"/>
                  </a:lnTo>
                  <a:lnTo>
                    <a:pt x="2002383" y="604088"/>
                  </a:lnTo>
                  <a:lnTo>
                    <a:pt x="2001215" y="603504"/>
                  </a:lnTo>
                  <a:lnTo>
                    <a:pt x="2001799" y="604088"/>
                  </a:lnTo>
                  <a:lnTo>
                    <a:pt x="2002955" y="604672"/>
                  </a:lnTo>
                  <a:lnTo>
                    <a:pt x="2003539" y="605243"/>
                  </a:lnTo>
                  <a:close/>
                </a:path>
                <a:path w="2362200" h="993140">
                  <a:moveTo>
                    <a:pt x="2025053" y="590715"/>
                  </a:moveTo>
                  <a:lnTo>
                    <a:pt x="2022729" y="590130"/>
                  </a:lnTo>
                  <a:lnTo>
                    <a:pt x="2020404" y="590130"/>
                  </a:lnTo>
                  <a:lnTo>
                    <a:pt x="2025053" y="590715"/>
                  </a:lnTo>
                  <a:close/>
                </a:path>
                <a:path w="2362200" h="993140">
                  <a:moveTo>
                    <a:pt x="2036686" y="581990"/>
                  </a:moveTo>
                  <a:lnTo>
                    <a:pt x="2035517" y="580250"/>
                  </a:lnTo>
                  <a:lnTo>
                    <a:pt x="2033778" y="578497"/>
                  </a:lnTo>
                  <a:lnTo>
                    <a:pt x="2036686" y="581990"/>
                  </a:lnTo>
                  <a:close/>
                </a:path>
                <a:path w="2362200" h="993140">
                  <a:moveTo>
                    <a:pt x="2077186" y="547903"/>
                  </a:moveTo>
                  <a:lnTo>
                    <a:pt x="2076805" y="547103"/>
                  </a:lnTo>
                  <a:lnTo>
                    <a:pt x="2075637" y="545947"/>
                  </a:lnTo>
                  <a:lnTo>
                    <a:pt x="2077186" y="547903"/>
                  </a:lnTo>
                  <a:close/>
                </a:path>
                <a:path w="2362200" h="993140">
                  <a:moveTo>
                    <a:pt x="2079701" y="550595"/>
                  </a:moveTo>
                  <a:lnTo>
                    <a:pt x="2077961" y="548271"/>
                  </a:lnTo>
                  <a:lnTo>
                    <a:pt x="2077605" y="550113"/>
                  </a:lnTo>
                  <a:lnTo>
                    <a:pt x="2074252" y="549503"/>
                  </a:lnTo>
                  <a:lnTo>
                    <a:pt x="2071014" y="549008"/>
                  </a:lnTo>
                  <a:lnTo>
                    <a:pt x="2070989" y="551180"/>
                  </a:lnTo>
                  <a:lnTo>
                    <a:pt x="2072728" y="550595"/>
                  </a:lnTo>
                  <a:lnTo>
                    <a:pt x="2079701" y="554088"/>
                  </a:lnTo>
                  <a:lnTo>
                    <a:pt x="2079701" y="550595"/>
                  </a:lnTo>
                  <a:close/>
                </a:path>
                <a:path w="2362200" h="993140">
                  <a:moveTo>
                    <a:pt x="2080285" y="515708"/>
                  </a:moveTo>
                  <a:lnTo>
                    <a:pt x="2079701" y="515124"/>
                  </a:lnTo>
                  <a:lnTo>
                    <a:pt x="2079701" y="515708"/>
                  </a:lnTo>
                  <a:lnTo>
                    <a:pt x="2080285" y="515708"/>
                  </a:lnTo>
                  <a:close/>
                </a:path>
                <a:path w="2362200" h="993140">
                  <a:moveTo>
                    <a:pt x="2083777" y="541870"/>
                  </a:moveTo>
                  <a:lnTo>
                    <a:pt x="2082609" y="539546"/>
                  </a:lnTo>
                  <a:lnTo>
                    <a:pt x="2082609" y="541870"/>
                  </a:lnTo>
                  <a:lnTo>
                    <a:pt x="2079701" y="538962"/>
                  </a:lnTo>
                  <a:lnTo>
                    <a:pt x="2081453" y="541299"/>
                  </a:lnTo>
                  <a:lnTo>
                    <a:pt x="2082038" y="542455"/>
                  </a:lnTo>
                  <a:lnTo>
                    <a:pt x="2082609" y="542455"/>
                  </a:lnTo>
                  <a:lnTo>
                    <a:pt x="2083193" y="542455"/>
                  </a:lnTo>
                  <a:lnTo>
                    <a:pt x="2083777" y="543039"/>
                  </a:lnTo>
                  <a:lnTo>
                    <a:pt x="2083777" y="541870"/>
                  </a:lnTo>
                  <a:close/>
                </a:path>
                <a:path w="2362200" h="993140">
                  <a:moveTo>
                    <a:pt x="2096566" y="533158"/>
                  </a:moveTo>
                  <a:lnTo>
                    <a:pt x="2095982" y="532574"/>
                  </a:lnTo>
                  <a:lnTo>
                    <a:pt x="2095982" y="531990"/>
                  </a:lnTo>
                  <a:lnTo>
                    <a:pt x="2095411" y="531990"/>
                  </a:lnTo>
                  <a:lnTo>
                    <a:pt x="2095411" y="533158"/>
                  </a:lnTo>
                  <a:lnTo>
                    <a:pt x="2096566" y="533158"/>
                  </a:lnTo>
                  <a:close/>
                </a:path>
                <a:path w="2362200" h="993140">
                  <a:moveTo>
                    <a:pt x="2096566" y="529082"/>
                  </a:moveTo>
                  <a:lnTo>
                    <a:pt x="2094826" y="526757"/>
                  </a:lnTo>
                  <a:lnTo>
                    <a:pt x="2095322" y="529755"/>
                  </a:lnTo>
                  <a:lnTo>
                    <a:pt x="2094826" y="530250"/>
                  </a:lnTo>
                  <a:lnTo>
                    <a:pt x="2095411" y="531406"/>
                  </a:lnTo>
                  <a:lnTo>
                    <a:pt x="2095411" y="530250"/>
                  </a:lnTo>
                  <a:lnTo>
                    <a:pt x="2095411" y="529666"/>
                  </a:lnTo>
                  <a:lnTo>
                    <a:pt x="2095411" y="529082"/>
                  </a:lnTo>
                  <a:lnTo>
                    <a:pt x="2096566" y="529082"/>
                  </a:lnTo>
                  <a:close/>
                </a:path>
                <a:path w="2362200" h="993140">
                  <a:moveTo>
                    <a:pt x="2098306" y="512216"/>
                  </a:moveTo>
                  <a:lnTo>
                    <a:pt x="2093074" y="505828"/>
                  </a:lnTo>
                  <a:lnTo>
                    <a:pt x="2084362" y="500595"/>
                  </a:lnTo>
                  <a:lnTo>
                    <a:pt x="2082038" y="502335"/>
                  </a:lnTo>
                  <a:lnTo>
                    <a:pt x="2085517" y="510476"/>
                  </a:lnTo>
                  <a:lnTo>
                    <a:pt x="2083193" y="508736"/>
                  </a:lnTo>
                  <a:lnTo>
                    <a:pt x="2081453" y="506412"/>
                  </a:lnTo>
                  <a:lnTo>
                    <a:pt x="2079701" y="504659"/>
                  </a:lnTo>
                  <a:lnTo>
                    <a:pt x="2082431" y="509587"/>
                  </a:lnTo>
                  <a:lnTo>
                    <a:pt x="2086254" y="515277"/>
                  </a:lnTo>
                  <a:lnTo>
                    <a:pt x="2091156" y="521182"/>
                  </a:lnTo>
                  <a:lnTo>
                    <a:pt x="2097151" y="526757"/>
                  </a:lnTo>
                  <a:lnTo>
                    <a:pt x="2093620" y="521322"/>
                  </a:lnTo>
                  <a:lnTo>
                    <a:pt x="2091994" y="518109"/>
                  </a:lnTo>
                  <a:lnTo>
                    <a:pt x="2090039" y="514578"/>
                  </a:lnTo>
                  <a:lnTo>
                    <a:pt x="2085517" y="508152"/>
                  </a:lnTo>
                  <a:lnTo>
                    <a:pt x="2086686" y="505828"/>
                  </a:lnTo>
                  <a:lnTo>
                    <a:pt x="2091334" y="508736"/>
                  </a:lnTo>
                  <a:lnTo>
                    <a:pt x="2094242" y="512216"/>
                  </a:lnTo>
                  <a:lnTo>
                    <a:pt x="2092502" y="509320"/>
                  </a:lnTo>
                  <a:lnTo>
                    <a:pt x="2098306" y="512216"/>
                  </a:lnTo>
                  <a:close/>
                </a:path>
                <a:path w="2362200" h="993140">
                  <a:moveTo>
                    <a:pt x="2105876" y="516293"/>
                  </a:moveTo>
                  <a:lnTo>
                    <a:pt x="2105291" y="511644"/>
                  </a:lnTo>
                  <a:lnTo>
                    <a:pt x="2103539" y="509320"/>
                  </a:lnTo>
                  <a:lnTo>
                    <a:pt x="2097735" y="504088"/>
                  </a:lnTo>
                  <a:lnTo>
                    <a:pt x="2097735" y="506412"/>
                  </a:lnTo>
                  <a:lnTo>
                    <a:pt x="2105876" y="516293"/>
                  </a:lnTo>
                  <a:close/>
                </a:path>
                <a:path w="2362200" h="993140">
                  <a:moveTo>
                    <a:pt x="2220988" y="416293"/>
                  </a:moveTo>
                  <a:lnTo>
                    <a:pt x="2218080" y="415124"/>
                  </a:lnTo>
                  <a:lnTo>
                    <a:pt x="2215756" y="412800"/>
                  </a:lnTo>
                  <a:lnTo>
                    <a:pt x="2212848" y="411060"/>
                  </a:lnTo>
                  <a:lnTo>
                    <a:pt x="2218664" y="415709"/>
                  </a:lnTo>
                  <a:lnTo>
                    <a:pt x="2217496" y="420941"/>
                  </a:lnTo>
                  <a:lnTo>
                    <a:pt x="2220988" y="416293"/>
                  </a:lnTo>
                  <a:close/>
                </a:path>
                <a:path w="2362200" h="993140">
                  <a:moveTo>
                    <a:pt x="2361692" y="242443"/>
                  </a:moveTo>
                  <a:lnTo>
                    <a:pt x="2359368" y="241287"/>
                  </a:lnTo>
                  <a:lnTo>
                    <a:pt x="2360523" y="243027"/>
                  </a:lnTo>
                  <a:lnTo>
                    <a:pt x="2361692" y="242443"/>
                  </a:lnTo>
                  <a:close/>
                </a:path>
              </a:pathLst>
            </a:custGeom>
            <a:solidFill>
              <a:srgbClr val="8AB6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5109235" y="-432"/>
              <a:ext cx="1620520" cy="876935"/>
            </a:xfrm>
            <a:custGeom>
              <a:avLst/>
              <a:gdLst/>
              <a:ahLst/>
              <a:cxnLst/>
              <a:rect l="l" t="t" r="r" b="b"/>
              <a:pathLst>
                <a:path w="1620520" h="876935">
                  <a:moveTo>
                    <a:pt x="3479" y="105244"/>
                  </a:moveTo>
                  <a:lnTo>
                    <a:pt x="1739" y="104660"/>
                  </a:lnTo>
                  <a:lnTo>
                    <a:pt x="0" y="104660"/>
                  </a:lnTo>
                  <a:lnTo>
                    <a:pt x="3479" y="105244"/>
                  </a:lnTo>
                  <a:close/>
                </a:path>
                <a:path w="1620520" h="876935">
                  <a:moveTo>
                    <a:pt x="4648" y="213969"/>
                  </a:moveTo>
                  <a:lnTo>
                    <a:pt x="571" y="213969"/>
                  </a:lnTo>
                  <a:lnTo>
                    <a:pt x="3479" y="214541"/>
                  </a:lnTo>
                  <a:lnTo>
                    <a:pt x="4648" y="213969"/>
                  </a:lnTo>
                  <a:close/>
                </a:path>
                <a:path w="1620520" h="876935">
                  <a:moveTo>
                    <a:pt x="13944" y="159308"/>
                  </a:moveTo>
                  <a:lnTo>
                    <a:pt x="12788" y="159308"/>
                  </a:lnTo>
                  <a:lnTo>
                    <a:pt x="13944" y="159893"/>
                  </a:lnTo>
                  <a:lnTo>
                    <a:pt x="13944" y="159308"/>
                  </a:lnTo>
                  <a:close/>
                </a:path>
                <a:path w="1620520" h="876935">
                  <a:moveTo>
                    <a:pt x="15697" y="151168"/>
                  </a:moveTo>
                  <a:lnTo>
                    <a:pt x="12204" y="151168"/>
                  </a:lnTo>
                  <a:lnTo>
                    <a:pt x="7556" y="151752"/>
                  </a:lnTo>
                  <a:lnTo>
                    <a:pt x="11036" y="151752"/>
                  </a:lnTo>
                  <a:lnTo>
                    <a:pt x="15113" y="152336"/>
                  </a:lnTo>
                  <a:lnTo>
                    <a:pt x="15113" y="151752"/>
                  </a:lnTo>
                  <a:lnTo>
                    <a:pt x="15697" y="151168"/>
                  </a:lnTo>
                  <a:close/>
                </a:path>
                <a:path w="1620520" h="876935">
                  <a:moveTo>
                    <a:pt x="16852" y="148844"/>
                  </a:moveTo>
                  <a:lnTo>
                    <a:pt x="12204" y="149428"/>
                  </a:lnTo>
                  <a:lnTo>
                    <a:pt x="13944" y="150012"/>
                  </a:lnTo>
                  <a:lnTo>
                    <a:pt x="16268" y="150012"/>
                  </a:lnTo>
                  <a:lnTo>
                    <a:pt x="16268" y="149428"/>
                  </a:lnTo>
                  <a:lnTo>
                    <a:pt x="16852" y="149428"/>
                  </a:lnTo>
                  <a:lnTo>
                    <a:pt x="16852" y="148844"/>
                  </a:lnTo>
                  <a:close/>
                </a:path>
                <a:path w="1620520" h="876935">
                  <a:moveTo>
                    <a:pt x="97675" y="372110"/>
                  </a:moveTo>
                  <a:lnTo>
                    <a:pt x="92443" y="369201"/>
                  </a:lnTo>
                  <a:lnTo>
                    <a:pt x="95923" y="373849"/>
                  </a:lnTo>
                  <a:lnTo>
                    <a:pt x="97675" y="372110"/>
                  </a:lnTo>
                  <a:close/>
                </a:path>
                <a:path w="1620520" h="876935">
                  <a:moveTo>
                    <a:pt x="100584" y="369785"/>
                  </a:moveTo>
                  <a:lnTo>
                    <a:pt x="98247" y="371525"/>
                  </a:lnTo>
                  <a:lnTo>
                    <a:pt x="97675" y="372110"/>
                  </a:lnTo>
                  <a:lnTo>
                    <a:pt x="100584" y="369785"/>
                  </a:lnTo>
                  <a:close/>
                </a:path>
                <a:path w="1620520" h="876935">
                  <a:moveTo>
                    <a:pt x="158140" y="6985"/>
                  </a:moveTo>
                  <a:lnTo>
                    <a:pt x="151917" y="7734"/>
                  </a:lnTo>
                  <a:lnTo>
                    <a:pt x="148475" y="7785"/>
                  </a:lnTo>
                  <a:lnTo>
                    <a:pt x="144487" y="7721"/>
                  </a:lnTo>
                  <a:lnTo>
                    <a:pt x="136626" y="8140"/>
                  </a:lnTo>
                  <a:lnTo>
                    <a:pt x="134886" y="6985"/>
                  </a:lnTo>
                  <a:lnTo>
                    <a:pt x="139534" y="4076"/>
                  </a:lnTo>
                  <a:lnTo>
                    <a:pt x="144183" y="3492"/>
                  </a:lnTo>
                  <a:lnTo>
                    <a:pt x="140690" y="3492"/>
                  </a:lnTo>
                  <a:lnTo>
                    <a:pt x="145923" y="0"/>
                  </a:lnTo>
                  <a:lnTo>
                    <a:pt x="138366" y="1168"/>
                  </a:lnTo>
                  <a:lnTo>
                    <a:pt x="129654" y="5816"/>
                  </a:lnTo>
                  <a:lnTo>
                    <a:pt x="129654" y="8724"/>
                  </a:lnTo>
                  <a:lnTo>
                    <a:pt x="138366" y="9309"/>
                  </a:lnTo>
                  <a:lnTo>
                    <a:pt x="136042" y="10464"/>
                  </a:lnTo>
                  <a:lnTo>
                    <a:pt x="132549" y="11049"/>
                  </a:lnTo>
                  <a:lnTo>
                    <a:pt x="130225" y="11633"/>
                  </a:lnTo>
                  <a:lnTo>
                    <a:pt x="135813" y="11811"/>
                  </a:lnTo>
                  <a:lnTo>
                    <a:pt x="142659" y="11264"/>
                  </a:lnTo>
                  <a:lnTo>
                    <a:pt x="150266" y="9753"/>
                  </a:lnTo>
                  <a:lnTo>
                    <a:pt x="158140" y="6985"/>
                  </a:lnTo>
                  <a:close/>
                </a:path>
                <a:path w="1620520" h="876935">
                  <a:moveTo>
                    <a:pt x="162788" y="11049"/>
                  </a:moveTo>
                  <a:lnTo>
                    <a:pt x="162204" y="11049"/>
                  </a:lnTo>
                  <a:lnTo>
                    <a:pt x="161620" y="11633"/>
                  </a:lnTo>
                  <a:lnTo>
                    <a:pt x="162788" y="11633"/>
                  </a:lnTo>
                  <a:lnTo>
                    <a:pt x="162788" y="11049"/>
                  </a:lnTo>
                  <a:close/>
                </a:path>
                <a:path w="1620520" h="876935">
                  <a:moveTo>
                    <a:pt x="173837" y="33731"/>
                  </a:moveTo>
                  <a:lnTo>
                    <a:pt x="170929" y="31978"/>
                  </a:lnTo>
                  <a:lnTo>
                    <a:pt x="167436" y="32562"/>
                  </a:lnTo>
                  <a:lnTo>
                    <a:pt x="168821" y="33413"/>
                  </a:lnTo>
                  <a:lnTo>
                    <a:pt x="166712" y="35839"/>
                  </a:lnTo>
                  <a:lnTo>
                    <a:pt x="164820" y="38366"/>
                  </a:lnTo>
                  <a:lnTo>
                    <a:pt x="166852" y="39535"/>
                  </a:lnTo>
                  <a:lnTo>
                    <a:pt x="167436" y="37795"/>
                  </a:lnTo>
                  <a:lnTo>
                    <a:pt x="173837" y="33731"/>
                  </a:lnTo>
                  <a:close/>
                </a:path>
                <a:path w="1620520" h="876935">
                  <a:moveTo>
                    <a:pt x="591870" y="329082"/>
                  </a:moveTo>
                  <a:lnTo>
                    <a:pt x="590130" y="329082"/>
                  </a:lnTo>
                  <a:lnTo>
                    <a:pt x="591286" y="329666"/>
                  </a:lnTo>
                  <a:lnTo>
                    <a:pt x="591870" y="329082"/>
                  </a:lnTo>
                  <a:close/>
                </a:path>
                <a:path w="1620520" h="876935">
                  <a:moveTo>
                    <a:pt x="595363" y="318033"/>
                  </a:moveTo>
                  <a:lnTo>
                    <a:pt x="594194" y="317449"/>
                  </a:lnTo>
                  <a:lnTo>
                    <a:pt x="593026" y="317449"/>
                  </a:lnTo>
                  <a:lnTo>
                    <a:pt x="593610" y="318033"/>
                  </a:lnTo>
                  <a:lnTo>
                    <a:pt x="595363" y="318033"/>
                  </a:lnTo>
                  <a:close/>
                </a:path>
                <a:path w="1620520" h="876935">
                  <a:moveTo>
                    <a:pt x="596519" y="335483"/>
                  </a:moveTo>
                  <a:lnTo>
                    <a:pt x="593610" y="335483"/>
                  </a:lnTo>
                  <a:lnTo>
                    <a:pt x="595934" y="336054"/>
                  </a:lnTo>
                  <a:lnTo>
                    <a:pt x="596519" y="335483"/>
                  </a:lnTo>
                  <a:close/>
                </a:path>
                <a:path w="1620520" h="876935">
                  <a:moveTo>
                    <a:pt x="633145" y="479082"/>
                  </a:moveTo>
                  <a:lnTo>
                    <a:pt x="633069" y="478929"/>
                  </a:lnTo>
                  <a:lnTo>
                    <a:pt x="632282" y="477342"/>
                  </a:lnTo>
                  <a:lnTo>
                    <a:pt x="631405" y="475602"/>
                  </a:lnTo>
                  <a:lnTo>
                    <a:pt x="625856" y="478929"/>
                  </a:lnTo>
                  <a:lnTo>
                    <a:pt x="629666" y="477342"/>
                  </a:lnTo>
                  <a:lnTo>
                    <a:pt x="633145" y="479082"/>
                  </a:lnTo>
                  <a:close/>
                </a:path>
                <a:path w="1620520" h="876935">
                  <a:moveTo>
                    <a:pt x="663384" y="571525"/>
                  </a:moveTo>
                  <a:lnTo>
                    <a:pt x="659307" y="570953"/>
                  </a:lnTo>
                  <a:lnTo>
                    <a:pt x="656412" y="572109"/>
                  </a:lnTo>
                  <a:lnTo>
                    <a:pt x="650011" y="576757"/>
                  </a:lnTo>
                  <a:lnTo>
                    <a:pt x="652335" y="577342"/>
                  </a:lnTo>
                  <a:lnTo>
                    <a:pt x="663384" y="571525"/>
                  </a:lnTo>
                  <a:close/>
                </a:path>
                <a:path w="1620520" h="876935">
                  <a:moveTo>
                    <a:pt x="664540" y="186055"/>
                  </a:moveTo>
                  <a:lnTo>
                    <a:pt x="662800" y="187794"/>
                  </a:lnTo>
                  <a:lnTo>
                    <a:pt x="663384" y="188963"/>
                  </a:lnTo>
                  <a:lnTo>
                    <a:pt x="664540" y="186055"/>
                  </a:lnTo>
                  <a:close/>
                </a:path>
                <a:path w="1620520" h="876935">
                  <a:moveTo>
                    <a:pt x="669201" y="175590"/>
                  </a:moveTo>
                  <a:lnTo>
                    <a:pt x="666292" y="175590"/>
                  </a:lnTo>
                  <a:lnTo>
                    <a:pt x="662216" y="177914"/>
                  </a:lnTo>
                  <a:lnTo>
                    <a:pt x="665708" y="177330"/>
                  </a:lnTo>
                  <a:lnTo>
                    <a:pt x="669201" y="175590"/>
                  </a:lnTo>
                  <a:close/>
                </a:path>
                <a:path w="1620520" h="876935">
                  <a:moveTo>
                    <a:pt x="670941" y="580250"/>
                  </a:moveTo>
                  <a:lnTo>
                    <a:pt x="664984" y="582828"/>
                  </a:lnTo>
                  <a:lnTo>
                    <a:pt x="661644" y="583882"/>
                  </a:lnTo>
                  <a:lnTo>
                    <a:pt x="657860" y="585152"/>
                  </a:lnTo>
                  <a:lnTo>
                    <a:pt x="650595" y="588391"/>
                  </a:lnTo>
                  <a:lnTo>
                    <a:pt x="648271" y="587806"/>
                  </a:lnTo>
                  <a:lnTo>
                    <a:pt x="652335" y="583742"/>
                  </a:lnTo>
                  <a:lnTo>
                    <a:pt x="656412" y="581418"/>
                  </a:lnTo>
                  <a:lnTo>
                    <a:pt x="653503" y="582574"/>
                  </a:lnTo>
                  <a:lnTo>
                    <a:pt x="656983" y="577926"/>
                  </a:lnTo>
                  <a:lnTo>
                    <a:pt x="650011" y="581418"/>
                  </a:lnTo>
                  <a:lnTo>
                    <a:pt x="643039" y="588391"/>
                  </a:lnTo>
                  <a:lnTo>
                    <a:pt x="644194" y="591299"/>
                  </a:lnTo>
                  <a:lnTo>
                    <a:pt x="652919" y="588975"/>
                  </a:lnTo>
                  <a:lnTo>
                    <a:pt x="651179" y="591299"/>
                  </a:lnTo>
                  <a:lnTo>
                    <a:pt x="647687" y="592467"/>
                  </a:lnTo>
                  <a:lnTo>
                    <a:pt x="645947" y="593623"/>
                  </a:lnTo>
                  <a:lnTo>
                    <a:pt x="651319" y="591858"/>
                  </a:lnTo>
                  <a:lnTo>
                    <a:pt x="657567" y="589114"/>
                  </a:lnTo>
                  <a:lnTo>
                    <a:pt x="664260" y="585279"/>
                  </a:lnTo>
                  <a:lnTo>
                    <a:pt x="670941" y="580250"/>
                  </a:lnTo>
                  <a:close/>
                </a:path>
                <a:path w="1620520" h="876935">
                  <a:moveTo>
                    <a:pt x="673265" y="582574"/>
                  </a:moveTo>
                  <a:lnTo>
                    <a:pt x="672680" y="582002"/>
                  </a:lnTo>
                  <a:lnTo>
                    <a:pt x="672680" y="581418"/>
                  </a:lnTo>
                  <a:lnTo>
                    <a:pt x="669785" y="582574"/>
                  </a:lnTo>
                  <a:lnTo>
                    <a:pt x="673265" y="582574"/>
                  </a:lnTo>
                  <a:close/>
                </a:path>
                <a:path w="1620520" h="876935">
                  <a:moveTo>
                    <a:pt x="675017" y="582574"/>
                  </a:moveTo>
                  <a:lnTo>
                    <a:pt x="673265" y="582574"/>
                  </a:lnTo>
                  <a:lnTo>
                    <a:pt x="673265" y="583158"/>
                  </a:lnTo>
                  <a:lnTo>
                    <a:pt x="673849" y="583158"/>
                  </a:lnTo>
                  <a:lnTo>
                    <a:pt x="675017" y="582574"/>
                  </a:lnTo>
                  <a:close/>
                </a:path>
                <a:path w="1620520" h="876935">
                  <a:moveTo>
                    <a:pt x="676757" y="581990"/>
                  </a:moveTo>
                  <a:lnTo>
                    <a:pt x="675589" y="581990"/>
                  </a:lnTo>
                  <a:lnTo>
                    <a:pt x="675017" y="582574"/>
                  </a:lnTo>
                  <a:lnTo>
                    <a:pt x="676757" y="582574"/>
                  </a:lnTo>
                  <a:lnTo>
                    <a:pt x="676757" y="581990"/>
                  </a:lnTo>
                  <a:close/>
                </a:path>
                <a:path w="1620520" h="876935">
                  <a:moveTo>
                    <a:pt x="680821" y="596531"/>
                  </a:moveTo>
                  <a:lnTo>
                    <a:pt x="679665" y="597115"/>
                  </a:lnTo>
                  <a:lnTo>
                    <a:pt x="679081" y="597700"/>
                  </a:lnTo>
                  <a:lnTo>
                    <a:pt x="680821" y="596531"/>
                  </a:lnTo>
                  <a:close/>
                </a:path>
                <a:path w="1620520" h="876935">
                  <a:moveTo>
                    <a:pt x="680821" y="238963"/>
                  </a:moveTo>
                  <a:lnTo>
                    <a:pt x="677913" y="237807"/>
                  </a:lnTo>
                  <a:lnTo>
                    <a:pt x="679081" y="238379"/>
                  </a:lnTo>
                  <a:lnTo>
                    <a:pt x="680821" y="238963"/>
                  </a:lnTo>
                  <a:close/>
                </a:path>
                <a:path w="1620520" h="876935">
                  <a:moveTo>
                    <a:pt x="682574" y="595363"/>
                  </a:moveTo>
                  <a:lnTo>
                    <a:pt x="681990" y="595363"/>
                  </a:lnTo>
                  <a:lnTo>
                    <a:pt x="680821" y="596531"/>
                  </a:lnTo>
                  <a:lnTo>
                    <a:pt x="681990" y="595947"/>
                  </a:lnTo>
                  <a:lnTo>
                    <a:pt x="682574" y="595947"/>
                  </a:lnTo>
                  <a:lnTo>
                    <a:pt x="682574" y="595363"/>
                  </a:lnTo>
                  <a:close/>
                </a:path>
                <a:path w="1620520" h="876935">
                  <a:moveTo>
                    <a:pt x="683729" y="594207"/>
                  </a:moveTo>
                  <a:lnTo>
                    <a:pt x="681990" y="594207"/>
                  </a:lnTo>
                  <a:lnTo>
                    <a:pt x="680250" y="594791"/>
                  </a:lnTo>
                  <a:lnTo>
                    <a:pt x="681990" y="594791"/>
                  </a:lnTo>
                  <a:lnTo>
                    <a:pt x="682574" y="595363"/>
                  </a:lnTo>
                  <a:lnTo>
                    <a:pt x="683729" y="594207"/>
                  </a:lnTo>
                  <a:close/>
                </a:path>
                <a:path w="1620520" h="876935">
                  <a:moveTo>
                    <a:pt x="686866" y="600773"/>
                  </a:moveTo>
                  <a:lnTo>
                    <a:pt x="686054" y="601179"/>
                  </a:lnTo>
                  <a:lnTo>
                    <a:pt x="684898" y="602348"/>
                  </a:lnTo>
                  <a:lnTo>
                    <a:pt x="686866" y="600773"/>
                  </a:lnTo>
                  <a:close/>
                </a:path>
                <a:path w="1620520" h="876935">
                  <a:moveTo>
                    <a:pt x="693623" y="598271"/>
                  </a:moveTo>
                  <a:lnTo>
                    <a:pt x="690130" y="598271"/>
                  </a:lnTo>
                  <a:lnTo>
                    <a:pt x="687806" y="600024"/>
                  </a:lnTo>
                  <a:lnTo>
                    <a:pt x="689381" y="600202"/>
                  </a:lnTo>
                  <a:lnTo>
                    <a:pt x="688238" y="603211"/>
                  </a:lnTo>
                  <a:lnTo>
                    <a:pt x="687311" y="606234"/>
                  </a:lnTo>
                  <a:lnTo>
                    <a:pt x="689546" y="606412"/>
                  </a:lnTo>
                  <a:lnTo>
                    <a:pt x="688962" y="604672"/>
                  </a:lnTo>
                  <a:lnTo>
                    <a:pt x="693623" y="598271"/>
                  </a:lnTo>
                  <a:close/>
                </a:path>
                <a:path w="1620520" h="876935">
                  <a:moveTo>
                    <a:pt x="708152" y="302920"/>
                  </a:moveTo>
                  <a:lnTo>
                    <a:pt x="705243" y="301752"/>
                  </a:lnTo>
                  <a:lnTo>
                    <a:pt x="700011" y="303504"/>
                  </a:lnTo>
                  <a:lnTo>
                    <a:pt x="708152" y="302920"/>
                  </a:lnTo>
                  <a:close/>
                </a:path>
                <a:path w="1620520" h="876935">
                  <a:moveTo>
                    <a:pt x="711644" y="280238"/>
                  </a:moveTo>
                  <a:lnTo>
                    <a:pt x="709891" y="280238"/>
                  </a:lnTo>
                  <a:lnTo>
                    <a:pt x="707567" y="279666"/>
                  </a:lnTo>
                  <a:lnTo>
                    <a:pt x="706691" y="279666"/>
                  </a:lnTo>
                  <a:lnTo>
                    <a:pt x="706983" y="279082"/>
                  </a:lnTo>
                  <a:lnTo>
                    <a:pt x="708152" y="277914"/>
                  </a:lnTo>
                  <a:lnTo>
                    <a:pt x="706412" y="277914"/>
                  </a:lnTo>
                  <a:lnTo>
                    <a:pt x="704659" y="279082"/>
                  </a:lnTo>
                  <a:lnTo>
                    <a:pt x="705243" y="279666"/>
                  </a:lnTo>
                  <a:lnTo>
                    <a:pt x="706170" y="280136"/>
                  </a:lnTo>
                  <a:lnTo>
                    <a:pt x="705827" y="280822"/>
                  </a:lnTo>
                  <a:lnTo>
                    <a:pt x="705243" y="281406"/>
                  </a:lnTo>
                  <a:lnTo>
                    <a:pt x="711644" y="280238"/>
                  </a:lnTo>
                  <a:close/>
                </a:path>
                <a:path w="1620520" h="876935">
                  <a:moveTo>
                    <a:pt x="712546" y="639483"/>
                  </a:moveTo>
                  <a:lnTo>
                    <a:pt x="711060" y="640715"/>
                  </a:lnTo>
                  <a:lnTo>
                    <a:pt x="712216" y="640143"/>
                  </a:lnTo>
                  <a:lnTo>
                    <a:pt x="712546" y="639483"/>
                  </a:lnTo>
                  <a:close/>
                </a:path>
                <a:path w="1620520" h="876935">
                  <a:moveTo>
                    <a:pt x="721525" y="364553"/>
                  </a:moveTo>
                  <a:lnTo>
                    <a:pt x="720356" y="365125"/>
                  </a:lnTo>
                  <a:lnTo>
                    <a:pt x="720356" y="365709"/>
                  </a:lnTo>
                  <a:lnTo>
                    <a:pt x="721525" y="364553"/>
                  </a:lnTo>
                  <a:close/>
                </a:path>
                <a:path w="1620520" h="876935">
                  <a:moveTo>
                    <a:pt x="722693" y="376758"/>
                  </a:moveTo>
                  <a:lnTo>
                    <a:pt x="719201" y="379082"/>
                  </a:lnTo>
                  <a:lnTo>
                    <a:pt x="721525" y="378498"/>
                  </a:lnTo>
                  <a:lnTo>
                    <a:pt x="722693" y="377342"/>
                  </a:lnTo>
                  <a:lnTo>
                    <a:pt x="722693" y="376758"/>
                  </a:lnTo>
                  <a:close/>
                </a:path>
                <a:path w="1620520" h="876935">
                  <a:moveTo>
                    <a:pt x="724433" y="386638"/>
                  </a:moveTo>
                  <a:lnTo>
                    <a:pt x="722109" y="387223"/>
                  </a:lnTo>
                  <a:lnTo>
                    <a:pt x="723265" y="387223"/>
                  </a:lnTo>
                  <a:lnTo>
                    <a:pt x="724433" y="386638"/>
                  </a:lnTo>
                  <a:close/>
                </a:path>
                <a:path w="1620520" h="876935">
                  <a:moveTo>
                    <a:pt x="725538" y="415734"/>
                  </a:moveTo>
                  <a:lnTo>
                    <a:pt x="723849" y="416293"/>
                  </a:lnTo>
                  <a:lnTo>
                    <a:pt x="724433" y="416293"/>
                  </a:lnTo>
                  <a:lnTo>
                    <a:pt x="725538" y="415734"/>
                  </a:lnTo>
                  <a:close/>
                </a:path>
                <a:path w="1620520" h="876935">
                  <a:moveTo>
                    <a:pt x="727202" y="412534"/>
                  </a:moveTo>
                  <a:lnTo>
                    <a:pt x="725589" y="412229"/>
                  </a:lnTo>
                  <a:lnTo>
                    <a:pt x="725017" y="413385"/>
                  </a:lnTo>
                  <a:lnTo>
                    <a:pt x="718032" y="416877"/>
                  </a:lnTo>
                  <a:lnTo>
                    <a:pt x="720940" y="417461"/>
                  </a:lnTo>
                  <a:lnTo>
                    <a:pt x="723849" y="416293"/>
                  </a:lnTo>
                  <a:lnTo>
                    <a:pt x="722566" y="415988"/>
                  </a:lnTo>
                  <a:lnTo>
                    <a:pt x="724941" y="414261"/>
                  </a:lnTo>
                  <a:lnTo>
                    <a:pt x="727202" y="412534"/>
                  </a:lnTo>
                  <a:close/>
                </a:path>
                <a:path w="1620520" h="876935">
                  <a:moveTo>
                    <a:pt x="727341" y="429082"/>
                  </a:moveTo>
                  <a:lnTo>
                    <a:pt x="726173" y="429082"/>
                  </a:lnTo>
                  <a:lnTo>
                    <a:pt x="726757" y="429666"/>
                  </a:lnTo>
                  <a:lnTo>
                    <a:pt x="727341" y="429082"/>
                  </a:lnTo>
                  <a:close/>
                </a:path>
                <a:path w="1620520" h="876935">
                  <a:moveTo>
                    <a:pt x="727341" y="420941"/>
                  </a:moveTo>
                  <a:lnTo>
                    <a:pt x="726757" y="420370"/>
                  </a:lnTo>
                  <a:lnTo>
                    <a:pt x="725589" y="420370"/>
                  </a:lnTo>
                  <a:lnTo>
                    <a:pt x="725017" y="420941"/>
                  </a:lnTo>
                  <a:lnTo>
                    <a:pt x="727341" y="420941"/>
                  </a:lnTo>
                  <a:close/>
                </a:path>
                <a:path w="1620520" h="876935">
                  <a:moveTo>
                    <a:pt x="729081" y="429666"/>
                  </a:moveTo>
                  <a:lnTo>
                    <a:pt x="728497" y="429082"/>
                  </a:lnTo>
                  <a:lnTo>
                    <a:pt x="727341" y="429666"/>
                  </a:lnTo>
                  <a:lnTo>
                    <a:pt x="729081" y="429666"/>
                  </a:lnTo>
                  <a:close/>
                </a:path>
                <a:path w="1620520" h="876935">
                  <a:moveTo>
                    <a:pt x="730821" y="869797"/>
                  </a:moveTo>
                  <a:lnTo>
                    <a:pt x="726757" y="870381"/>
                  </a:lnTo>
                  <a:lnTo>
                    <a:pt x="725589" y="876769"/>
                  </a:lnTo>
                  <a:lnTo>
                    <a:pt x="730821" y="869797"/>
                  </a:lnTo>
                  <a:close/>
                </a:path>
                <a:path w="1620520" h="876935">
                  <a:moveTo>
                    <a:pt x="730821" y="419201"/>
                  </a:moveTo>
                  <a:lnTo>
                    <a:pt x="727925" y="419785"/>
                  </a:lnTo>
                  <a:lnTo>
                    <a:pt x="726173" y="419785"/>
                  </a:lnTo>
                  <a:lnTo>
                    <a:pt x="726757" y="420370"/>
                  </a:lnTo>
                  <a:lnTo>
                    <a:pt x="728497" y="419785"/>
                  </a:lnTo>
                  <a:lnTo>
                    <a:pt x="729665" y="419785"/>
                  </a:lnTo>
                  <a:lnTo>
                    <a:pt x="730821" y="419201"/>
                  </a:lnTo>
                  <a:close/>
                </a:path>
                <a:path w="1620520" h="876935">
                  <a:moveTo>
                    <a:pt x="731989" y="429666"/>
                  </a:moveTo>
                  <a:lnTo>
                    <a:pt x="729081" y="429082"/>
                  </a:lnTo>
                  <a:lnTo>
                    <a:pt x="729081" y="429666"/>
                  </a:lnTo>
                  <a:lnTo>
                    <a:pt x="729081" y="430250"/>
                  </a:lnTo>
                  <a:lnTo>
                    <a:pt x="731989" y="429666"/>
                  </a:lnTo>
                  <a:close/>
                </a:path>
                <a:path w="1620520" h="876935">
                  <a:moveTo>
                    <a:pt x="747687" y="435483"/>
                  </a:moveTo>
                  <a:lnTo>
                    <a:pt x="745947" y="434898"/>
                  </a:lnTo>
                  <a:lnTo>
                    <a:pt x="733729" y="437807"/>
                  </a:lnTo>
                  <a:lnTo>
                    <a:pt x="737222" y="438391"/>
                  </a:lnTo>
                  <a:lnTo>
                    <a:pt x="740714" y="437807"/>
                  </a:lnTo>
                  <a:lnTo>
                    <a:pt x="747687" y="435483"/>
                  </a:lnTo>
                  <a:close/>
                </a:path>
                <a:path w="1620520" h="876935">
                  <a:moveTo>
                    <a:pt x="757567" y="425018"/>
                  </a:moveTo>
                  <a:lnTo>
                    <a:pt x="752081" y="425691"/>
                  </a:lnTo>
                  <a:lnTo>
                    <a:pt x="745439" y="426910"/>
                  </a:lnTo>
                  <a:lnTo>
                    <a:pt x="738035" y="428777"/>
                  </a:lnTo>
                  <a:lnTo>
                    <a:pt x="730250" y="431406"/>
                  </a:lnTo>
                  <a:lnTo>
                    <a:pt x="736460" y="430288"/>
                  </a:lnTo>
                  <a:lnTo>
                    <a:pt x="743648" y="429361"/>
                  </a:lnTo>
                  <a:lnTo>
                    <a:pt x="751179" y="427926"/>
                  </a:lnTo>
                  <a:lnTo>
                    <a:pt x="752919" y="428498"/>
                  </a:lnTo>
                  <a:lnTo>
                    <a:pt x="747687" y="430834"/>
                  </a:lnTo>
                  <a:lnTo>
                    <a:pt x="743623" y="431990"/>
                  </a:lnTo>
                  <a:lnTo>
                    <a:pt x="746531" y="431406"/>
                  </a:lnTo>
                  <a:lnTo>
                    <a:pt x="741286" y="434314"/>
                  </a:lnTo>
                  <a:lnTo>
                    <a:pt x="748855" y="432574"/>
                  </a:lnTo>
                  <a:lnTo>
                    <a:pt x="757567" y="428498"/>
                  </a:lnTo>
                  <a:lnTo>
                    <a:pt x="757567" y="426758"/>
                  </a:lnTo>
                  <a:lnTo>
                    <a:pt x="749427" y="427342"/>
                  </a:lnTo>
                  <a:lnTo>
                    <a:pt x="751763" y="426173"/>
                  </a:lnTo>
                  <a:lnTo>
                    <a:pt x="755243" y="425602"/>
                  </a:lnTo>
                  <a:lnTo>
                    <a:pt x="757567" y="425018"/>
                  </a:lnTo>
                  <a:close/>
                </a:path>
                <a:path w="1620520" h="876935">
                  <a:moveTo>
                    <a:pt x="777925" y="571525"/>
                  </a:moveTo>
                  <a:lnTo>
                    <a:pt x="771525" y="575017"/>
                  </a:lnTo>
                  <a:lnTo>
                    <a:pt x="766876" y="572109"/>
                  </a:lnTo>
                  <a:lnTo>
                    <a:pt x="769785" y="576757"/>
                  </a:lnTo>
                  <a:lnTo>
                    <a:pt x="772109" y="575017"/>
                  </a:lnTo>
                  <a:lnTo>
                    <a:pt x="777925" y="571525"/>
                  </a:lnTo>
                  <a:close/>
                </a:path>
                <a:path w="1620520" h="876935">
                  <a:moveTo>
                    <a:pt x="825017" y="722122"/>
                  </a:moveTo>
                  <a:lnTo>
                    <a:pt x="819785" y="729094"/>
                  </a:lnTo>
                  <a:lnTo>
                    <a:pt x="823849" y="728510"/>
                  </a:lnTo>
                  <a:lnTo>
                    <a:pt x="825017" y="722122"/>
                  </a:lnTo>
                  <a:close/>
                </a:path>
                <a:path w="1620520" h="876935">
                  <a:moveTo>
                    <a:pt x="854671" y="748855"/>
                  </a:moveTo>
                  <a:lnTo>
                    <a:pt x="853503" y="748855"/>
                  </a:lnTo>
                  <a:lnTo>
                    <a:pt x="852195" y="749300"/>
                  </a:lnTo>
                  <a:lnTo>
                    <a:pt x="851179" y="748284"/>
                  </a:lnTo>
                  <a:lnTo>
                    <a:pt x="850011" y="747699"/>
                  </a:lnTo>
                  <a:lnTo>
                    <a:pt x="847686" y="752932"/>
                  </a:lnTo>
                  <a:lnTo>
                    <a:pt x="849439" y="751763"/>
                  </a:lnTo>
                  <a:lnTo>
                    <a:pt x="850595" y="750023"/>
                  </a:lnTo>
                  <a:lnTo>
                    <a:pt x="851839" y="749617"/>
                  </a:lnTo>
                  <a:lnTo>
                    <a:pt x="852347" y="750608"/>
                  </a:lnTo>
                  <a:lnTo>
                    <a:pt x="853503" y="752348"/>
                  </a:lnTo>
                  <a:lnTo>
                    <a:pt x="854671" y="751192"/>
                  </a:lnTo>
                  <a:lnTo>
                    <a:pt x="854671" y="748855"/>
                  </a:lnTo>
                  <a:close/>
                </a:path>
                <a:path w="1620520" h="876935">
                  <a:moveTo>
                    <a:pt x="1029093" y="495947"/>
                  </a:moveTo>
                  <a:lnTo>
                    <a:pt x="1020368" y="498856"/>
                  </a:lnTo>
                  <a:lnTo>
                    <a:pt x="1025017" y="501764"/>
                  </a:lnTo>
                  <a:lnTo>
                    <a:pt x="1029093" y="495947"/>
                  </a:lnTo>
                  <a:close/>
                </a:path>
                <a:path w="1620520" h="876935">
                  <a:moveTo>
                    <a:pt x="1044206" y="546531"/>
                  </a:moveTo>
                  <a:lnTo>
                    <a:pt x="1043622" y="544791"/>
                  </a:lnTo>
                  <a:lnTo>
                    <a:pt x="1038390" y="547687"/>
                  </a:lnTo>
                  <a:lnTo>
                    <a:pt x="1043051" y="547687"/>
                  </a:lnTo>
                  <a:lnTo>
                    <a:pt x="1044206" y="548271"/>
                  </a:lnTo>
                  <a:lnTo>
                    <a:pt x="1044206" y="546531"/>
                  </a:lnTo>
                  <a:close/>
                </a:path>
                <a:path w="1620520" h="876935">
                  <a:moveTo>
                    <a:pt x="1047699" y="550024"/>
                  </a:moveTo>
                  <a:lnTo>
                    <a:pt x="1046530" y="548855"/>
                  </a:lnTo>
                  <a:lnTo>
                    <a:pt x="1044790" y="548271"/>
                  </a:lnTo>
                  <a:lnTo>
                    <a:pt x="1044790" y="552348"/>
                  </a:lnTo>
                  <a:lnTo>
                    <a:pt x="1047115" y="552919"/>
                  </a:lnTo>
                  <a:lnTo>
                    <a:pt x="1047699" y="550024"/>
                  </a:lnTo>
                  <a:close/>
                </a:path>
                <a:path w="1620520" h="876935">
                  <a:moveTo>
                    <a:pt x="1123861" y="620369"/>
                  </a:moveTo>
                  <a:lnTo>
                    <a:pt x="1120368" y="620369"/>
                  </a:lnTo>
                  <a:lnTo>
                    <a:pt x="1120952" y="620953"/>
                  </a:lnTo>
                  <a:lnTo>
                    <a:pt x="1121537" y="620953"/>
                  </a:lnTo>
                  <a:lnTo>
                    <a:pt x="1123861" y="620369"/>
                  </a:lnTo>
                  <a:close/>
                </a:path>
                <a:path w="1620520" h="876935">
                  <a:moveTo>
                    <a:pt x="1189558" y="11633"/>
                  </a:moveTo>
                  <a:lnTo>
                    <a:pt x="1187818" y="11633"/>
                  </a:lnTo>
                  <a:lnTo>
                    <a:pt x="1186764" y="11988"/>
                  </a:lnTo>
                  <a:lnTo>
                    <a:pt x="1189558" y="11633"/>
                  </a:lnTo>
                  <a:close/>
                </a:path>
                <a:path w="1620520" h="876935">
                  <a:moveTo>
                    <a:pt x="1191882" y="595363"/>
                  </a:moveTo>
                  <a:lnTo>
                    <a:pt x="1189558" y="597115"/>
                  </a:lnTo>
                  <a:lnTo>
                    <a:pt x="1190726" y="597700"/>
                  </a:lnTo>
                  <a:lnTo>
                    <a:pt x="1191882" y="595363"/>
                  </a:lnTo>
                  <a:close/>
                </a:path>
                <a:path w="1620520" h="876935">
                  <a:moveTo>
                    <a:pt x="1191882" y="48260"/>
                  </a:moveTo>
                  <a:lnTo>
                    <a:pt x="1191310" y="48260"/>
                  </a:lnTo>
                  <a:lnTo>
                    <a:pt x="1190142" y="48844"/>
                  </a:lnTo>
                  <a:lnTo>
                    <a:pt x="1189558" y="49428"/>
                  </a:lnTo>
                  <a:lnTo>
                    <a:pt x="1190726" y="49428"/>
                  </a:lnTo>
                  <a:lnTo>
                    <a:pt x="1191882" y="48260"/>
                  </a:lnTo>
                  <a:close/>
                </a:path>
                <a:path w="1620520" h="876935">
                  <a:moveTo>
                    <a:pt x="1208163" y="600595"/>
                  </a:moveTo>
                  <a:lnTo>
                    <a:pt x="1205839" y="601179"/>
                  </a:lnTo>
                  <a:lnTo>
                    <a:pt x="1206423" y="601764"/>
                  </a:lnTo>
                  <a:lnTo>
                    <a:pt x="1207008" y="601764"/>
                  </a:lnTo>
                  <a:lnTo>
                    <a:pt x="1208163" y="600595"/>
                  </a:lnTo>
                  <a:close/>
                </a:path>
                <a:path w="1620520" h="876935">
                  <a:moveTo>
                    <a:pt x="1217472" y="680834"/>
                  </a:moveTo>
                  <a:lnTo>
                    <a:pt x="1213396" y="676186"/>
                  </a:lnTo>
                  <a:lnTo>
                    <a:pt x="1214564" y="679678"/>
                  </a:lnTo>
                  <a:lnTo>
                    <a:pt x="1215720" y="682002"/>
                  </a:lnTo>
                  <a:lnTo>
                    <a:pt x="1216888" y="683742"/>
                  </a:lnTo>
                  <a:lnTo>
                    <a:pt x="1216888" y="683158"/>
                  </a:lnTo>
                  <a:lnTo>
                    <a:pt x="1217472" y="682002"/>
                  </a:lnTo>
                  <a:lnTo>
                    <a:pt x="1217472" y="680834"/>
                  </a:lnTo>
                  <a:close/>
                </a:path>
                <a:path w="1620520" h="876935">
                  <a:moveTo>
                    <a:pt x="1234325" y="189547"/>
                  </a:moveTo>
                  <a:lnTo>
                    <a:pt x="1233170" y="188379"/>
                  </a:lnTo>
                  <a:lnTo>
                    <a:pt x="1231417" y="187794"/>
                  </a:lnTo>
                  <a:lnTo>
                    <a:pt x="1231417" y="185470"/>
                  </a:lnTo>
                  <a:lnTo>
                    <a:pt x="1225613" y="187794"/>
                  </a:lnTo>
                  <a:lnTo>
                    <a:pt x="1229677" y="187794"/>
                  </a:lnTo>
                  <a:lnTo>
                    <a:pt x="1231239" y="188328"/>
                  </a:lnTo>
                  <a:lnTo>
                    <a:pt x="1230261" y="191287"/>
                  </a:lnTo>
                  <a:lnTo>
                    <a:pt x="1232585" y="191287"/>
                  </a:lnTo>
                  <a:lnTo>
                    <a:pt x="1234325" y="189547"/>
                  </a:lnTo>
                  <a:close/>
                </a:path>
                <a:path w="1620520" h="876935">
                  <a:moveTo>
                    <a:pt x="1282001" y="246519"/>
                  </a:moveTo>
                  <a:lnTo>
                    <a:pt x="1280845" y="245935"/>
                  </a:lnTo>
                  <a:lnTo>
                    <a:pt x="1279093" y="245935"/>
                  </a:lnTo>
                  <a:lnTo>
                    <a:pt x="1279093" y="246519"/>
                  </a:lnTo>
                  <a:lnTo>
                    <a:pt x="1282001" y="246519"/>
                  </a:lnTo>
                  <a:close/>
                </a:path>
                <a:path w="1620520" h="876935">
                  <a:moveTo>
                    <a:pt x="1332585" y="311645"/>
                  </a:moveTo>
                  <a:lnTo>
                    <a:pt x="1332001" y="309892"/>
                  </a:lnTo>
                  <a:lnTo>
                    <a:pt x="1330845" y="308737"/>
                  </a:lnTo>
                  <a:lnTo>
                    <a:pt x="1332001" y="313385"/>
                  </a:lnTo>
                  <a:lnTo>
                    <a:pt x="1332585" y="311645"/>
                  </a:lnTo>
                  <a:close/>
                </a:path>
                <a:path w="1620520" h="876935">
                  <a:moveTo>
                    <a:pt x="1341310" y="322681"/>
                  </a:moveTo>
                  <a:lnTo>
                    <a:pt x="1338986" y="325589"/>
                  </a:lnTo>
                  <a:lnTo>
                    <a:pt x="1336662" y="329082"/>
                  </a:lnTo>
                  <a:lnTo>
                    <a:pt x="1337233" y="328498"/>
                  </a:lnTo>
                  <a:lnTo>
                    <a:pt x="1337818" y="328498"/>
                  </a:lnTo>
                  <a:lnTo>
                    <a:pt x="1338986" y="327914"/>
                  </a:lnTo>
                  <a:lnTo>
                    <a:pt x="1341310" y="322681"/>
                  </a:lnTo>
                  <a:close/>
                </a:path>
                <a:path w="1620520" h="876935">
                  <a:moveTo>
                    <a:pt x="1378369" y="15608"/>
                  </a:moveTo>
                  <a:lnTo>
                    <a:pt x="1374444" y="12217"/>
                  </a:lnTo>
                  <a:lnTo>
                    <a:pt x="1376768" y="16865"/>
                  </a:lnTo>
                  <a:lnTo>
                    <a:pt x="1378369" y="15608"/>
                  </a:lnTo>
                  <a:close/>
                </a:path>
                <a:path w="1620520" h="876935">
                  <a:moveTo>
                    <a:pt x="1385493" y="13373"/>
                  </a:moveTo>
                  <a:lnTo>
                    <a:pt x="1382585" y="13957"/>
                  </a:lnTo>
                  <a:lnTo>
                    <a:pt x="1379105" y="15125"/>
                  </a:lnTo>
                  <a:lnTo>
                    <a:pt x="1378445" y="15608"/>
                  </a:lnTo>
                  <a:lnTo>
                    <a:pt x="1378800" y="15608"/>
                  </a:lnTo>
                  <a:lnTo>
                    <a:pt x="1385493" y="13373"/>
                  </a:lnTo>
                  <a:close/>
                </a:path>
                <a:path w="1620520" h="876935">
                  <a:moveTo>
                    <a:pt x="1404099" y="237807"/>
                  </a:moveTo>
                  <a:lnTo>
                    <a:pt x="1403515" y="237223"/>
                  </a:lnTo>
                  <a:lnTo>
                    <a:pt x="1402943" y="237223"/>
                  </a:lnTo>
                  <a:lnTo>
                    <a:pt x="1402359" y="236639"/>
                  </a:lnTo>
                  <a:lnTo>
                    <a:pt x="1403515" y="237807"/>
                  </a:lnTo>
                  <a:lnTo>
                    <a:pt x="1404099" y="237807"/>
                  </a:lnTo>
                  <a:close/>
                </a:path>
                <a:path w="1620520" h="876935">
                  <a:moveTo>
                    <a:pt x="1404683" y="213385"/>
                  </a:moveTo>
                  <a:lnTo>
                    <a:pt x="1402359" y="212801"/>
                  </a:lnTo>
                  <a:lnTo>
                    <a:pt x="1401775" y="213385"/>
                  </a:lnTo>
                  <a:lnTo>
                    <a:pt x="1404683" y="213385"/>
                  </a:lnTo>
                  <a:close/>
                </a:path>
                <a:path w="1620520" h="876935">
                  <a:moveTo>
                    <a:pt x="1407591" y="222681"/>
                  </a:moveTo>
                  <a:lnTo>
                    <a:pt x="1406423" y="221526"/>
                  </a:lnTo>
                  <a:lnTo>
                    <a:pt x="1405839" y="222097"/>
                  </a:lnTo>
                  <a:lnTo>
                    <a:pt x="1406423" y="222681"/>
                  </a:lnTo>
                  <a:lnTo>
                    <a:pt x="1407591" y="222681"/>
                  </a:lnTo>
                  <a:close/>
                </a:path>
                <a:path w="1620520" h="876935">
                  <a:moveTo>
                    <a:pt x="1616316" y="201752"/>
                  </a:moveTo>
                  <a:lnTo>
                    <a:pt x="1615732" y="201752"/>
                  </a:lnTo>
                  <a:lnTo>
                    <a:pt x="1614576" y="201168"/>
                  </a:lnTo>
                  <a:lnTo>
                    <a:pt x="1615732" y="202336"/>
                  </a:lnTo>
                  <a:lnTo>
                    <a:pt x="1616316" y="201752"/>
                  </a:lnTo>
                  <a:close/>
                </a:path>
                <a:path w="1620520" h="876935">
                  <a:moveTo>
                    <a:pt x="1620380" y="209892"/>
                  </a:moveTo>
                  <a:lnTo>
                    <a:pt x="1617484" y="209892"/>
                  </a:lnTo>
                  <a:lnTo>
                    <a:pt x="1620380" y="210477"/>
                  </a:lnTo>
                  <a:lnTo>
                    <a:pt x="1620380" y="209892"/>
                  </a:lnTo>
                  <a:close/>
                </a:path>
              </a:pathLst>
            </a:custGeom>
            <a:solidFill>
              <a:srgbClr val="8AB6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5082502" y="0"/>
              <a:ext cx="2548255" cy="1017269"/>
            </a:xfrm>
            <a:custGeom>
              <a:avLst/>
              <a:gdLst/>
              <a:ahLst/>
              <a:cxnLst/>
              <a:rect l="l" t="t" r="r" b="b"/>
              <a:pathLst>
                <a:path w="2548254" h="1017269">
                  <a:moveTo>
                    <a:pt x="31381" y="213537"/>
                  </a:moveTo>
                  <a:lnTo>
                    <a:pt x="27305" y="213537"/>
                  </a:lnTo>
                  <a:lnTo>
                    <a:pt x="30213" y="214109"/>
                  </a:lnTo>
                  <a:lnTo>
                    <a:pt x="31381" y="213537"/>
                  </a:lnTo>
                  <a:close/>
                </a:path>
                <a:path w="2548254" h="1017269">
                  <a:moveTo>
                    <a:pt x="38214" y="142240"/>
                  </a:moveTo>
                  <a:lnTo>
                    <a:pt x="33121" y="144780"/>
                  </a:lnTo>
                  <a:lnTo>
                    <a:pt x="37198" y="144780"/>
                  </a:lnTo>
                  <a:lnTo>
                    <a:pt x="38214" y="142240"/>
                  </a:lnTo>
                  <a:close/>
                </a:path>
                <a:path w="2548254" h="1017269">
                  <a:moveTo>
                    <a:pt x="41846" y="110490"/>
                  </a:moveTo>
                  <a:lnTo>
                    <a:pt x="29057" y="116840"/>
                  </a:lnTo>
                  <a:lnTo>
                    <a:pt x="38354" y="116840"/>
                  </a:lnTo>
                  <a:lnTo>
                    <a:pt x="41846" y="110490"/>
                  </a:lnTo>
                  <a:close/>
                </a:path>
                <a:path w="2548254" h="1017269">
                  <a:moveTo>
                    <a:pt x="47078" y="162560"/>
                  </a:moveTo>
                  <a:lnTo>
                    <a:pt x="44754" y="157480"/>
                  </a:lnTo>
                  <a:lnTo>
                    <a:pt x="42430" y="157480"/>
                  </a:lnTo>
                  <a:lnTo>
                    <a:pt x="43002" y="162560"/>
                  </a:lnTo>
                  <a:lnTo>
                    <a:pt x="47078" y="162560"/>
                  </a:lnTo>
                  <a:close/>
                </a:path>
                <a:path w="2548254" h="1017269">
                  <a:moveTo>
                    <a:pt x="53467" y="226060"/>
                  </a:moveTo>
                  <a:lnTo>
                    <a:pt x="51142" y="232410"/>
                  </a:lnTo>
                  <a:lnTo>
                    <a:pt x="52730" y="232410"/>
                  </a:lnTo>
                  <a:lnTo>
                    <a:pt x="53467" y="226060"/>
                  </a:lnTo>
                  <a:close/>
                </a:path>
                <a:path w="2548254" h="1017269">
                  <a:moveTo>
                    <a:pt x="95491" y="325120"/>
                  </a:moveTo>
                  <a:lnTo>
                    <a:pt x="94500" y="325120"/>
                  </a:lnTo>
                  <a:lnTo>
                    <a:pt x="87769" y="331470"/>
                  </a:lnTo>
                  <a:lnTo>
                    <a:pt x="95491" y="325120"/>
                  </a:lnTo>
                  <a:close/>
                </a:path>
                <a:path w="2548254" h="1017269">
                  <a:moveTo>
                    <a:pt x="105003" y="331470"/>
                  </a:moveTo>
                  <a:lnTo>
                    <a:pt x="102590" y="331470"/>
                  </a:lnTo>
                  <a:lnTo>
                    <a:pt x="97078" y="336550"/>
                  </a:lnTo>
                  <a:lnTo>
                    <a:pt x="105003" y="331470"/>
                  </a:lnTo>
                  <a:close/>
                </a:path>
                <a:path w="2548254" h="1017269">
                  <a:moveTo>
                    <a:pt x="116268" y="17780"/>
                  </a:moveTo>
                  <a:lnTo>
                    <a:pt x="110858" y="17780"/>
                  </a:lnTo>
                  <a:lnTo>
                    <a:pt x="115684" y="22860"/>
                  </a:lnTo>
                  <a:lnTo>
                    <a:pt x="116268" y="17780"/>
                  </a:lnTo>
                  <a:close/>
                </a:path>
                <a:path w="2548254" h="1017269">
                  <a:moveTo>
                    <a:pt x="133045" y="364490"/>
                  </a:moveTo>
                  <a:lnTo>
                    <a:pt x="131546" y="365645"/>
                  </a:lnTo>
                  <a:lnTo>
                    <a:pt x="132588" y="365645"/>
                  </a:lnTo>
                  <a:lnTo>
                    <a:pt x="133045" y="364490"/>
                  </a:lnTo>
                  <a:close/>
                </a:path>
                <a:path w="2548254" h="1017269">
                  <a:moveTo>
                    <a:pt x="162191" y="406400"/>
                  </a:moveTo>
                  <a:lnTo>
                    <a:pt x="161747" y="406400"/>
                  </a:lnTo>
                  <a:lnTo>
                    <a:pt x="159829" y="408940"/>
                  </a:lnTo>
                  <a:lnTo>
                    <a:pt x="158013" y="411480"/>
                  </a:lnTo>
                  <a:lnTo>
                    <a:pt x="162191" y="406400"/>
                  </a:lnTo>
                  <a:close/>
                </a:path>
                <a:path w="2548254" h="1017269">
                  <a:moveTo>
                    <a:pt x="178473" y="6350"/>
                  </a:moveTo>
                  <a:lnTo>
                    <a:pt x="172656" y="6350"/>
                  </a:lnTo>
                  <a:lnTo>
                    <a:pt x="170345" y="11430"/>
                  </a:lnTo>
                  <a:lnTo>
                    <a:pt x="170967" y="11430"/>
                  </a:lnTo>
                  <a:lnTo>
                    <a:pt x="172694" y="11430"/>
                  </a:lnTo>
                  <a:lnTo>
                    <a:pt x="178473" y="6350"/>
                  </a:lnTo>
                  <a:close/>
                </a:path>
                <a:path w="2548254" h="1017269">
                  <a:moveTo>
                    <a:pt x="188353" y="10617"/>
                  </a:moveTo>
                  <a:lnTo>
                    <a:pt x="187198" y="10033"/>
                  </a:lnTo>
                  <a:lnTo>
                    <a:pt x="186613" y="10617"/>
                  </a:lnTo>
                  <a:lnTo>
                    <a:pt x="187198" y="11201"/>
                  </a:lnTo>
                  <a:lnTo>
                    <a:pt x="188353" y="10617"/>
                  </a:lnTo>
                  <a:close/>
                </a:path>
                <a:path w="2548254" h="1017269">
                  <a:moveTo>
                    <a:pt x="191262" y="464820"/>
                  </a:moveTo>
                  <a:lnTo>
                    <a:pt x="188937" y="464820"/>
                  </a:lnTo>
                  <a:lnTo>
                    <a:pt x="188353" y="471170"/>
                  </a:lnTo>
                  <a:lnTo>
                    <a:pt x="191262" y="464820"/>
                  </a:lnTo>
                  <a:close/>
                </a:path>
                <a:path w="2548254" h="1017269">
                  <a:moveTo>
                    <a:pt x="193294" y="32283"/>
                  </a:moveTo>
                  <a:lnTo>
                    <a:pt x="190690" y="32715"/>
                  </a:lnTo>
                  <a:lnTo>
                    <a:pt x="192430" y="32715"/>
                  </a:lnTo>
                  <a:lnTo>
                    <a:pt x="193294" y="32283"/>
                  </a:lnTo>
                  <a:close/>
                </a:path>
                <a:path w="2548254" h="1017269">
                  <a:moveTo>
                    <a:pt x="208127" y="58420"/>
                  </a:moveTo>
                  <a:lnTo>
                    <a:pt x="204635" y="58420"/>
                  </a:lnTo>
                  <a:lnTo>
                    <a:pt x="206273" y="60960"/>
                  </a:lnTo>
                  <a:lnTo>
                    <a:pt x="208127" y="58420"/>
                  </a:lnTo>
                  <a:close/>
                </a:path>
                <a:path w="2548254" h="1017269">
                  <a:moveTo>
                    <a:pt x="294754" y="557530"/>
                  </a:moveTo>
                  <a:lnTo>
                    <a:pt x="291414" y="557530"/>
                  </a:lnTo>
                  <a:lnTo>
                    <a:pt x="290283" y="563880"/>
                  </a:lnTo>
                  <a:lnTo>
                    <a:pt x="294170" y="563880"/>
                  </a:lnTo>
                  <a:lnTo>
                    <a:pt x="294754" y="557530"/>
                  </a:lnTo>
                  <a:close/>
                </a:path>
                <a:path w="2548254" h="1017269">
                  <a:moveTo>
                    <a:pt x="313004" y="288290"/>
                  </a:moveTo>
                  <a:lnTo>
                    <a:pt x="311734" y="289560"/>
                  </a:lnTo>
                  <a:lnTo>
                    <a:pt x="311619" y="290830"/>
                  </a:lnTo>
                  <a:lnTo>
                    <a:pt x="313004" y="288290"/>
                  </a:lnTo>
                  <a:close/>
                </a:path>
                <a:path w="2548254" h="1017269">
                  <a:moveTo>
                    <a:pt x="327317" y="290830"/>
                  </a:moveTo>
                  <a:lnTo>
                    <a:pt x="326148" y="290830"/>
                  </a:lnTo>
                  <a:lnTo>
                    <a:pt x="326339" y="292100"/>
                  </a:lnTo>
                  <a:lnTo>
                    <a:pt x="327317" y="290830"/>
                  </a:lnTo>
                  <a:close/>
                </a:path>
                <a:path w="2548254" h="1017269">
                  <a:moveTo>
                    <a:pt x="337718" y="572770"/>
                  </a:moveTo>
                  <a:lnTo>
                    <a:pt x="333717" y="575310"/>
                  </a:lnTo>
                  <a:lnTo>
                    <a:pt x="336334" y="575310"/>
                  </a:lnTo>
                  <a:lnTo>
                    <a:pt x="337718" y="572770"/>
                  </a:lnTo>
                  <a:close/>
                </a:path>
                <a:path w="2548254" h="1017269">
                  <a:moveTo>
                    <a:pt x="338950" y="575310"/>
                  </a:moveTo>
                  <a:lnTo>
                    <a:pt x="336334" y="575310"/>
                  </a:lnTo>
                  <a:lnTo>
                    <a:pt x="333717" y="581660"/>
                  </a:lnTo>
                  <a:lnTo>
                    <a:pt x="338950" y="575310"/>
                  </a:lnTo>
                  <a:close/>
                </a:path>
                <a:path w="2548254" h="1017269">
                  <a:moveTo>
                    <a:pt x="359879" y="320040"/>
                  </a:moveTo>
                  <a:lnTo>
                    <a:pt x="349415" y="320040"/>
                  </a:lnTo>
                  <a:lnTo>
                    <a:pt x="352844" y="325120"/>
                  </a:lnTo>
                  <a:lnTo>
                    <a:pt x="359879" y="320040"/>
                  </a:lnTo>
                  <a:close/>
                </a:path>
                <a:path w="2548254" h="1017269">
                  <a:moveTo>
                    <a:pt x="365366" y="598170"/>
                  </a:moveTo>
                  <a:lnTo>
                    <a:pt x="355803" y="598170"/>
                  </a:lnTo>
                  <a:lnTo>
                    <a:pt x="362788" y="604520"/>
                  </a:lnTo>
                  <a:lnTo>
                    <a:pt x="365366" y="598170"/>
                  </a:lnTo>
                  <a:close/>
                </a:path>
                <a:path w="2548254" h="1017269">
                  <a:moveTo>
                    <a:pt x="393598" y="349250"/>
                  </a:moveTo>
                  <a:lnTo>
                    <a:pt x="392430" y="354330"/>
                  </a:lnTo>
                  <a:lnTo>
                    <a:pt x="393014" y="354330"/>
                  </a:lnTo>
                  <a:lnTo>
                    <a:pt x="393065" y="353898"/>
                  </a:lnTo>
                  <a:lnTo>
                    <a:pt x="393166" y="353060"/>
                  </a:lnTo>
                  <a:lnTo>
                    <a:pt x="393598" y="349250"/>
                  </a:lnTo>
                  <a:close/>
                </a:path>
                <a:path w="2548254" h="1017269">
                  <a:moveTo>
                    <a:pt x="394182" y="349250"/>
                  </a:moveTo>
                  <a:lnTo>
                    <a:pt x="393649" y="353898"/>
                  </a:lnTo>
                  <a:lnTo>
                    <a:pt x="393573" y="354330"/>
                  </a:lnTo>
                  <a:lnTo>
                    <a:pt x="394182" y="354330"/>
                  </a:lnTo>
                  <a:lnTo>
                    <a:pt x="394182" y="349250"/>
                  </a:lnTo>
                  <a:close/>
                </a:path>
                <a:path w="2548254" h="1017269">
                  <a:moveTo>
                    <a:pt x="399415" y="238760"/>
                  </a:moveTo>
                  <a:lnTo>
                    <a:pt x="397090" y="232410"/>
                  </a:lnTo>
                  <a:lnTo>
                    <a:pt x="397852" y="238760"/>
                  </a:lnTo>
                  <a:lnTo>
                    <a:pt x="399415" y="238760"/>
                  </a:lnTo>
                  <a:close/>
                </a:path>
                <a:path w="2548254" h="1017269">
                  <a:moveTo>
                    <a:pt x="399669" y="353060"/>
                  </a:moveTo>
                  <a:lnTo>
                    <a:pt x="398538" y="349250"/>
                  </a:lnTo>
                  <a:lnTo>
                    <a:pt x="396214" y="342900"/>
                  </a:lnTo>
                  <a:lnTo>
                    <a:pt x="394766" y="342900"/>
                  </a:lnTo>
                  <a:lnTo>
                    <a:pt x="396862" y="349250"/>
                  </a:lnTo>
                  <a:lnTo>
                    <a:pt x="399669" y="353060"/>
                  </a:lnTo>
                  <a:close/>
                </a:path>
                <a:path w="2548254" h="1017269">
                  <a:moveTo>
                    <a:pt x="400570" y="214630"/>
                  </a:moveTo>
                  <a:lnTo>
                    <a:pt x="397090" y="214630"/>
                  </a:lnTo>
                  <a:lnTo>
                    <a:pt x="399999" y="220980"/>
                  </a:lnTo>
                  <a:lnTo>
                    <a:pt x="400570" y="214630"/>
                  </a:lnTo>
                  <a:close/>
                </a:path>
                <a:path w="2548254" h="1017269">
                  <a:moveTo>
                    <a:pt x="406971" y="360680"/>
                  </a:moveTo>
                  <a:lnTo>
                    <a:pt x="403148" y="355904"/>
                  </a:lnTo>
                  <a:lnTo>
                    <a:pt x="405447" y="360680"/>
                  </a:lnTo>
                  <a:lnTo>
                    <a:pt x="406971" y="360680"/>
                  </a:lnTo>
                  <a:close/>
                </a:path>
                <a:path w="2548254" h="1017269">
                  <a:moveTo>
                    <a:pt x="406971" y="104140"/>
                  </a:moveTo>
                  <a:lnTo>
                    <a:pt x="399999" y="104140"/>
                  </a:lnTo>
                  <a:lnTo>
                    <a:pt x="395338" y="110490"/>
                  </a:lnTo>
                  <a:lnTo>
                    <a:pt x="406971" y="104140"/>
                  </a:lnTo>
                  <a:close/>
                </a:path>
                <a:path w="2548254" h="1017269">
                  <a:moveTo>
                    <a:pt x="408711" y="360680"/>
                  </a:moveTo>
                  <a:lnTo>
                    <a:pt x="406323" y="357568"/>
                  </a:lnTo>
                  <a:lnTo>
                    <a:pt x="406552" y="357708"/>
                  </a:lnTo>
                  <a:lnTo>
                    <a:pt x="406501" y="357555"/>
                  </a:lnTo>
                  <a:lnTo>
                    <a:pt x="405866" y="356755"/>
                  </a:lnTo>
                  <a:lnTo>
                    <a:pt x="406184" y="357073"/>
                  </a:lnTo>
                  <a:lnTo>
                    <a:pt x="406412" y="357314"/>
                  </a:lnTo>
                  <a:lnTo>
                    <a:pt x="406412" y="357187"/>
                  </a:lnTo>
                  <a:lnTo>
                    <a:pt x="405218" y="354330"/>
                  </a:lnTo>
                  <a:lnTo>
                    <a:pt x="404647" y="354330"/>
                  </a:lnTo>
                  <a:lnTo>
                    <a:pt x="406019" y="356768"/>
                  </a:lnTo>
                  <a:lnTo>
                    <a:pt x="404355" y="354330"/>
                  </a:lnTo>
                  <a:lnTo>
                    <a:pt x="403974" y="354330"/>
                  </a:lnTo>
                  <a:lnTo>
                    <a:pt x="404901" y="355536"/>
                  </a:lnTo>
                  <a:lnTo>
                    <a:pt x="404101" y="354672"/>
                  </a:lnTo>
                  <a:lnTo>
                    <a:pt x="403860" y="354330"/>
                  </a:lnTo>
                  <a:lnTo>
                    <a:pt x="402894" y="354330"/>
                  </a:lnTo>
                  <a:lnTo>
                    <a:pt x="408127" y="360680"/>
                  </a:lnTo>
                  <a:lnTo>
                    <a:pt x="408711" y="360680"/>
                  </a:lnTo>
                  <a:close/>
                </a:path>
                <a:path w="2548254" h="1017269">
                  <a:moveTo>
                    <a:pt x="409295" y="360680"/>
                  </a:moveTo>
                  <a:lnTo>
                    <a:pt x="407123" y="358140"/>
                  </a:lnTo>
                  <a:lnTo>
                    <a:pt x="406666" y="357708"/>
                  </a:lnTo>
                  <a:lnTo>
                    <a:pt x="406971" y="358178"/>
                  </a:lnTo>
                  <a:lnTo>
                    <a:pt x="407238" y="358736"/>
                  </a:lnTo>
                  <a:lnTo>
                    <a:pt x="407847" y="359422"/>
                  </a:lnTo>
                  <a:lnTo>
                    <a:pt x="407695" y="359156"/>
                  </a:lnTo>
                  <a:lnTo>
                    <a:pt x="407924" y="359422"/>
                  </a:lnTo>
                  <a:lnTo>
                    <a:pt x="408711" y="360680"/>
                  </a:lnTo>
                  <a:lnTo>
                    <a:pt x="409295" y="360680"/>
                  </a:lnTo>
                  <a:close/>
                </a:path>
                <a:path w="2548254" h="1017269">
                  <a:moveTo>
                    <a:pt x="415607" y="365645"/>
                  </a:moveTo>
                  <a:lnTo>
                    <a:pt x="412203" y="360680"/>
                  </a:lnTo>
                  <a:lnTo>
                    <a:pt x="414477" y="365645"/>
                  </a:lnTo>
                  <a:lnTo>
                    <a:pt x="415607" y="365645"/>
                  </a:lnTo>
                  <a:close/>
                </a:path>
                <a:path w="2548254" h="1017269">
                  <a:moveTo>
                    <a:pt x="415696" y="279400"/>
                  </a:moveTo>
                  <a:lnTo>
                    <a:pt x="415290" y="278130"/>
                  </a:lnTo>
                  <a:lnTo>
                    <a:pt x="408127" y="273050"/>
                  </a:lnTo>
                  <a:lnTo>
                    <a:pt x="411035" y="279400"/>
                  </a:lnTo>
                  <a:lnTo>
                    <a:pt x="415696" y="279400"/>
                  </a:lnTo>
                  <a:close/>
                </a:path>
                <a:path w="2548254" h="1017269">
                  <a:moveTo>
                    <a:pt x="417436" y="360680"/>
                  </a:moveTo>
                  <a:lnTo>
                    <a:pt x="412940" y="358140"/>
                  </a:lnTo>
                  <a:lnTo>
                    <a:pt x="414528" y="360680"/>
                  </a:lnTo>
                  <a:lnTo>
                    <a:pt x="417156" y="363220"/>
                  </a:lnTo>
                  <a:lnTo>
                    <a:pt x="417436" y="360680"/>
                  </a:lnTo>
                  <a:close/>
                </a:path>
                <a:path w="2548254" h="1017269">
                  <a:moveTo>
                    <a:pt x="610362" y="330200"/>
                  </a:moveTo>
                  <a:lnTo>
                    <a:pt x="609727" y="330200"/>
                  </a:lnTo>
                  <a:lnTo>
                    <a:pt x="609879" y="331470"/>
                  </a:lnTo>
                  <a:lnTo>
                    <a:pt x="610362" y="330200"/>
                  </a:lnTo>
                  <a:close/>
                </a:path>
                <a:path w="2548254" h="1017269">
                  <a:moveTo>
                    <a:pt x="621512" y="325120"/>
                  </a:moveTo>
                  <a:lnTo>
                    <a:pt x="612787" y="325120"/>
                  </a:lnTo>
                  <a:lnTo>
                    <a:pt x="610362" y="330200"/>
                  </a:lnTo>
                  <a:lnTo>
                    <a:pt x="621512" y="325120"/>
                  </a:lnTo>
                  <a:close/>
                </a:path>
                <a:path w="2548254" h="1017269">
                  <a:moveTo>
                    <a:pt x="634885" y="6350"/>
                  </a:moveTo>
                  <a:lnTo>
                    <a:pt x="629513" y="0"/>
                  </a:lnTo>
                  <a:lnTo>
                    <a:pt x="625436" y="0"/>
                  </a:lnTo>
                  <a:lnTo>
                    <a:pt x="626833" y="6350"/>
                  </a:lnTo>
                  <a:lnTo>
                    <a:pt x="634885" y="6350"/>
                  </a:lnTo>
                  <a:close/>
                </a:path>
                <a:path w="2548254" h="1017269">
                  <a:moveTo>
                    <a:pt x="647674" y="447040"/>
                  </a:moveTo>
                  <a:lnTo>
                    <a:pt x="644613" y="441960"/>
                  </a:lnTo>
                  <a:lnTo>
                    <a:pt x="641223" y="444500"/>
                  </a:lnTo>
                  <a:lnTo>
                    <a:pt x="641858" y="441960"/>
                  </a:lnTo>
                  <a:lnTo>
                    <a:pt x="640702" y="441960"/>
                  </a:lnTo>
                  <a:lnTo>
                    <a:pt x="640702" y="445770"/>
                  </a:lnTo>
                  <a:lnTo>
                    <a:pt x="638454" y="447040"/>
                  </a:lnTo>
                  <a:lnTo>
                    <a:pt x="640702" y="447040"/>
                  </a:lnTo>
                  <a:lnTo>
                    <a:pt x="647674" y="447040"/>
                  </a:lnTo>
                  <a:close/>
                </a:path>
                <a:path w="2548254" h="1017269">
                  <a:moveTo>
                    <a:pt x="661047" y="807720"/>
                  </a:moveTo>
                  <a:lnTo>
                    <a:pt x="658723" y="807720"/>
                  </a:lnTo>
                  <a:lnTo>
                    <a:pt x="656399" y="807720"/>
                  </a:lnTo>
                  <a:lnTo>
                    <a:pt x="655815" y="814070"/>
                  </a:lnTo>
                  <a:lnTo>
                    <a:pt x="661047" y="807720"/>
                  </a:lnTo>
                  <a:close/>
                </a:path>
                <a:path w="2548254" h="1017269">
                  <a:moveTo>
                    <a:pt x="669378" y="814070"/>
                  </a:moveTo>
                  <a:lnTo>
                    <a:pt x="666280" y="814070"/>
                  </a:lnTo>
                  <a:lnTo>
                    <a:pt x="664540" y="819150"/>
                  </a:lnTo>
                  <a:lnTo>
                    <a:pt x="669378" y="814070"/>
                  </a:lnTo>
                  <a:close/>
                </a:path>
                <a:path w="2548254" h="1017269">
                  <a:moveTo>
                    <a:pt x="670344" y="812800"/>
                  </a:moveTo>
                  <a:lnTo>
                    <a:pt x="669378" y="814070"/>
                  </a:lnTo>
                  <a:lnTo>
                    <a:pt x="669772" y="814070"/>
                  </a:lnTo>
                  <a:lnTo>
                    <a:pt x="670344" y="812800"/>
                  </a:lnTo>
                  <a:close/>
                </a:path>
                <a:path w="2548254" h="1017269">
                  <a:moveTo>
                    <a:pt x="672680" y="807720"/>
                  </a:moveTo>
                  <a:lnTo>
                    <a:pt x="670344" y="812800"/>
                  </a:lnTo>
                  <a:lnTo>
                    <a:pt x="672680" y="810260"/>
                  </a:lnTo>
                  <a:lnTo>
                    <a:pt x="672680" y="807720"/>
                  </a:lnTo>
                  <a:close/>
                </a:path>
                <a:path w="2548254" h="1017269">
                  <a:moveTo>
                    <a:pt x="674420" y="494030"/>
                  </a:moveTo>
                  <a:lnTo>
                    <a:pt x="666584" y="500380"/>
                  </a:lnTo>
                  <a:lnTo>
                    <a:pt x="668566" y="500380"/>
                  </a:lnTo>
                  <a:lnTo>
                    <a:pt x="674420" y="494030"/>
                  </a:lnTo>
                  <a:close/>
                </a:path>
                <a:path w="2548254" h="1017269">
                  <a:moveTo>
                    <a:pt x="692518" y="603250"/>
                  </a:moveTo>
                  <a:lnTo>
                    <a:pt x="691349" y="601980"/>
                  </a:lnTo>
                  <a:lnTo>
                    <a:pt x="690118" y="604520"/>
                  </a:lnTo>
                  <a:lnTo>
                    <a:pt x="692518" y="603250"/>
                  </a:lnTo>
                  <a:close/>
                </a:path>
                <a:path w="2548254" h="1017269">
                  <a:moveTo>
                    <a:pt x="692759" y="547370"/>
                  </a:moveTo>
                  <a:lnTo>
                    <a:pt x="692442" y="546100"/>
                  </a:lnTo>
                  <a:lnTo>
                    <a:pt x="688949" y="552450"/>
                  </a:lnTo>
                  <a:lnTo>
                    <a:pt x="692759" y="547370"/>
                  </a:lnTo>
                  <a:close/>
                </a:path>
                <a:path w="2548254" h="1017269">
                  <a:moveTo>
                    <a:pt x="695109" y="584200"/>
                  </a:moveTo>
                  <a:lnTo>
                    <a:pt x="692442" y="581660"/>
                  </a:lnTo>
                  <a:lnTo>
                    <a:pt x="683717" y="586740"/>
                  </a:lnTo>
                  <a:lnTo>
                    <a:pt x="682561" y="593090"/>
                  </a:lnTo>
                  <a:lnTo>
                    <a:pt x="684301" y="586740"/>
                  </a:lnTo>
                  <a:lnTo>
                    <a:pt x="690702" y="586740"/>
                  </a:lnTo>
                  <a:lnTo>
                    <a:pt x="695109" y="584200"/>
                  </a:lnTo>
                  <a:close/>
                </a:path>
                <a:path w="2548254" h="1017269">
                  <a:moveTo>
                    <a:pt x="698258" y="586740"/>
                  </a:moveTo>
                  <a:lnTo>
                    <a:pt x="696099" y="585470"/>
                  </a:lnTo>
                  <a:lnTo>
                    <a:pt x="694474" y="586740"/>
                  </a:lnTo>
                  <a:lnTo>
                    <a:pt x="698258" y="586740"/>
                  </a:lnTo>
                  <a:close/>
                </a:path>
                <a:path w="2548254" h="1017269">
                  <a:moveTo>
                    <a:pt x="698842" y="581660"/>
                  </a:moveTo>
                  <a:lnTo>
                    <a:pt x="695109" y="584200"/>
                  </a:lnTo>
                  <a:lnTo>
                    <a:pt x="696099" y="585470"/>
                  </a:lnTo>
                  <a:lnTo>
                    <a:pt x="698842" y="581660"/>
                  </a:lnTo>
                  <a:close/>
                </a:path>
                <a:path w="2548254" h="1017269">
                  <a:moveTo>
                    <a:pt x="699414" y="598170"/>
                  </a:moveTo>
                  <a:lnTo>
                    <a:pt x="698842" y="598170"/>
                  </a:lnTo>
                  <a:lnTo>
                    <a:pt x="698703" y="599440"/>
                  </a:lnTo>
                  <a:lnTo>
                    <a:pt x="699414" y="598170"/>
                  </a:lnTo>
                  <a:close/>
                </a:path>
                <a:path w="2548254" h="1017269">
                  <a:moveTo>
                    <a:pt x="701751" y="593090"/>
                  </a:moveTo>
                  <a:lnTo>
                    <a:pt x="690118" y="593090"/>
                  </a:lnTo>
                  <a:lnTo>
                    <a:pt x="694474" y="586740"/>
                  </a:lnTo>
                  <a:lnTo>
                    <a:pt x="694182" y="586740"/>
                  </a:lnTo>
                  <a:lnTo>
                    <a:pt x="689533" y="593090"/>
                  </a:lnTo>
                  <a:lnTo>
                    <a:pt x="684301" y="593090"/>
                  </a:lnTo>
                  <a:lnTo>
                    <a:pt x="678726" y="598170"/>
                  </a:lnTo>
                  <a:lnTo>
                    <a:pt x="682409" y="604520"/>
                  </a:lnTo>
                  <a:lnTo>
                    <a:pt x="689368" y="598170"/>
                  </a:lnTo>
                  <a:lnTo>
                    <a:pt x="691349" y="601980"/>
                  </a:lnTo>
                  <a:lnTo>
                    <a:pt x="692442" y="598170"/>
                  </a:lnTo>
                  <a:lnTo>
                    <a:pt x="695934" y="598170"/>
                  </a:lnTo>
                  <a:lnTo>
                    <a:pt x="701751" y="593090"/>
                  </a:lnTo>
                  <a:close/>
                </a:path>
                <a:path w="2548254" h="1017269">
                  <a:moveTo>
                    <a:pt x="703059" y="209550"/>
                  </a:moveTo>
                  <a:lnTo>
                    <a:pt x="700849" y="203200"/>
                  </a:lnTo>
                  <a:lnTo>
                    <a:pt x="692442" y="203200"/>
                  </a:lnTo>
                  <a:lnTo>
                    <a:pt x="699109" y="209550"/>
                  </a:lnTo>
                  <a:lnTo>
                    <a:pt x="703059" y="209550"/>
                  </a:lnTo>
                  <a:close/>
                </a:path>
                <a:path w="2548254" h="1017269">
                  <a:moveTo>
                    <a:pt x="709879" y="232410"/>
                  </a:moveTo>
                  <a:lnTo>
                    <a:pt x="709269" y="231140"/>
                  </a:lnTo>
                  <a:lnTo>
                    <a:pt x="708139" y="232410"/>
                  </a:lnTo>
                  <a:lnTo>
                    <a:pt x="709879" y="232410"/>
                  </a:lnTo>
                  <a:close/>
                </a:path>
                <a:path w="2548254" h="1017269">
                  <a:moveTo>
                    <a:pt x="716191" y="246380"/>
                  </a:moveTo>
                  <a:lnTo>
                    <a:pt x="714540" y="243840"/>
                  </a:lnTo>
                  <a:lnTo>
                    <a:pt x="714540" y="250190"/>
                  </a:lnTo>
                  <a:lnTo>
                    <a:pt x="716191" y="246380"/>
                  </a:lnTo>
                  <a:close/>
                </a:path>
                <a:path w="2548254" h="1017269">
                  <a:moveTo>
                    <a:pt x="734301" y="619760"/>
                  </a:moveTo>
                  <a:lnTo>
                    <a:pt x="730821" y="622300"/>
                  </a:lnTo>
                  <a:lnTo>
                    <a:pt x="734301" y="622300"/>
                  </a:lnTo>
                  <a:lnTo>
                    <a:pt x="734301" y="619760"/>
                  </a:lnTo>
                  <a:close/>
                </a:path>
                <a:path w="2548254" h="1017269">
                  <a:moveTo>
                    <a:pt x="738378" y="615950"/>
                  </a:moveTo>
                  <a:lnTo>
                    <a:pt x="734301" y="615950"/>
                  </a:lnTo>
                  <a:lnTo>
                    <a:pt x="734301" y="619760"/>
                  </a:lnTo>
                  <a:lnTo>
                    <a:pt x="738378" y="615950"/>
                  </a:lnTo>
                  <a:close/>
                </a:path>
                <a:path w="2548254" h="1017269">
                  <a:moveTo>
                    <a:pt x="743026" y="349250"/>
                  </a:moveTo>
                  <a:lnTo>
                    <a:pt x="738378" y="349250"/>
                  </a:lnTo>
                  <a:lnTo>
                    <a:pt x="738378" y="354330"/>
                  </a:lnTo>
                  <a:lnTo>
                    <a:pt x="743026" y="354330"/>
                  </a:lnTo>
                  <a:lnTo>
                    <a:pt x="743026" y="349250"/>
                  </a:lnTo>
                  <a:close/>
                </a:path>
                <a:path w="2548254" h="1017269">
                  <a:moveTo>
                    <a:pt x="745782" y="853440"/>
                  </a:moveTo>
                  <a:lnTo>
                    <a:pt x="744181" y="854710"/>
                  </a:lnTo>
                  <a:lnTo>
                    <a:pt x="744766" y="854710"/>
                  </a:lnTo>
                  <a:lnTo>
                    <a:pt x="745782" y="853440"/>
                  </a:lnTo>
                  <a:close/>
                </a:path>
                <a:path w="2548254" h="1017269">
                  <a:moveTo>
                    <a:pt x="749427" y="662940"/>
                  </a:moveTo>
                  <a:lnTo>
                    <a:pt x="744766" y="662940"/>
                  </a:lnTo>
                  <a:lnTo>
                    <a:pt x="743610" y="668020"/>
                  </a:lnTo>
                  <a:lnTo>
                    <a:pt x="749427" y="662940"/>
                  </a:lnTo>
                  <a:close/>
                </a:path>
                <a:path w="2548254" h="1017269">
                  <a:moveTo>
                    <a:pt x="750582" y="848360"/>
                  </a:moveTo>
                  <a:lnTo>
                    <a:pt x="745782" y="853440"/>
                  </a:lnTo>
                  <a:lnTo>
                    <a:pt x="750112" y="853440"/>
                  </a:lnTo>
                  <a:lnTo>
                    <a:pt x="750582" y="848360"/>
                  </a:lnTo>
                  <a:close/>
                </a:path>
                <a:path w="2548254" h="1017269">
                  <a:moveTo>
                    <a:pt x="751751" y="354330"/>
                  </a:moveTo>
                  <a:lnTo>
                    <a:pt x="749998" y="354330"/>
                  </a:lnTo>
                  <a:lnTo>
                    <a:pt x="749896" y="354634"/>
                  </a:lnTo>
                  <a:lnTo>
                    <a:pt x="747674" y="360680"/>
                  </a:lnTo>
                  <a:lnTo>
                    <a:pt x="751751" y="354330"/>
                  </a:lnTo>
                  <a:close/>
                </a:path>
                <a:path w="2548254" h="1017269">
                  <a:moveTo>
                    <a:pt x="752500" y="853440"/>
                  </a:moveTo>
                  <a:lnTo>
                    <a:pt x="750112" y="853440"/>
                  </a:lnTo>
                  <a:lnTo>
                    <a:pt x="749998" y="854710"/>
                  </a:lnTo>
                  <a:lnTo>
                    <a:pt x="752043" y="854710"/>
                  </a:lnTo>
                  <a:lnTo>
                    <a:pt x="752500" y="853440"/>
                  </a:lnTo>
                  <a:close/>
                </a:path>
                <a:path w="2548254" h="1017269">
                  <a:moveTo>
                    <a:pt x="757859" y="354330"/>
                  </a:moveTo>
                  <a:lnTo>
                    <a:pt x="755815" y="354330"/>
                  </a:lnTo>
                  <a:lnTo>
                    <a:pt x="752259" y="360680"/>
                  </a:lnTo>
                  <a:lnTo>
                    <a:pt x="757859" y="354330"/>
                  </a:lnTo>
                  <a:close/>
                </a:path>
                <a:path w="2548254" h="1017269">
                  <a:moveTo>
                    <a:pt x="759891" y="662940"/>
                  </a:moveTo>
                  <a:lnTo>
                    <a:pt x="757555" y="668020"/>
                  </a:lnTo>
                  <a:lnTo>
                    <a:pt x="758139" y="668020"/>
                  </a:lnTo>
                  <a:lnTo>
                    <a:pt x="759891" y="662940"/>
                  </a:lnTo>
                  <a:close/>
                </a:path>
                <a:path w="2548254" h="1017269">
                  <a:moveTo>
                    <a:pt x="761771" y="411480"/>
                  </a:moveTo>
                  <a:lnTo>
                    <a:pt x="758723" y="412750"/>
                  </a:lnTo>
                  <a:lnTo>
                    <a:pt x="761047" y="412750"/>
                  </a:lnTo>
                  <a:lnTo>
                    <a:pt x="761771" y="411480"/>
                  </a:lnTo>
                  <a:close/>
                </a:path>
                <a:path w="2548254" h="1017269">
                  <a:moveTo>
                    <a:pt x="769188" y="419100"/>
                  </a:moveTo>
                  <a:lnTo>
                    <a:pt x="766279" y="419100"/>
                  </a:lnTo>
                  <a:lnTo>
                    <a:pt x="765695" y="417830"/>
                  </a:lnTo>
                  <a:lnTo>
                    <a:pt x="765124" y="419100"/>
                  </a:lnTo>
                  <a:lnTo>
                    <a:pt x="755815" y="419100"/>
                  </a:lnTo>
                  <a:lnTo>
                    <a:pt x="759307" y="424180"/>
                  </a:lnTo>
                  <a:lnTo>
                    <a:pt x="769188" y="419100"/>
                  </a:lnTo>
                  <a:close/>
                </a:path>
                <a:path w="2548254" h="1017269">
                  <a:moveTo>
                    <a:pt x="770928" y="406400"/>
                  </a:moveTo>
                  <a:lnTo>
                    <a:pt x="768184" y="407670"/>
                  </a:lnTo>
                  <a:lnTo>
                    <a:pt x="768883" y="408940"/>
                  </a:lnTo>
                  <a:lnTo>
                    <a:pt x="770928" y="406400"/>
                  </a:lnTo>
                  <a:close/>
                </a:path>
                <a:path w="2548254" h="1017269">
                  <a:moveTo>
                    <a:pt x="779386" y="412750"/>
                  </a:moveTo>
                  <a:lnTo>
                    <a:pt x="770699" y="412750"/>
                  </a:lnTo>
                  <a:lnTo>
                    <a:pt x="768883" y="408940"/>
                  </a:lnTo>
                  <a:lnTo>
                    <a:pt x="766279" y="412750"/>
                  </a:lnTo>
                  <a:lnTo>
                    <a:pt x="762787" y="412750"/>
                  </a:lnTo>
                  <a:lnTo>
                    <a:pt x="765695" y="417830"/>
                  </a:lnTo>
                  <a:lnTo>
                    <a:pt x="768604" y="412750"/>
                  </a:lnTo>
                  <a:lnTo>
                    <a:pt x="771512" y="419100"/>
                  </a:lnTo>
                  <a:lnTo>
                    <a:pt x="779386" y="412750"/>
                  </a:lnTo>
                  <a:close/>
                </a:path>
                <a:path w="2548254" h="1017269">
                  <a:moveTo>
                    <a:pt x="791413" y="885190"/>
                  </a:moveTo>
                  <a:lnTo>
                    <a:pt x="790702" y="883920"/>
                  </a:lnTo>
                  <a:lnTo>
                    <a:pt x="789533" y="889000"/>
                  </a:lnTo>
                  <a:lnTo>
                    <a:pt x="791413" y="885190"/>
                  </a:lnTo>
                  <a:close/>
                </a:path>
                <a:path w="2548254" h="1017269">
                  <a:moveTo>
                    <a:pt x="851750" y="674370"/>
                  </a:moveTo>
                  <a:lnTo>
                    <a:pt x="849426" y="674370"/>
                  </a:lnTo>
                  <a:lnTo>
                    <a:pt x="848258" y="680720"/>
                  </a:lnTo>
                  <a:lnTo>
                    <a:pt x="851750" y="674370"/>
                  </a:lnTo>
                  <a:close/>
                </a:path>
                <a:path w="2548254" h="1017269">
                  <a:moveTo>
                    <a:pt x="862799" y="732790"/>
                  </a:moveTo>
                  <a:lnTo>
                    <a:pt x="862215" y="732790"/>
                  </a:lnTo>
                  <a:lnTo>
                    <a:pt x="861339" y="734060"/>
                  </a:lnTo>
                  <a:lnTo>
                    <a:pt x="862799" y="732790"/>
                  </a:lnTo>
                  <a:close/>
                </a:path>
                <a:path w="2548254" h="1017269">
                  <a:moveTo>
                    <a:pt x="877671" y="911860"/>
                  </a:moveTo>
                  <a:lnTo>
                    <a:pt x="876744" y="906780"/>
                  </a:lnTo>
                  <a:lnTo>
                    <a:pt x="873264" y="913130"/>
                  </a:lnTo>
                  <a:lnTo>
                    <a:pt x="876808" y="913130"/>
                  </a:lnTo>
                  <a:lnTo>
                    <a:pt x="877671" y="911860"/>
                  </a:lnTo>
                  <a:close/>
                </a:path>
                <a:path w="2548254" h="1017269">
                  <a:moveTo>
                    <a:pt x="878471" y="910590"/>
                  </a:moveTo>
                  <a:lnTo>
                    <a:pt x="877671" y="911860"/>
                  </a:lnTo>
                  <a:lnTo>
                    <a:pt x="877912" y="913130"/>
                  </a:lnTo>
                  <a:lnTo>
                    <a:pt x="878471" y="910590"/>
                  </a:lnTo>
                  <a:close/>
                </a:path>
                <a:path w="2548254" h="1017269">
                  <a:moveTo>
                    <a:pt x="909307" y="947420"/>
                  </a:moveTo>
                  <a:lnTo>
                    <a:pt x="906919" y="942340"/>
                  </a:lnTo>
                  <a:lnTo>
                    <a:pt x="905243" y="947420"/>
                  </a:lnTo>
                  <a:lnTo>
                    <a:pt x="909307" y="947420"/>
                  </a:lnTo>
                  <a:close/>
                </a:path>
                <a:path w="2548254" h="1017269">
                  <a:moveTo>
                    <a:pt x="909307" y="935990"/>
                  </a:moveTo>
                  <a:lnTo>
                    <a:pt x="907275" y="938530"/>
                  </a:lnTo>
                  <a:lnTo>
                    <a:pt x="906399" y="942340"/>
                  </a:lnTo>
                  <a:lnTo>
                    <a:pt x="906919" y="942340"/>
                  </a:lnTo>
                  <a:lnTo>
                    <a:pt x="909307" y="935990"/>
                  </a:lnTo>
                  <a:close/>
                </a:path>
                <a:path w="2548254" h="1017269">
                  <a:moveTo>
                    <a:pt x="924039" y="754380"/>
                  </a:moveTo>
                  <a:lnTo>
                    <a:pt x="920356" y="755650"/>
                  </a:lnTo>
                  <a:lnTo>
                    <a:pt x="921512" y="755650"/>
                  </a:lnTo>
                  <a:lnTo>
                    <a:pt x="924039" y="754380"/>
                  </a:lnTo>
                  <a:close/>
                </a:path>
                <a:path w="2548254" h="1017269">
                  <a:moveTo>
                    <a:pt x="962215" y="949960"/>
                  </a:moveTo>
                  <a:lnTo>
                    <a:pt x="959891" y="953770"/>
                  </a:lnTo>
                  <a:lnTo>
                    <a:pt x="961631" y="953770"/>
                  </a:lnTo>
                  <a:lnTo>
                    <a:pt x="962215" y="949960"/>
                  </a:lnTo>
                  <a:close/>
                </a:path>
                <a:path w="2548254" h="1017269">
                  <a:moveTo>
                    <a:pt x="964539" y="942340"/>
                  </a:moveTo>
                  <a:lnTo>
                    <a:pt x="963066" y="943610"/>
                  </a:lnTo>
                  <a:lnTo>
                    <a:pt x="962215" y="949960"/>
                  </a:lnTo>
                  <a:lnTo>
                    <a:pt x="963383" y="947420"/>
                  </a:lnTo>
                  <a:lnTo>
                    <a:pt x="964539" y="942340"/>
                  </a:lnTo>
                  <a:close/>
                </a:path>
                <a:path w="2548254" h="1017269">
                  <a:moveTo>
                    <a:pt x="967447" y="942340"/>
                  </a:moveTo>
                  <a:lnTo>
                    <a:pt x="967409" y="929640"/>
                  </a:lnTo>
                  <a:lnTo>
                    <a:pt x="963599" y="929640"/>
                  </a:lnTo>
                  <a:lnTo>
                    <a:pt x="958380" y="935990"/>
                  </a:lnTo>
                  <a:lnTo>
                    <a:pt x="956398" y="935990"/>
                  </a:lnTo>
                  <a:lnTo>
                    <a:pt x="958151" y="942340"/>
                  </a:lnTo>
                  <a:lnTo>
                    <a:pt x="956398" y="942340"/>
                  </a:lnTo>
                  <a:lnTo>
                    <a:pt x="951750" y="953770"/>
                  </a:lnTo>
                  <a:lnTo>
                    <a:pt x="955827" y="953770"/>
                  </a:lnTo>
                  <a:lnTo>
                    <a:pt x="960475" y="947420"/>
                  </a:lnTo>
                  <a:lnTo>
                    <a:pt x="963066" y="943610"/>
                  </a:lnTo>
                  <a:lnTo>
                    <a:pt x="963383" y="942340"/>
                  </a:lnTo>
                  <a:lnTo>
                    <a:pt x="964539" y="942340"/>
                  </a:lnTo>
                  <a:lnTo>
                    <a:pt x="967447" y="942340"/>
                  </a:lnTo>
                  <a:close/>
                </a:path>
                <a:path w="2548254" h="1017269">
                  <a:moveTo>
                    <a:pt x="971524" y="942340"/>
                  </a:moveTo>
                  <a:lnTo>
                    <a:pt x="970356" y="942340"/>
                  </a:lnTo>
                  <a:lnTo>
                    <a:pt x="968032" y="947420"/>
                  </a:lnTo>
                  <a:lnTo>
                    <a:pt x="966863" y="947420"/>
                  </a:lnTo>
                  <a:lnTo>
                    <a:pt x="961631" y="953770"/>
                  </a:lnTo>
                  <a:lnTo>
                    <a:pt x="968032" y="953770"/>
                  </a:lnTo>
                  <a:lnTo>
                    <a:pt x="971524" y="942340"/>
                  </a:lnTo>
                  <a:close/>
                </a:path>
                <a:path w="2548254" h="1017269">
                  <a:moveTo>
                    <a:pt x="998842" y="982980"/>
                  </a:moveTo>
                  <a:lnTo>
                    <a:pt x="994778" y="982980"/>
                  </a:lnTo>
                  <a:lnTo>
                    <a:pt x="995362" y="988060"/>
                  </a:lnTo>
                  <a:lnTo>
                    <a:pt x="998842" y="982980"/>
                  </a:lnTo>
                  <a:close/>
                </a:path>
                <a:path w="2548254" h="1017269">
                  <a:moveTo>
                    <a:pt x="999426" y="981710"/>
                  </a:moveTo>
                  <a:lnTo>
                    <a:pt x="998842" y="982980"/>
                  </a:lnTo>
                  <a:lnTo>
                    <a:pt x="999426" y="982980"/>
                  </a:lnTo>
                  <a:lnTo>
                    <a:pt x="999426" y="981710"/>
                  </a:lnTo>
                  <a:close/>
                </a:path>
                <a:path w="2548254" h="1017269">
                  <a:moveTo>
                    <a:pt x="1009980" y="975360"/>
                  </a:moveTo>
                  <a:lnTo>
                    <a:pt x="1009307" y="976630"/>
                  </a:lnTo>
                  <a:lnTo>
                    <a:pt x="1009535" y="976630"/>
                  </a:lnTo>
                  <a:lnTo>
                    <a:pt x="1009891" y="976630"/>
                  </a:lnTo>
                  <a:lnTo>
                    <a:pt x="1009980" y="975360"/>
                  </a:lnTo>
                  <a:close/>
                </a:path>
                <a:path w="2548254" h="1017269">
                  <a:moveTo>
                    <a:pt x="1012215" y="982980"/>
                  </a:moveTo>
                  <a:lnTo>
                    <a:pt x="1009535" y="976630"/>
                  </a:lnTo>
                  <a:lnTo>
                    <a:pt x="1005243" y="982980"/>
                  </a:lnTo>
                  <a:lnTo>
                    <a:pt x="1008151" y="988060"/>
                  </a:lnTo>
                  <a:lnTo>
                    <a:pt x="1012215" y="982980"/>
                  </a:lnTo>
                  <a:close/>
                </a:path>
                <a:path w="2548254" h="1017269">
                  <a:moveTo>
                    <a:pt x="1016000" y="984250"/>
                  </a:moveTo>
                  <a:lnTo>
                    <a:pt x="1013383" y="988060"/>
                  </a:lnTo>
                  <a:lnTo>
                    <a:pt x="1015123" y="988060"/>
                  </a:lnTo>
                  <a:lnTo>
                    <a:pt x="1016000" y="984250"/>
                  </a:lnTo>
                  <a:close/>
                </a:path>
                <a:path w="2548254" h="1017269">
                  <a:moveTo>
                    <a:pt x="1017066" y="360680"/>
                  </a:moveTo>
                  <a:lnTo>
                    <a:pt x="1014476" y="354330"/>
                  </a:lnTo>
                  <a:lnTo>
                    <a:pt x="1012215" y="354330"/>
                  </a:lnTo>
                  <a:lnTo>
                    <a:pt x="1008151" y="360680"/>
                  </a:lnTo>
                  <a:lnTo>
                    <a:pt x="1012215" y="360680"/>
                  </a:lnTo>
                  <a:lnTo>
                    <a:pt x="1017066" y="360680"/>
                  </a:lnTo>
                  <a:close/>
                </a:path>
                <a:path w="2548254" h="1017269">
                  <a:moveTo>
                    <a:pt x="1017892" y="984250"/>
                  </a:moveTo>
                  <a:lnTo>
                    <a:pt x="1016863" y="982980"/>
                  </a:lnTo>
                  <a:lnTo>
                    <a:pt x="1016000" y="984250"/>
                  </a:lnTo>
                  <a:lnTo>
                    <a:pt x="1017892" y="984250"/>
                  </a:lnTo>
                  <a:close/>
                </a:path>
                <a:path w="2548254" h="1017269">
                  <a:moveTo>
                    <a:pt x="1022032" y="984250"/>
                  </a:moveTo>
                  <a:lnTo>
                    <a:pt x="1017892" y="984250"/>
                  </a:lnTo>
                  <a:lnTo>
                    <a:pt x="1020940" y="988060"/>
                  </a:lnTo>
                  <a:lnTo>
                    <a:pt x="1022032" y="984250"/>
                  </a:lnTo>
                  <a:close/>
                </a:path>
                <a:path w="2548254" h="1017269">
                  <a:moveTo>
                    <a:pt x="1041285" y="419100"/>
                  </a:moveTo>
                  <a:lnTo>
                    <a:pt x="1038961" y="412750"/>
                  </a:lnTo>
                  <a:lnTo>
                    <a:pt x="1038377" y="419100"/>
                  </a:lnTo>
                  <a:lnTo>
                    <a:pt x="1041285" y="419100"/>
                  </a:lnTo>
                  <a:close/>
                </a:path>
                <a:path w="2548254" h="1017269">
                  <a:moveTo>
                    <a:pt x="1096518" y="488950"/>
                  </a:moveTo>
                  <a:lnTo>
                    <a:pt x="1093622" y="494030"/>
                  </a:lnTo>
                  <a:lnTo>
                    <a:pt x="1091285" y="494030"/>
                  </a:lnTo>
                  <a:lnTo>
                    <a:pt x="1091869" y="500380"/>
                  </a:lnTo>
                  <a:lnTo>
                    <a:pt x="1096518" y="488950"/>
                  </a:lnTo>
                  <a:close/>
                </a:path>
                <a:path w="2548254" h="1017269">
                  <a:moveTo>
                    <a:pt x="1099426" y="1017270"/>
                  </a:moveTo>
                  <a:lnTo>
                    <a:pt x="1099070" y="1012190"/>
                  </a:lnTo>
                  <a:lnTo>
                    <a:pt x="1094193" y="1017270"/>
                  </a:lnTo>
                  <a:lnTo>
                    <a:pt x="1099426" y="1017270"/>
                  </a:lnTo>
                  <a:close/>
                </a:path>
                <a:path w="2548254" h="1017269">
                  <a:moveTo>
                    <a:pt x="1099426" y="1012190"/>
                  </a:moveTo>
                  <a:lnTo>
                    <a:pt x="1098931" y="1009650"/>
                  </a:lnTo>
                  <a:lnTo>
                    <a:pt x="1099070" y="1012190"/>
                  </a:lnTo>
                  <a:lnTo>
                    <a:pt x="1099426" y="1012190"/>
                  </a:lnTo>
                  <a:close/>
                </a:path>
                <a:path w="2548254" h="1017269">
                  <a:moveTo>
                    <a:pt x="1113967" y="593090"/>
                  </a:moveTo>
                  <a:lnTo>
                    <a:pt x="1112799" y="586740"/>
                  </a:lnTo>
                  <a:lnTo>
                    <a:pt x="1112024" y="589280"/>
                  </a:lnTo>
                  <a:lnTo>
                    <a:pt x="1113967" y="593090"/>
                  </a:lnTo>
                  <a:close/>
                </a:path>
                <a:path w="2548254" h="1017269">
                  <a:moveTo>
                    <a:pt x="1127594" y="609600"/>
                  </a:moveTo>
                  <a:lnTo>
                    <a:pt x="1126756" y="609600"/>
                  </a:lnTo>
                  <a:lnTo>
                    <a:pt x="1126756" y="610870"/>
                  </a:lnTo>
                  <a:lnTo>
                    <a:pt x="1127594" y="609600"/>
                  </a:lnTo>
                  <a:close/>
                </a:path>
                <a:path w="2548254" h="1017269">
                  <a:moveTo>
                    <a:pt x="1145362" y="610870"/>
                  </a:moveTo>
                  <a:lnTo>
                    <a:pt x="1139545" y="615950"/>
                  </a:lnTo>
                  <a:lnTo>
                    <a:pt x="1142453" y="615950"/>
                  </a:lnTo>
                  <a:lnTo>
                    <a:pt x="1144778" y="615950"/>
                  </a:lnTo>
                  <a:lnTo>
                    <a:pt x="1145362" y="610870"/>
                  </a:lnTo>
                  <a:close/>
                </a:path>
                <a:path w="2548254" h="1017269">
                  <a:moveTo>
                    <a:pt x="1194206" y="651510"/>
                  </a:moveTo>
                  <a:lnTo>
                    <a:pt x="1178420" y="651510"/>
                  </a:lnTo>
                  <a:lnTo>
                    <a:pt x="1183081" y="656590"/>
                  </a:lnTo>
                  <a:lnTo>
                    <a:pt x="1187627" y="656590"/>
                  </a:lnTo>
                  <a:lnTo>
                    <a:pt x="1194206" y="651510"/>
                  </a:lnTo>
                  <a:close/>
                </a:path>
                <a:path w="2548254" h="1017269">
                  <a:moveTo>
                    <a:pt x="1252347" y="162560"/>
                  </a:moveTo>
                  <a:lnTo>
                    <a:pt x="1251178" y="162560"/>
                  </a:lnTo>
                  <a:lnTo>
                    <a:pt x="1247686" y="165100"/>
                  </a:lnTo>
                  <a:lnTo>
                    <a:pt x="1252347" y="162560"/>
                  </a:lnTo>
                  <a:close/>
                </a:path>
                <a:path w="2548254" h="1017269">
                  <a:moveTo>
                    <a:pt x="1254671" y="1012190"/>
                  </a:moveTo>
                  <a:lnTo>
                    <a:pt x="1250594" y="999490"/>
                  </a:lnTo>
                  <a:lnTo>
                    <a:pt x="1251178" y="1005840"/>
                  </a:lnTo>
                  <a:lnTo>
                    <a:pt x="1250594" y="1005840"/>
                  </a:lnTo>
                  <a:lnTo>
                    <a:pt x="1254671" y="1012190"/>
                  </a:lnTo>
                  <a:close/>
                </a:path>
                <a:path w="2548254" h="1017269">
                  <a:moveTo>
                    <a:pt x="1255242" y="1005840"/>
                  </a:moveTo>
                  <a:lnTo>
                    <a:pt x="1255141" y="1004570"/>
                  </a:lnTo>
                  <a:lnTo>
                    <a:pt x="1254086" y="1005840"/>
                  </a:lnTo>
                  <a:lnTo>
                    <a:pt x="1255242" y="1005840"/>
                  </a:lnTo>
                  <a:close/>
                </a:path>
                <a:path w="2548254" h="1017269">
                  <a:moveTo>
                    <a:pt x="1255242" y="148996"/>
                  </a:moveTo>
                  <a:lnTo>
                    <a:pt x="1246530" y="150736"/>
                  </a:lnTo>
                  <a:lnTo>
                    <a:pt x="1247101" y="151130"/>
                  </a:lnTo>
                  <a:lnTo>
                    <a:pt x="1250010" y="153060"/>
                  </a:lnTo>
                  <a:lnTo>
                    <a:pt x="1255242" y="148996"/>
                  </a:lnTo>
                  <a:close/>
                </a:path>
                <a:path w="2548254" h="1017269">
                  <a:moveTo>
                    <a:pt x="1283157" y="220980"/>
                  </a:moveTo>
                  <a:lnTo>
                    <a:pt x="1282573" y="214630"/>
                  </a:lnTo>
                  <a:lnTo>
                    <a:pt x="1281150" y="218440"/>
                  </a:lnTo>
                  <a:lnTo>
                    <a:pt x="1283157" y="220980"/>
                  </a:lnTo>
                  <a:close/>
                </a:path>
                <a:path w="2548254" h="1017269">
                  <a:moveTo>
                    <a:pt x="1288973" y="674370"/>
                  </a:moveTo>
                  <a:lnTo>
                    <a:pt x="1284871" y="668020"/>
                  </a:lnTo>
                  <a:lnTo>
                    <a:pt x="1283741" y="668020"/>
                  </a:lnTo>
                  <a:lnTo>
                    <a:pt x="1288313" y="675640"/>
                  </a:lnTo>
                  <a:lnTo>
                    <a:pt x="1288389" y="674370"/>
                  </a:lnTo>
                  <a:lnTo>
                    <a:pt x="1288973" y="674370"/>
                  </a:lnTo>
                  <a:close/>
                </a:path>
                <a:path w="2548254" h="1017269">
                  <a:moveTo>
                    <a:pt x="1289596" y="676910"/>
                  </a:moveTo>
                  <a:lnTo>
                    <a:pt x="1288313" y="675640"/>
                  </a:lnTo>
                  <a:lnTo>
                    <a:pt x="1288084" y="676910"/>
                  </a:lnTo>
                  <a:lnTo>
                    <a:pt x="1288961" y="678180"/>
                  </a:lnTo>
                  <a:lnTo>
                    <a:pt x="1289596" y="676910"/>
                  </a:lnTo>
                  <a:close/>
                </a:path>
                <a:path w="2548254" h="1017269">
                  <a:moveTo>
                    <a:pt x="1291882" y="220980"/>
                  </a:moveTo>
                  <a:lnTo>
                    <a:pt x="1284312" y="226060"/>
                  </a:lnTo>
                  <a:lnTo>
                    <a:pt x="1287805" y="226060"/>
                  </a:lnTo>
                  <a:lnTo>
                    <a:pt x="1291882" y="220980"/>
                  </a:lnTo>
                  <a:close/>
                </a:path>
                <a:path w="2548254" h="1017269">
                  <a:moveTo>
                    <a:pt x="1325600" y="615950"/>
                  </a:moveTo>
                  <a:lnTo>
                    <a:pt x="1325308" y="615950"/>
                  </a:lnTo>
                  <a:lnTo>
                    <a:pt x="1322108" y="622300"/>
                  </a:lnTo>
                  <a:lnTo>
                    <a:pt x="1325600" y="622300"/>
                  </a:lnTo>
                  <a:lnTo>
                    <a:pt x="1325600" y="615950"/>
                  </a:lnTo>
                  <a:close/>
                </a:path>
                <a:path w="2548254" h="1017269">
                  <a:moveTo>
                    <a:pt x="1329093" y="622300"/>
                  </a:moveTo>
                  <a:lnTo>
                    <a:pt x="1325600" y="622300"/>
                  </a:lnTo>
                  <a:lnTo>
                    <a:pt x="1325600" y="627380"/>
                  </a:lnTo>
                  <a:lnTo>
                    <a:pt x="1329093" y="622300"/>
                  </a:lnTo>
                  <a:close/>
                </a:path>
                <a:path w="2548254" h="1017269">
                  <a:moveTo>
                    <a:pt x="1405839" y="354330"/>
                  </a:moveTo>
                  <a:lnTo>
                    <a:pt x="1405255" y="354330"/>
                  </a:lnTo>
                  <a:lnTo>
                    <a:pt x="1405216" y="354634"/>
                  </a:lnTo>
                  <a:lnTo>
                    <a:pt x="1405102" y="355600"/>
                  </a:lnTo>
                  <a:lnTo>
                    <a:pt x="1405839" y="354330"/>
                  </a:lnTo>
                  <a:close/>
                </a:path>
                <a:path w="2548254" h="1017269">
                  <a:moveTo>
                    <a:pt x="1410779" y="372110"/>
                  </a:moveTo>
                  <a:lnTo>
                    <a:pt x="1409865" y="368300"/>
                  </a:lnTo>
                  <a:lnTo>
                    <a:pt x="1410487" y="372110"/>
                  </a:lnTo>
                  <a:lnTo>
                    <a:pt x="1410779" y="372110"/>
                  </a:lnTo>
                  <a:close/>
                </a:path>
                <a:path w="2548254" h="1017269">
                  <a:moveTo>
                    <a:pt x="1411274" y="368300"/>
                  </a:moveTo>
                  <a:lnTo>
                    <a:pt x="1411173" y="367030"/>
                  </a:lnTo>
                  <a:lnTo>
                    <a:pt x="1411084" y="366052"/>
                  </a:lnTo>
                  <a:lnTo>
                    <a:pt x="1411008" y="365645"/>
                  </a:lnTo>
                  <a:lnTo>
                    <a:pt x="1408734" y="360680"/>
                  </a:lnTo>
                  <a:lnTo>
                    <a:pt x="1411274" y="368300"/>
                  </a:lnTo>
                  <a:close/>
                </a:path>
                <a:path w="2548254" h="1017269">
                  <a:moveTo>
                    <a:pt x="1411643" y="46990"/>
                  </a:moveTo>
                  <a:lnTo>
                    <a:pt x="1410487" y="52070"/>
                  </a:lnTo>
                  <a:lnTo>
                    <a:pt x="1411643" y="52070"/>
                  </a:lnTo>
                  <a:lnTo>
                    <a:pt x="1411643" y="46990"/>
                  </a:lnTo>
                  <a:close/>
                </a:path>
                <a:path w="2548254" h="1017269">
                  <a:moveTo>
                    <a:pt x="1415211" y="355904"/>
                  </a:moveTo>
                  <a:lnTo>
                    <a:pt x="1414259" y="354634"/>
                  </a:lnTo>
                  <a:lnTo>
                    <a:pt x="1414843" y="355600"/>
                  </a:lnTo>
                  <a:lnTo>
                    <a:pt x="1415211" y="355904"/>
                  </a:lnTo>
                  <a:close/>
                </a:path>
                <a:path w="2548254" h="1017269">
                  <a:moveTo>
                    <a:pt x="1423771" y="365645"/>
                  </a:moveTo>
                  <a:lnTo>
                    <a:pt x="1420368" y="360680"/>
                  </a:lnTo>
                  <a:lnTo>
                    <a:pt x="1420952" y="360680"/>
                  </a:lnTo>
                  <a:lnTo>
                    <a:pt x="1415211" y="355904"/>
                  </a:lnTo>
                  <a:lnTo>
                    <a:pt x="1418628" y="360680"/>
                  </a:lnTo>
                  <a:lnTo>
                    <a:pt x="1417459" y="360680"/>
                  </a:lnTo>
                  <a:lnTo>
                    <a:pt x="1423238" y="365277"/>
                  </a:lnTo>
                  <a:lnTo>
                    <a:pt x="1423771" y="365645"/>
                  </a:lnTo>
                  <a:close/>
                </a:path>
                <a:path w="2548254" h="1017269">
                  <a:moveTo>
                    <a:pt x="1429867" y="969010"/>
                  </a:moveTo>
                  <a:lnTo>
                    <a:pt x="1428965" y="966470"/>
                  </a:lnTo>
                  <a:lnTo>
                    <a:pt x="1428508" y="970280"/>
                  </a:lnTo>
                  <a:lnTo>
                    <a:pt x="1429867" y="969010"/>
                  </a:lnTo>
                  <a:close/>
                </a:path>
                <a:path w="2548254" h="1017269">
                  <a:moveTo>
                    <a:pt x="1432572" y="965200"/>
                  </a:moveTo>
                  <a:lnTo>
                    <a:pt x="1429867" y="969010"/>
                  </a:lnTo>
                  <a:lnTo>
                    <a:pt x="1432572" y="976630"/>
                  </a:lnTo>
                  <a:lnTo>
                    <a:pt x="1432572" y="965200"/>
                  </a:lnTo>
                  <a:close/>
                </a:path>
                <a:path w="2548254" h="1017269">
                  <a:moveTo>
                    <a:pt x="1433156" y="209550"/>
                  </a:moveTo>
                  <a:lnTo>
                    <a:pt x="1425016" y="209550"/>
                  </a:lnTo>
                  <a:lnTo>
                    <a:pt x="1427924" y="214630"/>
                  </a:lnTo>
                  <a:lnTo>
                    <a:pt x="1428508" y="214630"/>
                  </a:lnTo>
                  <a:lnTo>
                    <a:pt x="1433156" y="209550"/>
                  </a:lnTo>
                  <a:close/>
                </a:path>
                <a:path w="2548254" h="1017269">
                  <a:moveTo>
                    <a:pt x="1619211" y="918210"/>
                  </a:moveTo>
                  <a:lnTo>
                    <a:pt x="1616887" y="915670"/>
                  </a:lnTo>
                  <a:lnTo>
                    <a:pt x="1616887" y="918210"/>
                  </a:lnTo>
                  <a:lnTo>
                    <a:pt x="1619211" y="918210"/>
                  </a:lnTo>
                  <a:close/>
                </a:path>
                <a:path w="2548254" h="1017269">
                  <a:moveTo>
                    <a:pt x="1720964" y="615873"/>
                  </a:moveTo>
                  <a:lnTo>
                    <a:pt x="1715147" y="613537"/>
                  </a:lnTo>
                  <a:lnTo>
                    <a:pt x="1720380" y="621106"/>
                  </a:lnTo>
                  <a:lnTo>
                    <a:pt x="1720964" y="615873"/>
                  </a:lnTo>
                  <a:close/>
                </a:path>
                <a:path w="2548254" h="1017269">
                  <a:moveTo>
                    <a:pt x="1722704" y="610870"/>
                  </a:moveTo>
                  <a:lnTo>
                    <a:pt x="1713712" y="604520"/>
                  </a:lnTo>
                  <a:lnTo>
                    <a:pt x="1716887" y="610870"/>
                  </a:lnTo>
                  <a:lnTo>
                    <a:pt x="1722704" y="610870"/>
                  </a:lnTo>
                  <a:close/>
                </a:path>
                <a:path w="2548254" h="1017269">
                  <a:moveTo>
                    <a:pt x="1746313" y="853440"/>
                  </a:moveTo>
                  <a:lnTo>
                    <a:pt x="1740725" y="848360"/>
                  </a:lnTo>
                  <a:lnTo>
                    <a:pt x="1743290" y="853440"/>
                  </a:lnTo>
                  <a:lnTo>
                    <a:pt x="1746313" y="853440"/>
                  </a:lnTo>
                  <a:close/>
                </a:path>
                <a:path w="2548254" h="1017269">
                  <a:moveTo>
                    <a:pt x="1747126" y="861060"/>
                  </a:moveTo>
                  <a:lnTo>
                    <a:pt x="1743290" y="853440"/>
                  </a:lnTo>
                  <a:lnTo>
                    <a:pt x="1498854" y="853440"/>
                  </a:lnTo>
                  <a:lnTo>
                    <a:pt x="1498854" y="906780"/>
                  </a:lnTo>
                  <a:lnTo>
                    <a:pt x="1497698" y="913130"/>
                  </a:lnTo>
                  <a:lnTo>
                    <a:pt x="1497698" y="924560"/>
                  </a:lnTo>
                  <a:lnTo>
                    <a:pt x="1492465" y="924560"/>
                  </a:lnTo>
                  <a:lnTo>
                    <a:pt x="1492465" y="953770"/>
                  </a:lnTo>
                  <a:lnTo>
                    <a:pt x="1489557" y="953770"/>
                  </a:lnTo>
                  <a:lnTo>
                    <a:pt x="1489557" y="942340"/>
                  </a:lnTo>
                  <a:lnTo>
                    <a:pt x="1492465" y="953770"/>
                  </a:lnTo>
                  <a:lnTo>
                    <a:pt x="1492465" y="924560"/>
                  </a:lnTo>
                  <a:lnTo>
                    <a:pt x="1490713" y="924560"/>
                  </a:lnTo>
                  <a:lnTo>
                    <a:pt x="1487817" y="913130"/>
                  </a:lnTo>
                  <a:lnTo>
                    <a:pt x="1491297" y="906780"/>
                  </a:lnTo>
                  <a:lnTo>
                    <a:pt x="1498854" y="906780"/>
                  </a:lnTo>
                  <a:lnTo>
                    <a:pt x="1498854" y="853440"/>
                  </a:lnTo>
                  <a:lnTo>
                    <a:pt x="1475016" y="853440"/>
                  </a:lnTo>
                  <a:lnTo>
                    <a:pt x="1475016" y="861060"/>
                  </a:lnTo>
                  <a:lnTo>
                    <a:pt x="1475016" y="872490"/>
                  </a:lnTo>
                  <a:lnTo>
                    <a:pt x="1467459" y="872490"/>
                  </a:lnTo>
                  <a:lnTo>
                    <a:pt x="1467459" y="866140"/>
                  </a:lnTo>
                  <a:lnTo>
                    <a:pt x="1463979" y="866140"/>
                  </a:lnTo>
                  <a:lnTo>
                    <a:pt x="1467459" y="861060"/>
                  </a:lnTo>
                  <a:lnTo>
                    <a:pt x="1475016" y="861060"/>
                  </a:lnTo>
                  <a:lnTo>
                    <a:pt x="1475016" y="853440"/>
                  </a:lnTo>
                  <a:lnTo>
                    <a:pt x="1217460" y="853440"/>
                  </a:lnTo>
                  <a:lnTo>
                    <a:pt x="1217460" y="982980"/>
                  </a:lnTo>
                  <a:lnTo>
                    <a:pt x="1216875" y="988060"/>
                  </a:lnTo>
                  <a:lnTo>
                    <a:pt x="1216291" y="988060"/>
                  </a:lnTo>
                  <a:lnTo>
                    <a:pt x="1216875" y="982980"/>
                  </a:lnTo>
                  <a:lnTo>
                    <a:pt x="1217460" y="982980"/>
                  </a:lnTo>
                  <a:lnTo>
                    <a:pt x="1217460" y="853440"/>
                  </a:lnTo>
                  <a:lnTo>
                    <a:pt x="1201178" y="853440"/>
                  </a:lnTo>
                  <a:lnTo>
                    <a:pt x="1201178" y="918210"/>
                  </a:lnTo>
                  <a:lnTo>
                    <a:pt x="1197686" y="924560"/>
                  </a:lnTo>
                  <a:lnTo>
                    <a:pt x="1193622" y="924560"/>
                  </a:lnTo>
                  <a:lnTo>
                    <a:pt x="1194206" y="918210"/>
                  </a:lnTo>
                  <a:lnTo>
                    <a:pt x="1201178" y="918210"/>
                  </a:lnTo>
                  <a:lnTo>
                    <a:pt x="1201178" y="853440"/>
                  </a:lnTo>
                  <a:lnTo>
                    <a:pt x="1071524" y="853440"/>
                  </a:lnTo>
                  <a:lnTo>
                    <a:pt x="1071524" y="942340"/>
                  </a:lnTo>
                  <a:lnTo>
                    <a:pt x="1062799" y="942340"/>
                  </a:lnTo>
                  <a:lnTo>
                    <a:pt x="1063383" y="935990"/>
                  </a:lnTo>
                  <a:lnTo>
                    <a:pt x="1071524" y="942340"/>
                  </a:lnTo>
                  <a:lnTo>
                    <a:pt x="1071524" y="853440"/>
                  </a:lnTo>
                  <a:lnTo>
                    <a:pt x="955243" y="853440"/>
                  </a:lnTo>
                  <a:lnTo>
                    <a:pt x="955243" y="929640"/>
                  </a:lnTo>
                  <a:lnTo>
                    <a:pt x="948842" y="935990"/>
                  </a:lnTo>
                  <a:lnTo>
                    <a:pt x="950010" y="929640"/>
                  </a:lnTo>
                  <a:lnTo>
                    <a:pt x="955243" y="929640"/>
                  </a:lnTo>
                  <a:lnTo>
                    <a:pt x="955243" y="853440"/>
                  </a:lnTo>
                  <a:lnTo>
                    <a:pt x="931989" y="853440"/>
                  </a:lnTo>
                  <a:lnTo>
                    <a:pt x="931989" y="918210"/>
                  </a:lnTo>
                  <a:lnTo>
                    <a:pt x="930236" y="924560"/>
                  </a:lnTo>
                  <a:lnTo>
                    <a:pt x="929081" y="924560"/>
                  </a:lnTo>
                  <a:lnTo>
                    <a:pt x="926757" y="929640"/>
                  </a:lnTo>
                  <a:lnTo>
                    <a:pt x="928497" y="918210"/>
                  </a:lnTo>
                  <a:lnTo>
                    <a:pt x="931989" y="918210"/>
                  </a:lnTo>
                  <a:lnTo>
                    <a:pt x="931989" y="853440"/>
                  </a:lnTo>
                  <a:lnTo>
                    <a:pt x="845934" y="853440"/>
                  </a:lnTo>
                  <a:lnTo>
                    <a:pt x="845934" y="889000"/>
                  </a:lnTo>
                  <a:lnTo>
                    <a:pt x="844194" y="895350"/>
                  </a:lnTo>
                  <a:lnTo>
                    <a:pt x="843026" y="895350"/>
                  </a:lnTo>
                  <a:lnTo>
                    <a:pt x="845350" y="889000"/>
                  </a:lnTo>
                  <a:lnTo>
                    <a:pt x="845934" y="889000"/>
                  </a:lnTo>
                  <a:lnTo>
                    <a:pt x="845934" y="853440"/>
                  </a:lnTo>
                  <a:lnTo>
                    <a:pt x="755345" y="853440"/>
                  </a:lnTo>
                  <a:lnTo>
                    <a:pt x="755230" y="854710"/>
                  </a:lnTo>
                  <a:lnTo>
                    <a:pt x="752906" y="854710"/>
                  </a:lnTo>
                  <a:lnTo>
                    <a:pt x="756399" y="861060"/>
                  </a:lnTo>
                  <a:lnTo>
                    <a:pt x="766864" y="854710"/>
                  </a:lnTo>
                  <a:lnTo>
                    <a:pt x="769188" y="861060"/>
                  </a:lnTo>
                  <a:lnTo>
                    <a:pt x="765670" y="866140"/>
                  </a:lnTo>
                  <a:lnTo>
                    <a:pt x="763231" y="866140"/>
                  </a:lnTo>
                  <a:lnTo>
                    <a:pt x="761009" y="872490"/>
                  </a:lnTo>
                  <a:lnTo>
                    <a:pt x="782180" y="872490"/>
                  </a:lnTo>
                  <a:lnTo>
                    <a:pt x="787793" y="877570"/>
                  </a:lnTo>
                  <a:lnTo>
                    <a:pt x="787209" y="872490"/>
                  </a:lnTo>
                  <a:lnTo>
                    <a:pt x="792086" y="866140"/>
                  </a:lnTo>
                  <a:lnTo>
                    <a:pt x="792657" y="872490"/>
                  </a:lnTo>
                  <a:lnTo>
                    <a:pt x="792695" y="877570"/>
                  </a:lnTo>
                  <a:lnTo>
                    <a:pt x="794194" y="877570"/>
                  </a:lnTo>
                  <a:lnTo>
                    <a:pt x="791413" y="885190"/>
                  </a:lnTo>
                  <a:lnTo>
                    <a:pt x="794334" y="889000"/>
                  </a:lnTo>
                  <a:lnTo>
                    <a:pt x="806399" y="889000"/>
                  </a:lnTo>
                  <a:lnTo>
                    <a:pt x="813955" y="883920"/>
                  </a:lnTo>
                  <a:lnTo>
                    <a:pt x="810463" y="889000"/>
                  </a:lnTo>
                  <a:lnTo>
                    <a:pt x="811631" y="895350"/>
                  </a:lnTo>
                  <a:lnTo>
                    <a:pt x="816864" y="895350"/>
                  </a:lnTo>
                  <a:lnTo>
                    <a:pt x="819188" y="901700"/>
                  </a:lnTo>
                  <a:lnTo>
                    <a:pt x="822680" y="895350"/>
                  </a:lnTo>
                  <a:lnTo>
                    <a:pt x="823836" y="895350"/>
                  </a:lnTo>
                  <a:lnTo>
                    <a:pt x="826173" y="889000"/>
                  </a:lnTo>
                  <a:lnTo>
                    <a:pt x="824420" y="906780"/>
                  </a:lnTo>
                  <a:lnTo>
                    <a:pt x="831405" y="906780"/>
                  </a:lnTo>
                  <a:lnTo>
                    <a:pt x="837793" y="901700"/>
                  </a:lnTo>
                  <a:lnTo>
                    <a:pt x="844194" y="901700"/>
                  </a:lnTo>
                  <a:lnTo>
                    <a:pt x="851166" y="895350"/>
                  </a:lnTo>
                  <a:lnTo>
                    <a:pt x="850582" y="913130"/>
                  </a:lnTo>
                  <a:lnTo>
                    <a:pt x="856983" y="913130"/>
                  </a:lnTo>
                  <a:lnTo>
                    <a:pt x="859891" y="906780"/>
                  </a:lnTo>
                  <a:lnTo>
                    <a:pt x="858139" y="906780"/>
                  </a:lnTo>
                  <a:lnTo>
                    <a:pt x="859307" y="901700"/>
                  </a:lnTo>
                  <a:lnTo>
                    <a:pt x="862215" y="895350"/>
                  </a:lnTo>
                  <a:lnTo>
                    <a:pt x="868032" y="895350"/>
                  </a:lnTo>
                  <a:lnTo>
                    <a:pt x="862215" y="901700"/>
                  </a:lnTo>
                  <a:lnTo>
                    <a:pt x="862215" y="913130"/>
                  </a:lnTo>
                  <a:lnTo>
                    <a:pt x="862799" y="913130"/>
                  </a:lnTo>
                  <a:lnTo>
                    <a:pt x="864539" y="906780"/>
                  </a:lnTo>
                  <a:lnTo>
                    <a:pt x="868756" y="906780"/>
                  </a:lnTo>
                  <a:lnTo>
                    <a:pt x="872248" y="901700"/>
                  </a:lnTo>
                  <a:lnTo>
                    <a:pt x="874420" y="901700"/>
                  </a:lnTo>
                  <a:lnTo>
                    <a:pt x="872096" y="906780"/>
                  </a:lnTo>
                  <a:lnTo>
                    <a:pt x="875004" y="906780"/>
                  </a:lnTo>
                  <a:lnTo>
                    <a:pt x="879081" y="901700"/>
                  </a:lnTo>
                  <a:lnTo>
                    <a:pt x="880821" y="901700"/>
                  </a:lnTo>
                  <a:lnTo>
                    <a:pt x="878471" y="910590"/>
                  </a:lnTo>
                  <a:lnTo>
                    <a:pt x="881113" y="906780"/>
                  </a:lnTo>
                  <a:lnTo>
                    <a:pt x="881405" y="906780"/>
                  </a:lnTo>
                  <a:lnTo>
                    <a:pt x="885469" y="906780"/>
                  </a:lnTo>
                  <a:lnTo>
                    <a:pt x="883145" y="913130"/>
                  </a:lnTo>
                  <a:lnTo>
                    <a:pt x="881405" y="906780"/>
                  </a:lnTo>
                  <a:lnTo>
                    <a:pt x="879081" y="913130"/>
                  </a:lnTo>
                  <a:lnTo>
                    <a:pt x="877912" y="924560"/>
                  </a:lnTo>
                  <a:lnTo>
                    <a:pt x="879081" y="918210"/>
                  </a:lnTo>
                  <a:lnTo>
                    <a:pt x="880821" y="924560"/>
                  </a:lnTo>
                  <a:lnTo>
                    <a:pt x="884313" y="929640"/>
                  </a:lnTo>
                  <a:lnTo>
                    <a:pt x="884313" y="924560"/>
                  </a:lnTo>
                  <a:lnTo>
                    <a:pt x="891679" y="918210"/>
                  </a:lnTo>
                  <a:lnTo>
                    <a:pt x="895718" y="913130"/>
                  </a:lnTo>
                  <a:lnTo>
                    <a:pt x="905814" y="913130"/>
                  </a:lnTo>
                  <a:lnTo>
                    <a:pt x="900455" y="918210"/>
                  </a:lnTo>
                  <a:lnTo>
                    <a:pt x="899058" y="918210"/>
                  </a:lnTo>
                  <a:lnTo>
                    <a:pt x="898867" y="924560"/>
                  </a:lnTo>
                  <a:lnTo>
                    <a:pt x="897102" y="929640"/>
                  </a:lnTo>
                  <a:lnTo>
                    <a:pt x="897102" y="935990"/>
                  </a:lnTo>
                  <a:lnTo>
                    <a:pt x="898258" y="935990"/>
                  </a:lnTo>
                  <a:lnTo>
                    <a:pt x="896518" y="942340"/>
                  </a:lnTo>
                  <a:lnTo>
                    <a:pt x="899375" y="935990"/>
                  </a:lnTo>
                  <a:lnTo>
                    <a:pt x="900582" y="942340"/>
                  </a:lnTo>
                  <a:lnTo>
                    <a:pt x="902246" y="942340"/>
                  </a:lnTo>
                  <a:lnTo>
                    <a:pt x="906399" y="935990"/>
                  </a:lnTo>
                  <a:lnTo>
                    <a:pt x="905243" y="942340"/>
                  </a:lnTo>
                  <a:lnTo>
                    <a:pt x="907275" y="938530"/>
                  </a:lnTo>
                  <a:lnTo>
                    <a:pt x="908151" y="935990"/>
                  </a:lnTo>
                  <a:lnTo>
                    <a:pt x="912799" y="929640"/>
                  </a:lnTo>
                  <a:lnTo>
                    <a:pt x="914539" y="935990"/>
                  </a:lnTo>
                  <a:lnTo>
                    <a:pt x="919187" y="947420"/>
                  </a:lnTo>
                  <a:lnTo>
                    <a:pt x="922096" y="947420"/>
                  </a:lnTo>
                  <a:lnTo>
                    <a:pt x="928497" y="942340"/>
                  </a:lnTo>
                  <a:lnTo>
                    <a:pt x="934034" y="935990"/>
                  </a:lnTo>
                  <a:lnTo>
                    <a:pt x="938745" y="929640"/>
                  </a:lnTo>
                  <a:lnTo>
                    <a:pt x="943127" y="924560"/>
                  </a:lnTo>
                  <a:lnTo>
                    <a:pt x="949426" y="924560"/>
                  </a:lnTo>
                  <a:lnTo>
                    <a:pt x="948842" y="929640"/>
                  </a:lnTo>
                  <a:lnTo>
                    <a:pt x="944194" y="935990"/>
                  </a:lnTo>
                  <a:lnTo>
                    <a:pt x="945934" y="942340"/>
                  </a:lnTo>
                  <a:lnTo>
                    <a:pt x="948842" y="942340"/>
                  </a:lnTo>
                  <a:lnTo>
                    <a:pt x="952919" y="935990"/>
                  </a:lnTo>
                  <a:lnTo>
                    <a:pt x="951166" y="942340"/>
                  </a:lnTo>
                  <a:lnTo>
                    <a:pt x="951166" y="947420"/>
                  </a:lnTo>
                  <a:lnTo>
                    <a:pt x="954074" y="947420"/>
                  </a:lnTo>
                  <a:lnTo>
                    <a:pt x="956398" y="935990"/>
                  </a:lnTo>
                  <a:lnTo>
                    <a:pt x="954074" y="935990"/>
                  </a:lnTo>
                  <a:lnTo>
                    <a:pt x="956691" y="929640"/>
                  </a:lnTo>
                  <a:lnTo>
                    <a:pt x="959307" y="924560"/>
                  </a:lnTo>
                  <a:lnTo>
                    <a:pt x="968908" y="929640"/>
                  </a:lnTo>
                  <a:lnTo>
                    <a:pt x="978496" y="929640"/>
                  </a:lnTo>
                  <a:lnTo>
                    <a:pt x="988085" y="935990"/>
                  </a:lnTo>
                  <a:lnTo>
                    <a:pt x="997686" y="935990"/>
                  </a:lnTo>
                  <a:lnTo>
                    <a:pt x="994156" y="947420"/>
                  </a:lnTo>
                  <a:lnTo>
                    <a:pt x="991285" y="958850"/>
                  </a:lnTo>
                  <a:lnTo>
                    <a:pt x="990155" y="970280"/>
                  </a:lnTo>
                  <a:lnTo>
                    <a:pt x="991870" y="982980"/>
                  </a:lnTo>
                  <a:lnTo>
                    <a:pt x="999426" y="970280"/>
                  </a:lnTo>
                  <a:lnTo>
                    <a:pt x="999426" y="981710"/>
                  </a:lnTo>
                  <a:lnTo>
                    <a:pt x="1001750" y="976630"/>
                  </a:lnTo>
                  <a:lnTo>
                    <a:pt x="1001293" y="981710"/>
                  </a:lnTo>
                  <a:lnTo>
                    <a:pt x="1001318" y="984250"/>
                  </a:lnTo>
                  <a:lnTo>
                    <a:pt x="1001750" y="988060"/>
                  </a:lnTo>
                  <a:lnTo>
                    <a:pt x="1007567" y="976630"/>
                  </a:lnTo>
                  <a:lnTo>
                    <a:pt x="1010475" y="970280"/>
                  </a:lnTo>
                  <a:lnTo>
                    <a:pt x="1009980" y="975360"/>
                  </a:lnTo>
                  <a:lnTo>
                    <a:pt x="1013968" y="970280"/>
                  </a:lnTo>
                  <a:lnTo>
                    <a:pt x="1014539" y="976630"/>
                  </a:lnTo>
                  <a:lnTo>
                    <a:pt x="1012799" y="982980"/>
                  </a:lnTo>
                  <a:lnTo>
                    <a:pt x="1016863" y="976630"/>
                  </a:lnTo>
                  <a:lnTo>
                    <a:pt x="1016292" y="982980"/>
                  </a:lnTo>
                  <a:lnTo>
                    <a:pt x="1016863" y="982980"/>
                  </a:lnTo>
                  <a:lnTo>
                    <a:pt x="1022388" y="982980"/>
                  </a:lnTo>
                  <a:lnTo>
                    <a:pt x="1023848" y="976630"/>
                  </a:lnTo>
                  <a:lnTo>
                    <a:pt x="1025486" y="982980"/>
                  </a:lnTo>
                  <a:lnTo>
                    <a:pt x="1030300" y="982980"/>
                  </a:lnTo>
                  <a:lnTo>
                    <a:pt x="1030236" y="984250"/>
                  </a:lnTo>
                  <a:lnTo>
                    <a:pt x="1029665" y="994410"/>
                  </a:lnTo>
                  <a:lnTo>
                    <a:pt x="1031405" y="988060"/>
                  </a:lnTo>
                  <a:lnTo>
                    <a:pt x="1036637" y="982980"/>
                  </a:lnTo>
                  <a:lnTo>
                    <a:pt x="1039545" y="982980"/>
                  </a:lnTo>
                  <a:lnTo>
                    <a:pt x="1037399" y="988060"/>
                  </a:lnTo>
                  <a:lnTo>
                    <a:pt x="1040269" y="994410"/>
                  </a:lnTo>
                  <a:lnTo>
                    <a:pt x="1043800" y="994410"/>
                  </a:lnTo>
                  <a:lnTo>
                    <a:pt x="1043711" y="999490"/>
                  </a:lnTo>
                  <a:lnTo>
                    <a:pt x="1043609" y="1005840"/>
                  </a:lnTo>
                  <a:lnTo>
                    <a:pt x="1048524" y="994410"/>
                  </a:lnTo>
                  <a:lnTo>
                    <a:pt x="1058989" y="994410"/>
                  </a:lnTo>
                  <a:lnTo>
                    <a:pt x="1064539" y="988060"/>
                  </a:lnTo>
                  <a:lnTo>
                    <a:pt x="1063967" y="994410"/>
                  </a:lnTo>
                  <a:lnTo>
                    <a:pt x="1065707" y="994410"/>
                  </a:lnTo>
                  <a:lnTo>
                    <a:pt x="1065707" y="999490"/>
                  </a:lnTo>
                  <a:lnTo>
                    <a:pt x="1067447" y="1005840"/>
                  </a:lnTo>
                  <a:lnTo>
                    <a:pt x="1069771" y="994410"/>
                  </a:lnTo>
                  <a:lnTo>
                    <a:pt x="1072908" y="988060"/>
                  </a:lnTo>
                  <a:lnTo>
                    <a:pt x="1076363" y="982980"/>
                  </a:lnTo>
                  <a:lnTo>
                    <a:pt x="1079665" y="976630"/>
                  </a:lnTo>
                  <a:lnTo>
                    <a:pt x="1079766" y="981710"/>
                  </a:lnTo>
                  <a:lnTo>
                    <a:pt x="1079830" y="984250"/>
                  </a:lnTo>
                  <a:lnTo>
                    <a:pt x="1079906" y="988060"/>
                  </a:lnTo>
                  <a:lnTo>
                    <a:pt x="1078141" y="994410"/>
                  </a:lnTo>
                  <a:lnTo>
                    <a:pt x="1075817" y="999490"/>
                  </a:lnTo>
                  <a:lnTo>
                    <a:pt x="1075258" y="1004570"/>
                  </a:lnTo>
                  <a:lnTo>
                    <a:pt x="1075245" y="1005840"/>
                  </a:lnTo>
                  <a:lnTo>
                    <a:pt x="1076172" y="999490"/>
                  </a:lnTo>
                  <a:lnTo>
                    <a:pt x="1083144" y="999490"/>
                  </a:lnTo>
                  <a:lnTo>
                    <a:pt x="1083144" y="988060"/>
                  </a:lnTo>
                  <a:lnTo>
                    <a:pt x="1084249" y="994410"/>
                  </a:lnTo>
                  <a:lnTo>
                    <a:pt x="1084973" y="994410"/>
                  </a:lnTo>
                  <a:lnTo>
                    <a:pt x="1085354" y="999490"/>
                  </a:lnTo>
                  <a:lnTo>
                    <a:pt x="1085481" y="1005840"/>
                  </a:lnTo>
                  <a:lnTo>
                    <a:pt x="1087310" y="999490"/>
                  </a:lnTo>
                  <a:lnTo>
                    <a:pt x="1088821" y="994410"/>
                  </a:lnTo>
                  <a:lnTo>
                    <a:pt x="1093038" y="994410"/>
                  </a:lnTo>
                  <a:lnTo>
                    <a:pt x="1094409" y="999490"/>
                  </a:lnTo>
                  <a:lnTo>
                    <a:pt x="1094486" y="1005840"/>
                  </a:lnTo>
                  <a:lnTo>
                    <a:pt x="1097686" y="1005840"/>
                  </a:lnTo>
                  <a:lnTo>
                    <a:pt x="1098931" y="1009650"/>
                  </a:lnTo>
                  <a:lnTo>
                    <a:pt x="1098880" y="1008888"/>
                  </a:lnTo>
                  <a:lnTo>
                    <a:pt x="1098270" y="999490"/>
                  </a:lnTo>
                  <a:lnTo>
                    <a:pt x="1100010" y="994410"/>
                  </a:lnTo>
                  <a:lnTo>
                    <a:pt x="1102995" y="994410"/>
                  </a:lnTo>
                  <a:lnTo>
                    <a:pt x="1103426" y="999490"/>
                  </a:lnTo>
                  <a:lnTo>
                    <a:pt x="1102982" y="1004570"/>
                  </a:lnTo>
                  <a:lnTo>
                    <a:pt x="1102918" y="1012190"/>
                  </a:lnTo>
                  <a:lnTo>
                    <a:pt x="1106982" y="1012190"/>
                  </a:lnTo>
                  <a:lnTo>
                    <a:pt x="1111059" y="994410"/>
                  </a:lnTo>
                  <a:lnTo>
                    <a:pt x="1113967" y="999490"/>
                  </a:lnTo>
                  <a:lnTo>
                    <a:pt x="1114552" y="999490"/>
                  </a:lnTo>
                  <a:lnTo>
                    <a:pt x="1113383" y="1005840"/>
                  </a:lnTo>
                  <a:lnTo>
                    <a:pt x="1117587" y="999490"/>
                  </a:lnTo>
                  <a:lnTo>
                    <a:pt x="1122108" y="999490"/>
                  </a:lnTo>
                  <a:lnTo>
                    <a:pt x="1126629" y="994410"/>
                  </a:lnTo>
                  <a:lnTo>
                    <a:pt x="1130820" y="988060"/>
                  </a:lnTo>
                  <a:lnTo>
                    <a:pt x="1130820" y="994410"/>
                  </a:lnTo>
                  <a:lnTo>
                    <a:pt x="1131404" y="994410"/>
                  </a:lnTo>
                  <a:lnTo>
                    <a:pt x="1131404" y="988060"/>
                  </a:lnTo>
                  <a:lnTo>
                    <a:pt x="1131519" y="981710"/>
                  </a:lnTo>
                  <a:lnTo>
                    <a:pt x="1131989" y="976630"/>
                  </a:lnTo>
                  <a:lnTo>
                    <a:pt x="1134313" y="976630"/>
                  </a:lnTo>
                  <a:lnTo>
                    <a:pt x="1135481" y="970280"/>
                  </a:lnTo>
                  <a:lnTo>
                    <a:pt x="1136637" y="965200"/>
                  </a:lnTo>
                  <a:lnTo>
                    <a:pt x="1136586" y="976630"/>
                  </a:lnTo>
                  <a:lnTo>
                    <a:pt x="1134897" y="976630"/>
                  </a:lnTo>
                  <a:lnTo>
                    <a:pt x="1134313" y="982980"/>
                  </a:lnTo>
                  <a:lnTo>
                    <a:pt x="1136586" y="976744"/>
                  </a:lnTo>
                  <a:lnTo>
                    <a:pt x="1136573" y="982980"/>
                  </a:lnTo>
                  <a:lnTo>
                    <a:pt x="1135265" y="988060"/>
                  </a:lnTo>
                  <a:lnTo>
                    <a:pt x="1133614" y="988060"/>
                  </a:lnTo>
                  <a:lnTo>
                    <a:pt x="1132573" y="994410"/>
                  </a:lnTo>
                  <a:lnTo>
                    <a:pt x="1137805" y="988060"/>
                  </a:lnTo>
                  <a:lnTo>
                    <a:pt x="1143622" y="976630"/>
                  </a:lnTo>
                  <a:lnTo>
                    <a:pt x="1146530" y="982980"/>
                  </a:lnTo>
                  <a:lnTo>
                    <a:pt x="1145222" y="988060"/>
                  </a:lnTo>
                  <a:lnTo>
                    <a:pt x="1140879" y="988060"/>
                  </a:lnTo>
                  <a:lnTo>
                    <a:pt x="1141869" y="994410"/>
                  </a:lnTo>
                  <a:lnTo>
                    <a:pt x="1136637" y="994410"/>
                  </a:lnTo>
                  <a:lnTo>
                    <a:pt x="1137361" y="999490"/>
                  </a:lnTo>
                  <a:lnTo>
                    <a:pt x="1135087" y="999490"/>
                  </a:lnTo>
                  <a:lnTo>
                    <a:pt x="1135481" y="1012190"/>
                  </a:lnTo>
                  <a:lnTo>
                    <a:pt x="1142453" y="1017270"/>
                  </a:lnTo>
                  <a:lnTo>
                    <a:pt x="1144193" y="1005840"/>
                  </a:lnTo>
                  <a:lnTo>
                    <a:pt x="1151178" y="1012190"/>
                  </a:lnTo>
                  <a:lnTo>
                    <a:pt x="1152918" y="1005840"/>
                  </a:lnTo>
                  <a:lnTo>
                    <a:pt x="1151178" y="999490"/>
                  </a:lnTo>
                  <a:lnTo>
                    <a:pt x="1152918" y="994410"/>
                  </a:lnTo>
                  <a:lnTo>
                    <a:pt x="1158557" y="994410"/>
                  </a:lnTo>
                  <a:lnTo>
                    <a:pt x="1161351" y="999490"/>
                  </a:lnTo>
                  <a:lnTo>
                    <a:pt x="1163713" y="1012190"/>
                  </a:lnTo>
                  <a:lnTo>
                    <a:pt x="1168031" y="1005840"/>
                  </a:lnTo>
                  <a:lnTo>
                    <a:pt x="1169644" y="999490"/>
                  </a:lnTo>
                  <a:lnTo>
                    <a:pt x="1171308" y="994410"/>
                  </a:lnTo>
                  <a:lnTo>
                    <a:pt x="1173518" y="988060"/>
                  </a:lnTo>
                  <a:lnTo>
                    <a:pt x="1176756" y="994410"/>
                  </a:lnTo>
                  <a:lnTo>
                    <a:pt x="1174432" y="1005840"/>
                  </a:lnTo>
                  <a:lnTo>
                    <a:pt x="1178217" y="1005840"/>
                  </a:lnTo>
                  <a:lnTo>
                    <a:pt x="1182281" y="994410"/>
                  </a:lnTo>
                  <a:lnTo>
                    <a:pt x="1186065" y="994410"/>
                  </a:lnTo>
                  <a:lnTo>
                    <a:pt x="1184897" y="999490"/>
                  </a:lnTo>
                  <a:lnTo>
                    <a:pt x="1181404" y="999490"/>
                  </a:lnTo>
                  <a:lnTo>
                    <a:pt x="1183970" y="1005840"/>
                  </a:lnTo>
                  <a:lnTo>
                    <a:pt x="1185329" y="999490"/>
                  </a:lnTo>
                  <a:lnTo>
                    <a:pt x="1186484" y="999490"/>
                  </a:lnTo>
                  <a:lnTo>
                    <a:pt x="1188389" y="994410"/>
                  </a:lnTo>
                  <a:lnTo>
                    <a:pt x="1188961" y="1005840"/>
                  </a:lnTo>
                  <a:lnTo>
                    <a:pt x="1194739" y="1005840"/>
                  </a:lnTo>
                  <a:lnTo>
                    <a:pt x="1200670" y="999490"/>
                  </a:lnTo>
                  <a:lnTo>
                    <a:pt x="1206715" y="994410"/>
                  </a:lnTo>
                  <a:lnTo>
                    <a:pt x="1212799" y="994410"/>
                  </a:lnTo>
                  <a:lnTo>
                    <a:pt x="1212227" y="999490"/>
                  </a:lnTo>
                  <a:lnTo>
                    <a:pt x="1211059" y="999490"/>
                  </a:lnTo>
                  <a:lnTo>
                    <a:pt x="1212799" y="1005840"/>
                  </a:lnTo>
                  <a:lnTo>
                    <a:pt x="1220851" y="999490"/>
                  </a:lnTo>
                  <a:lnTo>
                    <a:pt x="1229156" y="1005840"/>
                  </a:lnTo>
                  <a:lnTo>
                    <a:pt x="1237576" y="1005840"/>
                  </a:lnTo>
                  <a:lnTo>
                    <a:pt x="1245946" y="1012190"/>
                  </a:lnTo>
                  <a:lnTo>
                    <a:pt x="1249438" y="999490"/>
                  </a:lnTo>
                  <a:lnTo>
                    <a:pt x="1250594" y="999490"/>
                  </a:lnTo>
                  <a:lnTo>
                    <a:pt x="1251762" y="994410"/>
                  </a:lnTo>
                  <a:lnTo>
                    <a:pt x="1254086" y="994410"/>
                  </a:lnTo>
                  <a:lnTo>
                    <a:pt x="1255141" y="1004570"/>
                  </a:lnTo>
                  <a:lnTo>
                    <a:pt x="1259725" y="999490"/>
                  </a:lnTo>
                  <a:lnTo>
                    <a:pt x="1266507" y="994410"/>
                  </a:lnTo>
                  <a:lnTo>
                    <a:pt x="1273632" y="988060"/>
                  </a:lnTo>
                  <a:lnTo>
                    <a:pt x="1280248" y="994410"/>
                  </a:lnTo>
                  <a:lnTo>
                    <a:pt x="1279080" y="999490"/>
                  </a:lnTo>
                  <a:lnTo>
                    <a:pt x="1282522" y="999490"/>
                  </a:lnTo>
                  <a:lnTo>
                    <a:pt x="1284312" y="988060"/>
                  </a:lnTo>
                  <a:lnTo>
                    <a:pt x="1286116" y="982980"/>
                  </a:lnTo>
                  <a:lnTo>
                    <a:pt x="1289558" y="988060"/>
                  </a:lnTo>
                  <a:lnTo>
                    <a:pt x="1319199" y="988060"/>
                  </a:lnTo>
                  <a:lnTo>
                    <a:pt x="1325016" y="994410"/>
                  </a:lnTo>
                  <a:lnTo>
                    <a:pt x="1326730" y="988060"/>
                  </a:lnTo>
                  <a:lnTo>
                    <a:pt x="1334744" y="988060"/>
                  </a:lnTo>
                  <a:lnTo>
                    <a:pt x="1335112" y="982980"/>
                  </a:lnTo>
                  <a:lnTo>
                    <a:pt x="1335189" y="981710"/>
                  </a:lnTo>
                  <a:lnTo>
                    <a:pt x="1335481" y="976630"/>
                  </a:lnTo>
                  <a:lnTo>
                    <a:pt x="1340421" y="982980"/>
                  </a:lnTo>
                  <a:lnTo>
                    <a:pt x="1343621" y="988060"/>
                  </a:lnTo>
                  <a:lnTo>
                    <a:pt x="1347254" y="994410"/>
                  </a:lnTo>
                  <a:lnTo>
                    <a:pt x="1353502" y="999490"/>
                  </a:lnTo>
                  <a:lnTo>
                    <a:pt x="1356410" y="999490"/>
                  </a:lnTo>
                  <a:lnTo>
                    <a:pt x="1355255" y="982980"/>
                  </a:lnTo>
                  <a:lnTo>
                    <a:pt x="1358163" y="982980"/>
                  </a:lnTo>
                  <a:lnTo>
                    <a:pt x="1360487" y="994410"/>
                  </a:lnTo>
                  <a:lnTo>
                    <a:pt x="1362811" y="982980"/>
                  </a:lnTo>
                  <a:lnTo>
                    <a:pt x="1367459" y="994410"/>
                  </a:lnTo>
                  <a:lnTo>
                    <a:pt x="1369783" y="988060"/>
                  </a:lnTo>
                  <a:lnTo>
                    <a:pt x="1368628" y="988060"/>
                  </a:lnTo>
                  <a:lnTo>
                    <a:pt x="1366304" y="982980"/>
                  </a:lnTo>
                  <a:lnTo>
                    <a:pt x="1373568" y="982980"/>
                  </a:lnTo>
                  <a:lnTo>
                    <a:pt x="1377492" y="988060"/>
                  </a:lnTo>
                  <a:lnTo>
                    <a:pt x="1379664" y="994410"/>
                  </a:lnTo>
                  <a:lnTo>
                    <a:pt x="1388973" y="982980"/>
                  </a:lnTo>
                  <a:lnTo>
                    <a:pt x="1389557" y="982980"/>
                  </a:lnTo>
                  <a:lnTo>
                    <a:pt x="1388973" y="988060"/>
                  </a:lnTo>
                  <a:lnTo>
                    <a:pt x="1390713" y="988060"/>
                  </a:lnTo>
                  <a:lnTo>
                    <a:pt x="1391894" y="994410"/>
                  </a:lnTo>
                  <a:lnTo>
                    <a:pt x="1393621" y="988060"/>
                  </a:lnTo>
                  <a:lnTo>
                    <a:pt x="1392466" y="988060"/>
                  </a:lnTo>
                  <a:lnTo>
                    <a:pt x="1392466" y="982980"/>
                  </a:lnTo>
                  <a:lnTo>
                    <a:pt x="1396530" y="988060"/>
                  </a:lnTo>
                  <a:lnTo>
                    <a:pt x="1402930" y="988060"/>
                  </a:lnTo>
                  <a:lnTo>
                    <a:pt x="1406994" y="982980"/>
                  </a:lnTo>
                  <a:lnTo>
                    <a:pt x="1407579" y="988060"/>
                  </a:lnTo>
                  <a:lnTo>
                    <a:pt x="1416304" y="988060"/>
                  </a:lnTo>
                  <a:lnTo>
                    <a:pt x="1428508" y="982980"/>
                  </a:lnTo>
                  <a:lnTo>
                    <a:pt x="1433156" y="982980"/>
                  </a:lnTo>
                  <a:lnTo>
                    <a:pt x="1429092" y="976630"/>
                  </a:lnTo>
                  <a:lnTo>
                    <a:pt x="1427632" y="970280"/>
                  </a:lnTo>
                  <a:lnTo>
                    <a:pt x="1426184" y="965200"/>
                  </a:lnTo>
                  <a:lnTo>
                    <a:pt x="1428508" y="965200"/>
                  </a:lnTo>
                  <a:lnTo>
                    <a:pt x="1428965" y="966470"/>
                  </a:lnTo>
                  <a:lnTo>
                    <a:pt x="1429092" y="965200"/>
                  </a:lnTo>
                  <a:lnTo>
                    <a:pt x="1429677" y="958850"/>
                  </a:lnTo>
                  <a:lnTo>
                    <a:pt x="1433156" y="958850"/>
                  </a:lnTo>
                  <a:lnTo>
                    <a:pt x="1435481" y="970280"/>
                  </a:lnTo>
                  <a:lnTo>
                    <a:pt x="1434325" y="976630"/>
                  </a:lnTo>
                  <a:lnTo>
                    <a:pt x="1437233" y="970280"/>
                  </a:lnTo>
                  <a:lnTo>
                    <a:pt x="1438389" y="976630"/>
                  </a:lnTo>
                  <a:lnTo>
                    <a:pt x="1437817" y="976630"/>
                  </a:lnTo>
                  <a:lnTo>
                    <a:pt x="1438973" y="982980"/>
                  </a:lnTo>
                  <a:lnTo>
                    <a:pt x="1447317" y="982980"/>
                  </a:lnTo>
                  <a:lnTo>
                    <a:pt x="1448282" y="976630"/>
                  </a:lnTo>
                  <a:lnTo>
                    <a:pt x="1449438" y="982980"/>
                  </a:lnTo>
                  <a:lnTo>
                    <a:pt x="1458747" y="982980"/>
                  </a:lnTo>
                  <a:lnTo>
                    <a:pt x="1461655" y="976630"/>
                  </a:lnTo>
                  <a:lnTo>
                    <a:pt x="1469212" y="970280"/>
                  </a:lnTo>
                  <a:lnTo>
                    <a:pt x="1466303" y="965200"/>
                  </a:lnTo>
                  <a:lnTo>
                    <a:pt x="1469783" y="965200"/>
                  </a:lnTo>
                  <a:lnTo>
                    <a:pt x="1469783" y="958850"/>
                  </a:lnTo>
                  <a:lnTo>
                    <a:pt x="1469783" y="953770"/>
                  </a:lnTo>
                  <a:lnTo>
                    <a:pt x="1476184" y="958850"/>
                  </a:lnTo>
                  <a:lnTo>
                    <a:pt x="1484325" y="965200"/>
                  </a:lnTo>
                  <a:lnTo>
                    <a:pt x="1490726" y="958850"/>
                  </a:lnTo>
                  <a:lnTo>
                    <a:pt x="1493621" y="953770"/>
                  </a:lnTo>
                  <a:lnTo>
                    <a:pt x="1498854" y="953770"/>
                  </a:lnTo>
                  <a:lnTo>
                    <a:pt x="1497698" y="958850"/>
                  </a:lnTo>
                  <a:lnTo>
                    <a:pt x="1504670" y="953770"/>
                  </a:lnTo>
                  <a:lnTo>
                    <a:pt x="1506994" y="953770"/>
                  </a:lnTo>
                  <a:lnTo>
                    <a:pt x="1514563" y="942340"/>
                  </a:lnTo>
                  <a:lnTo>
                    <a:pt x="1512227" y="942340"/>
                  </a:lnTo>
                  <a:lnTo>
                    <a:pt x="1510487" y="935990"/>
                  </a:lnTo>
                  <a:lnTo>
                    <a:pt x="1509903" y="935990"/>
                  </a:lnTo>
                  <a:lnTo>
                    <a:pt x="1511071" y="929640"/>
                  </a:lnTo>
                  <a:lnTo>
                    <a:pt x="1515135" y="935990"/>
                  </a:lnTo>
                  <a:lnTo>
                    <a:pt x="1516303" y="942340"/>
                  </a:lnTo>
                  <a:lnTo>
                    <a:pt x="1519478" y="935990"/>
                  </a:lnTo>
                  <a:lnTo>
                    <a:pt x="1524228" y="935990"/>
                  </a:lnTo>
                  <a:lnTo>
                    <a:pt x="1529956" y="942340"/>
                  </a:lnTo>
                  <a:lnTo>
                    <a:pt x="1536065" y="942340"/>
                  </a:lnTo>
                  <a:lnTo>
                    <a:pt x="1543634" y="947420"/>
                  </a:lnTo>
                  <a:lnTo>
                    <a:pt x="1551190" y="947420"/>
                  </a:lnTo>
                  <a:lnTo>
                    <a:pt x="1552346" y="942340"/>
                  </a:lnTo>
                  <a:lnTo>
                    <a:pt x="1554099" y="935990"/>
                  </a:lnTo>
                  <a:lnTo>
                    <a:pt x="1557578" y="924560"/>
                  </a:lnTo>
                  <a:lnTo>
                    <a:pt x="1562227" y="924560"/>
                  </a:lnTo>
                  <a:lnTo>
                    <a:pt x="1557578" y="935990"/>
                  </a:lnTo>
                  <a:lnTo>
                    <a:pt x="1562811" y="935990"/>
                  </a:lnTo>
                  <a:lnTo>
                    <a:pt x="1567129" y="929640"/>
                  </a:lnTo>
                  <a:lnTo>
                    <a:pt x="1578597" y="929640"/>
                  </a:lnTo>
                  <a:lnTo>
                    <a:pt x="1582585" y="924560"/>
                  </a:lnTo>
                  <a:lnTo>
                    <a:pt x="1593113" y="929640"/>
                  </a:lnTo>
                  <a:lnTo>
                    <a:pt x="1600974" y="929640"/>
                  </a:lnTo>
                  <a:lnTo>
                    <a:pt x="1608505" y="924560"/>
                  </a:lnTo>
                  <a:lnTo>
                    <a:pt x="1618043" y="924560"/>
                  </a:lnTo>
                  <a:lnTo>
                    <a:pt x="1615147" y="918210"/>
                  </a:lnTo>
                  <a:lnTo>
                    <a:pt x="1614563" y="913130"/>
                  </a:lnTo>
                  <a:lnTo>
                    <a:pt x="1616887" y="915670"/>
                  </a:lnTo>
                  <a:lnTo>
                    <a:pt x="1616887" y="913130"/>
                  </a:lnTo>
                  <a:lnTo>
                    <a:pt x="1622717" y="906780"/>
                  </a:lnTo>
                  <a:lnTo>
                    <a:pt x="1637004" y="906780"/>
                  </a:lnTo>
                  <a:lnTo>
                    <a:pt x="1644789" y="901700"/>
                  </a:lnTo>
                  <a:lnTo>
                    <a:pt x="1677352" y="901700"/>
                  </a:lnTo>
                  <a:lnTo>
                    <a:pt x="1678965" y="895350"/>
                  </a:lnTo>
                  <a:lnTo>
                    <a:pt x="1677606" y="889000"/>
                  </a:lnTo>
                  <a:lnTo>
                    <a:pt x="1676260" y="883920"/>
                  </a:lnTo>
                  <a:lnTo>
                    <a:pt x="1674977" y="877570"/>
                  </a:lnTo>
                  <a:lnTo>
                    <a:pt x="1680845" y="877570"/>
                  </a:lnTo>
                  <a:lnTo>
                    <a:pt x="1684324" y="889000"/>
                  </a:lnTo>
                  <a:lnTo>
                    <a:pt x="1686077" y="889000"/>
                  </a:lnTo>
                  <a:lnTo>
                    <a:pt x="1688401" y="883920"/>
                  </a:lnTo>
                  <a:lnTo>
                    <a:pt x="1694218" y="877570"/>
                  </a:lnTo>
                  <a:lnTo>
                    <a:pt x="1700606" y="877570"/>
                  </a:lnTo>
                  <a:lnTo>
                    <a:pt x="1707591" y="872490"/>
                  </a:lnTo>
                  <a:lnTo>
                    <a:pt x="1713979" y="872490"/>
                  </a:lnTo>
                  <a:lnTo>
                    <a:pt x="1717471" y="861060"/>
                  </a:lnTo>
                  <a:lnTo>
                    <a:pt x="1718056" y="866140"/>
                  </a:lnTo>
                  <a:lnTo>
                    <a:pt x="1718627" y="866140"/>
                  </a:lnTo>
                  <a:lnTo>
                    <a:pt x="1723072" y="872490"/>
                  </a:lnTo>
                  <a:lnTo>
                    <a:pt x="1725752" y="866140"/>
                  </a:lnTo>
                  <a:lnTo>
                    <a:pt x="1726476" y="861060"/>
                  </a:lnTo>
                  <a:lnTo>
                    <a:pt x="1725028" y="854710"/>
                  </a:lnTo>
                  <a:lnTo>
                    <a:pt x="1727352" y="854710"/>
                  </a:lnTo>
                  <a:lnTo>
                    <a:pt x="1728520" y="861060"/>
                  </a:lnTo>
                  <a:lnTo>
                    <a:pt x="1731429" y="866140"/>
                  </a:lnTo>
                  <a:lnTo>
                    <a:pt x="1733905" y="866140"/>
                  </a:lnTo>
                  <a:lnTo>
                    <a:pt x="1734693" y="861060"/>
                  </a:lnTo>
                  <a:lnTo>
                    <a:pt x="1735594" y="854710"/>
                  </a:lnTo>
                  <a:lnTo>
                    <a:pt x="1738401" y="861060"/>
                  </a:lnTo>
                  <a:lnTo>
                    <a:pt x="1738985" y="861060"/>
                  </a:lnTo>
                  <a:lnTo>
                    <a:pt x="1740141" y="854710"/>
                  </a:lnTo>
                  <a:lnTo>
                    <a:pt x="1747126" y="861060"/>
                  </a:lnTo>
                  <a:close/>
                </a:path>
                <a:path w="2548254" h="1017269">
                  <a:moveTo>
                    <a:pt x="1747697" y="854710"/>
                  </a:moveTo>
                  <a:lnTo>
                    <a:pt x="1747634" y="853440"/>
                  </a:lnTo>
                  <a:lnTo>
                    <a:pt x="1746313" y="853440"/>
                  </a:lnTo>
                  <a:lnTo>
                    <a:pt x="1747697" y="854710"/>
                  </a:lnTo>
                  <a:close/>
                </a:path>
                <a:path w="2548254" h="1017269">
                  <a:moveTo>
                    <a:pt x="1757006" y="592035"/>
                  </a:moveTo>
                  <a:lnTo>
                    <a:pt x="1756422" y="589699"/>
                  </a:lnTo>
                  <a:lnTo>
                    <a:pt x="1755267" y="587959"/>
                  </a:lnTo>
                  <a:lnTo>
                    <a:pt x="1755267" y="586219"/>
                  </a:lnTo>
                  <a:lnTo>
                    <a:pt x="1753514" y="586803"/>
                  </a:lnTo>
                  <a:lnTo>
                    <a:pt x="1752358" y="587959"/>
                  </a:lnTo>
                  <a:lnTo>
                    <a:pt x="1757006" y="592035"/>
                  </a:lnTo>
                  <a:close/>
                </a:path>
                <a:path w="2548254" h="1017269">
                  <a:moveTo>
                    <a:pt x="1758746" y="575310"/>
                  </a:moveTo>
                  <a:lnTo>
                    <a:pt x="1756422" y="570230"/>
                  </a:lnTo>
                  <a:lnTo>
                    <a:pt x="1752930" y="575310"/>
                  </a:lnTo>
                  <a:lnTo>
                    <a:pt x="1758746" y="575310"/>
                  </a:lnTo>
                  <a:close/>
                </a:path>
                <a:path w="2548254" h="1017269">
                  <a:moveTo>
                    <a:pt x="1852701" y="774700"/>
                  </a:moveTo>
                  <a:lnTo>
                    <a:pt x="1851774" y="773430"/>
                  </a:lnTo>
                  <a:lnTo>
                    <a:pt x="1851774" y="778510"/>
                  </a:lnTo>
                  <a:lnTo>
                    <a:pt x="1852701" y="774700"/>
                  </a:lnTo>
                  <a:close/>
                </a:path>
                <a:path w="2548254" h="1017269">
                  <a:moveTo>
                    <a:pt x="1856422" y="778510"/>
                  </a:moveTo>
                  <a:lnTo>
                    <a:pt x="1852942" y="773430"/>
                  </a:lnTo>
                  <a:lnTo>
                    <a:pt x="1852701" y="774700"/>
                  </a:lnTo>
                  <a:lnTo>
                    <a:pt x="1856422" y="778510"/>
                  </a:lnTo>
                  <a:close/>
                </a:path>
                <a:path w="2548254" h="1017269">
                  <a:moveTo>
                    <a:pt x="1905266" y="721360"/>
                  </a:moveTo>
                  <a:lnTo>
                    <a:pt x="1899450" y="721360"/>
                  </a:lnTo>
                  <a:lnTo>
                    <a:pt x="1900618" y="726440"/>
                  </a:lnTo>
                  <a:lnTo>
                    <a:pt x="1905266" y="721360"/>
                  </a:lnTo>
                  <a:close/>
                </a:path>
                <a:path w="2548254" h="1017269">
                  <a:moveTo>
                    <a:pt x="2033752" y="604520"/>
                  </a:moveTo>
                  <a:lnTo>
                    <a:pt x="2033701" y="598170"/>
                  </a:lnTo>
                  <a:lnTo>
                    <a:pt x="2033358" y="598170"/>
                  </a:lnTo>
                  <a:lnTo>
                    <a:pt x="2028520" y="598170"/>
                  </a:lnTo>
                  <a:lnTo>
                    <a:pt x="2033752" y="604520"/>
                  </a:lnTo>
                  <a:close/>
                </a:path>
                <a:path w="2548254" h="1017269">
                  <a:moveTo>
                    <a:pt x="2080856" y="586740"/>
                  </a:moveTo>
                  <a:lnTo>
                    <a:pt x="2075040" y="581660"/>
                  </a:lnTo>
                  <a:lnTo>
                    <a:pt x="2075624" y="586740"/>
                  </a:lnTo>
                  <a:lnTo>
                    <a:pt x="2080856" y="586740"/>
                  </a:lnTo>
                  <a:close/>
                </a:path>
                <a:path w="2548254" h="1017269">
                  <a:moveTo>
                    <a:pt x="2097074" y="537210"/>
                  </a:moveTo>
                  <a:lnTo>
                    <a:pt x="2094230" y="534670"/>
                  </a:lnTo>
                  <a:lnTo>
                    <a:pt x="2096947" y="538480"/>
                  </a:lnTo>
                  <a:lnTo>
                    <a:pt x="2097074" y="537210"/>
                  </a:lnTo>
                  <a:close/>
                </a:path>
                <a:path w="2548254" h="1017269">
                  <a:moveTo>
                    <a:pt x="2108758" y="546100"/>
                  </a:moveTo>
                  <a:lnTo>
                    <a:pt x="2105850" y="541020"/>
                  </a:lnTo>
                  <a:lnTo>
                    <a:pt x="2105964" y="539750"/>
                  </a:lnTo>
                  <a:lnTo>
                    <a:pt x="2106091" y="538480"/>
                  </a:lnTo>
                  <a:lnTo>
                    <a:pt x="2106206" y="537210"/>
                  </a:lnTo>
                  <a:lnTo>
                    <a:pt x="2106434" y="534670"/>
                  </a:lnTo>
                  <a:lnTo>
                    <a:pt x="2105266" y="534670"/>
                  </a:lnTo>
                  <a:lnTo>
                    <a:pt x="2105266" y="529590"/>
                  </a:lnTo>
                  <a:lnTo>
                    <a:pt x="2097455" y="523240"/>
                  </a:lnTo>
                  <a:lnTo>
                    <a:pt x="2096338" y="529590"/>
                  </a:lnTo>
                  <a:lnTo>
                    <a:pt x="2097506" y="534670"/>
                  </a:lnTo>
                  <a:lnTo>
                    <a:pt x="2097074" y="537210"/>
                  </a:lnTo>
                  <a:lnTo>
                    <a:pt x="2100618" y="541020"/>
                  </a:lnTo>
                  <a:lnTo>
                    <a:pt x="2102942" y="541020"/>
                  </a:lnTo>
                  <a:lnTo>
                    <a:pt x="2107019" y="546100"/>
                  </a:lnTo>
                  <a:lnTo>
                    <a:pt x="2108758" y="552450"/>
                  </a:lnTo>
                  <a:lnTo>
                    <a:pt x="2108758" y="546100"/>
                  </a:lnTo>
                  <a:close/>
                </a:path>
                <a:path w="2548254" h="1017269">
                  <a:moveTo>
                    <a:pt x="2115159" y="539750"/>
                  </a:moveTo>
                  <a:lnTo>
                    <a:pt x="2108174" y="534670"/>
                  </a:lnTo>
                  <a:lnTo>
                    <a:pt x="2106434" y="534670"/>
                  </a:lnTo>
                  <a:lnTo>
                    <a:pt x="2111667" y="541020"/>
                  </a:lnTo>
                  <a:lnTo>
                    <a:pt x="2113991" y="546100"/>
                  </a:lnTo>
                  <a:lnTo>
                    <a:pt x="2114575" y="541020"/>
                  </a:lnTo>
                  <a:lnTo>
                    <a:pt x="2115159" y="539750"/>
                  </a:lnTo>
                  <a:close/>
                </a:path>
                <a:path w="2548254" h="1017269">
                  <a:moveTo>
                    <a:pt x="2116899" y="534670"/>
                  </a:moveTo>
                  <a:lnTo>
                    <a:pt x="2110498" y="529590"/>
                  </a:lnTo>
                  <a:lnTo>
                    <a:pt x="2109343" y="529590"/>
                  </a:lnTo>
                  <a:lnTo>
                    <a:pt x="2113407" y="534670"/>
                  </a:lnTo>
                  <a:lnTo>
                    <a:pt x="2113991" y="534670"/>
                  </a:lnTo>
                  <a:lnTo>
                    <a:pt x="2115731" y="537210"/>
                  </a:lnTo>
                  <a:lnTo>
                    <a:pt x="2116899" y="534670"/>
                  </a:lnTo>
                  <a:close/>
                </a:path>
                <a:path w="2548254" h="1017269">
                  <a:moveTo>
                    <a:pt x="2117483" y="541020"/>
                  </a:moveTo>
                  <a:lnTo>
                    <a:pt x="2115731" y="537210"/>
                  </a:lnTo>
                  <a:lnTo>
                    <a:pt x="2115159" y="539750"/>
                  </a:lnTo>
                  <a:lnTo>
                    <a:pt x="2117483" y="541020"/>
                  </a:lnTo>
                  <a:close/>
                </a:path>
                <a:path w="2548254" h="1017269">
                  <a:moveTo>
                    <a:pt x="2125040" y="290830"/>
                  </a:moveTo>
                  <a:lnTo>
                    <a:pt x="2122132" y="290830"/>
                  </a:lnTo>
                  <a:lnTo>
                    <a:pt x="2124456" y="295910"/>
                  </a:lnTo>
                  <a:lnTo>
                    <a:pt x="2125040" y="290830"/>
                  </a:lnTo>
                  <a:close/>
                </a:path>
                <a:path w="2548254" h="1017269">
                  <a:moveTo>
                    <a:pt x="2159343" y="511810"/>
                  </a:moveTo>
                  <a:lnTo>
                    <a:pt x="2154110" y="505460"/>
                  </a:lnTo>
                  <a:lnTo>
                    <a:pt x="2157018" y="511810"/>
                  </a:lnTo>
                  <a:lnTo>
                    <a:pt x="2159343" y="511810"/>
                  </a:lnTo>
                  <a:close/>
                </a:path>
                <a:path w="2548254" h="1017269">
                  <a:moveTo>
                    <a:pt x="2167483" y="516890"/>
                  </a:moveTo>
                  <a:lnTo>
                    <a:pt x="2163407" y="511810"/>
                  </a:lnTo>
                  <a:lnTo>
                    <a:pt x="2159343" y="511810"/>
                  </a:lnTo>
                  <a:lnTo>
                    <a:pt x="2162251" y="516890"/>
                  </a:lnTo>
                  <a:lnTo>
                    <a:pt x="2167483" y="516890"/>
                  </a:lnTo>
                  <a:close/>
                </a:path>
                <a:path w="2548254" h="1017269">
                  <a:moveTo>
                    <a:pt x="2168639" y="511810"/>
                  </a:moveTo>
                  <a:lnTo>
                    <a:pt x="2166315" y="505460"/>
                  </a:lnTo>
                  <a:lnTo>
                    <a:pt x="2168067" y="511810"/>
                  </a:lnTo>
                  <a:lnTo>
                    <a:pt x="2168639" y="511810"/>
                  </a:lnTo>
                  <a:close/>
                </a:path>
                <a:path w="2548254" h="1017269">
                  <a:moveTo>
                    <a:pt x="2220976" y="464820"/>
                  </a:moveTo>
                  <a:lnTo>
                    <a:pt x="2215426" y="459740"/>
                  </a:lnTo>
                  <a:lnTo>
                    <a:pt x="2215134" y="459740"/>
                  </a:lnTo>
                  <a:lnTo>
                    <a:pt x="2220976" y="464820"/>
                  </a:lnTo>
                  <a:close/>
                </a:path>
                <a:path w="2548254" h="1017269">
                  <a:moveTo>
                    <a:pt x="2232596" y="459740"/>
                  </a:moveTo>
                  <a:lnTo>
                    <a:pt x="2226780" y="453390"/>
                  </a:lnTo>
                  <a:lnTo>
                    <a:pt x="2226970" y="454660"/>
                  </a:lnTo>
                  <a:lnTo>
                    <a:pt x="2230640" y="459740"/>
                  </a:lnTo>
                  <a:lnTo>
                    <a:pt x="2232596" y="459740"/>
                  </a:lnTo>
                  <a:close/>
                </a:path>
                <a:path w="2548254" h="1017269">
                  <a:moveTo>
                    <a:pt x="2234374" y="459740"/>
                  </a:moveTo>
                  <a:lnTo>
                    <a:pt x="2232596" y="459740"/>
                  </a:lnTo>
                  <a:lnTo>
                    <a:pt x="2234349" y="464820"/>
                  </a:lnTo>
                  <a:lnTo>
                    <a:pt x="2234374" y="459740"/>
                  </a:lnTo>
                  <a:close/>
                </a:path>
                <a:path w="2548254" h="1017269">
                  <a:moveTo>
                    <a:pt x="2237448" y="422910"/>
                  </a:moveTo>
                  <a:lnTo>
                    <a:pt x="2235504" y="419100"/>
                  </a:lnTo>
                  <a:lnTo>
                    <a:pt x="2236254" y="421640"/>
                  </a:lnTo>
                  <a:lnTo>
                    <a:pt x="2237448" y="422910"/>
                  </a:lnTo>
                  <a:close/>
                </a:path>
                <a:path w="2548254" h="1017269">
                  <a:moveTo>
                    <a:pt x="2238413" y="424180"/>
                  </a:moveTo>
                  <a:lnTo>
                    <a:pt x="2237448" y="422910"/>
                  </a:lnTo>
                  <a:lnTo>
                    <a:pt x="2237829" y="424180"/>
                  </a:lnTo>
                  <a:lnTo>
                    <a:pt x="2238413" y="424180"/>
                  </a:lnTo>
                  <a:close/>
                </a:path>
                <a:path w="2548254" h="1017269">
                  <a:moveTo>
                    <a:pt x="2329116" y="336550"/>
                  </a:moveTo>
                  <a:lnTo>
                    <a:pt x="2324468" y="336550"/>
                  </a:lnTo>
                  <a:lnTo>
                    <a:pt x="2322131" y="336550"/>
                  </a:lnTo>
                  <a:lnTo>
                    <a:pt x="2323300" y="342900"/>
                  </a:lnTo>
                  <a:lnTo>
                    <a:pt x="2329116" y="336550"/>
                  </a:lnTo>
                  <a:close/>
                </a:path>
                <a:path w="2548254" h="1017269">
                  <a:moveTo>
                    <a:pt x="2390165" y="243840"/>
                  </a:moveTo>
                  <a:lnTo>
                    <a:pt x="2382342" y="240030"/>
                  </a:lnTo>
                  <a:lnTo>
                    <a:pt x="2383764" y="243840"/>
                  </a:lnTo>
                  <a:lnTo>
                    <a:pt x="2390165" y="243840"/>
                  </a:lnTo>
                  <a:close/>
                </a:path>
                <a:path w="2548254" h="1017269">
                  <a:moveTo>
                    <a:pt x="2419820" y="189230"/>
                  </a:moveTo>
                  <a:lnTo>
                    <a:pt x="2417940" y="187960"/>
                  </a:lnTo>
                  <a:lnTo>
                    <a:pt x="2419820" y="191770"/>
                  </a:lnTo>
                  <a:lnTo>
                    <a:pt x="2419820" y="189230"/>
                  </a:lnTo>
                  <a:close/>
                </a:path>
                <a:path w="2548254" h="1017269">
                  <a:moveTo>
                    <a:pt x="2425052" y="191770"/>
                  </a:moveTo>
                  <a:lnTo>
                    <a:pt x="2419820" y="185420"/>
                  </a:lnTo>
                  <a:lnTo>
                    <a:pt x="2419820" y="189230"/>
                  </a:lnTo>
                  <a:lnTo>
                    <a:pt x="2425052" y="191770"/>
                  </a:lnTo>
                  <a:close/>
                </a:path>
                <a:path w="2548254" h="1017269">
                  <a:moveTo>
                    <a:pt x="2547696" y="0"/>
                  </a:moveTo>
                  <a:lnTo>
                    <a:pt x="2363419" y="0"/>
                  </a:lnTo>
                  <a:lnTo>
                    <a:pt x="2363419" y="6350"/>
                  </a:lnTo>
                  <a:lnTo>
                    <a:pt x="2358021" y="6350"/>
                  </a:lnTo>
                  <a:lnTo>
                    <a:pt x="2356002" y="0"/>
                  </a:lnTo>
                  <a:lnTo>
                    <a:pt x="2345969" y="0"/>
                  </a:lnTo>
                  <a:lnTo>
                    <a:pt x="2345969" y="81280"/>
                  </a:lnTo>
                  <a:lnTo>
                    <a:pt x="2340165" y="81280"/>
                  </a:lnTo>
                  <a:lnTo>
                    <a:pt x="2336673" y="74930"/>
                  </a:lnTo>
                  <a:lnTo>
                    <a:pt x="2337257" y="74930"/>
                  </a:lnTo>
                  <a:lnTo>
                    <a:pt x="2340165" y="69850"/>
                  </a:lnTo>
                  <a:lnTo>
                    <a:pt x="2344813" y="69850"/>
                  </a:lnTo>
                  <a:lnTo>
                    <a:pt x="2345969" y="81280"/>
                  </a:lnTo>
                  <a:lnTo>
                    <a:pt x="2345969" y="0"/>
                  </a:lnTo>
                  <a:lnTo>
                    <a:pt x="2332596" y="0"/>
                  </a:lnTo>
                  <a:lnTo>
                    <a:pt x="2332596" y="6350"/>
                  </a:lnTo>
                  <a:lnTo>
                    <a:pt x="2328532" y="6350"/>
                  </a:lnTo>
                  <a:lnTo>
                    <a:pt x="2328532" y="0"/>
                  </a:lnTo>
                  <a:lnTo>
                    <a:pt x="2291905" y="0"/>
                  </a:lnTo>
                  <a:lnTo>
                    <a:pt x="2291905" y="349250"/>
                  </a:lnTo>
                  <a:lnTo>
                    <a:pt x="2290737" y="354330"/>
                  </a:lnTo>
                  <a:lnTo>
                    <a:pt x="2290153" y="354330"/>
                  </a:lnTo>
                  <a:lnTo>
                    <a:pt x="2284349" y="349250"/>
                  </a:lnTo>
                  <a:lnTo>
                    <a:pt x="2291905" y="349250"/>
                  </a:lnTo>
                  <a:lnTo>
                    <a:pt x="2291905" y="0"/>
                  </a:lnTo>
                  <a:lnTo>
                    <a:pt x="2276792" y="0"/>
                  </a:lnTo>
                  <a:lnTo>
                    <a:pt x="2276792" y="128270"/>
                  </a:lnTo>
                  <a:lnTo>
                    <a:pt x="2275624" y="133350"/>
                  </a:lnTo>
                  <a:lnTo>
                    <a:pt x="2269223" y="133350"/>
                  </a:lnTo>
                  <a:lnTo>
                    <a:pt x="2269223" y="128270"/>
                  </a:lnTo>
                  <a:lnTo>
                    <a:pt x="2276792" y="128270"/>
                  </a:lnTo>
                  <a:lnTo>
                    <a:pt x="2276792" y="0"/>
                  </a:lnTo>
                  <a:lnTo>
                    <a:pt x="2265159" y="0"/>
                  </a:lnTo>
                  <a:lnTo>
                    <a:pt x="2265159" y="185420"/>
                  </a:lnTo>
                  <a:lnTo>
                    <a:pt x="2265159" y="198120"/>
                  </a:lnTo>
                  <a:lnTo>
                    <a:pt x="2259342" y="198120"/>
                  </a:lnTo>
                  <a:lnTo>
                    <a:pt x="2259342" y="191770"/>
                  </a:lnTo>
                  <a:lnTo>
                    <a:pt x="2265159" y="185420"/>
                  </a:lnTo>
                  <a:lnTo>
                    <a:pt x="2265159" y="0"/>
                  </a:lnTo>
                  <a:lnTo>
                    <a:pt x="2228532" y="0"/>
                  </a:lnTo>
                  <a:lnTo>
                    <a:pt x="2228532" y="180340"/>
                  </a:lnTo>
                  <a:lnTo>
                    <a:pt x="2223300" y="180340"/>
                  </a:lnTo>
                  <a:lnTo>
                    <a:pt x="2226208" y="173990"/>
                  </a:lnTo>
                  <a:lnTo>
                    <a:pt x="2228532" y="180340"/>
                  </a:lnTo>
                  <a:lnTo>
                    <a:pt x="2228532" y="0"/>
                  </a:lnTo>
                  <a:lnTo>
                    <a:pt x="2226780" y="0"/>
                  </a:lnTo>
                  <a:lnTo>
                    <a:pt x="2226780" y="121920"/>
                  </a:lnTo>
                  <a:lnTo>
                    <a:pt x="2226780" y="128270"/>
                  </a:lnTo>
                  <a:lnTo>
                    <a:pt x="2222716" y="128270"/>
                  </a:lnTo>
                  <a:lnTo>
                    <a:pt x="2222716" y="121920"/>
                  </a:lnTo>
                  <a:lnTo>
                    <a:pt x="2226780" y="121920"/>
                  </a:lnTo>
                  <a:lnTo>
                    <a:pt x="2226780" y="0"/>
                  </a:lnTo>
                  <a:lnTo>
                    <a:pt x="2219223" y="0"/>
                  </a:lnTo>
                  <a:lnTo>
                    <a:pt x="2219223" y="191770"/>
                  </a:lnTo>
                  <a:lnTo>
                    <a:pt x="2215159" y="191770"/>
                  </a:lnTo>
                  <a:lnTo>
                    <a:pt x="2212835" y="185420"/>
                  </a:lnTo>
                  <a:lnTo>
                    <a:pt x="2218067" y="185420"/>
                  </a:lnTo>
                  <a:lnTo>
                    <a:pt x="2219223" y="191770"/>
                  </a:lnTo>
                  <a:lnTo>
                    <a:pt x="2219223" y="0"/>
                  </a:lnTo>
                  <a:lnTo>
                    <a:pt x="2205850" y="0"/>
                  </a:lnTo>
                  <a:lnTo>
                    <a:pt x="2205850" y="198120"/>
                  </a:lnTo>
                  <a:lnTo>
                    <a:pt x="2201202" y="191770"/>
                  </a:lnTo>
                  <a:lnTo>
                    <a:pt x="2198878" y="191770"/>
                  </a:lnTo>
                  <a:lnTo>
                    <a:pt x="2202942" y="198120"/>
                  </a:lnTo>
                  <a:lnTo>
                    <a:pt x="2199462" y="198120"/>
                  </a:lnTo>
                  <a:lnTo>
                    <a:pt x="2198878" y="191770"/>
                  </a:lnTo>
                  <a:lnTo>
                    <a:pt x="2199462" y="185420"/>
                  </a:lnTo>
                  <a:lnTo>
                    <a:pt x="2202370" y="191770"/>
                  </a:lnTo>
                  <a:lnTo>
                    <a:pt x="2205850" y="198120"/>
                  </a:lnTo>
                  <a:lnTo>
                    <a:pt x="2205850" y="0"/>
                  </a:lnTo>
                  <a:lnTo>
                    <a:pt x="2193645" y="0"/>
                  </a:lnTo>
                  <a:lnTo>
                    <a:pt x="2193645" y="58420"/>
                  </a:lnTo>
                  <a:lnTo>
                    <a:pt x="2193061" y="58420"/>
                  </a:lnTo>
                  <a:lnTo>
                    <a:pt x="2193061" y="203200"/>
                  </a:lnTo>
                  <a:lnTo>
                    <a:pt x="2190737" y="209550"/>
                  </a:lnTo>
                  <a:lnTo>
                    <a:pt x="2191321" y="214630"/>
                  </a:lnTo>
                  <a:lnTo>
                    <a:pt x="2182596" y="214630"/>
                  </a:lnTo>
                  <a:lnTo>
                    <a:pt x="2187244" y="203200"/>
                  </a:lnTo>
                  <a:lnTo>
                    <a:pt x="2193061" y="203200"/>
                  </a:lnTo>
                  <a:lnTo>
                    <a:pt x="2193061" y="58420"/>
                  </a:lnTo>
                  <a:lnTo>
                    <a:pt x="2188413" y="58420"/>
                  </a:lnTo>
                  <a:lnTo>
                    <a:pt x="2190153" y="63500"/>
                  </a:lnTo>
                  <a:lnTo>
                    <a:pt x="2182596" y="69850"/>
                  </a:lnTo>
                  <a:lnTo>
                    <a:pt x="2182888" y="63500"/>
                  </a:lnTo>
                  <a:lnTo>
                    <a:pt x="2183180" y="58420"/>
                  </a:lnTo>
                  <a:lnTo>
                    <a:pt x="2186089" y="52070"/>
                  </a:lnTo>
                  <a:lnTo>
                    <a:pt x="2192477" y="52070"/>
                  </a:lnTo>
                  <a:lnTo>
                    <a:pt x="2193645" y="58420"/>
                  </a:lnTo>
                  <a:lnTo>
                    <a:pt x="2193645" y="0"/>
                  </a:lnTo>
                  <a:lnTo>
                    <a:pt x="2175853" y="0"/>
                  </a:lnTo>
                  <a:lnTo>
                    <a:pt x="2175853" y="238760"/>
                  </a:lnTo>
                  <a:lnTo>
                    <a:pt x="2168639" y="238760"/>
                  </a:lnTo>
                  <a:lnTo>
                    <a:pt x="2168639" y="459740"/>
                  </a:lnTo>
                  <a:lnTo>
                    <a:pt x="2165159" y="464820"/>
                  </a:lnTo>
                  <a:lnTo>
                    <a:pt x="2158758" y="464820"/>
                  </a:lnTo>
                  <a:lnTo>
                    <a:pt x="2158174" y="459740"/>
                  </a:lnTo>
                  <a:lnTo>
                    <a:pt x="2168639" y="459740"/>
                  </a:lnTo>
                  <a:lnTo>
                    <a:pt x="2168639" y="238760"/>
                  </a:lnTo>
                  <a:lnTo>
                    <a:pt x="2168067" y="238760"/>
                  </a:lnTo>
                  <a:lnTo>
                    <a:pt x="2168067" y="360680"/>
                  </a:lnTo>
                  <a:lnTo>
                    <a:pt x="2167496" y="365645"/>
                  </a:lnTo>
                  <a:lnTo>
                    <a:pt x="2155152" y="365645"/>
                  </a:lnTo>
                  <a:lnTo>
                    <a:pt x="2155063" y="366052"/>
                  </a:lnTo>
                  <a:lnTo>
                    <a:pt x="2153678" y="372110"/>
                  </a:lnTo>
                  <a:lnTo>
                    <a:pt x="2154618" y="378460"/>
                  </a:lnTo>
                  <a:lnTo>
                    <a:pt x="2161667" y="383540"/>
                  </a:lnTo>
                  <a:lnTo>
                    <a:pt x="2149589" y="383540"/>
                  </a:lnTo>
                  <a:lnTo>
                    <a:pt x="2147417" y="372110"/>
                  </a:lnTo>
                  <a:lnTo>
                    <a:pt x="2153983" y="360680"/>
                  </a:lnTo>
                  <a:lnTo>
                    <a:pt x="2168067" y="360680"/>
                  </a:lnTo>
                  <a:lnTo>
                    <a:pt x="2168067" y="238760"/>
                  </a:lnTo>
                  <a:lnTo>
                    <a:pt x="2165261" y="238760"/>
                  </a:lnTo>
                  <a:lnTo>
                    <a:pt x="2163991" y="243840"/>
                  </a:lnTo>
                  <a:lnTo>
                    <a:pt x="2163407" y="243840"/>
                  </a:lnTo>
                  <a:lnTo>
                    <a:pt x="2156434" y="232410"/>
                  </a:lnTo>
                  <a:lnTo>
                    <a:pt x="2157603" y="238760"/>
                  </a:lnTo>
                  <a:lnTo>
                    <a:pt x="2154110" y="238760"/>
                  </a:lnTo>
                  <a:lnTo>
                    <a:pt x="2153526" y="235585"/>
                  </a:lnTo>
                  <a:lnTo>
                    <a:pt x="2153526" y="250190"/>
                  </a:lnTo>
                  <a:lnTo>
                    <a:pt x="2153526" y="255270"/>
                  </a:lnTo>
                  <a:lnTo>
                    <a:pt x="2152942" y="255270"/>
                  </a:lnTo>
                  <a:lnTo>
                    <a:pt x="2152942" y="261620"/>
                  </a:lnTo>
                  <a:lnTo>
                    <a:pt x="2150618" y="255270"/>
                  </a:lnTo>
                  <a:lnTo>
                    <a:pt x="2146630" y="252730"/>
                  </a:lnTo>
                  <a:lnTo>
                    <a:pt x="2148294" y="255270"/>
                  </a:lnTo>
                  <a:lnTo>
                    <a:pt x="2140153" y="255270"/>
                  </a:lnTo>
                  <a:lnTo>
                    <a:pt x="2140153" y="295910"/>
                  </a:lnTo>
                  <a:lnTo>
                    <a:pt x="2127948" y="302260"/>
                  </a:lnTo>
                  <a:lnTo>
                    <a:pt x="2127948" y="313690"/>
                  </a:lnTo>
                  <a:lnTo>
                    <a:pt x="2125040" y="313690"/>
                  </a:lnTo>
                  <a:lnTo>
                    <a:pt x="2125040" y="331470"/>
                  </a:lnTo>
                  <a:lnTo>
                    <a:pt x="2122716" y="342900"/>
                  </a:lnTo>
                  <a:lnTo>
                    <a:pt x="2122132" y="349250"/>
                  </a:lnTo>
                  <a:lnTo>
                    <a:pt x="2112251" y="349250"/>
                  </a:lnTo>
                  <a:lnTo>
                    <a:pt x="2107590" y="342900"/>
                  </a:lnTo>
                  <a:lnTo>
                    <a:pt x="2112835" y="336550"/>
                  </a:lnTo>
                  <a:lnTo>
                    <a:pt x="2114575" y="331470"/>
                  </a:lnTo>
                  <a:lnTo>
                    <a:pt x="2120392" y="331470"/>
                  </a:lnTo>
                  <a:lnTo>
                    <a:pt x="2119807" y="336550"/>
                  </a:lnTo>
                  <a:lnTo>
                    <a:pt x="2125040" y="331470"/>
                  </a:lnTo>
                  <a:lnTo>
                    <a:pt x="2125040" y="313690"/>
                  </a:lnTo>
                  <a:lnTo>
                    <a:pt x="2125040" y="308610"/>
                  </a:lnTo>
                  <a:lnTo>
                    <a:pt x="2123871" y="308610"/>
                  </a:lnTo>
                  <a:lnTo>
                    <a:pt x="2120392" y="302260"/>
                  </a:lnTo>
                  <a:lnTo>
                    <a:pt x="2123871" y="302260"/>
                  </a:lnTo>
                  <a:lnTo>
                    <a:pt x="2126780" y="308610"/>
                  </a:lnTo>
                  <a:lnTo>
                    <a:pt x="2127948" y="313690"/>
                  </a:lnTo>
                  <a:lnTo>
                    <a:pt x="2127948" y="302260"/>
                  </a:lnTo>
                  <a:lnTo>
                    <a:pt x="2124456" y="295910"/>
                  </a:lnTo>
                  <a:lnTo>
                    <a:pt x="2120392" y="295910"/>
                  </a:lnTo>
                  <a:lnTo>
                    <a:pt x="2118639" y="292849"/>
                  </a:lnTo>
                  <a:lnTo>
                    <a:pt x="2118639" y="302260"/>
                  </a:lnTo>
                  <a:lnTo>
                    <a:pt x="2109343" y="302260"/>
                  </a:lnTo>
                  <a:lnTo>
                    <a:pt x="2105266" y="295910"/>
                  </a:lnTo>
                  <a:lnTo>
                    <a:pt x="2106434" y="295910"/>
                  </a:lnTo>
                  <a:lnTo>
                    <a:pt x="2099462" y="290830"/>
                  </a:lnTo>
                  <a:lnTo>
                    <a:pt x="2108174" y="290830"/>
                  </a:lnTo>
                  <a:lnTo>
                    <a:pt x="2107590" y="295910"/>
                  </a:lnTo>
                  <a:lnTo>
                    <a:pt x="2111667" y="295910"/>
                  </a:lnTo>
                  <a:lnTo>
                    <a:pt x="2118639" y="302260"/>
                  </a:lnTo>
                  <a:lnTo>
                    <a:pt x="2118639" y="292849"/>
                  </a:lnTo>
                  <a:lnTo>
                    <a:pt x="2117483" y="290830"/>
                  </a:lnTo>
                  <a:lnTo>
                    <a:pt x="2115731" y="290830"/>
                  </a:lnTo>
                  <a:lnTo>
                    <a:pt x="2113991" y="284480"/>
                  </a:lnTo>
                  <a:lnTo>
                    <a:pt x="2116899" y="284480"/>
                  </a:lnTo>
                  <a:lnTo>
                    <a:pt x="2125637" y="290830"/>
                  </a:lnTo>
                  <a:lnTo>
                    <a:pt x="2134920" y="284480"/>
                  </a:lnTo>
                  <a:lnTo>
                    <a:pt x="2138413" y="290830"/>
                  </a:lnTo>
                  <a:lnTo>
                    <a:pt x="2140153" y="295910"/>
                  </a:lnTo>
                  <a:lnTo>
                    <a:pt x="2140153" y="255270"/>
                  </a:lnTo>
                  <a:lnTo>
                    <a:pt x="2138997" y="255270"/>
                  </a:lnTo>
                  <a:lnTo>
                    <a:pt x="2144560" y="250190"/>
                  </a:lnTo>
                  <a:lnTo>
                    <a:pt x="2146630" y="252730"/>
                  </a:lnTo>
                  <a:lnTo>
                    <a:pt x="2145385" y="250190"/>
                  </a:lnTo>
                  <a:lnTo>
                    <a:pt x="2153526" y="250190"/>
                  </a:lnTo>
                  <a:lnTo>
                    <a:pt x="2153526" y="235585"/>
                  </a:lnTo>
                  <a:lnTo>
                    <a:pt x="2152942" y="232410"/>
                  </a:lnTo>
                  <a:lnTo>
                    <a:pt x="2151786" y="232410"/>
                  </a:lnTo>
                  <a:lnTo>
                    <a:pt x="2151672" y="231140"/>
                  </a:lnTo>
                  <a:lnTo>
                    <a:pt x="2151202" y="226060"/>
                  </a:lnTo>
                  <a:lnTo>
                    <a:pt x="2154694" y="232410"/>
                  </a:lnTo>
                  <a:lnTo>
                    <a:pt x="2156434" y="232410"/>
                  </a:lnTo>
                  <a:lnTo>
                    <a:pt x="2157603" y="232410"/>
                  </a:lnTo>
                  <a:lnTo>
                    <a:pt x="2161667" y="238760"/>
                  </a:lnTo>
                  <a:lnTo>
                    <a:pt x="2160498" y="232410"/>
                  </a:lnTo>
                  <a:lnTo>
                    <a:pt x="2171547" y="232410"/>
                  </a:lnTo>
                  <a:lnTo>
                    <a:pt x="2175853" y="238760"/>
                  </a:lnTo>
                  <a:lnTo>
                    <a:pt x="2175853" y="0"/>
                  </a:lnTo>
                  <a:lnTo>
                    <a:pt x="2173871" y="0"/>
                  </a:lnTo>
                  <a:lnTo>
                    <a:pt x="2173871" y="220980"/>
                  </a:lnTo>
                  <a:lnTo>
                    <a:pt x="2173871" y="226060"/>
                  </a:lnTo>
                  <a:lnTo>
                    <a:pt x="2173300" y="220980"/>
                  </a:lnTo>
                  <a:lnTo>
                    <a:pt x="2173871" y="220980"/>
                  </a:lnTo>
                  <a:lnTo>
                    <a:pt x="2173871" y="0"/>
                  </a:lnTo>
                  <a:lnTo>
                    <a:pt x="2172716" y="0"/>
                  </a:lnTo>
                  <a:lnTo>
                    <a:pt x="2172716" y="226060"/>
                  </a:lnTo>
                  <a:lnTo>
                    <a:pt x="2172716" y="232410"/>
                  </a:lnTo>
                  <a:lnTo>
                    <a:pt x="2172601" y="231140"/>
                  </a:lnTo>
                  <a:lnTo>
                    <a:pt x="2172131" y="226060"/>
                  </a:lnTo>
                  <a:lnTo>
                    <a:pt x="2172716" y="226060"/>
                  </a:lnTo>
                  <a:lnTo>
                    <a:pt x="2172716" y="0"/>
                  </a:lnTo>
                  <a:lnTo>
                    <a:pt x="2148878" y="0"/>
                  </a:lnTo>
                  <a:lnTo>
                    <a:pt x="2148878" y="220980"/>
                  </a:lnTo>
                  <a:lnTo>
                    <a:pt x="2148878" y="226060"/>
                  </a:lnTo>
                  <a:lnTo>
                    <a:pt x="2148294" y="226060"/>
                  </a:lnTo>
                  <a:lnTo>
                    <a:pt x="2147824" y="225247"/>
                  </a:lnTo>
                  <a:lnTo>
                    <a:pt x="2147824" y="231140"/>
                  </a:lnTo>
                  <a:lnTo>
                    <a:pt x="2147709" y="232410"/>
                  </a:lnTo>
                  <a:lnTo>
                    <a:pt x="2147709" y="226060"/>
                  </a:lnTo>
                  <a:lnTo>
                    <a:pt x="2147824" y="231140"/>
                  </a:lnTo>
                  <a:lnTo>
                    <a:pt x="2147824" y="225247"/>
                  </a:lnTo>
                  <a:lnTo>
                    <a:pt x="2145385" y="220980"/>
                  </a:lnTo>
                  <a:lnTo>
                    <a:pt x="2148878" y="220980"/>
                  </a:lnTo>
                  <a:lnTo>
                    <a:pt x="2148878" y="0"/>
                  </a:lnTo>
                  <a:lnTo>
                    <a:pt x="2118639" y="0"/>
                  </a:lnTo>
                  <a:lnTo>
                    <a:pt x="2118639" y="267970"/>
                  </a:lnTo>
                  <a:lnTo>
                    <a:pt x="2118639" y="273050"/>
                  </a:lnTo>
                  <a:lnTo>
                    <a:pt x="2114575" y="273050"/>
                  </a:lnTo>
                  <a:lnTo>
                    <a:pt x="2114575" y="267970"/>
                  </a:lnTo>
                  <a:lnTo>
                    <a:pt x="2118639" y="267970"/>
                  </a:lnTo>
                  <a:lnTo>
                    <a:pt x="2118639" y="0"/>
                  </a:lnTo>
                  <a:lnTo>
                    <a:pt x="2102358" y="0"/>
                  </a:lnTo>
                  <a:lnTo>
                    <a:pt x="2102358" y="63500"/>
                  </a:lnTo>
                  <a:lnTo>
                    <a:pt x="2094230" y="63500"/>
                  </a:lnTo>
                  <a:lnTo>
                    <a:pt x="2094230" y="104140"/>
                  </a:lnTo>
                  <a:lnTo>
                    <a:pt x="2087829" y="104140"/>
                  </a:lnTo>
                  <a:lnTo>
                    <a:pt x="2087829" y="320040"/>
                  </a:lnTo>
                  <a:lnTo>
                    <a:pt x="2082317" y="325120"/>
                  </a:lnTo>
                  <a:lnTo>
                    <a:pt x="2077288" y="331470"/>
                  </a:lnTo>
                  <a:lnTo>
                    <a:pt x="2076958" y="336550"/>
                  </a:lnTo>
                  <a:lnTo>
                    <a:pt x="2085505" y="342900"/>
                  </a:lnTo>
                  <a:lnTo>
                    <a:pt x="2073605" y="349250"/>
                  </a:lnTo>
                  <a:lnTo>
                    <a:pt x="2073059" y="347814"/>
                  </a:lnTo>
                  <a:lnTo>
                    <a:pt x="2073059" y="557530"/>
                  </a:lnTo>
                  <a:lnTo>
                    <a:pt x="2067483" y="552450"/>
                  </a:lnTo>
                  <a:lnTo>
                    <a:pt x="2072132" y="552450"/>
                  </a:lnTo>
                  <a:lnTo>
                    <a:pt x="2073059" y="557530"/>
                  </a:lnTo>
                  <a:lnTo>
                    <a:pt x="2073059" y="347814"/>
                  </a:lnTo>
                  <a:lnTo>
                    <a:pt x="2068791" y="336550"/>
                  </a:lnTo>
                  <a:lnTo>
                    <a:pt x="2072906" y="320040"/>
                  </a:lnTo>
                  <a:lnTo>
                    <a:pt x="2087829" y="320040"/>
                  </a:lnTo>
                  <a:lnTo>
                    <a:pt x="2087829" y="104140"/>
                  </a:lnTo>
                  <a:lnTo>
                    <a:pt x="2085505" y="104140"/>
                  </a:lnTo>
                  <a:lnTo>
                    <a:pt x="2086089" y="99060"/>
                  </a:lnTo>
                  <a:lnTo>
                    <a:pt x="2094230" y="104140"/>
                  </a:lnTo>
                  <a:lnTo>
                    <a:pt x="2094230" y="63500"/>
                  </a:lnTo>
                  <a:lnTo>
                    <a:pt x="2091893" y="63500"/>
                  </a:lnTo>
                  <a:lnTo>
                    <a:pt x="2091893" y="58420"/>
                  </a:lnTo>
                  <a:lnTo>
                    <a:pt x="2100033" y="58420"/>
                  </a:lnTo>
                  <a:lnTo>
                    <a:pt x="2102358" y="63500"/>
                  </a:lnTo>
                  <a:lnTo>
                    <a:pt x="2102358" y="0"/>
                  </a:lnTo>
                  <a:lnTo>
                    <a:pt x="2079104" y="0"/>
                  </a:lnTo>
                  <a:lnTo>
                    <a:pt x="2079104" y="180340"/>
                  </a:lnTo>
                  <a:lnTo>
                    <a:pt x="2079104" y="185420"/>
                  </a:lnTo>
                  <a:lnTo>
                    <a:pt x="2072716" y="185420"/>
                  </a:lnTo>
                  <a:lnTo>
                    <a:pt x="2073287" y="191770"/>
                  </a:lnTo>
                  <a:lnTo>
                    <a:pt x="2066899" y="191770"/>
                  </a:lnTo>
                  <a:lnTo>
                    <a:pt x="2070392" y="185420"/>
                  </a:lnTo>
                  <a:lnTo>
                    <a:pt x="2070963" y="180340"/>
                  </a:lnTo>
                  <a:lnTo>
                    <a:pt x="2079104" y="180340"/>
                  </a:lnTo>
                  <a:lnTo>
                    <a:pt x="2079104" y="0"/>
                  </a:lnTo>
                  <a:lnTo>
                    <a:pt x="2076196" y="0"/>
                  </a:lnTo>
                  <a:lnTo>
                    <a:pt x="2076196" y="34290"/>
                  </a:lnTo>
                  <a:lnTo>
                    <a:pt x="2072132" y="34290"/>
                  </a:lnTo>
                  <a:lnTo>
                    <a:pt x="2073287" y="40640"/>
                  </a:lnTo>
                  <a:lnTo>
                    <a:pt x="2066899" y="40640"/>
                  </a:lnTo>
                  <a:lnTo>
                    <a:pt x="2066315" y="34290"/>
                  </a:lnTo>
                  <a:lnTo>
                    <a:pt x="2065159" y="29210"/>
                  </a:lnTo>
                  <a:lnTo>
                    <a:pt x="2075624" y="29210"/>
                  </a:lnTo>
                  <a:lnTo>
                    <a:pt x="2076196" y="34290"/>
                  </a:lnTo>
                  <a:lnTo>
                    <a:pt x="2076196" y="0"/>
                  </a:lnTo>
                  <a:lnTo>
                    <a:pt x="2045385" y="0"/>
                  </a:lnTo>
                  <a:lnTo>
                    <a:pt x="2045385" y="40640"/>
                  </a:lnTo>
                  <a:lnTo>
                    <a:pt x="2045385" y="46990"/>
                  </a:lnTo>
                  <a:lnTo>
                    <a:pt x="2043061" y="46990"/>
                  </a:lnTo>
                  <a:lnTo>
                    <a:pt x="2043061" y="476250"/>
                  </a:lnTo>
                  <a:lnTo>
                    <a:pt x="2041321" y="482600"/>
                  </a:lnTo>
                  <a:lnTo>
                    <a:pt x="2036076" y="476250"/>
                  </a:lnTo>
                  <a:lnTo>
                    <a:pt x="2032596" y="476250"/>
                  </a:lnTo>
                  <a:lnTo>
                    <a:pt x="2034336" y="471170"/>
                  </a:lnTo>
                  <a:lnTo>
                    <a:pt x="2039569" y="476250"/>
                  </a:lnTo>
                  <a:lnTo>
                    <a:pt x="2043061" y="476250"/>
                  </a:lnTo>
                  <a:lnTo>
                    <a:pt x="2043061" y="46990"/>
                  </a:lnTo>
                  <a:lnTo>
                    <a:pt x="2038413" y="46990"/>
                  </a:lnTo>
                  <a:lnTo>
                    <a:pt x="2038985" y="40640"/>
                  </a:lnTo>
                  <a:lnTo>
                    <a:pt x="2045385" y="40640"/>
                  </a:lnTo>
                  <a:lnTo>
                    <a:pt x="2045385" y="0"/>
                  </a:lnTo>
                  <a:lnTo>
                    <a:pt x="2018639" y="0"/>
                  </a:lnTo>
                  <a:lnTo>
                    <a:pt x="2018639" y="52070"/>
                  </a:lnTo>
                  <a:lnTo>
                    <a:pt x="2014982" y="52070"/>
                  </a:lnTo>
                  <a:lnTo>
                    <a:pt x="2014982" y="607060"/>
                  </a:lnTo>
                  <a:lnTo>
                    <a:pt x="2013991" y="604520"/>
                  </a:lnTo>
                  <a:lnTo>
                    <a:pt x="2012823" y="604520"/>
                  </a:lnTo>
                  <a:lnTo>
                    <a:pt x="2014575" y="598170"/>
                  </a:lnTo>
                  <a:lnTo>
                    <a:pt x="2014588" y="599440"/>
                  </a:lnTo>
                  <a:lnTo>
                    <a:pt x="2014982" y="607060"/>
                  </a:lnTo>
                  <a:lnTo>
                    <a:pt x="2014982" y="52070"/>
                  </a:lnTo>
                  <a:lnTo>
                    <a:pt x="2012911" y="52070"/>
                  </a:lnTo>
                  <a:lnTo>
                    <a:pt x="2013839" y="46990"/>
                  </a:lnTo>
                  <a:lnTo>
                    <a:pt x="2017166" y="46990"/>
                  </a:lnTo>
                  <a:lnTo>
                    <a:pt x="2018639" y="52070"/>
                  </a:lnTo>
                  <a:lnTo>
                    <a:pt x="2018639" y="0"/>
                  </a:lnTo>
                  <a:lnTo>
                    <a:pt x="2009775" y="0"/>
                  </a:lnTo>
                  <a:lnTo>
                    <a:pt x="2009775" y="267970"/>
                  </a:lnTo>
                  <a:lnTo>
                    <a:pt x="2008085" y="273050"/>
                  </a:lnTo>
                  <a:lnTo>
                    <a:pt x="2003526" y="273050"/>
                  </a:lnTo>
                  <a:lnTo>
                    <a:pt x="2003526" y="622300"/>
                  </a:lnTo>
                  <a:lnTo>
                    <a:pt x="1999449" y="622300"/>
                  </a:lnTo>
                  <a:lnTo>
                    <a:pt x="1997710" y="615950"/>
                  </a:lnTo>
                  <a:lnTo>
                    <a:pt x="2002358" y="615950"/>
                  </a:lnTo>
                  <a:lnTo>
                    <a:pt x="2003526" y="622300"/>
                  </a:lnTo>
                  <a:lnTo>
                    <a:pt x="2003526" y="273050"/>
                  </a:lnTo>
                  <a:lnTo>
                    <a:pt x="2002358" y="273050"/>
                  </a:lnTo>
                  <a:lnTo>
                    <a:pt x="2002358" y="267970"/>
                  </a:lnTo>
                  <a:lnTo>
                    <a:pt x="2009775" y="267970"/>
                  </a:lnTo>
                  <a:lnTo>
                    <a:pt x="2009775" y="0"/>
                  </a:lnTo>
                  <a:lnTo>
                    <a:pt x="2004682" y="0"/>
                  </a:lnTo>
                  <a:lnTo>
                    <a:pt x="2004682" y="151130"/>
                  </a:lnTo>
                  <a:lnTo>
                    <a:pt x="2004110" y="157480"/>
                  </a:lnTo>
                  <a:lnTo>
                    <a:pt x="2000618" y="157480"/>
                  </a:lnTo>
                  <a:lnTo>
                    <a:pt x="2000618" y="290830"/>
                  </a:lnTo>
                  <a:lnTo>
                    <a:pt x="1999449" y="290830"/>
                  </a:lnTo>
                  <a:lnTo>
                    <a:pt x="1997710" y="295910"/>
                  </a:lnTo>
                  <a:lnTo>
                    <a:pt x="1987829" y="290830"/>
                  </a:lnTo>
                  <a:lnTo>
                    <a:pt x="1990153" y="295910"/>
                  </a:lnTo>
                  <a:lnTo>
                    <a:pt x="1983752" y="295910"/>
                  </a:lnTo>
                  <a:lnTo>
                    <a:pt x="1984921" y="302260"/>
                  </a:lnTo>
                  <a:lnTo>
                    <a:pt x="1988400" y="302260"/>
                  </a:lnTo>
                  <a:lnTo>
                    <a:pt x="1987829" y="308610"/>
                  </a:lnTo>
                  <a:lnTo>
                    <a:pt x="1978520" y="302260"/>
                  </a:lnTo>
                  <a:lnTo>
                    <a:pt x="1976196" y="313690"/>
                  </a:lnTo>
                  <a:lnTo>
                    <a:pt x="1971548" y="308610"/>
                  </a:lnTo>
                  <a:lnTo>
                    <a:pt x="1973287" y="302260"/>
                  </a:lnTo>
                  <a:lnTo>
                    <a:pt x="1972132" y="302260"/>
                  </a:lnTo>
                  <a:lnTo>
                    <a:pt x="1971840" y="295910"/>
                  </a:lnTo>
                  <a:lnTo>
                    <a:pt x="1971548" y="290830"/>
                  </a:lnTo>
                  <a:lnTo>
                    <a:pt x="1986229" y="290830"/>
                  </a:lnTo>
                  <a:lnTo>
                    <a:pt x="1992642" y="284480"/>
                  </a:lnTo>
                  <a:lnTo>
                    <a:pt x="2000034" y="284480"/>
                  </a:lnTo>
                  <a:lnTo>
                    <a:pt x="2000618" y="290830"/>
                  </a:lnTo>
                  <a:lnTo>
                    <a:pt x="2000618" y="157480"/>
                  </a:lnTo>
                  <a:lnTo>
                    <a:pt x="1999449" y="157480"/>
                  </a:lnTo>
                  <a:lnTo>
                    <a:pt x="1997710" y="151130"/>
                  </a:lnTo>
                  <a:lnTo>
                    <a:pt x="1997710" y="144780"/>
                  </a:lnTo>
                  <a:lnTo>
                    <a:pt x="2002358" y="144780"/>
                  </a:lnTo>
                  <a:lnTo>
                    <a:pt x="2004682" y="151130"/>
                  </a:lnTo>
                  <a:lnTo>
                    <a:pt x="2004682" y="0"/>
                  </a:lnTo>
                  <a:lnTo>
                    <a:pt x="1956650" y="0"/>
                  </a:lnTo>
                  <a:lnTo>
                    <a:pt x="1956650" y="220980"/>
                  </a:lnTo>
                  <a:lnTo>
                    <a:pt x="1952942" y="220980"/>
                  </a:lnTo>
                  <a:lnTo>
                    <a:pt x="1952942" y="529590"/>
                  </a:lnTo>
                  <a:lnTo>
                    <a:pt x="1951355" y="534670"/>
                  </a:lnTo>
                  <a:lnTo>
                    <a:pt x="1948141" y="541020"/>
                  </a:lnTo>
                  <a:lnTo>
                    <a:pt x="1944268" y="546100"/>
                  </a:lnTo>
                  <a:lnTo>
                    <a:pt x="1940737" y="552450"/>
                  </a:lnTo>
                  <a:lnTo>
                    <a:pt x="1941893" y="557530"/>
                  </a:lnTo>
                  <a:lnTo>
                    <a:pt x="1947710" y="563880"/>
                  </a:lnTo>
                  <a:lnTo>
                    <a:pt x="1945386" y="563880"/>
                  </a:lnTo>
                  <a:lnTo>
                    <a:pt x="1945386" y="662940"/>
                  </a:lnTo>
                  <a:lnTo>
                    <a:pt x="1944217" y="668020"/>
                  </a:lnTo>
                  <a:lnTo>
                    <a:pt x="1944801" y="668020"/>
                  </a:lnTo>
                  <a:lnTo>
                    <a:pt x="1933752" y="674370"/>
                  </a:lnTo>
                  <a:lnTo>
                    <a:pt x="1937829" y="662940"/>
                  </a:lnTo>
                  <a:lnTo>
                    <a:pt x="1938401" y="656590"/>
                  </a:lnTo>
                  <a:lnTo>
                    <a:pt x="1941893" y="656590"/>
                  </a:lnTo>
                  <a:lnTo>
                    <a:pt x="1942477" y="662940"/>
                  </a:lnTo>
                  <a:lnTo>
                    <a:pt x="1945386" y="662940"/>
                  </a:lnTo>
                  <a:lnTo>
                    <a:pt x="1945386" y="563880"/>
                  </a:lnTo>
                  <a:lnTo>
                    <a:pt x="1937486" y="563880"/>
                  </a:lnTo>
                  <a:lnTo>
                    <a:pt x="1932660" y="546100"/>
                  </a:lnTo>
                  <a:lnTo>
                    <a:pt x="1936203" y="534670"/>
                  </a:lnTo>
                  <a:lnTo>
                    <a:pt x="1937981" y="529590"/>
                  </a:lnTo>
                  <a:lnTo>
                    <a:pt x="1952942" y="529590"/>
                  </a:lnTo>
                  <a:lnTo>
                    <a:pt x="1952942" y="220980"/>
                  </a:lnTo>
                  <a:lnTo>
                    <a:pt x="1955317" y="214630"/>
                  </a:lnTo>
                  <a:lnTo>
                    <a:pt x="1956650" y="220980"/>
                  </a:lnTo>
                  <a:lnTo>
                    <a:pt x="1956650" y="0"/>
                  </a:lnTo>
                  <a:lnTo>
                    <a:pt x="1938629" y="0"/>
                  </a:lnTo>
                  <a:lnTo>
                    <a:pt x="1938629" y="116840"/>
                  </a:lnTo>
                  <a:lnTo>
                    <a:pt x="1938108" y="121920"/>
                  </a:lnTo>
                  <a:lnTo>
                    <a:pt x="1934921" y="116840"/>
                  </a:lnTo>
                  <a:lnTo>
                    <a:pt x="1938629" y="116840"/>
                  </a:lnTo>
                  <a:lnTo>
                    <a:pt x="1938629" y="0"/>
                  </a:lnTo>
                  <a:lnTo>
                    <a:pt x="1930844" y="0"/>
                  </a:lnTo>
                  <a:lnTo>
                    <a:pt x="1930844" y="99060"/>
                  </a:lnTo>
                  <a:lnTo>
                    <a:pt x="1922703" y="99060"/>
                  </a:lnTo>
                  <a:lnTo>
                    <a:pt x="1922703" y="92710"/>
                  </a:lnTo>
                  <a:lnTo>
                    <a:pt x="1930844" y="99060"/>
                  </a:lnTo>
                  <a:lnTo>
                    <a:pt x="1930844" y="0"/>
                  </a:lnTo>
                  <a:lnTo>
                    <a:pt x="1897710" y="0"/>
                  </a:lnTo>
                  <a:lnTo>
                    <a:pt x="1897710" y="144780"/>
                  </a:lnTo>
                  <a:lnTo>
                    <a:pt x="1897710" y="151130"/>
                  </a:lnTo>
                  <a:lnTo>
                    <a:pt x="1894801" y="151130"/>
                  </a:lnTo>
                  <a:lnTo>
                    <a:pt x="1894801" y="703580"/>
                  </a:lnTo>
                  <a:lnTo>
                    <a:pt x="1894801" y="707390"/>
                  </a:lnTo>
                  <a:lnTo>
                    <a:pt x="1887829" y="703580"/>
                  </a:lnTo>
                  <a:lnTo>
                    <a:pt x="1894801" y="703580"/>
                  </a:lnTo>
                  <a:lnTo>
                    <a:pt x="1894801" y="151130"/>
                  </a:lnTo>
                  <a:lnTo>
                    <a:pt x="1890153" y="151130"/>
                  </a:lnTo>
                  <a:lnTo>
                    <a:pt x="1891309" y="144780"/>
                  </a:lnTo>
                  <a:lnTo>
                    <a:pt x="1897710" y="144780"/>
                  </a:lnTo>
                  <a:lnTo>
                    <a:pt x="1897710" y="0"/>
                  </a:lnTo>
                  <a:lnTo>
                    <a:pt x="1874672" y="0"/>
                  </a:lnTo>
                  <a:lnTo>
                    <a:pt x="1871764" y="6350"/>
                  </a:lnTo>
                  <a:lnTo>
                    <a:pt x="1865185" y="11430"/>
                  </a:lnTo>
                  <a:lnTo>
                    <a:pt x="1865515" y="0"/>
                  </a:lnTo>
                  <a:lnTo>
                    <a:pt x="1855851" y="0"/>
                  </a:lnTo>
                  <a:lnTo>
                    <a:pt x="1855851" y="63500"/>
                  </a:lnTo>
                  <a:lnTo>
                    <a:pt x="1852942" y="69850"/>
                  </a:lnTo>
                  <a:lnTo>
                    <a:pt x="1851926" y="69850"/>
                  </a:lnTo>
                  <a:lnTo>
                    <a:pt x="1851926" y="198120"/>
                  </a:lnTo>
                  <a:lnTo>
                    <a:pt x="1848866" y="198120"/>
                  </a:lnTo>
                  <a:lnTo>
                    <a:pt x="1850834" y="191770"/>
                  </a:lnTo>
                  <a:lnTo>
                    <a:pt x="1851926" y="198120"/>
                  </a:lnTo>
                  <a:lnTo>
                    <a:pt x="1851926" y="69850"/>
                  </a:lnTo>
                  <a:lnTo>
                    <a:pt x="1846541" y="69850"/>
                  </a:lnTo>
                  <a:lnTo>
                    <a:pt x="1842477" y="63500"/>
                  </a:lnTo>
                  <a:lnTo>
                    <a:pt x="1846541" y="58420"/>
                  </a:lnTo>
                  <a:lnTo>
                    <a:pt x="1853514" y="58420"/>
                  </a:lnTo>
                  <a:lnTo>
                    <a:pt x="1855851" y="63500"/>
                  </a:lnTo>
                  <a:lnTo>
                    <a:pt x="1855851" y="0"/>
                  </a:lnTo>
                  <a:lnTo>
                    <a:pt x="1850618" y="0"/>
                  </a:lnTo>
                  <a:lnTo>
                    <a:pt x="1850618" y="40640"/>
                  </a:lnTo>
                  <a:lnTo>
                    <a:pt x="1848866" y="46990"/>
                  </a:lnTo>
                  <a:lnTo>
                    <a:pt x="1842477" y="46990"/>
                  </a:lnTo>
                  <a:lnTo>
                    <a:pt x="1838985" y="46990"/>
                  </a:lnTo>
                  <a:lnTo>
                    <a:pt x="1840725" y="40640"/>
                  </a:lnTo>
                  <a:lnTo>
                    <a:pt x="1842477" y="46990"/>
                  </a:lnTo>
                  <a:lnTo>
                    <a:pt x="1850618" y="40640"/>
                  </a:lnTo>
                  <a:lnTo>
                    <a:pt x="1850618" y="0"/>
                  </a:lnTo>
                  <a:lnTo>
                    <a:pt x="1832292" y="0"/>
                  </a:lnTo>
                  <a:lnTo>
                    <a:pt x="1832292" y="226060"/>
                  </a:lnTo>
                  <a:lnTo>
                    <a:pt x="1829028" y="226060"/>
                  </a:lnTo>
                  <a:lnTo>
                    <a:pt x="1824443" y="220980"/>
                  </a:lnTo>
                  <a:lnTo>
                    <a:pt x="1831644" y="220980"/>
                  </a:lnTo>
                  <a:lnTo>
                    <a:pt x="1832292" y="226060"/>
                  </a:lnTo>
                  <a:lnTo>
                    <a:pt x="1832292" y="0"/>
                  </a:lnTo>
                  <a:lnTo>
                    <a:pt x="1818640" y="0"/>
                  </a:lnTo>
                  <a:lnTo>
                    <a:pt x="1818640" y="209550"/>
                  </a:lnTo>
                  <a:lnTo>
                    <a:pt x="1816315" y="209550"/>
                  </a:lnTo>
                  <a:lnTo>
                    <a:pt x="1815147" y="214630"/>
                  </a:lnTo>
                  <a:lnTo>
                    <a:pt x="1802358" y="214630"/>
                  </a:lnTo>
                  <a:lnTo>
                    <a:pt x="1801774" y="203200"/>
                  </a:lnTo>
                  <a:lnTo>
                    <a:pt x="1807006" y="198120"/>
                  </a:lnTo>
                  <a:lnTo>
                    <a:pt x="1810499" y="209550"/>
                  </a:lnTo>
                  <a:lnTo>
                    <a:pt x="1818055" y="203200"/>
                  </a:lnTo>
                  <a:lnTo>
                    <a:pt x="1818640" y="209550"/>
                  </a:lnTo>
                  <a:lnTo>
                    <a:pt x="1818640" y="0"/>
                  </a:lnTo>
                  <a:lnTo>
                    <a:pt x="1780844" y="0"/>
                  </a:lnTo>
                  <a:lnTo>
                    <a:pt x="1780844" y="546100"/>
                  </a:lnTo>
                  <a:lnTo>
                    <a:pt x="1780844" y="552450"/>
                  </a:lnTo>
                  <a:lnTo>
                    <a:pt x="1780260" y="557530"/>
                  </a:lnTo>
                  <a:lnTo>
                    <a:pt x="1775028" y="557530"/>
                  </a:lnTo>
                  <a:lnTo>
                    <a:pt x="1775028" y="586740"/>
                  </a:lnTo>
                  <a:lnTo>
                    <a:pt x="1768055" y="586740"/>
                  </a:lnTo>
                  <a:lnTo>
                    <a:pt x="1764563" y="593090"/>
                  </a:lnTo>
                  <a:lnTo>
                    <a:pt x="1757006" y="586740"/>
                  </a:lnTo>
                  <a:lnTo>
                    <a:pt x="1760499" y="598170"/>
                  </a:lnTo>
                  <a:lnTo>
                    <a:pt x="1751774" y="598170"/>
                  </a:lnTo>
                  <a:lnTo>
                    <a:pt x="1744802" y="586740"/>
                  </a:lnTo>
                  <a:lnTo>
                    <a:pt x="1744218" y="586740"/>
                  </a:lnTo>
                  <a:lnTo>
                    <a:pt x="1741893" y="586740"/>
                  </a:lnTo>
                  <a:lnTo>
                    <a:pt x="1744129" y="593090"/>
                  </a:lnTo>
                  <a:lnTo>
                    <a:pt x="1742833" y="598170"/>
                  </a:lnTo>
                  <a:lnTo>
                    <a:pt x="1741639" y="598170"/>
                  </a:lnTo>
                  <a:lnTo>
                    <a:pt x="1744218" y="604520"/>
                  </a:lnTo>
                  <a:lnTo>
                    <a:pt x="1742465" y="604520"/>
                  </a:lnTo>
                  <a:lnTo>
                    <a:pt x="1737233" y="598170"/>
                  </a:lnTo>
                  <a:lnTo>
                    <a:pt x="1736077" y="598170"/>
                  </a:lnTo>
                  <a:lnTo>
                    <a:pt x="1741893" y="604520"/>
                  </a:lnTo>
                  <a:lnTo>
                    <a:pt x="1736661" y="604520"/>
                  </a:lnTo>
                  <a:lnTo>
                    <a:pt x="1732584" y="598170"/>
                  </a:lnTo>
                  <a:lnTo>
                    <a:pt x="1732559" y="599440"/>
                  </a:lnTo>
                  <a:lnTo>
                    <a:pt x="1732229" y="604520"/>
                  </a:lnTo>
                  <a:lnTo>
                    <a:pt x="1736293" y="610870"/>
                  </a:lnTo>
                  <a:lnTo>
                    <a:pt x="1726196" y="610870"/>
                  </a:lnTo>
                  <a:lnTo>
                    <a:pt x="1727936" y="622300"/>
                  </a:lnTo>
                  <a:lnTo>
                    <a:pt x="1719795" y="627380"/>
                  </a:lnTo>
                  <a:lnTo>
                    <a:pt x="1715109" y="622300"/>
                  </a:lnTo>
                  <a:lnTo>
                    <a:pt x="1714995" y="615950"/>
                  </a:lnTo>
                  <a:lnTo>
                    <a:pt x="1715541" y="615950"/>
                  </a:lnTo>
                  <a:lnTo>
                    <a:pt x="1712823" y="610870"/>
                  </a:lnTo>
                  <a:lnTo>
                    <a:pt x="1712696" y="609600"/>
                  </a:lnTo>
                  <a:lnTo>
                    <a:pt x="1712239" y="604520"/>
                  </a:lnTo>
                  <a:lnTo>
                    <a:pt x="1712823" y="604520"/>
                  </a:lnTo>
                  <a:lnTo>
                    <a:pt x="1712823" y="598170"/>
                  </a:lnTo>
                  <a:lnTo>
                    <a:pt x="1715147" y="598170"/>
                  </a:lnTo>
                  <a:lnTo>
                    <a:pt x="1719211" y="604520"/>
                  </a:lnTo>
                  <a:lnTo>
                    <a:pt x="1722297" y="598170"/>
                  </a:lnTo>
                  <a:lnTo>
                    <a:pt x="1727276" y="586740"/>
                  </a:lnTo>
                  <a:lnTo>
                    <a:pt x="1734337" y="581660"/>
                  </a:lnTo>
                  <a:lnTo>
                    <a:pt x="1743633" y="581660"/>
                  </a:lnTo>
                  <a:lnTo>
                    <a:pt x="1744218" y="586740"/>
                  </a:lnTo>
                  <a:lnTo>
                    <a:pt x="1747062" y="581660"/>
                  </a:lnTo>
                  <a:lnTo>
                    <a:pt x="1745665" y="575310"/>
                  </a:lnTo>
                  <a:lnTo>
                    <a:pt x="1744700" y="563880"/>
                  </a:lnTo>
                  <a:lnTo>
                    <a:pt x="1748866" y="563880"/>
                  </a:lnTo>
                  <a:lnTo>
                    <a:pt x="1748866" y="570230"/>
                  </a:lnTo>
                  <a:lnTo>
                    <a:pt x="1754098" y="563880"/>
                  </a:lnTo>
                  <a:lnTo>
                    <a:pt x="1762239" y="557530"/>
                  </a:lnTo>
                  <a:lnTo>
                    <a:pt x="1762823" y="557530"/>
                  </a:lnTo>
                  <a:lnTo>
                    <a:pt x="1759915" y="563880"/>
                  </a:lnTo>
                  <a:lnTo>
                    <a:pt x="1764563" y="575310"/>
                  </a:lnTo>
                  <a:lnTo>
                    <a:pt x="1760499" y="575310"/>
                  </a:lnTo>
                  <a:lnTo>
                    <a:pt x="1763395" y="581660"/>
                  </a:lnTo>
                  <a:lnTo>
                    <a:pt x="1775028" y="586740"/>
                  </a:lnTo>
                  <a:lnTo>
                    <a:pt x="1775028" y="557530"/>
                  </a:lnTo>
                  <a:lnTo>
                    <a:pt x="1772704" y="557530"/>
                  </a:lnTo>
                  <a:lnTo>
                    <a:pt x="1770964" y="552450"/>
                  </a:lnTo>
                  <a:lnTo>
                    <a:pt x="1776768" y="552450"/>
                  </a:lnTo>
                  <a:lnTo>
                    <a:pt x="1780844" y="546100"/>
                  </a:lnTo>
                  <a:lnTo>
                    <a:pt x="1780844" y="0"/>
                  </a:lnTo>
                  <a:lnTo>
                    <a:pt x="1769211" y="0"/>
                  </a:lnTo>
                  <a:lnTo>
                    <a:pt x="1769211" y="220980"/>
                  </a:lnTo>
                  <a:lnTo>
                    <a:pt x="1768640" y="226060"/>
                  </a:lnTo>
                  <a:lnTo>
                    <a:pt x="1765731" y="226060"/>
                  </a:lnTo>
                  <a:lnTo>
                    <a:pt x="1767471" y="232410"/>
                  </a:lnTo>
                  <a:lnTo>
                    <a:pt x="1761070" y="232410"/>
                  </a:lnTo>
                  <a:lnTo>
                    <a:pt x="1762239" y="226060"/>
                  </a:lnTo>
                  <a:lnTo>
                    <a:pt x="1764563" y="226060"/>
                  </a:lnTo>
                  <a:lnTo>
                    <a:pt x="1769211" y="220980"/>
                  </a:lnTo>
                  <a:lnTo>
                    <a:pt x="1769211" y="0"/>
                  </a:lnTo>
                  <a:lnTo>
                    <a:pt x="1733753" y="0"/>
                  </a:lnTo>
                  <a:lnTo>
                    <a:pt x="1732584" y="6350"/>
                  </a:lnTo>
                  <a:lnTo>
                    <a:pt x="1723288" y="6350"/>
                  </a:lnTo>
                  <a:lnTo>
                    <a:pt x="1724444" y="0"/>
                  </a:lnTo>
                  <a:lnTo>
                    <a:pt x="1722704" y="0"/>
                  </a:lnTo>
                  <a:lnTo>
                    <a:pt x="1722704" y="424180"/>
                  </a:lnTo>
                  <a:lnTo>
                    <a:pt x="1722120" y="430530"/>
                  </a:lnTo>
                  <a:lnTo>
                    <a:pt x="1715147" y="435610"/>
                  </a:lnTo>
                  <a:lnTo>
                    <a:pt x="1715147" y="430530"/>
                  </a:lnTo>
                  <a:lnTo>
                    <a:pt x="1715731" y="424180"/>
                  </a:lnTo>
                  <a:lnTo>
                    <a:pt x="1722704" y="424180"/>
                  </a:lnTo>
                  <a:lnTo>
                    <a:pt x="1722704" y="0"/>
                  </a:lnTo>
                  <a:lnTo>
                    <a:pt x="1710486" y="0"/>
                  </a:lnTo>
                  <a:lnTo>
                    <a:pt x="1710486" y="615950"/>
                  </a:lnTo>
                  <a:lnTo>
                    <a:pt x="1708162" y="622300"/>
                  </a:lnTo>
                  <a:lnTo>
                    <a:pt x="1707591" y="622300"/>
                  </a:lnTo>
                  <a:lnTo>
                    <a:pt x="1705254" y="633730"/>
                  </a:lnTo>
                  <a:lnTo>
                    <a:pt x="1704682" y="635292"/>
                  </a:lnTo>
                  <a:lnTo>
                    <a:pt x="1704682" y="807720"/>
                  </a:lnTo>
                  <a:lnTo>
                    <a:pt x="1698866" y="807720"/>
                  </a:lnTo>
                  <a:lnTo>
                    <a:pt x="1700022" y="814070"/>
                  </a:lnTo>
                  <a:lnTo>
                    <a:pt x="1694789" y="814070"/>
                  </a:lnTo>
                  <a:lnTo>
                    <a:pt x="1694789" y="807720"/>
                  </a:lnTo>
                  <a:lnTo>
                    <a:pt x="1695958" y="807720"/>
                  </a:lnTo>
                  <a:lnTo>
                    <a:pt x="1697126" y="802640"/>
                  </a:lnTo>
                  <a:lnTo>
                    <a:pt x="1697697" y="802640"/>
                  </a:lnTo>
                  <a:lnTo>
                    <a:pt x="1704682" y="807720"/>
                  </a:lnTo>
                  <a:lnTo>
                    <a:pt x="1704682" y="635292"/>
                  </a:lnTo>
                  <a:lnTo>
                    <a:pt x="1702930" y="640080"/>
                  </a:lnTo>
                  <a:lnTo>
                    <a:pt x="1698282" y="645160"/>
                  </a:lnTo>
                  <a:lnTo>
                    <a:pt x="1700606" y="645160"/>
                  </a:lnTo>
                  <a:lnTo>
                    <a:pt x="1703882" y="651510"/>
                  </a:lnTo>
                  <a:lnTo>
                    <a:pt x="1699374" y="651510"/>
                  </a:lnTo>
                  <a:lnTo>
                    <a:pt x="1692998" y="645160"/>
                  </a:lnTo>
                  <a:lnTo>
                    <a:pt x="1690725" y="651510"/>
                  </a:lnTo>
                  <a:lnTo>
                    <a:pt x="1686077" y="643102"/>
                  </a:lnTo>
                  <a:lnTo>
                    <a:pt x="1686077" y="645160"/>
                  </a:lnTo>
                  <a:lnTo>
                    <a:pt x="1683753" y="645160"/>
                  </a:lnTo>
                  <a:lnTo>
                    <a:pt x="1681962" y="645160"/>
                  </a:lnTo>
                  <a:lnTo>
                    <a:pt x="1679295" y="651725"/>
                  </a:lnTo>
                  <a:lnTo>
                    <a:pt x="1677238" y="656590"/>
                  </a:lnTo>
                  <a:lnTo>
                    <a:pt x="1674444" y="668020"/>
                  </a:lnTo>
                  <a:lnTo>
                    <a:pt x="1672120" y="662940"/>
                  </a:lnTo>
                  <a:lnTo>
                    <a:pt x="1666887" y="662940"/>
                  </a:lnTo>
                  <a:lnTo>
                    <a:pt x="1663395" y="658088"/>
                  </a:lnTo>
                  <a:lnTo>
                    <a:pt x="1663395" y="680720"/>
                  </a:lnTo>
                  <a:lnTo>
                    <a:pt x="1656422" y="674370"/>
                  </a:lnTo>
                  <a:lnTo>
                    <a:pt x="1651774" y="674370"/>
                  </a:lnTo>
                  <a:lnTo>
                    <a:pt x="1651774" y="703580"/>
                  </a:lnTo>
                  <a:lnTo>
                    <a:pt x="1649450" y="708660"/>
                  </a:lnTo>
                  <a:lnTo>
                    <a:pt x="1648282" y="703580"/>
                  </a:lnTo>
                  <a:lnTo>
                    <a:pt x="1647698" y="703580"/>
                  </a:lnTo>
                  <a:lnTo>
                    <a:pt x="1647113" y="697230"/>
                  </a:lnTo>
                  <a:lnTo>
                    <a:pt x="1647698" y="697230"/>
                  </a:lnTo>
                  <a:lnTo>
                    <a:pt x="1647698" y="703580"/>
                  </a:lnTo>
                  <a:lnTo>
                    <a:pt x="1648282" y="697230"/>
                  </a:lnTo>
                  <a:lnTo>
                    <a:pt x="1649450" y="697230"/>
                  </a:lnTo>
                  <a:lnTo>
                    <a:pt x="1650606" y="703580"/>
                  </a:lnTo>
                  <a:lnTo>
                    <a:pt x="1651774" y="703580"/>
                  </a:lnTo>
                  <a:lnTo>
                    <a:pt x="1651774" y="674370"/>
                  </a:lnTo>
                  <a:lnTo>
                    <a:pt x="1645373" y="674370"/>
                  </a:lnTo>
                  <a:lnTo>
                    <a:pt x="1644218" y="662940"/>
                  </a:lnTo>
                  <a:lnTo>
                    <a:pt x="1651190" y="668020"/>
                  </a:lnTo>
                  <a:lnTo>
                    <a:pt x="1658162" y="668020"/>
                  </a:lnTo>
                  <a:lnTo>
                    <a:pt x="1659915" y="674370"/>
                  </a:lnTo>
                  <a:lnTo>
                    <a:pt x="1657578" y="674370"/>
                  </a:lnTo>
                  <a:lnTo>
                    <a:pt x="1663395" y="680720"/>
                  </a:lnTo>
                  <a:lnTo>
                    <a:pt x="1663395" y="658088"/>
                  </a:lnTo>
                  <a:lnTo>
                    <a:pt x="1658670" y="651510"/>
                  </a:lnTo>
                  <a:lnTo>
                    <a:pt x="1662239" y="651510"/>
                  </a:lnTo>
                  <a:lnTo>
                    <a:pt x="1672704" y="656590"/>
                  </a:lnTo>
                  <a:lnTo>
                    <a:pt x="1673428" y="656590"/>
                  </a:lnTo>
                  <a:lnTo>
                    <a:pt x="1669796" y="651510"/>
                  </a:lnTo>
                  <a:lnTo>
                    <a:pt x="1667471" y="645160"/>
                  </a:lnTo>
                  <a:lnTo>
                    <a:pt x="1672120" y="640080"/>
                  </a:lnTo>
                  <a:lnTo>
                    <a:pt x="1675612" y="645160"/>
                  </a:lnTo>
                  <a:lnTo>
                    <a:pt x="1672120" y="651510"/>
                  </a:lnTo>
                  <a:lnTo>
                    <a:pt x="1679244" y="651510"/>
                  </a:lnTo>
                  <a:lnTo>
                    <a:pt x="1677492" y="645160"/>
                  </a:lnTo>
                  <a:lnTo>
                    <a:pt x="1674342" y="640080"/>
                  </a:lnTo>
                  <a:lnTo>
                    <a:pt x="1683753" y="645160"/>
                  </a:lnTo>
                  <a:lnTo>
                    <a:pt x="1684934" y="641350"/>
                  </a:lnTo>
                  <a:lnTo>
                    <a:pt x="1686077" y="645160"/>
                  </a:lnTo>
                  <a:lnTo>
                    <a:pt x="1686077" y="643102"/>
                  </a:lnTo>
                  <a:lnTo>
                    <a:pt x="1685112" y="641350"/>
                  </a:lnTo>
                  <a:lnTo>
                    <a:pt x="1685544" y="640080"/>
                  </a:lnTo>
                  <a:lnTo>
                    <a:pt x="1686369" y="627380"/>
                  </a:lnTo>
                  <a:lnTo>
                    <a:pt x="1688985" y="610870"/>
                  </a:lnTo>
                  <a:lnTo>
                    <a:pt x="1691894" y="615950"/>
                  </a:lnTo>
                  <a:lnTo>
                    <a:pt x="1700022" y="615950"/>
                  </a:lnTo>
                  <a:lnTo>
                    <a:pt x="1700606" y="610870"/>
                  </a:lnTo>
                  <a:lnTo>
                    <a:pt x="1707007" y="610870"/>
                  </a:lnTo>
                  <a:lnTo>
                    <a:pt x="1708746" y="615950"/>
                  </a:lnTo>
                  <a:lnTo>
                    <a:pt x="1710486" y="615950"/>
                  </a:lnTo>
                  <a:lnTo>
                    <a:pt x="1710486" y="0"/>
                  </a:lnTo>
                  <a:lnTo>
                    <a:pt x="1684909" y="0"/>
                  </a:lnTo>
                  <a:lnTo>
                    <a:pt x="1684909" y="610870"/>
                  </a:lnTo>
                  <a:lnTo>
                    <a:pt x="1684909" y="615950"/>
                  </a:lnTo>
                  <a:lnTo>
                    <a:pt x="1684324" y="615950"/>
                  </a:lnTo>
                  <a:lnTo>
                    <a:pt x="1684324" y="610870"/>
                  </a:lnTo>
                  <a:lnTo>
                    <a:pt x="1684909" y="610870"/>
                  </a:lnTo>
                  <a:lnTo>
                    <a:pt x="1684909" y="0"/>
                  </a:lnTo>
                  <a:lnTo>
                    <a:pt x="1683753" y="0"/>
                  </a:lnTo>
                  <a:lnTo>
                    <a:pt x="1683753" y="604520"/>
                  </a:lnTo>
                  <a:lnTo>
                    <a:pt x="1681416" y="604520"/>
                  </a:lnTo>
                  <a:lnTo>
                    <a:pt x="1681543" y="603250"/>
                  </a:lnTo>
                  <a:lnTo>
                    <a:pt x="1681657" y="601980"/>
                  </a:lnTo>
                  <a:lnTo>
                    <a:pt x="1682000" y="598170"/>
                  </a:lnTo>
                  <a:lnTo>
                    <a:pt x="1683753" y="604520"/>
                  </a:lnTo>
                  <a:lnTo>
                    <a:pt x="1683753" y="0"/>
                  </a:lnTo>
                  <a:lnTo>
                    <a:pt x="1671535" y="0"/>
                  </a:lnTo>
                  <a:lnTo>
                    <a:pt x="1671535" y="34290"/>
                  </a:lnTo>
                  <a:lnTo>
                    <a:pt x="1665719" y="34290"/>
                  </a:lnTo>
                  <a:lnTo>
                    <a:pt x="1665719" y="250190"/>
                  </a:lnTo>
                  <a:lnTo>
                    <a:pt x="1657007" y="244881"/>
                  </a:lnTo>
                  <a:lnTo>
                    <a:pt x="1657007" y="295910"/>
                  </a:lnTo>
                  <a:lnTo>
                    <a:pt x="1657007" y="412750"/>
                  </a:lnTo>
                  <a:lnTo>
                    <a:pt x="1655254" y="412750"/>
                  </a:lnTo>
                  <a:lnTo>
                    <a:pt x="1655254" y="570230"/>
                  </a:lnTo>
                  <a:lnTo>
                    <a:pt x="1647113" y="563880"/>
                  </a:lnTo>
                  <a:lnTo>
                    <a:pt x="1647113" y="557530"/>
                  </a:lnTo>
                  <a:lnTo>
                    <a:pt x="1655254" y="570230"/>
                  </a:lnTo>
                  <a:lnTo>
                    <a:pt x="1655254" y="412750"/>
                  </a:lnTo>
                  <a:lnTo>
                    <a:pt x="1651990" y="412750"/>
                  </a:lnTo>
                  <a:lnTo>
                    <a:pt x="1654136" y="406400"/>
                  </a:lnTo>
                  <a:lnTo>
                    <a:pt x="1657007" y="412750"/>
                  </a:lnTo>
                  <a:lnTo>
                    <a:pt x="1657007" y="295910"/>
                  </a:lnTo>
                  <a:lnTo>
                    <a:pt x="1652930" y="302260"/>
                  </a:lnTo>
                  <a:lnTo>
                    <a:pt x="1651774" y="302260"/>
                  </a:lnTo>
                  <a:lnTo>
                    <a:pt x="1648866" y="300596"/>
                  </a:lnTo>
                  <a:lnTo>
                    <a:pt x="1648866" y="453390"/>
                  </a:lnTo>
                  <a:lnTo>
                    <a:pt x="1648752" y="454660"/>
                  </a:lnTo>
                  <a:lnTo>
                    <a:pt x="1648282" y="459740"/>
                  </a:lnTo>
                  <a:lnTo>
                    <a:pt x="1640141" y="459740"/>
                  </a:lnTo>
                  <a:lnTo>
                    <a:pt x="1640141" y="692150"/>
                  </a:lnTo>
                  <a:lnTo>
                    <a:pt x="1637817" y="697230"/>
                  </a:lnTo>
                  <a:lnTo>
                    <a:pt x="1634324" y="697230"/>
                  </a:lnTo>
                  <a:lnTo>
                    <a:pt x="1632000" y="695540"/>
                  </a:lnTo>
                  <a:lnTo>
                    <a:pt x="1632000" y="708660"/>
                  </a:lnTo>
                  <a:lnTo>
                    <a:pt x="1631416" y="715010"/>
                  </a:lnTo>
                  <a:lnTo>
                    <a:pt x="1629676" y="715010"/>
                  </a:lnTo>
                  <a:lnTo>
                    <a:pt x="1627352" y="708660"/>
                  </a:lnTo>
                  <a:lnTo>
                    <a:pt x="1626184" y="708660"/>
                  </a:lnTo>
                  <a:lnTo>
                    <a:pt x="1626768" y="703580"/>
                  </a:lnTo>
                  <a:lnTo>
                    <a:pt x="1630260" y="703580"/>
                  </a:lnTo>
                  <a:lnTo>
                    <a:pt x="1632000" y="708660"/>
                  </a:lnTo>
                  <a:lnTo>
                    <a:pt x="1632000" y="695540"/>
                  </a:lnTo>
                  <a:lnTo>
                    <a:pt x="1627352" y="692150"/>
                  </a:lnTo>
                  <a:lnTo>
                    <a:pt x="1629092" y="692150"/>
                  </a:lnTo>
                  <a:lnTo>
                    <a:pt x="1629676" y="685800"/>
                  </a:lnTo>
                  <a:lnTo>
                    <a:pt x="1629092" y="684161"/>
                  </a:lnTo>
                  <a:lnTo>
                    <a:pt x="1629092" y="685800"/>
                  </a:lnTo>
                  <a:lnTo>
                    <a:pt x="1625028" y="685800"/>
                  </a:lnTo>
                  <a:lnTo>
                    <a:pt x="1625612" y="692150"/>
                  </a:lnTo>
                  <a:lnTo>
                    <a:pt x="1622120" y="692150"/>
                  </a:lnTo>
                  <a:lnTo>
                    <a:pt x="1622120" y="721360"/>
                  </a:lnTo>
                  <a:lnTo>
                    <a:pt x="1619211" y="721360"/>
                  </a:lnTo>
                  <a:lnTo>
                    <a:pt x="1618043" y="715010"/>
                  </a:lnTo>
                  <a:lnTo>
                    <a:pt x="1620951" y="715010"/>
                  </a:lnTo>
                  <a:lnTo>
                    <a:pt x="1622120" y="721360"/>
                  </a:lnTo>
                  <a:lnTo>
                    <a:pt x="1622120" y="692150"/>
                  </a:lnTo>
                  <a:lnTo>
                    <a:pt x="1620951" y="692150"/>
                  </a:lnTo>
                  <a:lnTo>
                    <a:pt x="1617472" y="685800"/>
                  </a:lnTo>
                  <a:lnTo>
                    <a:pt x="1614563" y="685800"/>
                  </a:lnTo>
                  <a:lnTo>
                    <a:pt x="1616303" y="680720"/>
                  </a:lnTo>
                  <a:lnTo>
                    <a:pt x="1611071" y="674370"/>
                  </a:lnTo>
                  <a:lnTo>
                    <a:pt x="1618627" y="680720"/>
                  </a:lnTo>
                  <a:lnTo>
                    <a:pt x="1619796" y="680720"/>
                  </a:lnTo>
                  <a:lnTo>
                    <a:pt x="1621536" y="685800"/>
                  </a:lnTo>
                  <a:lnTo>
                    <a:pt x="1620380" y="680720"/>
                  </a:lnTo>
                  <a:lnTo>
                    <a:pt x="1629092" y="685800"/>
                  </a:lnTo>
                  <a:lnTo>
                    <a:pt x="1629092" y="684161"/>
                  </a:lnTo>
                  <a:lnTo>
                    <a:pt x="1625612" y="674370"/>
                  </a:lnTo>
                  <a:lnTo>
                    <a:pt x="1634985" y="674370"/>
                  </a:lnTo>
                  <a:lnTo>
                    <a:pt x="1635010" y="685800"/>
                  </a:lnTo>
                  <a:lnTo>
                    <a:pt x="1632000" y="685800"/>
                  </a:lnTo>
                  <a:lnTo>
                    <a:pt x="1638985" y="692150"/>
                  </a:lnTo>
                  <a:lnTo>
                    <a:pt x="1640141" y="692150"/>
                  </a:lnTo>
                  <a:lnTo>
                    <a:pt x="1640141" y="459740"/>
                  </a:lnTo>
                  <a:lnTo>
                    <a:pt x="1638985" y="459740"/>
                  </a:lnTo>
                  <a:lnTo>
                    <a:pt x="1640725" y="453390"/>
                  </a:lnTo>
                  <a:lnTo>
                    <a:pt x="1648866" y="453390"/>
                  </a:lnTo>
                  <a:lnTo>
                    <a:pt x="1648866" y="300596"/>
                  </a:lnTo>
                  <a:lnTo>
                    <a:pt x="1640725" y="295910"/>
                  </a:lnTo>
                  <a:lnTo>
                    <a:pt x="1657007" y="295910"/>
                  </a:lnTo>
                  <a:lnTo>
                    <a:pt x="1657007" y="244881"/>
                  </a:lnTo>
                  <a:lnTo>
                    <a:pt x="1655318" y="243840"/>
                  </a:lnTo>
                  <a:lnTo>
                    <a:pt x="1650974" y="250190"/>
                  </a:lnTo>
                  <a:lnTo>
                    <a:pt x="1646707" y="250190"/>
                  </a:lnTo>
                  <a:lnTo>
                    <a:pt x="1646707" y="279400"/>
                  </a:lnTo>
                  <a:lnTo>
                    <a:pt x="1640141" y="279400"/>
                  </a:lnTo>
                  <a:lnTo>
                    <a:pt x="1640141" y="325120"/>
                  </a:lnTo>
                  <a:lnTo>
                    <a:pt x="1638985" y="325120"/>
                  </a:lnTo>
                  <a:lnTo>
                    <a:pt x="1638985" y="320040"/>
                  </a:lnTo>
                  <a:lnTo>
                    <a:pt x="1640141" y="325120"/>
                  </a:lnTo>
                  <a:lnTo>
                    <a:pt x="1640141" y="279400"/>
                  </a:lnTo>
                  <a:lnTo>
                    <a:pt x="1634324" y="279400"/>
                  </a:lnTo>
                  <a:lnTo>
                    <a:pt x="1634324" y="331470"/>
                  </a:lnTo>
                  <a:lnTo>
                    <a:pt x="1633169" y="336550"/>
                  </a:lnTo>
                  <a:lnTo>
                    <a:pt x="1630845" y="331470"/>
                  </a:lnTo>
                  <a:lnTo>
                    <a:pt x="1630260" y="331470"/>
                  </a:lnTo>
                  <a:lnTo>
                    <a:pt x="1630260" y="360680"/>
                  </a:lnTo>
                  <a:lnTo>
                    <a:pt x="1620380" y="360680"/>
                  </a:lnTo>
                  <a:lnTo>
                    <a:pt x="1620380" y="354330"/>
                  </a:lnTo>
                  <a:lnTo>
                    <a:pt x="1623275" y="354330"/>
                  </a:lnTo>
                  <a:lnTo>
                    <a:pt x="1630260" y="360680"/>
                  </a:lnTo>
                  <a:lnTo>
                    <a:pt x="1630260" y="331470"/>
                  </a:lnTo>
                  <a:lnTo>
                    <a:pt x="1629092" y="331470"/>
                  </a:lnTo>
                  <a:lnTo>
                    <a:pt x="1628978" y="330200"/>
                  </a:lnTo>
                  <a:lnTo>
                    <a:pt x="1628508" y="325120"/>
                  </a:lnTo>
                  <a:lnTo>
                    <a:pt x="1632585" y="325120"/>
                  </a:lnTo>
                  <a:lnTo>
                    <a:pt x="1632585" y="331470"/>
                  </a:lnTo>
                  <a:lnTo>
                    <a:pt x="1634324" y="331470"/>
                  </a:lnTo>
                  <a:lnTo>
                    <a:pt x="1634324" y="279400"/>
                  </a:lnTo>
                  <a:lnTo>
                    <a:pt x="1633169" y="279400"/>
                  </a:lnTo>
                  <a:lnTo>
                    <a:pt x="1633054" y="278130"/>
                  </a:lnTo>
                  <a:lnTo>
                    <a:pt x="1632585" y="273050"/>
                  </a:lnTo>
                  <a:lnTo>
                    <a:pt x="1641881" y="273050"/>
                  </a:lnTo>
                  <a:lnTo>
                    <a:pt x="1641322" y="270510"/>
                  </a:lnTo>
                  <a:lnTo>
                    <a:pt x="1643697" y="273050"/>
                  </a:lnTo>
                  <a:lnTo>
                    <a:pt x="1646707" y="279400"/>
                  </a:lnTo>
                  <a:lnTo>
                    <a:pt x="1646707" y="250190"/>
                  </a:lnTo>
                  <a:lnTo>
                    <a:pt x="1645856" y="250190"/>
                  </a:lnTo>
                  <a:lnTo>
                    <a:pt x="1635429" y="245110"/>
                  </a:lnTo>
                  <a:lnTo>
                    <a:pt x="1637817" y="250190"/>
                  </a:lnTo>
                  <a:lnTo>
                    <a:pt x="1636649" y="250190"/>
                  </a:lnTo>
                  <a:lnTo>
                    <a:pt x="1643049" y="255270"/>
                  </a:lnTo>
                  <a:lnTo>
                    <a:pt x="1638985" y="255270"/>
                  </a:lnTo>
                  <a:lnTo>
                    <a:pt x="1645373" y="261620"/>
                  </a:lnTo>
                  <a:lnTo>
                    <a:pt x="1636649" y="261620"/>
                  </a:lnTo>
                  <a:lnTo>
                    <a:pt x="1639062" y="267970"/>
                  </a:lnTo>
                  <a:lnTo>
                    <a:pt x="1628152" y="267970"/>
                  </a:lnTo>
                  <a:lnTo>
                    <a:pt x="1629676" y="261620"/>
                  </a:lnTo>
                  <a:lnTo>
                    <a:pt x="1633169" y="261620"/>
                  </a:lnTo>
                  <a:lnTo>
                    <a:pt x="1633169" y="243840"/>
                  </a:lnTo>
                  <a:lnTo>
                    <a:pt x="1635429" y="245110"/>
                  </a:lnTo>
                  <a:lnTo>
                    <a:pt x="1634909" y="243840"/>
                  </a:lnTo>
                  <a:lnTo>
                    <a:pt x="1633740" y="243840"/>
                  </a:lnTo>
                  <a:lnTo>
                    <a:pt x="1634909" y="238760"/>
                  </a:lnTo>
                  <a:lnTo>
                    <a:pt x="1646758" y="238760"/>
                  </a:lnTo>
                  <a:lnTo>
                    <a:pt x="1654238" y="243840"/>
                  </a:lnTo>
                  <a:lnTo>
                    <a:pt x="1655318" y="243840"/>
                  </a:lnTo>
                  <a:lnTo>
                    <a:pt x="1660639" y="243840"/>
                  </a:lnTo>
                  <a:lnTo>
                    <a:pt x="1665719" y="250190"/>
                  </a:lnTo>
                  <a:lnTo>
                    <a:pt x="1665719" y="34290"/>
                  </a:lnTo>
                  <a:lnTo>
                    <a:pt x="1663395" y="34290"/>
                  </a:lnTo>
                  <a:lnTo>
                    <a:pt x="1663395" y="29210"/>
                  </a:lnTo>
                  <a:lnTo>
                    <a:pt x="1671535" y="34290"/>
                  </a:lnTo>
                  <a:lnTo>
                    <a:pt x="1671535" y="0"/>
                  </a:lnTo>
                  <a:lnTo>
                    <a:pt x="1650022" y="0"/>
                  </a:lnTo>
                  <a:lnTo>
                    <a:pt x="1650022" y="209550"/>
                  </a:lnTo>
                  <a:lnTo>
                    <a:pt x="1647698" y="209550"/>
                  </a:lnTo>
                  <a:lnTo>
                    <a:pt x="1647698" y="214630"/>
                  </a:lnTo>
                  <a:lnTo>
                    <a:pt x="1645958" y="220980"/>
                  </a:lnTo>
                  <a:lnTo>
                    <a:pt x="1641309" y="220980"/>
                  </a:lnTo>
                  <a:lnTo>
                    <a:pt x="1643049" y="214630"/>
                  </a:lnTo>
                  <a:lnTo>
                    <a:pt x="1647698" y="214630"/>
                  </a:lnTo>
                  <a:lnTo>
                    <a:pt x="1647698" y="209550"/>
                  </a:lnTo>
                  <a:lnTo>
                    <a:pt x="1644218" y="209550"/>
                  </a:lnTo>
                  <a:lnTo>
                    <a:pt x="1638401" y="209550"/>
                  </a:lnTo>
                  <a:lnTo>
                    <a:pt x="1638401" y="220980"/>
                  </a:lnTo>
                  <a:lnTo>
                    <a:pt x="1637817" y="226060"/>
                  </a:lnTo>
                  <a:lnTo>
                    <a:pt x="1627352" y="226060"/>
                  </a:lnTo>
                  <a:lnTo>
                    <a:pt x="1632000" y="220980"/>
                  </a:lnTo>
                  <a:lnTo>
                    <a:pt x="1638401" y="220980"/>
                  </a:lnTo>
                  <a:lnTo>
                    <a:pt x="1638401" y="209550"/>
                  </a:lnTo>
                  <a:lnTo>
                    <a:pt x="1632585" y="209550"/>
                  </a:lnTo>
                  <a:lnTo>
                    <a:pt x="1640725" y="203200"/>
                  </a:lnTo>
                  <a:lnTo>
                    <a:pt x="1644218" y="209550"/>
                  </a:lnTo>
                  <a:lnTo>
                    <a:pt x="1642465" y="203200"/>
                  </a:lnTo>
                  <a:lnTo>
                    <a:pt x="1645958" y="203200"/>
                  </a:lnTo>
                  <a:lnTo>
                    <a:pt x="1643049" y="198120"/>
                  </a:lnTo>
                  <a:lnTo>
                    <a:pt x="1635493" y="198120"/>
                  </a:lnTo>
                  <a:lnTo>
                    <a:pt x="1635493" y="203200"/>
                  </a:lnTo>
                  <a:lnTo>
                    <a:pt x="1634324" y="203200"/>
                  </a:lnTo>
                  <a:lnTo>
                    <a:pt x="1633169" y="198120"/>
                  </a:lnTo>
                  <a:lnTo>
                    <a:pt x="1634324" y="198120"/>
                  </a:lnTo>
                  <a:lnTo>
                    <a:pt x="1635493" y="203200"/>
                  </a:lnTo>
                  <a:lnTo>
                    <a:pt x="1635493" y="198120"/>
                  </a:lnTo>
                  <a:lnTo>
                    <a:pt x="1634909" y="198120"/>
                  </a:lnTo>
                  <a:lnTo>
                    <a:pt x="1638401" y="191770"/>
                  </a:lnTo>
                  <a:lnTo>
                    <a:pt x="1643049" y="191770"/>
                  </a:lnTo>
                  <a:lnTo>
                    <a:pt x="1644218" y="198120"/>
                  </a:lnTo>
                  <a:lnTo>
                    <a:pt x="1647113" y="203200"/>
                  </a:lnTo>
                  <a:lnTo>
                    <a:pt x="1648866" y="203200"/>
                  </a:lnTo>
                  <a:lnTo>
                    <a:pt x="1650022" y="209550"/>
                  </a:lnTo>
                  <a:lnTo>
                    <a:pt x="1650022" y="0"/>
                  </a:lnTo>
                  <a:lnTo>
                    <a:pt x="1644789" y="0"/>
                  </a:lnTo>
                  <a:lnTo>
                    <a:pt x="1644789" y="185420"/>
                  </a:lnTo>
                  <a:lnTo>
                    <a:pt x="1643634" y="185420"/>
                  </a:lnTo>
                  <a:lnTo>
                    <a:pt x="1643634" y="180340"/>
                  </a:lnTo>
                  <a:lnTo>
                    <a:pt x="1644789" y="185420"/>
                  </a:lnTo>
                  <a:lnTo>
                    <a:pt x="1644789" y="0"/>
                  </a:lnTo>
                  <a:lnTo>
                    <a:pt x="1643049" y="0"/>
                  </a:lnTo>
                  <a:lnTo>
                    <a:pt x="1643049" y="185420"/>
                  </a:lnTo>
                  <a:lnTo>
                    <a:pt x="1639557" y="185420"/>
                  </a:lnTo>
                  <a:lnTo>
                    <a:pt x="1637817" y="180340"/>
                  </a:lnTo>
                  <a:lnTo>
                    <a:pt x="1641309" y="180340"/>
                  </a:lnTo>
                  <a:lnTo>
                    <a:pt x="1643049" y="185420"/>
                  </a:lnTo>
                  <a:lnTo>
                    <a:pt x="1643049" y="0"/>
                  </a:lnTo>
                  <a:lnTo>
                    <a:pt x="1635493" y="0"/>
                  </a:lnTo>
                  <a:lnTo>
                    <a:pt x="1635493" y="99060"/>
                  </a:lnTo>
                  <a:lnTo>
                    <a:pt x="1632585" y="104140"/>
                  </a:lnTo>
                  <a:lnTo>
                    <a:pt x="1626184" y="104140"/>
                  </a:lnTo>
                  <a:lnTo>
                    <a:pt x="1625612" y="99060"/>
                  </a:lnTo>
                  <a:lnTo>
                    <a:pt x="1635493" y="99060"/>
                  </a:lnTo>
                  <a:lnTo>
                    <a:pt x="1635493" y="0"/>
                  </a:lnTo>
                  <a:lnTo>
                    <a:pt x="1608162" y="0"/>
                  </a:lnTo>
                  <a:lnTo>
                    <a:pt x="1608162" y="121920"/>
                  </a:lnTo>
                  <a:lnTo>
                    <a:pt x="1607578" y="123825"/>
                  </a:lnTo>
                  <a:lnTo>
                    <a:pt x="1607578" y="441960"/>
                  </a:lnTo>
                  <a:lnTo>
                    <a:pt x="1602930" y="435610"/>
                  </a:lnTo>
                  <a:lnTo>
                    <a:pt x="1607007" y="435610"/>
                  </a:lnTo>
                  <a:lnTo>
                    <a:pt x="1607578" y="441960"/>
                  </a:lnTo>
                  <a:lnTo>
                    <a:pt x="1607578" y="123825"/>
                  </a:lnTo>
                  <a:lnTo>
                    <a:pt x="1606207" y="128270"/>
                  </a:lnTo>
                  <a:lnTo>
                    <a:pt x="1602930" y="128270"/>
                  </a:lnTo>
                  <a:lnTo>
                    <a:pt x="1608162" y="121920"/>
                  </a:lnTo>
                  <a:lnTo>
                    <a:pt x="1608162" y="0"/>
                  </a:lnTo>
                  <a:lnTo>
                    <a:pt x="1602346" y="0"/>
                  </a:lnTo>
                  <a:lnTo>
                    <a:pt x="1602346" y="383540"/>
                  </a:lnTo>
                  <a:lnTo>
                    <a:pt x="1601774" y="389890"/>
                  </a:lnTo>
                  <a:lnTo>
                    <a:pt x="1601190" y="389890"/>
                  </a:lnTo>
                  <a:lnTo>
                    <a:pt x="1593049" y="383540"/>
                  </a:lnTo>
                  <a:lnTo>
                    <a:pt x="1602346" y="383540"/>
                  </a:lnTo>
                  <a:lnTo>
                    <a:pt x="1602346" y="0"/>
                  </a:lnTo>
                  <a:lnTo>
                    <a:pt x="1567472" y="0"/>
                  </a:lnTo>
                  <a:lnTo>
                    <a:pt x="1567472" y="133350"/>
                  </a:lnTo>
                  <a:lnTo>
                    <a:pt x="1567472" y="139700"/>
                  </a:lnTo>
                  <a:lnTo>
                    <a:pt x="1561655" y="139700"/>
                  </a:lnTo>
                  <a:lnTo>
                    <a:pt x="1561655" y="610870"/>
                  </a:lnTo>
                  <a:lnTo>
                    <a:pt x="1552930" y="610870"/>
                  </a:lnTo>
                  <a:lnTo>
                    <a:pt x="1553044" y="609600"/>
                  </a:lnTo>
                  <a:lnTo>
                    <a:pt x="1553514" y="604520"/>
                  </a:lnTo>
                  <a:lnTo>
                    <a:pt x="1561655" y="610870"/>
                  </a:lnTo>
                  <a:lnTo>
                    <a:pt x="1561655" y="139700"/>
                  </a:lnTo>
                  <a:lnTo>
                    <a:pt x="1559902" y="139700"/>
                  </a:lnTo>
                  <a:lnTo>
                    <a:pt x="1561071" y="133350"/>
                  </a:lnTo>
                  <a:lnTo>
                    <a:pt x="1567472" y="133350"/>
                  </a:lnTo>
                  <a:lnTo>
                    <a:pt x="1567472" y="0"/>
                  </a:lnTo>
                  <a:lnTo>
                    <a:pt x="1549654" y="0"/>
                  </a:lnTo>
                  <a:lnTo>
                    <a:pt x="1549654" y="668020"/>
                  </a:lnTo>
                  <a:lnTo>
                    <a:pt x="1547456" y="674370"/>
                  </a:lnTo>
                  <a:lnTo>
                    <a:pt x="1542465" y="668020"/>
                  </a:lnTo>
                  <a:lnTo>
                    <a:pt x="1549654" y="668020"/>
                  </a:lnTo>
                  <a:lnTo>
                    <a:pt x="1549654" y="0"/>
                  </a:lnTo>
                  <a:lnTo>
                    <a:pt x="1546148" y="0"/>
                  </a:lnTo>
                  <a:lnTo>
                    <a:pt x="1546148" y="6350"/>
                  </a:lnTo>
                  <a:lnTo>
                    <a:pt x="1545742" y="11430"/>
                  </a:lnTo>
                  <a:lnTo>
                    <a:pt x="1543659" y="11430"/>
                  </a:lnTo>
                  <a:lnTo>
                    <a:pt x="1542465" y="6350"/>
                  </a:lnTo>
                  <a:lnTo>
                    <a:pt x="1546148" y="6350"/>
                  </a:lnTo>
                  <a:lnTo>
                    <a:pt x="1546148" y="0"/>
                  </a:lnTo>
                  <a:lnTo>
                    <a:pt x="1540141" y="0"/>
                  </a:lnTo>
                  <a:lnTo>
                    <a:pt x="1540141" y="516890"/>
                  </a:lnTo>
                  <a:lnTo>
                    <a:pt x="1538973" y="523240"/>
                  </a:lnTo>
                  <a:lnTo>
                    <a:pt x="1534325" y="523240"/>
                  </a:lnTo>
                  <a:lnTo>
                    <a:pt x="1538389" y="529590"/>
                  </a:lnTo>
                  <a:lnTo>
                    <a:pt x="1530197" y="534670"/>
                  </a:lnTo>
                  <a:lnTo>
                    <a:pt x="1523352" y="529590"/>
                  </a:lnTo>
                  <a:lnTo>
                    <a:pt x="1518361" y="523240"/>
                  </a:lnTo>
                  <a:lnTo>
                    <a:pt x="1515719" y="516890"/>
                  </a:lnTo>
                  <a:lnTo>
                    <a:pt x="1521663" y="511810"/>
                  </a:lnTo>
                  <a:lnTo>
                    <a:pt x="1534858" y="511810"/>
                  </a:lnTo>
                  <a:lnTo>
                    <a:pt x="1540141" y="516890"/>
                  </a:lnTo>
                  <a:lnTo>
                    <a:pt x="1540141" y="0"/>
                  </a:lnTo>
                  <a:lnTo>
                    <a:pt x="1527352" y="0"/>
                  </a:lnTo>
                  <a:lnTo>
                    <a:pt x="1527352" y="162560"/>
                  </a:lnTo>
                  <a:lnTo>
                    <a:pt x="1521536" y="162560"/>
                  </a:lnTo>
                  <a:lnTo>
                    <a:pt x="1523276" y="157480"/>
                  </a:lnTo>
                  <a:lnTo>
                    <a:pt x="1526768" y="157480"/>
                  </a:lnTo>
                  <a:lnTo>
                    <a:pt x="1527352" y="162560"/>
                  </a:lnTo>
                  <a:lnTo>
                    <a:pt x="1527352" y="0"/>
                  </a:lnTo>
                  <a:lnTo>
                    <a:pt x="1514563" y="0"/>
                  </a:lnTo>
                  <a:lnTo>
                    <a:pt x="1514563" y="441960"/>
                  </a:lnTo>
                  <a:lnTo>
                    <a:pt x="1496542" y="435610"/>
                  </a:lnTo>
                  <a:lnTo>
                    <a:pt x="1484693" y="424180"/>
                  </a:lnTo>
                  <a:lnTo>
                    <a:pt x="1479486" y="406400"/>
                  </a:lnTo>
                  <a:lnTo>
                    <a:pt x="1406994" y="406400"/>
                  </a:lnTo>
                  <a:lnTo>
                    <a:pt x="1406994" y="610870"/>
                  </a:lnTo>
                  <a:lnTo>
                    <a:pt x="1406410" y="615950"/>
                  </a:lnTo>
                  <a:lnTo>
                    <a:pt x="1406410" y="610870"/>
                  </a:lnTo>
                  <a:lnTo>
                    <a:pt x="1406994" y="610870"/>
                  </a:lnTo>
                  <a:lnTo>
                    <a:pt x="1406994" y="406400"/>
                  </a:lnTo>
                  <a:lnTo>
                    <a:pt x="1405839" y="406400"/>
                  </a:lnTo>
                  <a:lnTo>
                    <a:pt x="1405839" y="615950"/>
                  </a:lnTo>
                  <a:lnTo>
                    <a:pt x="1405839" y="627380"/>
                  </a:lnTo>
                  <a:lnTo>
                    <a:pt x="1405255" y="627380"/>
                  </a:lnTo>
                  <a:lnTo>
                    <a:pt x="1399425" y="633730"/>
                  </a:lnTo>
                  <a:lnTo>
                    <a:pt x="1392605" y="640080"/>
                  </a:lnTo>
                  <a:lnTo>
                    <a:pt x="1370952" y="640080"/>
                  </a:lnTo>
                  <a:lnTo>
                    <a:pt x="1375600" y="633730"/>
                  </a:lnTo>
                  <a:lnTo>
                    <a:pt x="1381417" y="633730"/>
                  </a:lnTo>
                  <a:lnTo>
                    <a:pt x="1380832" y="622300"/>
                  </a:lnTo>
                  <a:lnTo>
                    <a:pt x="1385481" y="627380"/>
                  </a:lnTo>
                  <a:lnTo>
                    <a:pt x="1386649" y="622300"/>
                  </a:lnTo>
                  <a:lnTo>
                    <a:pt x="1387805" y="615950"/>
                  </a:lnTo>
                  <a:lnTo>
                    <a:pt x="1391297" y="615950"/>
                  </a:lnTo>
                  <a:lnTo>
                    <a:pt x="1393037" y="622300"/>
                  </a:lnTo>
                  <a:lnTo>
                    <a:pt x="1395945" y="622300"/>
                  </a:lnTo>
                  <a:lnTo>
                    <a:pt x="1396530" y="627380"/>
                  </a:lnTo>
                  <a:lnTo>
                    <a:pt x="1400022" y="627380"/>
                  </a:lnTo>
                  <a:lnTo>
                    <a:pt x="1400606" y="622300"/>
                  </a:lnTo>
                  <a:lnTo>
                    <a:pt x="1404670" y="622300"/>
                  </a:lnTo>
                  <a:lnTo>
                    <a:pt x="1405255" y="615950"/>
                  </a:lnTo>
                  <a:lnTo>
                    <a:pt x="1405839" y="615950"/>
                  </a:lnTo>
                  <a:lnTo>
                    <a:pt x="1405839" y="406400"/>
                  </a:lnTo>
                  <a:lnTo>
                    <a:pt x="1365135" y="406400"/>
                  </a:lnTo>
                  <a:lnTo>
                    <a:pt x="1365135" y="831850"/>
                  </a:lnTo>
                  <a:lnTo>
                    <a:pt x="1364551" y="836930"/>
                  </a:lnTo>
                  <a:lnTo>
                    <a:pt x="1359903" y="836930"/>
                  </a:lnTo>
                  <a:lnTo>
                    <a:pt x="1355826" y="843280"/>
                  </a:lnTo>
                  <a:lnTo>
                    <a:pt x="1350594" y="843280"/>
                  </a:lnTo>
                  <a:lnTo>
                    <a:pt x="1348270" y="836930"/>
                  </a:lnTo>
                  <a:lnTo>
                    <a:pt x="1353502" y="836930"/>
                  </a:lnTo>
                  <a:lnTo>
                    <a:pt x="1354670" y="831850"/>
                  </a:lnTo>
                  <a:lnTo>
                    <a:pt x="1359903" y="836930"/>
                  </a:lnTo>
                  <a:lnTo>
                    <a:pt x="1356995" y="831850"/>
                  </a:lnTo>
                  <a:lnTo>
                    <a:pt x="1357579" y="825500"/>
                  </a:lnTo>
                  <a:lnTo>
                    <a:pt x="1362227" y="825500"/>
                  </a:lnTo>
                  <a:lnTo>
                    <a:pt x="1365135" y="831850"/>
                  </a:lnTo>
                  <a:lnTo>
                    <a:pt x="1365135" y="406400"/>
                  </a:lnTo>
                  <a:lnTo>
                    <a:pt x="1354086" y="406400"/>
                  </a:lnTo>
                  <a:lnTo>
                    <a:pt x="1354086" y="464820"/>
                  </a:lnTo>
                  <a:lnTo>
                    <a:pt x="1351178" y="471170"/>
                  </a:lnTo>
                  <a:lnTo>
                    <a:pt x="1344790" y="471170"/>
                  </a:lnTo>
                  <a:lnTo>
                    <a:pt x="1344206" y="464820"/>
                  </a:lnTo>
                  <a:lnTo>
                    <a:pt x="1354086" y="464820"/>
                  </a:lnTo>
                  <a:lnTo>
                    <a:pt x="1354086" y="406400"/>
                  </a:lnTo>
                  <a:lnTo>
                    <a:pt x="1340713" y="406400"/>
                  </a:lnTo>
                  <a:lnTo>
                    <a:pt x="1340713" y="500380"/>
                  </a:lnTo>
                  <a:lnTo>
                    <a:pt x="1332572" y="494030"/>
                  </a:lnTo>
                  <a:lnTo>
                    <a:pt x="1333157" y="488950"/>
                  </a:lnTo>
                  <a:lnTo>
                    <a:pt x="1340713" y="500380"/>
                  </a:lnTo>
                  <a:lnTo>
                    <a:pt x="1340713" y="406400"/>
                  </a:lnTo>
                  <a:lnTo>
                    <a:pt x="1230833" y="406400"/>
                  </a:lnTo>
                  <a:lnTo>
                    <a:pt x="1230833" y="546100"/>
                  </a:lnTo>
                  <a:lnTo>
                    <a:pt x="1222108" y="546100"/>
                  </a:lnTo>
                  <a:lnTo>
                    <a:pt x="1222692" y="541020"/>
                  </a:lnTo>
                  <a:lnTo>
                    <a:pt x="1230833" y="546100"/>
                  </a:lnTo>
                  <a:lnTo>
                    <a:pt x="1230833" y="406400"/>
                  </a:lnTo>
                  <a:lnTo>
                    <a:pt x="1087805" y="406400"/>
                  </a:lnTo>
                  <a:lnTo>
                    <a:pt x="1087805" y="441960"/>
                  </a:lnTo>
                  <a:lnTo>
                    <a:pt x="1085481" y="447040"/>
                  </a:lnTo>
                  <a:lnTo>
                    <a:pt x="1086053" y="447040"/>
                  </a:lnTo>
                  <a:lnTo>
                    <a:pt x="1084897" y="453390"/>
                  </a:lnTo>
                  <a:lnTo>
                    <a:pt x="1084313" y="453390"/>
                  </a:lnTo>
                  <a:lnTo>
                    <a:pt x="1081405" y="447040"/>
                  </a:lnTo>
                  <a:lnTo>
                    <a:pt x="1084313" y="447040"/>
                  </a:lnTo>
                  <a:lnTo>
                    <a:pt x="1087221" y="441960"/>
                  </a:lnTo>
                  <a:lnTo>
                    <a:pt x="1087805" y="441960"/>
                  </a:lnTo>
                  <a:lnTo>
                    <a:pt x="1087805" y="406400"/>
                  </a:lnTo>
                  <a:lnTo>
                    <a:pt x="1042454" y="406400"/>
                  </a:lnTo>
                  <a:lnTo>
                    <a:pt x="1029081" y="412750"/>
                  </a:lnTo>
                  <a:lnTo>
                    <a:pt x="1038961" y="412750"/>
                  </a:lnTo>
                  <a:lnTo>
                    <a:pt x="1045679" y="412750"/>
                  </a:lnTo>
                  <a:lnTo>
                    <a:pt x="1047102" y="419100"/>
                  </a:lnTo>
                  <a:lnTo>
                    <a:pt x="1050594" y="419100"/>
                  </a:lnTo>
                  <a:lnTo>
                    <a:pt x="1040701" y="430530"/>
                  </a:lnTo>
                  <a:lnTo>
                    <a:pt x="1047483" y="430530"/>
                  </a:lnTo>
                  <a:lnTo>
                    <a:pt x="1055674" y="435610"/>
                  </a:lnTo>
                  <a:lnTo>
                    <a:pt x="1064094" y="441960"/>
                  </a:lnTo>
                  <a:lnTo>
                    <a:pt x="1071524" y="441960"/>
                  </a:lnTo>
                  <a:lnTo>
                    <a:pt x="1068031" y="447040"/>
                  </a:lnTo>
                  <a:lnTo>
                    <a:pt x="1063967" y="447040"/>
                  </a:lnTo>
                  <a:lnTo>
                    <a:pt x="1062215" y="453390"/>
                  </a:lnTo>
                  <a:lnTo>
                    <a:pt x="1070991" y="459740"/>
                  </a:lnTo>
                  <a:lnTo>
                    <a:pt x="1076972" y="471170"/>
                  </a:lnTo>
                  <a:lnTo>
                    <a:pt x="1081112" y="482600"/>
                  </a:lnTo>
                  <a:lnTo>
                    <a:pt x="1084313" y="494030"/>
                  </a:lnTo>
                  <a:lnTo>
                    <a:pt x="1095946" y="488950"/>
                  </a:lnTo>
                  <a:lnTo>
                    <a:pt x="1096518" y="488950"/>
                  </a:lnTo>
                  <a:lnTo>
                    <a:pt x="1104658" y="488950"/>
                  </a:lnTo>
                  <a:lnTo>
                    <a:pt x="1100010" y="494030"/>
                  </a:lnTo>
                  <a:lnTo>
                    <a:pt x="1095946" y="494030"/>
                  </a:lnTo>
                  <a:lnTo>
                    <a:pt x="1106754" y="500380"/>
                  </a:lnTo>
                  <a:lnTo>
                    <a:pt x="1117447" y="500380"/>
                  </a:lnTo>
                  <a:lnTo>
                    <a:pt x="1125537" y="505460"/>
                  </a:lnTo>
                  <a:lnTo>
                    <a:pt x="1128496" y="516890"/>
                  </a:lnTo>
                  <a:lnTo>
                    <a:pt x="1125016" y="516890"/>
                  </a:lnTo>
                  <a:lnTo>
                    <a:pt x="1129665" y="523240"/>
                  </a:lnTo>
                  <a:lnTo>
                    <a:pt x="1136929" y="516890"/>
                  </a:lnTo>
                  <a:lnTo>
                    <a:pt x="1143330" y="516890"/>
                  </a:lnTo>
                  <a:lnTo>
                    <a:pt x="1145362" y="523240"/>
                  </a:lnTo>
                  <a:lnTo>
                    <a:pt x="1143038" y="523240"/>
                  </a:lnTo>
                  <a:lnTo>
                    <a:pt x="1147013" y="529590"/>
                  </a:lnTo>
                  <a:lnTo>
                    <a:pt x="1151763" y="529590"/>
                  </a:lnTo>
                  <a:lnTo>
                    <a:pt x="1156931" y="534670"/>
                  </a:lnTo>
                  <a:lnTo>
                    <a:pt x="1162227" y="541020"/>
                  </a:lnTo>
                  <a:lnTo>
                    <a:pt x="1166749" y="541020"/>
                  </a:lnTo>
                  <a:lnTo>
                    <a:pt x="1170508" y="546100"/>
                  </a:lnTo>
                  <a:lnTo>
                    <a:pt x="1173175" y="552450"/>
                  </a:lnTo>
                  <a:lnTo>
                    <a:pt x="1174432" y="563880"/>
                  </a:lnTo>
                  <a:lnTo>
                    <a:pt x="1180249" y="557530"/>
                  </a:lnTo>
                  <a:lnTo>
                    <a:pt x="1182573" y="557530"/>
                  </a:lnTo>
                  <a:lnTo>
                    <a:pt x="1185481" y="563880"/>
                  </a:lnTo>
                  <a:lnTo>
                    <a:pt x="1188389" y="563880"/>
                  </a:lnTo>
                  <a:lnTo>
                    <a:pt x="1191869" y="570230"/>
                  </a:lnTo>
                  <a:lnTo>
                    <a:pt x="1198270" y="557530"/>
                  </a:lnTo>
                  <a:lnTo>
                    <a:pt x="1199438" y="570230"/>
                  </a:lnTo>
                  <a:lnTo>
                    <a:pt x="1198854" y="570230"/>
                  </a:lnTo>
                  <a:lnTo>
                    <a:pt x="1198854" y="581660"/>
                  </a:lnTo>
                  <a:lnTo>
                    <a:pt x="1200010" y="581660"/>
                  </a:lnTo>
                  <a:lnTo>
                    <a:pt x="1204671" y="593090"/>
                  </a:lnTo>
                  <a:lnTo>
                    <a:pt x="1207566" y="593090"/>
                  </a:lnTo>
                  <a:lnTo>
                    <a:pt x="1216875" y="581660"/>
                  </a:lnTo>
                  <a:lnTo>
                    <a:pt x="1222108" y="581660"/>
                  </a:lnTo>
                  <a:lnTo>
                    <a:pt x="1216875" y="593090"/>
                  </a:lnTo>
                  <a:lnTo>
                    <a:pt x="1220939" y="593090"/>
                  </a:lnTo>
                  <a:lnTo>
                    <a:pt x="1224432" y="586740"/>
                  </a:lnTo>
                  <a:lnTo>
                    <a:pt x="1228509" y="586740"/>
                  </a:lnTo>
                  <a:lnTo>
                    <a:pt x="1225016" y="598170"/>
                  </a:lnTo>
                  <a:lnTo>
                    <a:pt x="1229080" y="598170"/>
                  </a:lnTo>
                  <a:lnTo>
                    <a:pt x="1229080" y="593090"/>
                  </a:lnTo>
                  <a:lnTo>
                    <a:pt x="1230833" y="586740"/>
                  </a:lnTo>
                  <a:lnTo>
                    <a:pt x="1236129" y="593090"/>
                  </a:lnTo>
                  <a:lnTo>
                    <a:pt x="1239697" y="598170"/>
                  </a:lnTo>
                  <a:lnTo>
                    <a:pt x="1241298" y="604520"/>
                  </a:lnTo>
                  <a:lnTo>
                    <a:pt x="1240713" y="610870"/>
                  </a:lnTo>
                  <a:lnTo>
                    <a:pt x="1254086" y="610870"/>
                  </a:lnTo>
                  <a:lnTo>
                    <a:pt x="1260475" y="604520"/>
                  </a:lnTo>
                  <a:lnTo>
                    <a:pt x="1258735" y="610870"/>
                  </a:lnTo>
                  <a:lnTo>
                    <a:pt x="1257630" y="610870"/>
                  </a:lnTo>
                  <a:lnTo>
                    <a:pt x="1256995" y="615950"/>
                  </a:lnTo>
                  <a:lnTo>
                    <a:pt x="1256868" y="619760"/>
                  </a:lnTo>
                  <a:lnTo>
                    <a:pt x="1256792" y="622300"/>
                  </a:lnTo>
                  <a:lnTo>
                    <a:pt x="1261059" y="615950"/>
                  </a:lnTo>
                  <a:lnTo>
                    <a:pt x="1263967" y="610870"/>
                  </a:lnTo>
                  <a:lnTo>
                    <a:pt x="1265135" y="610870"/>
                  </a:lnTo>
                  <a:lnTo>
                    <a:pt x="1266875" y="615950"/>
                  </a:lnTo>
                  <a:lnTo>
                    <a:pt x="1276184" y="622300"/>
                  </a:lnTo>
                  <a:lnTo>
                    <a:pt x="1283741" y="622300"/>
                  </a:lnTo>
                  <a:lnTo>
                    <a:pt x="1280248" y="627380"/>
                  </a:lnTo>
                  <a:lnTo>
                    <a:pt x="1286649" y="627380"/>
                  </a:lnTo>
                  <a:lnTo>
                    <a:pt x="1293622" y="633730"/>
                  </a:lnTo>
                  <a:lnTo>
                    <a:pt x="1323276" y="633730"/>
                  </a:lnTo>
                  <a:lnTo>
                    <a:pt x="1318628" y="627380"/>
                  </a:lnTo>
                  <a:lnTo>
                    <a:pt x="1321523" y="615950"/>
                  </a:lnTo>
                  <a:lnTo>
                    <a:pt x="1325308" y="615950"/>
                  </a:lnTo>
                  <a:lnTo>
                    <a:pt x="1328508" y="610870"/>
                  </a:lnTo>
                  <a:lnTo>
                    <a:pt x="1333741" y="615950"/>
                  </a:lnTo>
                  <a:lnTo>
                    <a:pt x="1330833" y="627380"/>
                  </a:lnTo>
                  <a:lnTo>
                    <a:pt x="1333741" y="627380"/>
                  </a:lnTo>
                  <a:lnTo>
                    <a:pt x="1331988" y="633730"/>
                  </a:lnTo>
                  <a:lnTo>
                    <a:pt x="1331874" y="635000"/>
                  </a:lnTo>
                  <a:lnTo>
                    <a:pt x="1331760" y="636270"/>
                  </a:lnTo>
                  <a:lnTo>
                    <a:pt x="1331417" y="640080"/>
                  </a:lnTo>
                  <a:lnTo>
                    <a:pt x="1333157" y="633730"/>
                  </a:lnTo>
                  <a:lnTo>
                    <a:pt x="1341882" y="640080"/>
                  </a:lnTo>
                  <a:lnTo>
                    <a:pt x="1345361" y="645160"/>
                  </a:lnTo>
                  <a:lnTo>
                    <a:pt x="1347698" y="640080"/>
                  </a:lnTo>
                  <a:lnTo>
                    <a:pt x="1358887" y="640080"/>
                  </a:lnTo>
                  <a:lnTo>
                    <a:pt x="1349870" y="645160"/>
                  </a:lnTo>
                  <a:lnTo>
                    <a:pt x="1345361" y="645160"/>
                  </a:lnTo>
                  <a:lnTo>
                    <a:pt x="1341297" y="645160"/>
                  </a:lnTo>
                  <a:lnTo>
                    <a:pt x="1338986" y="651510"/>
                  </a:lnTo>
                  <a:lnTo>
                    <a:pt x="1339011" y="651725"/>
                  </a:lnTo>
                  <a:lnTo>
                    <a:pt x="1340637" y="662940"/>
                  </a:lnTo>
                  <a:lnTo>
                    <a:pt x="1340891" y="668020"/>
                  </a:lnTo>
                  <a:lnTo>
                    <a:pt x="1334325" y="668020"/>
                  </a:lnTo>
                  <a:lnTo>
                    <a:pt x="1333119" y="656590"/>
                  </a:lnTo>
                  <a:lnTo>
                    <a:pt x="1332484" y="651725"/>
                  </a:lnTo>
                  <a:lnTo>
                    <a:pt x="1330248" y="656590"/>
                  </a:lnTo>
                  <a:lnTo>
                    <a:pt x="1326756" y="662940"/>
                  </a:lnTo>
                  <a:lnTo>
                    <a:pt x="1322692" y="662940"/>
                  </a:lnTo>
                  <a:lnTo>
                    <a:pt x="1319199" y="668020"/>
                  </a:lnTo>
                  <a:lnTo>
                    <a:pt x="1294206" y="668020"/>
                  </a:lnTo>
                  <a:lnTo>
                    <a:pt x="1289596" y="676910"/>
                  </a:lnTo>
                  <a:lnTo>
                    <a:pt x="1291882" y="680720"/>
                  </a:lnTo>
                  <a:lnTo>
                    <a:pt x="1288961" y="678180"/>
                  </a:lnTo>
                  <a:lnTo>
                    <a:pt x="1287805" y="680720"/>
                  </a:lnTo>
                  <a:lnTo>
                    <a:pt x="1287894" y="679450"/>
                  </a:lnTo>
                  <a:lnTo>
                    <a:pt x="1287983" y="678180"/>
                  </a:lnTo>
                  <a:lnTo>
                    <a:pt x="1288084" y="676910"/>
                  </a:lnTo>
                  <a:lnTo>
                    <a:pt x="1283741" y="674370"/>
                  </a:lnTo>
                  <a:lnTo>
                    <a:pt x="1283741" y="668020"/>
                  </a:lnTo>
                  <a:lnTo>
                    <a:pt x="1281049" y="668020"/>
                  </a:lnTo>
                  <a:lnTo>
                    <a:pt x="1280833" y="668553"/>
                  </a:lnTo>
                  <a:lnTo>
                    <a:pt x="1280833" y="843280"/>
                  </a:lnTo>
                  <a:lnTo>
                    <a:pt x="1279664" y="843280"/>
                  </a:lnTo>
                  <a:lnTo>
                    <a:pt x="1278509" y="836930"/>
                  </a:lnTo>
                  <a:lnTo>
                    <a:pt x="1280833" y="843280"/>
                  </a:lnTo>
                  <a:lnTo>
                    <a:pt x="1280833" y="668553"/>
                  </a:lnTo>
                  <a:lnTo>
                    <a:pt x="1278420" y="674370"/>
                  </a:lnTo>
                  <a:lnTo>
                    <a:pt x="1278318" y="675640"/>
                  </a:lnTo>
                  <a:lnTo>
                    <a:pt x="1278229" y="676910"/>
                  </a:lnTo>
                  <a:lnTo>
                    <a:pt x="1278128" y="678180"/>
                  </a:lnTo>
                  <a:lnTo>
                    <a:pt x="1278026" y="679450"/>
                  </a:lnTo>
                  <a:lnTo>
                    <a:pt x="1277924" y="680720"/>
                  </a:lnTo>
                  <a:lnTo>
                    <a:pt x="1275600" y="680720"/>
                  </a:lnTo>
                  <a:lnTo>
                    <a:pt x="1275715" y="679450"/>
                  </a:lnTo>
                  <a:lnTo>
                    <a:pt x="1275829" y="678180"/>
                  </a:lnTo>
                  <a:lnTo>
                    <a:pt x="1275943" y="676910"/>
                  </a:lnTo>
                  <a:lnTo>
                    <a:pt x="1276057" y="675640"/>
                  </a:lnTo>
                  <a:lnTo>
                    <a:pt x="1276184" y="674370"/>
                  </a:lnTo>
                  <a:lnTo>
                    <a:pt x="1269060" y="674370"/>
                  </a:lnTo>
                  <a:lnTo>
                    <a:pt x="1266748" y="680720"/>
                  </a:lnTo>
                  <a:lnTo>
                    <a:pt x="1264551" y="674370"/>
                  </a:lnTo>
                  <a:lnTo>
                    <a:pt x="1255826" y="674370"/>
                  </a:lnTo>
                  <a:lnTo>
                    <a:pt x="1258735" y="680720"/>
                  </a:lnTo>
                  <a:lnTo>
                    <a:pt x="1242453" y="680720"/>
                  </a:lnTo>
                  <a:lnTo>
                    <a:pt x="1240713" y="685800"/>
                  </a:lnTo>
                  <a:lnTo>
                    <a:pt x="1233741" y="680720"/>
                  </a:lnTo>
                  <a:lnTo>
                    <a:pt x="1231988" y="680720"/>
                  </a:lnTo>
                  <a:lnTo>
                    <a:pt x="1230833" y="692150"/>
                  </a:lnTo>
                  <a:lnTo>
                    <a:pt x="1231125" y="685800"/>
                  </a:lnTo>
                  <a:lnTo>
                    <a:pt x="1231404" y="680720"/>
                  </a:lnTo>
                  <a:lnTo>
                    <a:pt x="1225600" y="680720"/>
                  </a:lnTo>
                  <a:lnTo>
                    <a:pt x="1224432" y="680720"/>
                  </a:lnTo>
                  <a:lnTo>
                    <a:pt x="1227340" y="674370"/>
                  </a:lnTo>
                  <a:lnTo>
                    <a:pt x="1224432" y="674370"/>
                  </a:lnTo>
                  <a:lnTo>
                    <a:pt x="1220368" y="685800"/>
                  </a:lnTo>
                  <a:lnTo>
                    <a:pt x="1221524" y="680720"/>
                  </a:lnTo>
                  <a:lnTo>
                    <a:pt x="1221638" y="679450"/>
                  </a:lnTo>
                  <a:lnTo>
                    <a:pt x="1221765" y="678180"/>
                  </a:lnTo>
                  <a:lnTo>
                    <a:pt x="1221879" y="676910"/>
                  </a:lnTo>
                  <a:lnTo>
                    <a:pt x="1221994" y="675640"/>
                  </a:lnTo>
                  <a:lnTo>
                    <a:pt x="1222108" y="674370"/>
                  </a:lnTo>
                  <a:lnTo>
                    <a:pt x="1219784" y="674370"/>
                  </a:lnTo>
                  <a:lnTo>
                    <a:pt x="1218615" y="680720"/>
                  </a:lnTo>
                  <a:lnTo>
                    <a:pt x="1207566" y="680720"/>
                  </a:lnTo>
                  <a:lnTo>
                    <a:pt x="1213383" y="668020"/>
                  </a:lnTo>
                  <a:lnTo>
                    <a:pt x="1201610" y="668020"/>
                  </a:lnTo>
                  <a:lnTo>
                    <a:pt x="1190713" y="662940"/>
                  </a:lnTo>
                  <a:lnTo>
                    <a:pt x="1180680" y="662940"/>
                  </a:lnTo>
                  <a:lnTo>
                    <a:pt x="1171524" y="656590"/>
                  </a:lnTo>
                  <a:lnTo>
                    <a:pt x="1178420" y="651510"/>
                  </a:lnTo>
                  <a:lnTo>
                    <a:pt x="1163383" y="651510"/>
                  </a:lnTo>
                  <a:lnTo>
                    <a:pt x="1160475" y="645160"/>
                  </a:lnTo>
                  <a:lnTo>
                    <a:pt x="1159891" y="640080"/>
                  </a:lnTo>
                  <a:lnTo>
                    <a:pt x="1169784" y="640080"/>
                  </a:lnTo>
                  <a:lnTo>
                    <a:pt x="1155827" y="627380"/>
                  </a:lnTo>
                  <a:lnTo>
                    <a:pt x="1151763" y="622300"/>
                  </a:lnTo>
                  <a:lnTo>
                    <a:pt x="1141298" y="622300"/>
                  </a:lnTo>
                  <a:lnTo>
                    <a:pt x="1142453" y="615950"/>
                  </a:lnTo>
                  <a:lnTo>
                    <a:pt x="1136040" y="622300"/>
                  </a:lnTo>
                  <a:lnTo>
                    <a:pt x="1127772" y="627380"/>
                  </a:lnTo>
                  <a:lnTo>
                    <a:pt x="1113967" y="627380"/>
                  </a:lnTo>
                  <a:lnTo>
                    <a:pt x="1122083" y="622300"/>
                  </a:lnTo>
                  <a:lnTo>
                    <a:pt x="1123124" y="615950"/>
                  </a:lnTo>
                  <a:lnTo>
                    <a:pt x="1125245" y="610870"/>
                  </a:lnTo>
                  <a:lnTo>
                    <a:pt x="1126756" y="609600"/>
                  </a:lnTo>
                  <a:lnTo>
                    <a:pt x="1126756" y="604520"/>
                  </a:lnTo>
                  <a:lnTo>
                    <a:pt x="1130820" y="604520"/>
                  </a:lnTo>
                  <a:lnTo>
                    <a:pt x="1127594" y="609600"/>
                  </a:lnTo>
                  <a:lnTo>
                    <a:pt x="1136637" y="604520"/>
                  </a:lnTo>
                  <a:lnTo>
                    <a:pt x="1134313" y="604520"/>
                  </a:lnTo>
                  <a:lnTo>
                    <a:pt x="1126172" y="598170"/>
                  </a:lnTo>
                  <a:lnTo>
                    <a:pt x="1121524" y="604520"/>
                  </a:lnTo>
                  <a:lnTo>
                    <a:pt x="1117460" y="598170"/>
                  </a:lnTo>
                  <a:lnTo>
                    <a:pt x="1110475" y="598170"/>
                  </a:lnTo>
                  <a:lnTo>
                    <a:pt x="1109319" y="593090"/>
                  </a:lnTo>
                  <a:lnTo>
                    <a:pt x="1111059" y="593090"/>
                  </a:lnTo>
                  <a:lnTo>
                    <a:pt x="1112024" y="589280"/>
                  </a:lnTo>
                  <a:lnTo>
                    <a:pt x="1110475" y="586740"/>
                  </a:lnTo>
                  <a:lnTo>
                    <a:pt x="1098854" y="586740"/>
                  </a:lnTo>
                  <a:lnTo>
                    <a:pt x="1093038" y="581660"/>
                  </a:lnTo>
                  <a:lnTo>
                    <a:pt x="1087805" y="581660"/>
                  </a:lnTo>
                  <a:lnTo>
                    <a:pt x="1087805" y="575310"/>
                  </a:lnTo>
                  <a:lnTo>
                    <a:pt x="1094727" y="570230"/>
                  </a:lnTo>
                  <a:lnTo>
                    <a:pt x="1096086" y="570230"/>
                  </a:lnTo>
                  <a:lnTo>
                    <a:pt x="1096797" y="563880"/>
                  </a:lnTo>
                  <a:lnTo>
                    <a:pt x="1101750" y="557530"/>
                  </a:lnTo>
                  <a:lnTo>
                    <a:pt x="1094778" y="557530"/>
                  </a:lnTo>
                  <a:lnTo>
                    <a:pt x="1090129" y="563880"/>
                  </a:lnTo>
                  <a:lnTo>
                    <a:pt x="1087221" y="557530"/>
                  </a:lnTo>
                  <a:lnTo>
                    <a:pt x="1076172" y="557530"/>
                  </a:lnTo>
                  <a:lnTo>
                    <a:pt x="1077912" y="552450"/>
                  </a:lnTo>
                  <a:lnTo>
                    <a:pt x="1084897" y="552450"/>
                  </a:lnTo>
                  <a:lnTo>
                    <a:pt x="1077341" y="546100"/>
                  </a:lnTo>
                  <a:lnTo>
                    <a:pt x="1075588" y="552450"/>
                  </a:lnTo>
                  <a:lnTo>
                    <a:pt x="1066292" y="552450"/>
                  </a:lnTo>
                  <a:lnTo>
                    <a:pt x="1060475" y="563880"/>
                  </a:lnTo>
                  <a:lnTo>
                    <a:pt x="1060475" y="557530"/>
                  </a:lnTo>
                  <a:lnTo>
                    <a:pt x="1062215" y="557530"/>
                  </a:lnTo>
                  <a:lnTo>
                    <a:pt x="1057567" y="552450"/>
                  </a:lnTo>
                  <a:lnTo>
                    <a:pt x="1063383" y="546100"/>
                  </a:lnTo>
                  <a:lnTo>
                    <a:pt x="1052918" y="546100"/>
                  </a:lnTo>
                  <a:lnTo>
                    <a:pt x="1054074" y="541020"/>
                  </a:lnTo>
                  <a:lnTo>
                    <a:pt x="1057567" y="534670"/>
                  </a:lnTo>
                  <a:lnTo>
                    <a:pt x="1068031" y="534670"/>
                  </a:lnTo>
                  <a:lnTo>
                    <a:pt x="1070356" y="529590"/>
                  </a:lnTo>
                  <a:lnTo>
                    <a:pt x="1060043" y="529590"/>
                  </a:lnTo>
                  <a:lnTo>
                    <a:pt x="1055966" y="523240"/>
                  </a:lnTo>
                  <a:lnTo>
                    <a:pt x="1051750" y="523240"/>
                  </a:lnTo>
                  <a:lnTo>
                    <a:pt x="1059891" y="516890"/>
                  </a:lnTo>
                  <a:lnTo>
                    <a:pt x="1050594" y="523240"/>
                  </a:lnTo>
                  <a:lnTo>
                    <a:pt x="1052334" y="516890"/>
                  </a:lnTo>
                  <a:lnTo>
                    <a:pt x="1058735" y="516890"/>
                  </a:lnTo>
                  <a:lnTo>
                    <a:pt x="1055763" y="511810"/>
                  </a:lnTo>
                  <a:lnTo>
                    <a:pt x="1051102" y="516890"/>
                  </a:lnTo>
                  <a:lnTo>
                    <a:pt x="1047203" y="516890"/>
                  </a:lnTo>
                  <a:lnTo>
                    <a:pt x="1046518" y="511810"/>
                  </a:lnTo>
                  <a:lnTo>
                    <a:pt x="1050594" y="511810"/>
                  </a:lnTo>
                  <a:lnTo>
                    <a:pt x="1048270" y="505460"/>
                  </a:lnTo>
                  <a:lnTo>
                    <a:pt x="1043838" y="500380"/>
                  </a:lnTo>
                  <a:lnTo>
                    <a:pt x="1039723" y="500380"/>
                  </a:lnTo>
                  <a:lnTo>
                    <a:pt x="1038377" y="494030"/>
                  </a:lnTo>
                  <a:lnTo>
                    <a:pt x="1044435" y="488950"/>
                  </a:lnTo>
                  <a:lnTo>
                    <a:pt x="1047102" y="488950"/>
                  </a:lnTo>
                  <a:lnTo>
                    <a:pt x="1049337" y="494030"/>
                  </a:lnTo>
                  <a:lnTo>
                    <a:pt x="1054074" y="488950"/>
                  </a:lnTo>
                  <a:lnTo>
                    <a:pt x="1050594" y="482600"/>
                  </a:lnTo>
                  <a:lnTo>
                    <a:pt x="1044194" y="482600"/>
                  </a:lnTo>
                  <a:lnTo>
                    <a:pt x="1036637" y="475170"/>
                  </a:lnTo>
                  <a:lnTo>
                    <a:pt x="1036637" y="778510"/>
                  </a:lnTo>
                  <a:lnTo>
                    <a:pt x="1036637" y="784860"/>
                  </a:lnTo>
                  <a:lnTo>
                    <a:pt x="1032573" y="784860"/>
                  </a:lnTo>
                  <a:lnTo>
                    <a:pt x="1032573" y="778510"/>
                  </a:lnTo>
                  <a:lnTo>
                    <a:pt x="1036637" y="778510"/>
                  </a:lnTo>
                  <a:lnTo>
                    <a:pt x="1036637" y="475170"/>
                  </a:lnTo>
                  <a:lnTo>
                    <a:pt x="1032573" y="471170"/>
                  </a:lnTo>
                  <a:lnTo>
                    <a:pt x="1027912" y="471170"/>
                  </a:lnTo>
                  <a:lnTo>
                    <a:pt x="1027341" y="464820"/>
                  </a:lnTo>
                  <a:lnTo>
                    <a:pt x="1019390" y="464820"/>
                  </a:lnTo>
                  <a:lnTo>
                    <a:pt x="1021080" y="459740"/>
                  </a:lnTo>
                  <a:lnTo>
                    <a:pt x="1024305" y="453390"/>
                  </a:lnTo>
                  <a:lnTo>
                    <a:pt x="1023264" y="453390"/>
                  </a:lnTo>
                  <a:lnTo>
                    <a:pt x="1032573" y="447040"/>
                  </a:lnTo>
                  <a:lnTo>
                    <a:pt x="1030236" y="447040"/>
                  </a:lnTo>
                  <a:lnTo>
                    <a:pt x="1028458" y="441960"/>
                  </a:lnTo>
                  <a:lnTo>
                    <a:pt x="1023772" y="441960"/>
                  </a:lnTo>
                  <a:lnTo>
                    <a:pt x="1017244" y="435610"/>
                  </a:lnTo>
                  <a:lnTo>
                    <a:pt x="1009891" y="430530"/>
                  </a:lnTo>
                  <a:lnTo>
                    <a:pt x="1015123" y="424180"/>
                  </a:lnTo>
                  <a:lnTo>
                    <a:pt x="1018032" y="419100"/>
                  </a:lnTo>
                  <a:lnTo>
                    <a:pt x="1013383" y="412750"/>
                  </a:lnTo>
                  <a:lnTo>
                    <a:pt x="1013498" y="411480"/>
                  </a:lnTo>
                  <a:lnTo>
                    <a:pt x="1013968" y="406400"/>
                  </a:lnTo>
                  <a:lnTo>
                    <a:pt x="1008735" y="406400"/>
                  </a:lnTo>
                  <a:lnTo>
                    <a:pt x="1001750" y="412750"/>
                  </a:lnTo>
                  <a:lnTo>
                    <a:pt x="1007135" y="401320"/>
                  </a:lnTo>
                  <a:lnTo>
                    <a:pt x="1007706" y="394970"/>
                  </a:lnTo>
                  <a:lnTo>
                    <a:pt x="1005027" y="389890"/>
                  </a:lnTo>
                  <a:lnTo>
                    <a:pt x="1000594" y="389890"/>
                  </a:lnTo>
                  <a:lnTo>
                    <a:pt x="995959" y="383540"/>
                  </a:lnTo>
                  <a:lnTo>
                    <a:pt x="993609" y="379831"/>
                  </a:lnTo>
                  <a:lnTo>
                    <a:pt x="993609" y="802640"/>
                  </a:lnTo>
                  <a:lnTo>
                    <a:pt x="993609" y="807720"/>
                  </a:lnTo>
                  <a:lnTo>
                    <a:pt x="988961" y="814070"/>
                  </a:lnTo>
                  <a:lnTo>
                    <a:pt x="989025" y="812800"/>
                  </a:lnTo>
                  <a:lnTo>
                    <a:pt x="989545" y="802640"/>
                  </a:lnTo>
                  <a:lnTo>
                    <a:pt x="993609" y="802640"/>
                  </a:lnTo>
                  <a:lnTo>
                    <a:pt x="993609" y="379831"/>
                  </a:lnTo>
                  <a:lnTo>
                    <a:pt x="992746" y="378460"/>
                  </a:lnTo>
                  <a:lnTo>
                    <a:pt x="992581" y="372110"/>
                  </a:lnTo>
                  <a:lnTo>
                    <a:pt x="997191" y="365645"/>
                  </a:lnTo>
                  <a:lnTo>
                    <a:pt x="999464" y="365645"/>
                  </a:lnTo>
                  <a:lnTo>
                    <a:pt x="999350" y="366052"/>
                  </a:lnTo>
                  <a:lnTo>
                    <a:pt x="997686" y="372110"/>
                  </a:lnTo>
                  <a:lnTo>
                    <a:pt x="994194" y="372110"/>
                  </a:lnTo>
                  <a:lnTo>
                    <a:pt x="997026" y="378460"/>
                  </a:lnTo>
                  <a:lnTo>
                    <a:pt x="1005319" y="383540"/>
                  </a:lnTo>
                  <a:lnTo>
                    <a:pt x="1008151" y="389890"/>
                  </a:lnTo>
                  <a:lnTo>
                    <a:pt x="1015123" y="389890"/>
                  </a:lnTo>
                  <a:lnTo>
                    <a:pt x="1016292" y="383540"/>
                  </a:lnTo>
                  <a:lnTo>
                    <a:pt x="1023264" y="378460"/>
                  </a:lnTo>
                  <a:lnTo>
                    <a:pt x="1028090" y="383540"/>
                  </a:lnTo>
                  <a:lnTo>
                    <a:pt x="1022616" y="394970"/>
                  </a:lnTo>
                  <a:lnTo>
                    <a:pt x="1017460" y="401320"/>
                  </a:lnTo>
                  <a:lnTo>
                    <a:pt x="1030351" y="401320"/>
                  </a:lnTo>
                  <a:lnTo>
                    <a:pt x="1023264" y="406400"/>
                  </a:lnTo>
                  <a:lnTo>
                    <a:pt x="1042454" y="406400"/>
                  </a:lnTo>
                  <a:lnTo>
                    <a:pt x="1041908" y="401320"/>
                  </a:lnTo>
                  <a:lnTo>
                    <a:pt x="1479969" y="401320"/>
                  </a:lnTo>
                  <a:lnTo>
                    <a:pt x="1481416" y="383540"/>
                  </a:lnTo>
                  <a:lnTo>
                    <a:pt x="1487817" y="378460"/>
                  </a:lnTo>
                  <a:lnTo>
                    <a:pt x="1489557" y="383540"/>
                  </a:lnTo>
                  <a:lnTo>
                    <a:pt x="1500022" y="378460"/>
                  </a:lnTo>
                  <a:lnTo>
                    <a:pt x="1496796" y="394970"/>
                  </a:lnTo>
                  <a:lnTo>
                    <a:pt x="1497774" y="401320"/>
                  </a:lnTo>
                  <a:lnTo>
                    <a:pt x="1501902" y="412750"/>
                  </a:lnTo>
                  <a:lnTo>
                    <a:pt x="1508163" y="419100"/>
                  </a:lnTo>
                  <a:lnTo>
                    <a:pt x="1500022" y="419100"/>
                  </a:lnTo>
                  <a:lnTo>
                    <a:pt x="1500822" y="424180"/>
                  </a:lnTo>
                  <a:lnTo>
                    <a:pt x="1505546" y="424180"/>
                  </a:lnTo>
                  <a:lnTo>
                    <a:pt x="1511147" y="430530"/>
                  </a:lnTo>
                  <a:lnTo>
                    <a:pt x="1514563" y="441960"/>
                  </a:lnTo>
                  <a:lnTo>
                    <a:pt x="1514563" y="0"/>
                  </a:lnTo>
                  <a:lnTo>
                    <a:pt x="1500022" y="0"/>
                  </a:lnTo>
                  <a:lnTo>
                    <a:pt x="1500022" y="331470"/>
                  </a:lnTo>
                  <a:lnTo>
                    <a:pt x="1488986" y="354330"/>
                  </a:lnTo>
                  <a:lnTo>
                    <a:pt x="1475816" y="349250"/>
                  </a:lnTo>
                  <a:lnTo>
                    <a:pt x="1474762" y="336550"/>
                  </a:lnTo>
                  <a:lnTo>
                    <a:pt x="1500022" y="331470"/>
                  </a:lnTo>
                  <a:lnTo>
                    <a:pt x="1500022" y="0"/>
                  </a:lnTo>
                  <a:lnTo>
                    <a:pt x="1495374" y="0"/>
                  </a:lnTo>
                  <a:lnTo>
                    <a:pt x="1495374" y="58420"/>
                  </a:lnTo>
                  <a:lnTo>
                    <a:pt x="1491297" y="58420"/>
                  </a:lnTo>
                  <a:lnTo>
                    <a:pt x="1487817" y="63500"/>
                  </a:lnTo>
                  <a:lnTo>
                    <a:pt x="1489557" y="74930"/>
                  </a:lnTo>
                  <a:lnTo>
                    <a:pt x="1487233" y="74930"/>
                  </a:lnTo>
                  <a:lnTo>
                    <a:pt x="1484325" y="81280"/>
                  </a:lnTo>
                  <a:lnTo>
                    <a:pt x="1479092" y="81280"/>
                  </a:lnTo>
                  <a:lnTo>
                    <a:pt x="1477352" y="87630"/>
                  </a:lnTo>
                  <a:lnTo>
                    <a:pt x="1483156" y="87630"/>
                  </a:lnTo>
                  <a:lnTo>
                    <a:pt x="1479092" y="92710"/>
                  </a:lnTo>
                  <a:lnTo>
                    <a:pt x="1475003" y="87630"/>
                  </a:lnTo>
                  <a:lnTo>
                    <a:pt x="1470926" y="81280"/>
                  </a:lnTo>
                  <a:lnTo>
                    <a:pt x="1473936" y="69850"/>
                  </a:lnTo>
                  <a:lnTo>
                    <a:pt x="1483588" y="52070"/>
                  </a:lnTo>
                  <a:lnTo>
                    <a:pt x="1495374" y="58420"/>
                  </a:lnTo>
                  <a:lnTo>
                    <a:pt x="1495374" y="0"/>
                  </a:lnTo>
                  <a:lnTo>
                    <a:pt x="1440713" y="0"/>
                  </a:lnTo>
                  <a:lnTo>
                    <a:pt x="1440713" y="81280"/>
                  </a:lnTo>
                  <a:lnTo>
                    <a:pt x="1438973" y="87630"/>
                  </a:lnTo>
                  <a:lnTo>
                    <a:pt x="1435481" y="87630"/>
                  </a:lnTo>
                  <a:lnTo>
                    <a:pt x="1438973" y="81280"/>
                  </a:lnTo>
                  <a:lnTo>
                    <a:pt x="1440713" y="81280"/>
                  </a:lnTo>
                  <a:lnTo>
                    <a:pt x="1440713" y="0"/>
                  </a:lnTo>
                  <a:lnTo>
                    <a:pt x="1434909" y="0"/>
                  </a:lnTo>
                  <a:lnTo>
                    <a:pt x="1433156" y="1282"/>
                  </a:lnTo>
                  <a:lnTo>
                    <a:pt x="1433156" y="74930"/>
                  </a:lnTo>
                  <a:lnTo>
                    <a:pt x="1433156" y="81280"/>
                  </a:lnTo>
                  <a:lnTo>
                    <a:pt x="1432572" y="74930"/>
                  </a:lnTo>
                  <a:lnTo>
                    <a:pt x="1433156" y="74930"/>
                  </a:lnTo>
                  <a:lnTo>
                    <a:pt x="1433156" y="1282"/>
                  </a:lnTo>
                  <a:lnTo>
                    <a:pt x="1426184" y="6350"/>
                  </a:lnTo>
                  <a:lnTo>
                    <a:pt x="1413395" y="6350"/>
                  </a:lnTo>
                  <a:lnTo>
                    <a:pt x="1420368" y="0"/>
                  </a:lnTo>
                  <a:lnTo>
                    <a:pt x="1403261" y="0"/>
                  </a:lnTo>
                  <a:lnTo>
                    <a:pt x="1410487" y="6350"/>
                  </a:lnTo>
                  <a:lnTo>
                    <a:pt x="1409319" y="6350"/>
                  </a:lnTo>
                  <a:lnTo>
                    <a:pt x="1414500" y="11430"/>
                  </a:lnTo>
                  <a:lnTo>
                    <a:pt x="1426197" y="11430"/>
                  </a:lnTo>
                  <a:lnTo>
                    <a:pt x="1423276" y="17780"/>
                  </a:lnTo>
                  <a:lnTo>
                    <a:pt x="1417053" y="17780"/>
                  </a:lnTo>
                  <a:lnTo>
                    <a:pt x="1414462" y="11430"/>
                  </a:lnTo>
                  <a:lnTo>
                    <a:pt x="1412278" y="11430"/>
                  </a:lnTo>
                  <a:lnTo>
                    <a:pt x="1406994" y="17780"/>
                  </a:lnTo>
                  <a:lnTo>
                    <a:pt x="1410512" y="11430"/>
                  </a:lnTo>
                  <a:lnTo>
                    <a:pt x="1399832" y="11430"/>
                  </a:lnTo>
                  <a:lnTo>
                    <a:pt x="1390713" y="17780"/>
                  </a:lnTo>
                  <a:lnTo>
                    <a:pt x="1388389" y="22860"/>
                  </a:lnTo>
                  <a:lnTo>
                    <a:pt x="1398854" y="22860"/>
                  </a:lnTo>
                  <a:lnTo>
                    <a:pt x="1396530" y="29210"/>
                  </a:lnTo>
                  <a:lnTo>
                    <a:pt x="1404086" y="29210"/>
                  </a:lnTo>
                  <a:lnTo>
                    <a:pt x="1406994" y="22860"/>
                  </a:lnTo>
                  <a:lnTo>
                    <a:pt x="1413979" y="22860"/>
                  </a:lnTo>
                  <a:lnTo>
                    <a:pt x="1415669" y="29210"/>
                  </a:lnTo>
                  <a:lnTo>
                    <a:pt x="1406563" y="34290"/>
                  </a:lnTo>
                  <a:lnTo>
                    <a:pt x="1398117" y="40640"/>
                  </a:lnTo>
                  <a:lnTo>
                    <a:pt x="1420901" y="40640"/>
                  </a:lnTo>
                  <a:lnTo>
                    <a:pt x="1419212" y="46990"/>
                  </a:lnTo>
                  <a:lnTo>
                    <a:pt x="1418894" y="46990"/>
                  </a:lnTo>
                  <a:lnTo>
                    <a:pt x="1417459" y="52070"/>
                  </a:lnTo>
                  <a:lnTo>
                    <a:pt x="1416621" y="52070"/>
                  </a:lnTo>
                  <a:lnTo>
                    <a:pt x="1419783" y="58420"/>
                  </a:lnTo>
                  <a:lnTo>
                    <a:pt x="1407579" y="58420"/>
                  </a:lnTo>
                  <a:lnTo>
                    <a:pt x="1411071" y="63500"/>
                  </a:lnTo>
                  <a:lnTo>
                    <a:pt x="1421536" y="69850"/>
                  </a:lnTo>
                  <a:lnTo>
                    <a:pt x="1425016" y="74930"/>
                  </a:lnTo>
                  <a:lnTo>
                    <a:pt x="1416875" y="74930"/>
                  </a:lnTo>
                  <a:lnTo>
                    <a:pt x="1413395" y="81280"/>
                  </a:lnTo>
                  <a:lnTo>
                    <a:pt x="1417002" y="87630"/>
                  </a:lnTo>
                  <a:lnTo>
                    <a:pt x="1416519" y="92710"/>
                  </a:lnTo>
                  <a:lnTo>
                    <a:pt x="1413306" y="99060"/>
                  </a:lnTo>
                  <a:lnTo>
                    <a:pt x="1408747" y="110490"/>
                  </a:lnTo>
                  <a:lnTo>
                    <a:pt x="1413395" y="110490"/>
                  </a:lnTo>
                  <a:lnTo>
                    <a:pt x="1409903" y="116840"/>
                  </a:lnTo>
                  <a:lnTo>
                    <a:pt x="1420368" y="110490"/>
                  </a:lnTo>
                  <a:lnTo>
                    <a:pt x="1426184" y="110490"/>
                  </a:lnTo>
                  <a:lnTo>
                    <a:pt x="1419212" y="116840"/>
                  </a:lnTo>
                  <a:lnTo>
                    <a:pt x="1423263" y="116840"/>
                  </a:lnTo>
                  <a:lnTo>
                    <a:pt x="1429385" y="121920"/>
                  </a:lnTo>
                  <a:lnTo>
                    <a:pt x="1431582" y="128270"/>
                  </a:lnTo>
                  <a:lnTo>
                    <a:pt x="1427340" y="133350"/>
                  </a:lnTo>
                  <a:lnTo>
                    <a:pt x="1423860" y="133350"/>
                  </a:lnTo>
                  <a:lnTo>
                    <a:pt x="1425625" y="139700"/>
                  </a:lnTo>
                  <a:lnTo>
                    <a:pt x="1438732" y="139700"/>
                  </a:lnTo>
                  <a:lnTo>
                    <a:pt x="1437233" y="144780"/>
                  </a:lnTo>
                  <a:lnTo>
                    <a:pt x="1434909" y="144780"/>
                  </a:lnTo>
                  <a:lnTo>
                    <a:pt x="1434363" y="151130"/>
                  </a:lnTo>
                  <a:lnTo>
                    <a:pt x="1435417" y="162560"/>
                  </a:lnTo>
                  <a:lnTo>
                    <a:pt x="1434172" y="168910"/>
                  </a:lnTo>
                  <a:lnTo>
                    <a:pt x="1426768" y="173990"/>
                  </a:lnTo>
                  <a:lnTo>
                    <a:pt x="1432991" y="180340"/>
                  </a:lnTo>
                  <a:lnTo>
                    <a:pt x="1432509" y="180340"/>
                  </a:lnTo>
                  <a:lnTo>
                    <a:pt x="1433220" y="185420"/>
                  </a:lnTo>
                  <a:lnTo>
                    <a:pt x="1443050" y="185420"/>
                  </a:lnTo>
                  <a:lnTo>
                    <a:pt x="1436243" y="191770"/>
                  </a:lnTo>
                  <a:lnTo>
                    <a:pt x="1430985" y="191770"/>
                  </a:lnTo>
                  <a:lnTo>
                    <a:pt x="1426362" y="198120"/>
                  </a:lnTo>
                  <a:lnTo>
                    <a:pt x="1421536" y="198120"/>
                  </a:lnTo>
                  <a:lnTo>
                    <a:pt x="1420368" y="203200"/>
                  </a:lnTo>
                  <a:lnTo>
                    <a:pt x="1426768" y="203200"/>
                  </a:lnTo>
                  <a:lnTo>
                    <a:pt x="1438973" y="209550"/>
                  </a:lnTo>
                  <a:lnTo>
                    <a:pt x="1436649" y="209550"/>
                  </a:lnTo>
                  <a:lnTo>
                    <a:pt x="1437589" y="214630"/>
                  </a:lnTo>
                  <a:lnTo>
                    <a:pt x="1434109" y="220980"/>
                  </a:lnTo>
                  <a:lnTo>
                    <a:pt x="1423276" y="220980"/>
                  </a:lnTo>
                  <a:lnTo>
                    <a:pt x="1433741" y="232410"/>
                  </a:lnTo>
                  <a:lnTo>
                    <a:pt x="1432585" y="232410"/>
                  </a:lnTo>
                  <a:lnTo>
                    <a:pt x="1425600" y="238760"/>
                  </a:lnTo>
                  <a:lnTo>
                    <a:pt x="1425600" y="243840"/>
                  </a:lnTo>
                  <a:lnTo>
                    <a:pt x="1420368" y="243840"/>
                  </a:lnTo>
                  <a:lnTo>
                    <a:pt x="1418628" y="255270"/>
                  </a:lnTo>
                  <a:lnTo>
                    <a:pt x="1424444" y="261620"/>
                  </a:lnTo>
                  <a:lnTo>
                    <a:pt x="1423860" y="267970"/>
                  </a:lnTo>
                  <a:lnTo>
                    <a:pt x="1430832" y="267970"/>
                  </a:lnTo>
                  <a:lnTo>
                    <a:pt x="1438389" y="273050"/>
                  </a:lnTo>
                  <a:lnTo>
                    <a:pt x="1435481" y="267970"/>
                  </a:lnTo>
                  <a:lnTo>
                    <a:pt x="1444790" y="273050"/>
                  </a:lnTo>
                  <a:lnTo>
                    <a:pt x="1447698" y="279400"/>
                  </a:lnTo>
                  <a:lnTo>
                    <a:pt x="1423136" y="279400"/>
                  </a:lnTo>
                  <a:lnTo>
                    <a:pt x="1420926" y="284480"/>
                  </a:lnTo>
                  <a:lnTo>
                    <a:pt x="1422107" y="284480"/>
                  </a:lnTo>
                  <a:lnTo>
                    <a:pt x="1421536" y="290830"/>
                  </a:lnTo>
                  <a:lnTo>
                    <a:pt x="1425600" y="295910"/>
                  </a:lnTo>
                  <a:lnTo>
                    <a:pt x="1425600" y="302260"/>
                  </a:lnTo>
                  <a:lnTo>
                    <a:pt x="1436065" y="302260"/>
                  </a:lnTo>
                  <a:lnTo>
                    <a:pt x="1433741" y="308610"/>
                  </a:lnTo>
                  <a:lnTo>
                    <a:pt x="1441881" y="308610"/>
                  </a:lnTo>
                  <a:lnTo>
                    <a:pt x="1437805" y="313690"/>
                  </a:lnTo>
                  <a:lnTo>
                    <a:pt x="1429677" y="320040"/>
                  </a:lnTo>
                  <a:lnTo>
                    <a:pt x="1434325" y="325120"/>
                  </a:lnTo>
                  <a:lnTo>
                    <a:pt x="1434909" y="331470"/>
                  </a:lnTo>
                  <a:lnTo>
                    <a:pt x="1428508" y="325120"/>
                  </a:lnTo>
                  <a:lnTo>
                    <a:pt x="1429092" y="336550"/>
                  </a:lnTo>
                  <a:lnTo>
                    <a:pt x="1435481" y="342900"/>
                  </a:lnTo>
                  <a:lnTo>
                    <a:pt x="1441297" y="342900"/>
                  </a:lnTo>
                  <a:lnTo>
                    <a:pt x="1444790" y="349250"/>
                  </a:lnTo>
                  <a:lnTo>
                    <a:pt x="1437233" y="349250"/>
                  </a:lnTo>
                  <a:lnTo>
                    <a:pt x="1436649" y="354330"/>
                  </a:lnTo>
                  <a:lnTo>
                    <a:pt x="1432001" y="354330"/>
                  </a:lnTo>
                  <a:lnTo>
                    <a:pt x="1428508" y="359778"/>
                  </a:lnTo>
                  <a:lnTo>
                    <a:pt x="1428508" y="372110"/>
                  </a:lnTo>
                  <a:lnTo>
                    <a:pt x="1427340" y="372110"/>
                  </a:lnTo>
                  <a:lnTo>
                    <a:pt x="1423784" y="365645"/>
                  </a:lnTo>
                  <a:lnTo>
                    <a:pt x="1426133" y="365645"/>
                  </a:lnTo>
                  <a:lnTo>
                    <a:pt x="1428508" y="372110"/>
                  </a:lnTo>
                  <a:lnTo>
                    <a:pt x="1428508" y="359778"/>
                  </a:lnTo>
                  <a:lnTo>
                    <a:pt x="1427924" y="360680"/>
                  </a:lnTo>
                  <a:lnTo>
                    <a:pt x="1420952" y="360680"/>
                  </a:lnTo>
                  <a:lnTo>
                    <a:pt x="1423771" y="365645"/>
                  </a:lnTo>
                  <a:lnTo>
                    <a:pt x="1417980" y="365645"/>
                  </a:lnTo>
                  <a:lnTo>
                    <a:pt x="1420952" y="372110"/>
                  </a:lnTo>
                  <a:lnTo>
                    <a:pt x="1411643" y="360680"/>
                  </a:lnTo>
                  <a:lnTo>
                    <a:pt x="1411643" y="365645"/>
                  </a:lnTo>
                  <a:lnTo>
                    <a:pt x="1412227" y="365645"/>
                  </a:lnTo>
                  <a:lnTo>
                    <a:pt x="1412227" y="372110"/>
                  </a:lnTo>
                  <a:lnTo>
                    <a:pt x="1411274" y="368300"/>
                  </a:lnTo>
                  <a:lnTo>
                    <a:pt x="1411516" y="372110"/>
                  </a:lnTo>
                  <a:lnTo>
                    <a:pt x="1411071" y="372110"/>
                  </a:lnTo>
                  <a:lnTo>
                    <a:pt x="1412227" y="378460"/>
                  </a:lnTo>
                  <a:lnTo>
                    <a:pt x="1406994" y="378460"/>
                  </a:lnTo>
                  <a:lnTo>
                    <a:pt x="1405839" y="372110"/>
                  </a:lnTo>
                  <a:lnTo>
                    <a:pt x="1404670" y="360680"/>
                  </a:lnTo>
                  <a:lnTo>
                    <a:pt x="1404785" y="359422"/>
                  </a:lnTo>
                  <a:lnTo>
                    <a:pt x="1404835" y="358736"/>
                  </a:lnTo>
                  <a:lnTo>
                    <a:pt x="1404962" y="355904"/>
                  </a:lnTo>
                  <a:lnTo>
                    <a:pt x="1397114" y="372110"/>
                  </a:lnTo>
                  <a:lnTo>
                    <a:pt x="1393621" y="378460"/>
                  </a:lnTo>
                  <a:lnTo>
                    <a:pt x="1396530" y="372110"/>
                  </a:lnTo>
                  <a:lnTo>
                    <a:pt x="1401178" y="360680"/>
                  </a:lnTo>
                  <a:lnTo>
                    <a:pt x="1396530" y="360680"/>
                  </a:lnTo>
                  <a:lnTo>
                    <a:pt x="1392453" y="354330"/>
                  </a:lnTo>
                  <a:lnTo>
                    <a:pt x="1380248" y="354330"/>
                  </a:lnTo>
                  <a:lnTo>
                    <a:pt x="1383157" y="349250"/>
                  </a:lnTo>
                  <a:lnTo>
                    <a:pt x="1386649" y="349250"/>
                  </a:lnTo>
                  <a:lnTo>
                    <a:pt x="1391881" y="342900"/>
                  </a:lnTo>
                  <a:lnTo>
                    <a:pt x="1380832" y="342900"/>
                  </a:lnTo>
                  <a:lnTo>
                    <a:pt x="1375600" y="349250"/>
                  </a:lnTo>
                  <a:lnTo>
                    <a:pt x="1375016" y="342900"/>
                  </a:lnTo>
                  <a:lnTo>
                    <a:pt x="1380248" y="342900"/>
                  </a:lnTo>
                  <a:lnTo>
                    <a:pt x="1382572" y="336550"/>
                  </a:lnTo>
                  <a:lnTo>
                    <a:pt x="1375600" y="336550"/>
                  </a:lnTo>
                  <a:lnTo>
                    <a:pt x="1376184" y="331470"/>
                  </a:lnTo>
                  <a:lnTo>
                    <a:pt x="1374432" y="331470"/>
                  </a:lnTo>
                  <a:lnTo>
                    <a:pt x="1374432" y="325120"/>
                  </a:lnTo>
                  <a:lnTo>
                    <a:pt x="1368044" y="336550"/>
                  </a:lnTo>
                  <a:lnTo>
                    <a:pt x="1369199" y="325120"/>
                  </a:lnTo>
                  <a:lnTo>
                    <a:pt x="1359319" y="331470"/>
                  </a:lnTo>
                  <a:lnTo>
                    <a:pt x="1361643" y="325120"/>
                  </a:lnTo>
                  <a:lnTo>
                    <a:pt x="1357007" y="325120"/>
                  </a:lnTo>
                  <a:lnTo>
                    <a:pt x="1355979" y="320040"/>
                  </a:lnTo>
                  <a:lnTo>
                    <a:pt x="1354455" y="320040"/>
                  </a:lnTo>
                  <a:lnTo>
                    <a:pt x="1355102" y="313690"/>
                  </a:lnTo>
                  <a:lnTo>
                    <a:pt x="1345946" y="313690"/>
                  </a:lnTo>
                  <a:lnTo>
                    <a:pt x="1350594" y="308610"/>
                  </a:lnTo>
                  <a:lnTo>
                    <a:pt x="1348854" y="308610"/>
                  </a:lnTo>
                  <a:lnTo>
                    <a:pt x="1355255" y="302260"/>
                  </a:lnTo>
                  <a:lnTo>
                    <a:pt x="1348854" y="302260"/>
                  </a:lnTo>
                  <a:lnTo>
                    <a:pt x="1341882" y="308610"/>
                  </a:lnTo>
                  <a:lnTo>
                    <a:pt x="1348854" y="295910"/>
                  </a:lnTo>
                  <a:lnTo>
                    <a:pt x="1331417" y="295910"/>
                  </a:lnTo>
                  <a:lnTo>
                    <a:pt x="1341297" y="290830"/>
                  </a:lnTo>
                  <a:lnTo>
                    <a:pt x="1332153" y="284480"/>
                  </a:lnTo>
                  <a:lnTo>
                    <a:pt x="1323924" y="284480"/>
                  </a:lnTo>
                  <a:lnTo>
                    <a:pt x="1316685" y="279400"/>
                  </a:lnTo>
                  <a:lnTo>
                    <a:pt x="1310487" y="273050"/>
                  </a:lnTo>
                  <a:lnTo>
                    <a:pt x="1323898" y="273050"/>
                  </a:lnTo>
                  <a:lnTo>
                    <a:pt x="1315643" y="267970"/>
                  </a:lnTo>
                  <a:lnTo>
                    <a:pt x="1309014" y="267970"/>
                  </a:lnTo>
                  <a:lnTo>
                    <a:pt x="1305826" y="261620"/>
                  </a:lnTo>
                  <a:lnTo>
                    <a:pt x="1315720" y="261620"/>
                  </a:lnTo>
                  <a:lnTo>
                    <a:pt x="1310119" y="255270"/>
                  </a:lnTo>
                  <a:lnTo>
                    <a:pt x="1307134" y="250190"/>
                  </a:lnTo>
                  <a:lnTo>
                    <a:pt x="1303947" y="243840"/>
                  </a:lnTo>
                  <a:lnTo>
                    <a:pt x="1302346" y="243840"/>
                  </a:lnTo>
                  <a:lnTo>
                    <a:pt x="1301178" y="238760"/>
                  </a:lnTo>
                  <a:lnTo>
                    <a:pt x="1295946" y="238760"/>
                  </a:lnTo>
                  <a:lnTo>
                    <a:pt x="1298270" y="243840"/>
                  </a:lnTo>
                  <a:lnTo>
                    <a:pt x="1290789" y="243840"/>
                  </a:lnTo>
                  <a:lnTo>
                    <a:pt x="1282433" y="250190"/>
                  </a:lnTo>
                  <a:lnTo>
                    <a:pt x="1269199" y="250190"/>
                  </a:lnTo>
                  <a:lnTo>
                    <a:pt x="1278724" y="243840"/>
                  </a:lnTo>
                  <a:lnTo>
                    <a:pt x="1281264" y="238760"/>
                  </a:lnTo>
                  <a:lnTo>
                    <a:pt x="1284897" y="238760"/>
                  </a:lnTo>
                  <a:lnTo>
                    <a:pt x="1297686" y="232410"/>
                  </a:lnTo>
                  <a:lnTo>
                    <a:pt x="1291297" y="232410"/>
                  </a:lnTo>
                  <a:lnTo>
                    <a:pt x="1297114" y="226060"/>
                  </a:lnTo>
                  <a:lnTo>
                    <a:pt x="1291297" y="226060"/>
                  </a:lnTo>
                  <a:lnTo>
                    <a:pt x="1284312" y="232410"/>
                  </a:lnTo>
                  <a:lnTo>
                    <a:pt x="1282573" y="226060"/>
                  </a:lnTo>
                  <a:lnTo>
                    <a:pt x="1276184" y="226060"/>
                  </a:lnTo>
                  <a:lnTo>
                    <a:pt x="1277924" y="220980"/>
                  </a:lnTo>
                  <a:lnTo>
                    <a:pt x="1280248" y="220980"/>
                  </a:lnTo>
                  <a:lnTo>
                    <a:pt x="1281150" y="218440"/>
                  </a:lnTo>
                  <a:lnTo>
                    <a:pt x="1277950" y="214630"/>
                  </a:lnTo>
                  <a:lnTo>
                    <a:pt x="1270723" y="214630"/>
                  </a:lnTo>
                  <a:lnTo>
                    <a:pt x="1264920" y="209550"/>
                  </a:lnTo>
                  <a:lnTo>
                    <a:pt x="1263967" y="203200"/>
                  </a:lnTo>
                  <a:lnTo>
                    <a:pt x="1273492" y="203200"/>
                  </a:lnTo>
                  <a:lnTo>
                    <a:pt x="1275003" y="198120"/>
                  </a:lnTo>
                  <a:lnTo>
                    <a:pt x="1280833" y="198120"/>
                  </a:lnTo>
                  <a:lnTo>
                    <a:pt x="1275600" y="191770"/>
                  </a:lnTo>
                  <a:lnTo>
                    <a:pt x="1269784" y="198120"/>
                  </a:lnTo>
                  <a:lnTo>
                    <a:pt x="1268615" y="191770"/>
                  </a:lnTo>
                  <a:lnTo>
                    <a:pt x="1267460" y="191770"/>
                  </a:lnTo>
                  <a:lnTo>
                    <a:pt x="1262227" y="185420"/>
                  </a:lnTo>
                  <a:lnTo>
                    <a:pt x="1258735" y="191770"/>
                  </a:lnTo>
                  <a:lnTo>
                    <a:pt x="1250594" y="191770"/>
                  </a:lnTo>
                  <a:lnTo>
                    <a:pt x="1242453" y="198120"/>
                  </a:lnTo>
                  <a:lnTo>
                    <a:pt x="1244206" y="191770"/>
                  </a:lnTo>
                  <a:lnTo>
                    <a:pt x="1245946" y="191770"/>
                  </a:lnTo>
                  <a:lnTo>
                    <a:pt x="1243037" y="185420"/>
                  </a:lnTo>
                  <a:lnTo>
                    <a:pt x="1240129" y="185420"/>
                  </a:lnTo>
                  <a:lnTo>
                    <a:pt x="1242453" y="180340"/>
                  </a:lnTo>
                  <a:lnTo>
                    <a:pt x="1246530" y="173990"/>
                  </a:lnTo>
                  <a:lnTo>
                    <a:pt x="1253883" y="173990"/>
                  </a:lnTo>
                  <a:lnTo>
                    <a:pt x="1251026" y="168910"/>
                  </a:lnTo>
                  <a:lnTo>
                    <a:pt x="1244206" y="168910"/>
                  </a:lnTo>
                  <a:lnTo>
                    <a:pt x="1247686" y="165100"/>
                  </a:lnTo>
                  <a:lnTo>
                    <a:pt x="1243037" y="168910"/>
                  </a:lnTo>
                  <a:lnTo>
                    <a:pt x="1245362" y="162560"/>
                  </a:lnTo>
                  <a:lnTo>
                    <a:pt x="1247101" y="151130"/>
                  </a:lnTo>
                  <a:lnTo>
                    <a:pt x="1237221" y="151130"/>
                  </a:lnTo>
                  <a:lnTo>
                    <a:pt x="1237221" y="273050"/>
                  </a:lnTo>
                  <a:lnTo>
                    <a:pt x="1231404" y="273050"/>
                  </a:lnTo>
                  <a:lnTo>
                    <a:pt x="1232573" y="267970"/>
                  </a:lnTo>
                  <a:lnTo>
                    <a:pt x="1236637" y="267970"/>
                  </a:lnTo>
                  <a:lnTo>
                    <a:pt x="1237221" y="273050"/>
                  </a:lnTo>
                  <a:lnTo>
                    <a:pt x="1237221" y="151130"/>
                  </a:lnTo>
                  <a:lnTo>
                    <a:pt x="1235481" y="151130"/>
                  </a:lnTo>
                  <a:lnTo>
                    <a:pt x="1238389" y="144780"/>
                  </a:lnTo>
                  <a:lnTo>
                    <a:pt x="1244676" y="139700"/>
                  </a:lnTo>
                  <a:lnTo>
                    <a:pt x="1246886" y="144780"/>
                  </a:lnTo>
                  <a:lnTo>
                    <a:pt x="1248765" y="144780"/>
                  </a:lnTo>
                  <a:lnTo>
                    <a:pt x="1254086" y="139700"/>
                  </a:lnTo>
                  <a:lnTo>
                    <a:pt x="1248537" y="139700"/>
                  </a:lnTo>
                  <a:lnTo>
                    <a:pt x="1241513" y="133350"/>
                  </a:lnTo>
                  <a:lnTo>
                    <a:pt x="1235684" y="128270"/>
                  </a:lnTo>
                  <a:lnTo>
                    <a:pt x="1233741" y="121920"/>
                  </a:lnTo>
                  <a:lnTo>
                    <a:pt x="1232573" y="121920"/>
                  </a:lnTo>
                  <a:lnTo>
                    <a:pt x="1225257" y="128270"/>
                  </a:lnTo>
                  <a:lnTo>
                    <a:pt x="1227709" y="121920"/>
                  </a:lnTo>
                  <a:lnTo>
                    <a:pt x="1231988" y="116840"/>
                  </a:lnTo>
                  <a:lnTo>
                    <a:pt x="1241298" y="110490"/>
                  </a:lnTo>
                  <a:lnTo>
                    <a:pt x="1238973" y="110490"/>
                  </a:lnTo>
                  <a:lnTo>
                    <a:pt x="1240713" y="104140"/>
                  </a:lnTo>
                  <a:lnTo>
                    <a:pt x="1231404" y="104140"/>
                  </a:lnTo>
                  <a:lnTo>
                    <a:pt x="1222692" y="99060"/>
                  </a:lnTo>
                  <a:lnTo>
                    <a:pt x="1227924" y="99060"/>
                  </a:lnTo>
                  <a:lnTo>
                    <a:pt x="1231404" y="92710"/>
                  </a:lnTo>
                  <a:lnTo>
                    <a:pt x="1227924" y="87630"/>
                  </a:lnTo>
                  <a:lnTo>
                    <a:pt x="1229664" y="81280"/>
                  </a:lnTo>
                  <a:lnTo>
                    <a:pt x="1224432" y="87630"/>
                  </a:lnTo>
                  <a:lnTo>
                    <a:pt x="1225016" y="81280"/>
                  </a:lnTo>
                  <a:lnTo>
                    <a:pt x="1218031" y="87630"/>
                  </a:lnTo>
                  <a:lnTo>
                    <a:pt x="1224534" y="81280"/>
                  </a:lnTo>
                  <a:lnTo>
                    <a:pt x="1225956" y="74930"/>
                  </a:lnTo>
                  <a:lnTo>
                    <a:pt x="1224000" y="69850"/>
                  </a:lnTo>
                  <a:lnTo>
                    <a:pt x="1220368" y="69850"/>
                  </a:lnTo>
                  <a:lnTo>
                    <a:pt x="1216291" y="63550"/>
                  </a:lnTo>
                  <a:lnTo>
                    <a:pt x="1216291" y="279400"/>
                  </a:lnTo>
                  <a:lnTo>
                    <a:pt x="1208151" y="279400"/>
                  </a:lnTo>
                  <a:lnTo>
                    <a:pt x="1208151" y="273050"/>
                  </a:lnTo>
                  <a:lnTo>
                    <a:pt x="1216291" y="279400"/>
                  </a:lnTo>
                  <a:lnTo>
                    <a:pt x="1216291" y="63550"/>
                  </a:lnTo>
                  <a:lnTo>
                    <a:pt x="1213751" y="63500"/>
                  </a:lnTo>
                  <a:lnTo>
                    <a:pt x="1214399" y="58420"/>
                  </a:lnTo>
                  <a:lnTo>
                    <a:pt x="1219784" y="52070"/>
                  </a:lnTo>
                  <a:lnTo>
                    <a:pt x="1220368" y="58420"/>
                  </a:lnTo>
                  <a:lnTo>
                    <a:pt x="1225016" y="58420"/>
                  </a:lnTo>
                  <a:lnTo>
                    <a:pt x="1224432" y="52070"/>
                  </a:lnTo>
                  <a:lnTo>
                    <a:pt x="1218031" y="46990"/>
                  </a:lnTo>
                  <a:lnTo>
                    <a:pt x="1209903" y="52070"/>
                  </a:lnTo>
                  <a:lnTo>
                    <a:pt x="1203502" y="52070"/>
                  </a:lnTo>
                  <a:lnTo>
                    <a:pt x="1211059" y="46990"/>
                  </a:lnTo>
                  <a:lnTo>
                    <a:pt x="1206995" y="46990"/>
                  </a:lnTo>
                  <a:lnTo>
                    <a:pt x="1210538" y="40640"/>
                  </a:lnTo>
                  <a:lnTo>
                    <a:pt x="1204887" y="40640"/>
                  </a:lnTo>
                  <a:lnTo>
                    <a:pt x="1198245" y="46990"/>
                  </a:lnTo>
                  <a:lnTo>
                    <a:pt x="1198854" y="40640"/>
                  </a:lnTo>
                  <a:lnTo>
                    <a:pt x="1194193" y="40640"/>
                  </a:lnTo>
                  <a:lnTo>
                    <a:pt x="1195362" y="34290"/>
                  </a:lnTo>
                  <a:lnTo>
                    <a:pt x="1199502" y="34290"/>
                  </a:lnTo>
                  <a:lnTo>
                    <a:pt x="1195565" y="29210"/>
                  </a:lnTo>
                  <a:lnTo>
                    <a:pt x="1204087" y="29210"/>
                  </a:lnTo>
                  <a:lnTo>
                    <a:pt x="1215136" y="22860"/>
                  </a:lnTo>
                  <a:lnTo>
                    <a:pt x="1213383" y="22860"/>
                  </a:lnTo>
                  <a:lnTo>
                    <a:pt x="1216875" y="17780"/>
                  </a:lnTo>
                  <a:lnTo>
                    <a:pt x="1216291" y="17780"/>
                  </a:lnTo>
                  <a:lnTo>
                    <a:pt x="1198486" y="17780"/>
                  </a:lnTo>
                  <a:lnTo>
                    <a:pt x="1197152" y="11430"/>
                  </a:lnTo>
                  <a:lnTo>
                    <a:pt x="1189545" y="6350"/>
                  </a:lnTo>
                  <a:lnTo>
                    <a:pt x="1198321" y="11430"/>
                  </a:lnTo>
                  <a:lnTo>
                    <a:pt x="1201978" y="6350"/>
                  </a:lnTo>
                  <a:lnTo>
                    <a:pt x="1213383" y="6350"/>
                  </a:lnTo>
                  <a:lnTo>
                    <a:pt x="1216291" y="0"/>
                  </a:lnTo>
                  <a:lnTo>
                    <a:pt x="1171524" y="0"/>
                  </a:lnTo>
                  <a:lnTo>
                    <a:pt x="1171524" y="110490"/>
                  </a:lnTo>
                  <a:lnTo>
                    <a:pt x="1170940" y="116840"/>
                  </a:lnTo>
                  <a:lnTo>
                    <a:pt x="1163383" y="116840"/>
                  </a:lnTo>
                  <a:lnTo>
                    <a:pt x="1163967" y="121920"/>
                  </a:lnTo>
                  <a:lnTo>
                    <a:pt x="1156411" y="121920"/>
                  </a:lnTo>
                  <a:lnTo>
                    <a:pt x="1156411" y="273050"/>
                  </a:lnTo>
                  <a:lnTo>
                    <a:pt x="1152918" y="273050"/>
                  </a:lnTo>
                  <a:lnTo>
                    <a:pt x="1144193" y="279400"/>
                  </a:lnTo>
                  <a:lnTo>
                    <a:pt x="1143038" y="267970"/>
                  </a:lnTo>
                  <a:lnTo>
                    <a:pt x="1146530" y="261620"/>
                  </a:lnTo>
                  <a:lnTo>
                    <a:pt x="1150594" y="261620"/>
                  </a:lnTo>
                  <a:lnTo>
                    <a:pt x="1156411" y="273050"/>
                  </a:lnTo>
                  <a:lnTo>
                    <a:pt x="1156411" y="121920"/>
                  </a:lnTo>
                  <a:lnTo>
                    <a:pt x="1150594" y="121920"/>
                  </a:lnTo>
                  <a:lnTo>
                    <a:pt x="1152918" y="116840"/>
                  </a:lnTo>
                  <a:lnTo>
                    <a:pt x="1161643" y="116840"/>
                  </a:lnTo>
                  <a:lnTo>
                    <a:pt x="1161757" y="115570"/>
                  </a:lnTo>
                  <a:lnTo>
                    <a:pt x="1162799" y="104140"/>
                  </a:lnTo>
                  <a:lnTo>
                    <a:pt x="1168031" y="104140"/>
                  </a:lnTo>
                  <a:lnTo>
                    <a:pt x="1171524" y="110490"/>
                  </a:lnTo>
                  <a:lnTo>
                    <a:pt x="1171524" y="0"/>
                  </a:lnTo>
                  <a:lnTo>
                    <a:pt x="1118031" y="0"/>
                  </a:lnTo>
                  <a:lnTo>
                    <a:pt x="1118031" y="139700"/>
                  </a:lnTo>
                  <a:lnTo>
                    <a:pt x="1116291" y="144780"/>
                  </a:lnTo>
                  <a:lnTo>
                    <a:pt x="1108151" y="144780"/>
                  </a:lnTo>
                  <a:lnTo>
                    <a:pt x="1107567" y="139700"/>
                  </a:lnTo>
                  <a:lnTo>
                    <a:pt x="1118031" y="139700"/>
                  </a:lnTo>
                  <a:lnTo>
                    <a:pt x="1118031" y="0"/>
                  </a:lnTo>
                  <a:lnTo>
                    <a:pt x="737793" y="0"/>
                  </a:lnTo>
                  <a:lnTo>
                    <a:pt x="737793" y="58420"/>
                  </a:lnTo>
                  <a:lnTo>
                    <a:pt x="736625" y="69850"/>
                  </a:lnTo>
                  <a:lnTo>
                    <a:pt x="728484" y="69850"/>
                  </a:lnTo>
                  <a:lnTo>
                    <a:pt x="726160" y="58420"/>
                  </a:lnTo>
                  <a:lnTo>
                    <a:pt x="737793" y="58420"/>
                  </a:lnTo>
                  <a:lnTo>
                    <a:pt x="737793" y="0"/>
                  </a:lnTo>
                  <a:lnTo>
                    <a:pt x="716864" y="0"/>
                  </a:lnTo>
                  <a:lnTo>
                    <a:pt x="716864" y="46990"/>
                  </a:lnTo>
                  <a:lnTo>
                    <a:pt x="716280" y="58420"/>
                  </a:lnTo>
                  <a:lnTo>
                    <a:pt x="711631" y="63500"/>
                  </a:lnTo>
                  <a:lnTo>
                    <a:pt x="706399" y="63500"/>
                  </a:lnTo>
                  <a:lnTo>
                    <a:pt x="703491" y="58420"/>
                  </a:lnTo>
                  <a:lnTo>
                    <a:pt x="705231" y="58420"/>
                  </a:lnTo>
                  <a:lnTo>
                    <a:pt x="705231" y="52070"/>
                  </a:lnTo>
                  <a:lnTo>
                    <a:pt x="707555" y="46990"/>
                  </a:lnTo>
                  <a:lnTo>
                    <a:pt x="716864" y="46990"/>
                  </a:lnTo>
                  <a:lnTo>
                    <a:pt x="716864" y="0"/>
                  </a:lnTo>
                  <a:lnTo>
                    <a:pt x="702906" y="0"/>
                  </a:lnTo>
                  <a:lnTo>
                    <a:pt x="699414" y="6350"/>
                  </a:lnTo>
                  <a:lnTo>
                    <a:pt x="690702" y="6350"/>
                  </a:lnTo>
                  <a:lnTo>
                    <a:pt x="691857" y="11430"/>
                  </a:lnTo>
                  <a:lnTo>
                    <a:pt x="697090" y="11430"/>
                  </a:lnTo>
                  <a:lnTo>
                    <a:pt x="698258" y="17780"/>
                  </a:lnTo>
                  <a:lnTo>
                    <a:pt x="693026" y="17780"/>
                  </a:lnTo>
                  <a:lnTo>
                    <a:pt x="693026" y="22860"/>
                  </a:lnTo>
                  <a:lnTo>
                    <a:pt x="709307" y="22860"/>
                  </a:lnTo>
                  <a:lnTo>
                    <a:pt x="711047" y="29210"/>
                  </a:lnTo>
                  <a:lnTo>
                    <a:pt x="701421" y="29210"/>
                  </a:lnTo>
                  <a:lnTo>
                    <a:pt x="693166" y="34290"/>
                  </a:lnTo>
                  <a:lnTo>
                    <a:pt x="686015" y="40640"/>
                  </a:lnTo>
                  <a:lnTo>
                    <a:pt x="691286" y="46990"/>
                  </a:lnTo>
                  <a:lnTo>
                    <a:pt x="690118" y="46990"/>
                  </a:lnTo>
                  <a:lnTo>
                    <a:pt x="700582" y="52070"/>
                  </a:lnTo>
                  <a:lnTo>
                    <a:pt x="687209" y="52070"/>
                  </a:lnTo>
                  <a:lnTo>
                    <a:pt x="693889" y="58420"/>
                  </a:lnTo>
                  <a:lnTo>
                    <a:pt x="693534" y="58420"/>
                  </a:lnTo>
                  <a:lnTo>
                    <a:pt x="692200" y="63500"/>
                  </a:lnTo>
                  <a:lnTo>
                    <a:pt x="695934" y="63500"/>
                  </a:lnTo>
                  <a:lnTo>
                    <a:pt x="683983" y="69850"/>
                  </a:lnTo>
                  <a:lnTo>
                    <a:pt x="684085" y="74930"/>
                  </a:lnTo>
                  <a:lnTo>
                    <a:pt x="686041" y="74930"/>
                  </a:lnTo>
                  <a:lnTo>
                    <a:pt x="679653" y="81280"/>
                  </a:lnTo>
                  <a:lnTo>
                    <a:pt x="682561" y="81280"/>
                  </a:lnTo>
                  <a:lnTo>
                    <a:pt x="681393" y="87630"/>
                  </a:lnTo>
                  <a:lnTo>
                    <a:pt x="686625" y="87630"/>
                  </a:lnTo>
                  <a:lnTo>
                    <a:pt x="687209" y="81280"/>
                  </a:lnTo>
                  <a:lnTo>
                    <a:pt x="691286" y="81280"/>
                  </a:lnTo>
                  <a:lnTo>
                    <a:pt x="693178" y="92710"/>
                  </a:lnTo>
                  <a:lnTo>
                    <a:pt x="689025" y="99060"/>
                  </a:lnTo>
                  <a:lnTo>
                    <a:pt x="682371" y="110490"/>
                  </a:lnTo>
                  <a:lnTo>
                    <a:pt x="676744" y="116840"/>
                  </a:lnTo>
                  <a:lnTo>
                    <a:pt x="691565" y="116840"/>
                  </a:lnTo>
                  <a:lnTo>
                    <a:pt x="699312" y="121920"/>
                  </a:lnTo>
                  <a:lnTo>
                    <a:pt x="683145" y="121920"/>
                  </a:lnTo>
                  <a:lnTo>
                    <a:pt x="689813" y="128270"/>
                  </a:lnTo>
                  <a:lnTo>
                    <a:pt x="690702" y="133350"/>
                  </a:lnTo>
                  <a:lnTo>
                    <a:pt x="691146" y="139700"/>
                  </a:lnTo>
                  <a:lnTo>
                    <a:pt x="696518" y="144780"/>
                  </a:lnTo>
                  <a:lnTo>
                    <a:pt x="687793" y="144780"/>
                  </a:lnTo>
                  <a:lnTo>
                    <a:pt x="692073" y="151130"/>
                  </a:lnTo>
                  <a:lnTo>
                    <a:pt x="686689" y="151130"/>
                  </a:lnTo>
                  <a:lnTo>
                    <a:pt x="690029" y="157480"/>
                  </a:lnTo>
                  <a:lnTo>
                    <a:pt x="695934" y="157480"/>
                  </a:lnTo>
                  <a:lnTo>
                    <a:pt x="1098435" y="157480"/>
                  </a:lnTo>
                  <a:lnTo>
                    <a:pt x="1098854" y="151130"/>
                  </a:lnTo>
                  <a:lnTo>
                    <a:pt x="1104087" y="144780"/>
                  </a:lnTo>
                  <a:lnTo>
                    <a:pt x="1112393" y="151130"/>
                  </a:lnTo>
                  <a:lnTo>
                    <a:pt x="1117384" y="144780"/>
                  </a:lnTo>
                  <a:lnTo>
                    <a:pt x="1128496" y="144780"/>
                  </a:lnTo>
                  <a:lnTo>
                    <a:pt x="1128496" y="151130"/>
                  </a:lnTo>
                  <a:lnTo>
                    <a:pt x="1118616" y="157480"/>
                  </a:lnTo>
                  <a:lnTo>
                    <a:pt x="1112799" y="157480"/>
                  </a:lnTo>
                  <a:lnTo>
                    <a:pt x="1108151" y="168910"/>
                  </a:lnTo>
                  <a:lnTo>
                    <a:pt x="1097686" y="168910"/>
                  </a:lnTo>
                  <a:lnTo>
                    <a:pt x="1098105" y="162560"/>
                  </a:lnTo>
                  <a:lnTo>
                    <a:pt x="1030820" y="162560"/>
                  </a:lnTo>
                  <a:lnTo>
                    <a:pt x="1030820" y="342900"/>
                  </a:lnTo>
                  <a:lnTo>
                    <a:pt x="1023848" y="354330"/>
                  </a:lnTo>
                  <a:lnTo>
                    <a:pt x="1023797" y="353898"/>
                  </a:lnTo>
                  <a:lnTo>
                    <a:pt x="1023696" y="353060"/>
                  </a:lnTo>
                  <a:lnTo>
                    <a:pt x="1023264" y="349250"/>
                  </a:lnTo>
                  <a:lnTo>
                    <a:pt x="1019784" y="354330"/>
                  </a:lnTo>
                  <a:lnTo>
                    <a:pt x="1022108" y="354330"/>
                  </a:lnTo>
                  <a:lnTo>
                    <a:pt x="1017066" y="360680"/>
                  </a:lnTo>
                  <a:lnTo>
                    <a:pt x="1027912" y="360680"/>
                  </a:lnTo>
                  <a:lnTo>
                    <a:pt x="1027912" y="365645"/>
                  </a:lnTo>
                  <a:lnTo>
                    <a:pt x="1015809" y="365645"/>
                  </a:lnTo>
                  <a:lnTo>
                    <a:pt x="1012215" y="372110"/>
                  </a:lnTo>
                  <a:lnTo>
                    <a:pt x="1012215" y="360680"/>
                  </a:lnTo>
                  <a:lnTo>
                    <a:pt x="1003503" y="372110"/>
                  </a:lnTo>
                  <a:lnTo>
                    <a:pt x="1005281" y="365645"/>
                  </a:lnTo>
                  <a:lnTo>
                    <a:pt x="1000721" y="365645"/>
                  </a:lnTo>
                  <a:lnTo>
                    <a:pt x="1005827" y="360680"/>
                  </a:lnTo>
                  <a:lnTo>
                    <a:pt x="1005243" y="360680"/>
                  </a:lnTo>
                  <a:lnTo>
                    <a:pt x="991870" y="360680"/>
                  </a:lnTo>
                  <a:lnTo>
                    <a:pt x="990130" y="362204"/>
                  </a:lnTo>
                  <a:lnTo>
                    <a:pt x="990130" y="383540"/>
                  </a:lnTo>
                  <a:lnTo>
                    <a:pt x="987793" y="389890"/>
                  </a:lnTo>
                  <a:lnTo>
                    <a:pt x="980821" y="389890"/>
                  </a:lnTo>
                  <a:lnTo>
                    <a:pt x="980236" y="383540"/>
                  </a:lnTo>
                  <a:lnTo>
                    <a:pt x="990130" y="383540"/>
                  </a:lnTo>
                  <a:lnTo>
                    <a:pt x="990130" y="362204"/>
                  </a:lnTo>
                  <a:lnTo>
                    <a:pt x="986193" y="365645"/>
                  </a:lnTo>
                  <a:lnTo>
                    <a:pt x="979551" y="365645"/>
                  </a:lnTo>
                  <a:lnTo>
                    <a:pt x="975004" y="360680"/>
                  </a:lnTo>
                  <a:lnTo>
                    <a:pt x="981405" y="360680"/>
                  </a:lnTo>
                  <a:lnTo>
                    <a:pt x="987806" y="354330"/>
                  </a:lnTo>
                  <a:lnTo>
                    <a:pt x="983729" y="354330"/>
                  </a:lnTo>
                  <a:lnTo>
                    <a:pt x="986777" y="349250"/>
                  </a:lnTo>
                  <a:lnTo>
                    <a:pt x="979081" y="349250"/>
                  </a:lnTo>
                  <a:lnTo>
                    <a:pt x="976172" y="342900"/>
                  </a:lnTo>
                  <a:lnTo>
                    <a:pt x="986637" y="336550"/>
                  </a:lnTo>
                  <a:lnTo>
                    <a:pt x="987793" y="342900"/>
                  </a:lnTo>
                  <a:lnTo>
                    <a:pt x="983145" y="342900"/>
                  </a:lnTo>
                  <a:lnTo>
                    <a:pt x="989990" y="349250"/>
                  </a:lnTo>
                  <a:lnTo>
                    <a:pt x="994270" y="349250"/>
                  </a:lnTo>
                  <a:lnTo>
                    <a:pt x="999083" y="354330"/>
                  </a:lnTo>
                  <a:lnTo>
                    <a:pt x="1005827" y="354330"/>
                  </a:lnTo>
                  <a:lnTo>
                    <a:pt x="1005713" y="355600"/>
                  </a:lnTo>
                  <a:lnTo>
                    <a:pt x="1005611" y="356717"/>
                  </a:lnTo>
                  <a:lnTo>
                    <a:pt x="1005509" y="357708"/>
                  </a:lnTo>
                  <a:lnTo>
                    <a:pt x="1005420" y="358736"/>
                  </a:lnTo>
                  <a:lnTo>
                    <a:pt x="1005357" y="359422"/>
                  </a:lnTo>
                  <a:lnTo>
                    <a:pt x="1005243" y="360680"/>
                  </a:lnTo>
                  <a:lnTo>
                    <a:pt x="1010475" y="354330"/>
                  </a:lnTo>
                  <a:lnTo>
                    <a:pt x="1016292" y="349250"/>
                  </a:lnTo>
                  <a:lnTo>
                    <a:pt x="1022108" y="349250"/>
                  </a:lnTo>
                  <a:lnTo>
                    <a:pt x="1030820" y="342900"/>
                  </a:lnTo>
                  <a:lnTo>
                    <a:pt x="1030820" y="162560"/>
                  </a:lnTo>
                  <a:lnTo>
                    <a:pt x="1026172" y="162560"/>
                  </a:lnTo>
                  <a:lnTo>
                    <a:pt x="1026172" y="255270"/>
                  </a:lnTo>
                  <a:lnTo>
                    <a:pt x="1024432" y="261620"/>
                  </a:lnTo>
                  <a:lnTo>
                    <a:pt x="1017447" y="261620"/>
                  </a:lnTo>
                  <a:lnTo>
                    <a:pt x="1018032" y="255270"/>
                  </a:lnTo>
                  <a:lnTo>
                    <a:pt x="1026172" y="255270"/>
                  </a:lnTo>
                  <a:lnTo>
                    <a:pt x="1026172" y="162560"/>
                  </a:lnTo>
                  <a:lnTo>
                    <a:pt x="973264" y="162560"/>
                  </a:lnTo>
                  <a:lnTo>
                    <a:pt x="973264" y="331470"/>
                  </a:lnTo>
                  <a:lnTo>
                    <a:pt x="970940" y="331470"/>
                  </a:lnTo>
                  <a:lnTo>
                    <a:pt x="971054" y="330200"/>
                  </a:lnTo>
                  <a:lnTo>
                    <a:pt x="971524" y="325120"/>
                  </a:lnTo>
                  <a:lnTo>
                    <a:pt x="973264" y="331470"/>
                  </a:lnTo>
                  <a:lnTo>
                    <a:pt x="973264" y="162560"/>
                  </a:lnTo>
                  <a:lnTo>
                    <a:pt x="951674" y="162560"/>
                  </a:lnTo>
                  <a:lnTo>
                    <a:pt x="951674" y="203200"/>
                  </a:lnTo>
                  <a:lnTo>
                    <a:pt x="948842" y="203200"/>
                  </a:lnTo>
                  <a:lnTo>
                    <a:pt x="950722" y="198120"/>
                  </a:lnTo>
                  <a:lnTo>
                    <a:pt x="951674" y="203200"/>
                  </a:lnTo>
                  <a:lnTo>
                    <a:pt x="951674" y="162560"/>
                  </a:lnTo>
                  <a:lnTo>
                    <a:pt x="939546" y="162560"/>
                  </a:lnTo>
                  <a:lnTo>
                    <a:pt x="939546" y="773430"/>
                  </a:lnTo>
                  <a:lnTo>
                    <a:pt x="938961" y="778510"/>
                  </a:lnTo>
                  <a:lnTo>
                    <a:pt x="936053" y="778510"/>
                  </a:lnTo>
                  <a:lnTo>
                    <a:pt x="933729" y="784860"/>
                  </a:lnTo>
                  <a:lnTo>
                    <a:pt x="933145" y="784860"/>
                  </a:lnTo>
                  <a:lnTo>
                    <a:pt x="936053" y="778510"/>
                  </a:lnTo>
                  <a:lnTo>
                    <a:pt x="937221" y="773430"/>
                  </a:lnTo>
                  <a:lnTo>
                    <a:pt x="939546" y="773430"/>
                  </a:lnTo>
                  <a:lnTo>
                    <a:pt x="939546" y="162560"/>
                  </a:lnTo>
                  <a:lnTo>
                    <a:pt x="931989" y="162560"/>
                  </a:lnTo>
                  <a:lnTo>
                    <a:pt x="931989" y="755650"/>
                  </a:lnTo>
                  <a:lnTo>
                    <a:pt x="930821" y="762000"/>
                  </a:lnTo>
                  <a:lnTo>
                    <a:pt x="928497" y="762000"/>
                  </a:lnTo>
                  <a:lnTo>
                    <a:pt x="929081" y="755650"/>
                  </a:lnTo>
                  <a:lnTo>
                    <a:pt x="925588" y="755650"/>
                  </a:lnTo>
                  <a:lnTo>
                    <a:pt x="922096" y="762000"/>
                  </a:lnTo>
                  <a:lnTo>
                    <a:pt x="919772" y="755650"/>
                  </a:lnTo>
                  <a:lnTo>
                    <a:pt x="913384" y="755650"/>
                  </a:lnTo>
                  <a:lnTo>
                    <a:pt x="925004" y="750570"/>
                  </a:lnTo>
                  <a:lnTo>
                    <a:pt x="929081" y="750570"/>
                  </a:lnTo>
                  <a:lnTo>
                    <a:pt x="924039" y="754380"/>
                  </a:lnTo>
                  <a:lnTo>
                    <a:pt x="931405" y="750570"/>
                  </a:lnTo>
                  <a:lnTo>
                    <a:pt x="929081" y="755650"/>
                  </a:lnTo>
                  <a:lnTo>
                    <a:pt x="931989" y="755650"/>
                  </a:lnTo>
                  <a:lnTo>
                    <a:pt x="931989" y="162560"/>
                  </a:lnTo>
                  <a:lnTo>
                    <a:pt x="929220" y="162560"/>
                  </a:lnTo>
                  <a:lnTo>
                    <a:pt x="929220" y="441960"/>
                  </a:lnTo>
                  <a:lnTo>
                    <a:pt x="928789" y="447040"/>
                  </a:lnTo>
                  <a:lnTo>
                    <a:pt x="926172" y="441960"/>
                  </a:lnTo>
                  <a:lnTo>
                    <a:pt x="929220" y="441960"/>
                  </a:lnTo>
                  <a:lnTo>
                    <a:pt x="929220" y="162560"/>
                  </a:lnTo>
                  <a:lnTo>
                    <a:pt x="882980" y="162560"/>
                  </a:lnTo>
                  <a:lnTo>
                    <a:pt x="882980" y="185420"/>
                  </a:lnTo>
                  <a:lnTo>
                    <a:pt x="881253" y="198120"/>
                  </a:lnTo>
                  <a:lnTo>
                    <a:pt x="878878" y="203200"/>
                  </a:lnTo>
                  <a:lnTo>
                    <a:pt x="872680" y="203200"/>
                  </a:lnTo>
                  <a:lnTo>
                    <a:pt x="869772" y="198120"/>
                  </a:lnTo>
                  <a:lnTo>
                    <a:pt x="873848" y="191770"/>
                  </a:lnTo>
                  <a:lnTo>
                    <a:pt x="875004" y="185420"/>
                  </a:lnTo>
                  <a:lnTo>
                    <a:pt x="882980" y="185420"/>
                  </a:lnTo>
                  <a:lnTo>
                    <a:pt x="882980" y="162560"/>
                  </a:lnTo>
                  <a:lnTo>
                    <a:pt x="866863" y="162560"/>
                  </a:lnTo>
                  <a:lnTo>
                    <a:pt x="866863" y="284480"/>
                  </a:lnTo>
                  <a:lnTo>
                    <a:pt x="859155" y="284480"/>
                  </a:lnTo>
                  <a:lnTo>
                    <a:pt x="856183" y="273050"/>
                  </a:lnTo>
                  <a:lnTo>
                    <a:pt x="855497" y="261620"/>
                  </a:lnTo>
                  <a:lnTo>
                    <a:pt x="855243" y="259702"/>
                  </a:lnTo>
                  <a:lnTo>
                    <a:pt x="855243" y="633730"/>
                  </a:lnTo>
                  <a:lnTo>
                    <a:pt x="855116" y="635000"/>
                  </a:lnTo>
                  <a:lnTo>
                    <a:pt x="855002" y="636270"/>
                  </a:lnTo>
                  <a:lnTo>
                    <a:pt x="854659" y="640080"/>
                  </a:lnTo>
                  <a:lnTo>
                    <a:pt x="851166" y="640080"/>
                  </a:lnTo>
                  <a:lnTo>
                    <a:pt x="853490" y="633730"/>
                  </a:lnTo>
                  <a:lnTo>
                    <a:pt x="855243" y="633730"/>
                  </a:lnTo>
                  <a:lnTo>
                    <a:pt x="855243" y="259702"/>
                  </a:lnTo>
                  <a:lnTo>
                    <a:pt x="854659" y="255270"/>
                  </a:lnTo>
                  <a:lnTo>
                    <a:pt x="862799" y="255270"/>
                  </a:lnTo>
                  <a:lnTo>
                    <a:pt x="860082" y="261620"/>
                  </a:lnTo>
                  <a:lnTo>
                    <a:pt x="861999" y="267970"/>
                  </a:lnTo>
                  <a:lnTo>
                    <a:pt x="865327" y="279400"/>
                  </a:lnTo>
                  <a:lnTo>
                    <a:pt x="866863" y="284480"/>
                  </a:lnTo>
                  <a:lnTo>
                    <a:pt x="866863" y="162560"/>
                  </a:lnTo>
                  <a:lnTo>
                    <a:pt x="846518" y="162560"/>
                  </a:lnTo>
                  <a:lnTo>
                    <a:pt x="846518" y="372110"/>
                  </a:lnTo>
                  <a:lnTo>
                    <a:pt x="846518" y="378460"/>
                  </a:lnTo>
                  <a:lnTo>
                    <a:pt x="840701" y="378460"/>
                  </a:lnTo>
                  <a:lnTo>
                    <a:pt x="839533" y="372110"/>
                  </a:lnTo>
                  <a:lnTo>
                    <a:pt x="846518" y="372110"/>
                  </a:lnTo>
                  <a:lnTo>
                    <a:pt x="846518" y="162560"/>
                  </a:lnTo>
                  <a:lnTo>
                    <a:pt x="795934" y="162560"/>
                  </a:lnTo>
                  <a:lnTo>
                    <a:pt x="795934" y="255270"/>
                  </a:lnTo>
                  <a:lnTo>
                    <a:pt x="795350" y="261620"/>
                  </a:lnTo>
                  <a:lnTo>
                    <a:pt x="788962" y="261620"/>
                  </a:lnTo>
                  <a:lnTo>
                    <a:pt x="788962" y="255270"/>
                  </a:lnTo>
                  <a:lnTo>
                    <a:pt x="795934" y="255270"/>
                  </a:lnTo>
                  <a:lnTo>
                    <a:pt x="795934" y="162560"/>
                  </a:lnTo>
                  <a:lnTo>
                    <a:pt x="740702" y="162560"/>
                  </a:lnTo>
                  <a:lnTo>
                    <a:pt x="740702" y="220980"/>
                  </a:lnTo>
                  <a:lnTo>
                    <a:pt x="729056" y="220980"/>
                  </a:lnTo>
                  <a:lnTo>
                    <a:pt x="719988" y="209550"/>
                  </a:lnTo>
                  <a:lnTo>
                    <a:pt x="718210" y="198120"/>
                  </a:lnTo>
                  <a:lnTo>
                    <a:pt x="728484" y="191770"/>
                  </a:lnTo>
                  <a:lnTo>
                    <a:pt x="728599" y="198120"/>
                  </a:lnTo>
                  <a:lnTo>
                    <a:pt x="728675" y="203200"/>
                  </a:lnTo>
                  <a:lnTo>
                    <a:pt x="729576" y="209550"/>
                  </a:lnTo>
                  <a:lnTo>
                    <a:pt x="732993" y="214630"/>
                  </a:lnTo>
                  <a:lnTo>
                    <a:pt x="740702" y="220980"/>
                  </a:lnTo>
                  <a:lnTo>
                    <a:pt x="740702" y="162560"/>
                  </a:lnTo>
                  <a:lnTo>
                    <a:pt x="701167" y="162560"/>
                  </a:lnTo>
                  <a:lnTo>
                    <a:pt x="694766" y="168910"/>
                  </a:lnTo>
                  <a:lnTo>
                    <a:pt x="698550" y="168910"/>
                  </a:lnTo>
                  <a:lnTo>
                    <a:pt x="698855" y="173990"/>
                  </a:lnTo>
                  <a:lnTo>
                    <a:pt x="693826" y="173990"/>
                  </a:lnTo>
                  <a:lnTo>
                    <a:pt x="695591" y="180340"/>
                  </a:lnTo>
                  <a:lnTo>
                    <a:pt x="688378" y="180340"/>
                  </a:lnTo>
                  <a:lnTo>
                    <a:pt x="688949" y="185420"/>
                  </a:lnTo>
                  <a:lnTo>
                    <a:pt x="694232" y="185420"/>
                  </a:lnTo>
                  <a:lnTo>
                    <a:pt x="698182" y="191770"/>
                  </a:lnTo>
                  <a:lnTo>
                    <a:pt x="691857" y="191770"/>
                  </a:lnTo>
                  <a:lnTo>
                    <a:pt x="698652" y="198120"/>
                  </a:lnTo>
                  <a:lnTo>
                    <a:pt x="704291" y="203200"/>
                  </a:lnTo>
                  <a:lnTo>
                    <a:pt x="708952" y="203200"/>
                  </a:lnTo>
                  <a:lnTo>
                    <a:pt x="712787" y="209550"/>
                  </a:lnTo>
                  <a:lnTo>
                    <a:pt x="706107" y="209550"/>
                  </a:lnTo>
                  <a:lnTo>
                    <a:pt x="710920" y="214630"/>
                  </a:lnTo>
                  <a:lnTo>
                    <a:pt x="709637" y="218440"/>
                  </a:lnTo>
                  <a:lnTo>
                    <a:pt x="708723" y="220980"/>
                  </a:lnTo>
                  <a:lnTo>
                    <a:pt x="703491" y="214630"/>
                  </a:lnTo>
                  <a:lnTo>
                    <a:pt x="700582" y="214630"/>
                  </a:lnTo>
                  <a:lnTo>
                    <a:pt x="703834" y="220980"/>
                  </a:lnTo>
                  <a:lnTo>
                    <a:pt x="704367" y="226060"/>
                  </a:lnTo>
                  <a:lnTo>
                    <a:pt x="705319" y="226060"/>
                  </a:lnTo>
                  <a:lnTo>
                    <a:pt x="709269" y="231140"/>
                  </a:lnTo>
                  <a:lnTo>
                    <a:pt x="716622" y="226060"/>
                  </a:lnTo>
                  <a:lnTo>
                    <a:pt x="724928" y="226060"/>
                  </a:lnTo>
                  <a:lnTo>
                    <a:pt x="732256" y="232410"/>
                  </a:lnTo>
                  <a:lnTo>
                    <a:pt x="718502" y="232410"/>
                  </a:lnTo>
                  <a:lnTo>
                    <a:pt x="704646" y="238760"/>
                  </a:lnTo>
                  <a:lnTo>
                    <a:pt x="709307" y="243840"/>
                  </a:lnTo>
                  <a:lnTo>
                    <a:pt x="717448" y="238760"/>
                  </a:lnTo>
                  <a:lnTo>
                    <a:pt x="717448" y="243840"/>
                  </a:lnTo>
                  <a:lnTo>
                    <a:pt x="716191" y="246380"/>
                  </a:lnTo>
                  <a:lnTo>
                    <a:pt x="718350" y="250190"/>
                  </a:lnTo>
                  <a:lnTo>
                    <a:pt x="724560" y="250190"/>
                  </a:lnTo>
                  <a:lnTo>
                    <a:pt x="729259" y="255270"/>
                  </a:lnTo>
                  <a:lnTo>
                    <a:pt x="720585" y="255270"/>
                  </a:lnTo>
                  <a:lnTo>
                    <a:pt x="718019" y="261620"/>
                  </a:lnTo>
                  <a:lnTo>
                    <a:pt x="720356" y="261620"/>
                  </a:lnTo>
                  <a:lnTo>
                    <a:pt x="730821" y="267970"/>
                  </a:lnTo>
                  <a:lnTo>
                    <a:pt x="737209" y="267970"/>
                  </a:lnTo>
                  <a:lnTo>
                    <a:pt x="747090" y="261620"/>
                  </a:lnTo>
                  <a:lnTo>
                    <a:pt x="743610" y="267970"/>
                  </a:lnTo>
                  <a:lnTo>
                    <a:pt x="735469" y="273050"/>
                  </a:lnTo>
                  <a:lnTo>
                    <a:pt x="741857" y="273050"/>
                  </a:lnTo>
                  <a:lnTo>
                    <a:pt x="737209" y="279400"/>
                  </a:lnTo>
                  <a:lnTo>
                    <a:pt x="733717" y="279400"/>
                  </a:lnTo>
                  <a:lnTo>
                    <a:pt x="740117" y="284480"/>
                  </a:lnTo>
                  <a:lnTo>
                    <a:pt x="735469" y="284480"/>
                  </a:lnTo>
                  <a:lnTo>
                    <a:pt x="731977" y="290830"/>
                  </a:lnTo>
                  <a:lnTo>
                    <a:pt x="742442" y="290830"/>
                  </a:lnTo>
                  <a:lnTo>
                    <a:pt x="738378" y="295910"/>
                  </a:lnTo>
                  <a:lnTo>
                    <a:pt x="723252" y="295910"/>
                  </a:lnTo>
                  <a:lnTo>
                    <a:pt x="727329" y="302260"/>
                  </a:lnTo>
                  <a:lnTo>
                    <a:pt x="741286" y="308610"/>
                  </a:lnTo>
                  <a:lnTo>
                    <a:pt x="744118" y="308610"/>
                  </a:lnTo>
                  <a:lnTo>
                    <a:pt x="739216" y="313690"/>
                  </a:lnTo>
                  <a:lnTo>
                    <a:pt x="731977" y="313690"/>
                  </a:lnTo>
                  <a:lnTo>
                    <a:pt x="731393" y="320040"/>
                  </a:lnTo>
                  <a:lnTo>
                    <a:pt x="736053" y="320040"/>
                  </a:lnTo>
                  <a:lnTo>
                    <a:pt x="740702" y="325120"/>
                  </a:lnTo>
                  <a:lnTo>
                    <a:pt x="739533" y="325120"/>
                  </a:lnTo>
                  <a:lnTo>
                    <a:pt x="735469" y="331470"/>
                  </a:lnTo>
                  <a:lnTo>
                    <a:pt x="741286" y="331470"/>
                  </a:lnTo>
                  <a:lnTo>
                    <a:pt x="740841" y="335280"/>
                  </a:lnTo>
                  <a:lnTo>
                    <a:pt x="738606" y="336550"/>
                  </a:lnTo>
                  <a:lnTo>
                    <a:pt x="743610" y="342900"/>
                  </a:lnTo>
                  <a:lnTo>
                    <a:pt x="749477" y="349250"/>
                  </a:lnTo>
                  <a:lnTo>
                    <a:pt x="743026" y="354330"/>
                  </a:lnTo>
                  <a:lnTo>
                    <a:pt x="749427" y="354330"/>
                  </a:lnTo>
                  <a:lnTo>
                    <a:pt x="755815" y="349250"/>
                  </a:lnTo>
                  <a:lnTo>
                    <a:pt x="760463" y="349250"/>
                  </a:lnTo>
                  <a:lnTo>
                    <a:pt x="758139" y="342900"/>
                  </a:lnTo>
                  <a:lnTo>
                    <a:pt x="767448" y="342900"/>
                  </a:lnTo>
                  <a:lnTo>
                    <a:pt x="760463" y="349250"/>
                  </a:lnTo>
                  <a:lnTo>
                    <a:pt x="765124" y="349250"/>
                  </a:lnTo>
                  <a:lnTo>
                    <a:pt x="765695" y="354330"/>
                  </a:lnTo>
                  <a:lnTo>
                    <a:pt x="764324" y="354330"/>
                  </a:lnTo>
                  <a:lnTo>
                    <a:pt x="764273" y="354634"/>
                  </a:lnTo>
                  <a:lnTo>
                    <a:pt x="763371" y="360680"/>
                  </a:lnTo>
                  <a:lnTo>
                    <a:pt x="766279" y="360680"/>
                  </a:lnTo>
                  <a:lnTo>
                    <a:pt x="759536" y="364248"/>
                  </a:lnTo>
                  <a:lnTo>
                    <a:pt x="759155" y="364490"/>
                  </a:lnTo>
                  <a:lnTo>
                    <a:pt x="757021" y="365645"/>
                  </a:lnTo>
                  <a:lnTo>
                    <a:pt x="756869" y="365645"/>
                  </a:lnTo>
                  <a:lnTo>
                    <a:pt x="761631" y="360680"/>
                  </a:lnTo>
                  <a:lnTo>
                    <a:pt x="753491" y="360680"/>
                  </a:lnTo>
                  <a:lnTo>
                    <a:pt x="756881" y="366052"/>
                  </a:lnTo>
                  <a:lnTo>
                    <a:pt x="756475" y="366052"/>
                  </a:lnTo>
                  <a:lnTo>
                    <a:pt x="745934" y="372110"/>
                  </a:lnTo>
                  <a:lnTo>
                    <a:pt x="745350" y="372110"/>
                  </a:lnTo>
                  <a:lnTo>
                    <a:pt x="742442" y="378460"/>
                  </a:lnTo>
                  <a:lnTo>
                    <a:pt x="748842" y="372110"/>
                  </a:lnTo>
                  <a:lnTo>
                    <a:pt x="760247" y="372110"/>
                  </a:lnTo>
                  <a:lnTo>
                    <a:pt x="761288" y="378460"/>
                  </a:lnTo>
                  <a:lnTo>
                    <a:pt x="753732" y="378460"/>
                  </a:lnTo>
                  <a:lnTo>
                    <a:pt x="748258" y="383540"/>
                  </a:lnTo>
                  <a:lnTo>
                    <a:pt x="742086" y="383540"/>
                  </a:lnTo>
                  <a:lnTo>
                    <a:pt x="740918" y="389890"/>
                  </a:lnTo>
                  <a:lnTo>
                    <a:pt x="737209" y="389890"/>
                  </a:lnTo>
                  <a:lnTo>
                    <a:pt x="740702" y="394970"/>
                  </a:lnTo>
                  <a:lnTo>
                    <a:pt x="743026" y="389890"/>
                  </a:lnTo>
                  <a:lnTo>
                    <a:pt x="751344" y="389890"/>
                  </a:lnTo>
                  <a:lnTo>
                    <a:pt x="748258" y="394970"/>
                  </a:lnTo>
                  <a:lnTo>
                    <a:pt x="746036" y="394970"/>
                  </a:lnTo>
                  <a:lnTo>
                    <a:pt x="752322" y="401320"/>
                  </a:lnTo>
                  <a:lnTo>
                    <a:pt x="765695" y="401320"/>
                  </a:lnTo>
                  <a:lnTo>
                    <a:pt x="761047" y="406400"/>
                  </a:lnTo>
                  <a:lnTo>
                    <a:pt x="763955" y="406400"/>
                  </a:lnTo>
                  <a:lnTo>
                    <a:pt x="761771" y="411480"/>
                  </a:lnTo>
                  <a:lnTo>
                    <a:pt x="768184" y="407670"/>
                  </a:lnTo>
                  <a:lnTo>
                    <a:pt x="767448" y="406400"/>
                  </a:lnTo>
                  <a:lnTo>
                    <a:pt x="770928" y="406400"/>
                  </a:lnTo>
                  <a:lnTo>
                    <a:pt x="780237" y="406400"/>
                  </a:lnTo>
                  <a:lnTo>
                    <a:pt x="782561" y="412750"/>
                  </a:lnTo>
                  <a:lnTo>
                    <a:pt x="784301" y="419100"/>
                  </a:lnTo>
                  <a:lnTo>
                    <a:pt x="786625" y="430530"/>
                  </a:lnTo>
                  <a:lnTo>
                    <a:pt x="774534" y="430530"/>
                  </a:lnTo>
                  <a:lnTo>
                    <a:pt x="763155" y="435610"/>
                  </a:lnTo>
                  <a:lnTo>
                    <a:pt x="753186" y="441960"/>
                  </a:lnTo>
                  <a:lnTo>
                    <a:pt x="745363" y="447040"/>
                  </a:lnTo>
                  <a:lnTo>
                    <a:pt x="750011" y="447040"/>
                  </a:lnTo>
                  <a:lnTo>
                    <a:pt x="756983" y="447040"/>
                  </a:lnTo>
                  <a:lnTo>
                    <a:pt x="751751" y="453390"/>
                  </a:lnTo>
                  <a:lnTo>
                    <a:pt x="750011" y="447040"/>
                  </a:lnTo>
                  <a:lnTo>
                    <a:pt x="743026" y="453390"/>
                  </a:lnTo>
                  <a:lnTo>
                    <a:pt x="751166" y="453390"/>
                  </a:lnTo>
                  <a:lnTo>
                    <a:pt x="748258" y="459740"/>
                  </a:lnTo>
                  <a:lnTo>
                    <a:pt x="750582" y="459740"/>
                  </a:lnTo>
                  <a:lnTo>
                    <a:pt x="748258" y="464820"/>
                  </a:lnTo>
                  <a:lnTo>
                    <a:pt x="756399" y="464820"/>
                  </a:lnTo>
                  <a:lnTo>
                    <a:pt x="762215" y="459740"/>
                  </a:lnTo>
                  <a:lnTo>
                    <a:pt x="768019" y="459740"/>
                  </a:lnTo>
                  <a:lnTo>
                    <a:pt x="761047" y="464820"/>
                  </a:lnTo>
                  <a:lnTo>
                    <a:pt x="762215" y="464820"/>
                  </a:lnTo>
                  <a:lnTo>
                    <a:pt x="758139" y="471170"/>
                  </a:lnTo>
                  <a:lnTo>
                    <a:pt x="758723" y="471170"/>
                  </a:lnTo>
                  <a:lnTo>
                    <a:pt x="756983" y="476250"/>
                  </a:lnTo>
                  <a:lnTo>
                    <a:pt x="766279" y="471170"/>
                  </a:lnTo>
                  <a:lnTo>
                    <a:pt x="763181" y="476250"/>
                  </a:lnTo>
                  <a:lnTo>
                    <a:pt x="763663" y="476250"/>
                  </a:lnTo>
                  <a:lnTo>
                    <a:pt x="762850" y="482600"/>
                  </a:lnTo>
                  <a:lnTo>
                    <a:pt x="769772" y="482600"/>
                  </a:lnTo>
                  <a:lnTo>
                    <a:pt x="770928" y="488950"/>
                  </a:lnTo>
                  <a:lnTo>
                    <a:pt x="762304" y="488950"/>
                  </a:lnTo>
                  <a:lnTo>
                    <a:pt x="760958" y="500380"/>
                  </a:lnTo>
                  <a:lnTo>
                    <a:pt x="761923" y="500380"/>
                  </a:lnTo>
                  <a:lnTo>
                    <a:pt x="766279" y="505460"/>
                  </a:lnTo>
                  <a:lnTo>
                    <a:pt x="769327" y="511810"/>
                  </a:lnTo>
                  <a:lnTo>
                    <a:pt x="771512" y="511810"/>
                  </a:lnTo>
                  <a:lnTo>
                    <a:pt x="770928" y="516890"/>
                  </a:lnTo>
                  <a:lnTo>
                    <a:pt x="766864" y="516890"/>
                  </a:lnTo>
                  <a:lnTo>
                    <a:pt x="764540" y="523240"/>
                  </a:lnTo>
                  <a:lnTo>
                    <a:pt x="773480" y="516890"/>
                  </a:lnTo>
                  <a:lnTo>
                    <a:pt x="793026" y="516890"/>
                  </a:lnTo>
                  <a:lnTo>
                    <a:pt x="789470" y="519811"/>
                  </a:lnTo>
                  <a:lnTo>
                    <a:pt x="789470" y="546100"/>
                  </a:lnTo>
                  <a:lnTo>
                    <a:pt x="782167" y="546100"/>
                  </a:lnTo>
                  <a:lnTo>
                    <a:pt x="788377" y="541020"/>
                  </a:lnTo>
                  <a:lnTo>
                    <a:pt x="789470" y="546100"/>
                  </a:lnTo>
                  <a:lnTo>
                    <a:pt x="789470" y="519811"/>
                  </a:lnTo>
                  <a:lnTo>
                    <a:pt x="786625" y="522147"/>
                  </a:lnTo>
                  <a:lnTo>
                    <a:pt x="786625" y="523240"/>
                  </a:lnTo>
                  <a:lnTo>
                    <a:pt x="783056" y="529590"/>
                  </a:lnTo>
                  <a:lnTo>
                    <a:pt x="780719" y="529590"/>
                  </a:lnTo>
                  <a:lnTo>
                    <a:pt x="786625" y="523240"/>
                  </a:lnTo>
                  <a:lnTo>
                    <a:pt x="786625" y="522147"/>
                  </a:lnTo>
                  <a:lnTo>
                    <a:pt x="785291" y="523240"/>
                  </a:lnTo>
                  <a:lnTo>
                    <a:pt x="772020" y="523240"/>
                  </a:lnTo>
                  <a:lnTo>
                    <a:pt x="763955" y="529590"/>
                  </a:lnTo>
                  <a:lnTo>
                    <a:pt x="778535" y="529590"/>
                  </a:lnTo>
                  <a:lnTo>
                    <a:pt x="772680" y="534670"/>
                  </a:lnTo>
                  <a:lnTo>
                    <a:pt x="788377" y="534670"/>
                  </a:lnTo>
                  <a:lnTo>
                    <a:pt x="781392" y="541020"/>
                  </a:lnTo>
                  <a:lnTo>
                    <a:pt x="772680" y="541020"/>
                  </a:lnTo>
                  <a:lnTo>
                    <a:pt x="779627" y="546100"/>
                  </a:lnTo>
                  <a:lnTo>
                    <a:pt x="779881" y="546100"/>
                  </a:lnTo>
                  <a:lnTo>
                    <a:pt x="774420" y="552450"/>
                  </a:lnTo>
                  <a:lnTo>
                    <a:pt x="792441" y="552450"/>
                  </a:lnTo>
                  <a:lnTo>
                    <a:pt x="790702" y="557530"/>
                  </a:lnTo>
                  <a:lnTo>
                    <a:pt x="796010" y="557530"/>
                  </a:lnTo>
                  <a:lnTo>
                    <a:pt x="799388" y="563880"/>
                  </a:lnTo>
                  <a:lnTo>
                    <a:pt x="809891" y="563880"/>
                  </a:lnTo>
                  <a:lnTo>
                    <a:pt x="816279" y="557530"/>
                  </a:lnTo>
                  <a:lnTo>
                    <a:pt x="830237" y="557530"/>
                  </a:lnTo>
                  <a:lnTo>
                    <a:pt x="822680" y="563880"/>
                  </a:lnTo>
                  <a:lnTo>
                    <a:pt x="811288" y="563880"/>
                  </a:lnTo>
                  <a:lnTo>
                    <a:pt x="806983" y="570230"/>
                  </a:lnTo>
                  <a:lnTo>
                    <a:pt x="809307" y="570230"/>
                  </a:lnTo>
                  <a:lnTo>
                    <a:pt x="824420" y="570230"/>
                  </a:lnTo>
                  <a:lnTo>
                    <a:pt x="822680" y="575310"/>
                  </a:lnTo>
                  <a:lnTo>
                    <a:pt x="806983" y="575310"/>
                  </a:lnTo>
                  <a:lnTo>
                    <a:pt x="809307" y="570230"/>
                  </a:lnTo>
                  <a:lnTo>
                    <a:pt x="802157" y="575310"/>
                  </a:lnTo>
                  <a:lnTo>
                    <a:pt x="799414" y="575310"/>
                  </a:lnTo>
                  <a:lnTo>
                    <a:pt x="791286" y="581660"/>
                  </a:lnTo>
                  <a:lnTo>
                    <a:pt x="791286" y="586740"/>
                  </a:lnTo>
                  <a:lnTo>
                    <a:pt x="800582" y="581660"/>
                  </a:lnTo>
                  <a:lnTo>
                    <a:pt x="800582" y="593090"/>
                  </a:lnTo>
                  <a:lnTo>
                    <a:pt x="807567" y="593090"/>
                  </a:lnTo>
                  <a:lnTo>
                    <a:pt x="809891" y="586740"/>
                  </a:lnTo>
                  <a:lnTo>
                    <a:pt x="819785" y="586740"/>
                  </a:lnTo>
                  <a:lnTo>
                    <a:pt x="812355" y="598170"/>
                  </a:lnTo>
                  <a:lnTo>
                    <a:pt x="805586" y="604520"/>
                  </a:lnTo>
                  <a:lnTo>
                    <a:pt x="817702" y="604520"/>
                  </a:lnTo>
                  <a:lnTo>
                    <a:pt x="824712" y="598170"/>
                  </a:lnTo>
                  <a:lnTo>
                    <a:pt x="829106" y="598170"/>
                  </a:lnTo>
                  <a:lnTo>
                    <a:pt x="829068" y="599440"/>
                  </a:lnTo>
                  <a:lnTo>
                    <a:pt x="828497" y="604520"/>
                  </a:lnTo>
                  <a:lnTo>
                    <a:pt x="815124" y="610870"/>
                  </a:lnTo>
                  <a:lnTo>
                    <a:pt x="822680" y="610870"/>
                  </a:lnTo>
                  <a:lnTo>
                    <a:pt x="820877" y="615950"/>
                  </a:lnTo>
                  <a:lnTo>
                    <a:pt x="824420" y="615950"/>
                  </a:lnTo>
                  <a:lnTo>
                    <a:pt x="823264" y="610870"/>
                  </a:lnTo>
                  <a:lnTo>
                    <a:pt x="830326" y="610870"/>
                  </a:lnTo>
                  <a:lnTo>
                    <a:pt x="830237" y="615950"/>
                  </a:lnTo>
                  <a:lnTo>
                    <a:pt x="833145" y="615950"/>
                  </a:lnTo>
                  <a:lnTo>
                    <a:pt x="822096" y="622300"/>
                  </a:lnTo>
                  <a:lnTo>
                    <a:pt x="827125" y="627380"/>
                  </a:lnTo>
                  <a:lnTo>
                    <a:pt x="833513" y="627380"/>
                  </a:lnTo>
                  <a:lnTo>
                    <a:pt x="840003" y="633730"/>
                  </a:lnTo>
                  <a:lnTo>
                    <a:pt x="841870" y="633730"/>
                  </a:lnTo>
                  <a:lnTo>
                    <a:pt x="837793" y="640080"/>
                  </a:lnTo>
                  <a:lnTo>
                    <a:pt x="835469" y="640080"/>
                  </a:lnTo>
                  <a:lnTo>
                    <a:pt x="841413" y="645160"/>
                  </a:lnTo>
                  <a:lnTo>
                    <a:pt x="844194" y="651510"/>
                  </a:lnTo>
                  <a:lnTo>
                    <a:pt x="844207" y="651725"/>
                  </a:lnTo>
                  <a:lnTo>
                    <a:pt x="844791" y="662940"/>
                  </a:lnTo>
                  <a:lnTo>
                    <a:pt x="844194" y="674370"/>
                  </a:lnTo>
                  <a:lnTo>
                    <a:pt x="855243" y="668020"/>
                  </a:lnTo>
                  <a:lnTo>
                    <a:pt x="851750" y="674370"/>
                  </a:lnTo>
                  <a:lnTo>
                    <a:pt x="855814" y="668020"/>
                  </a:lnTo>
                  <a:lnTo>
                    <a:pt x="861631" y="668020"/>
                  </a:lnTo>
                  <a:lnTo>
                    <a:pt x="856399" y="674370"/>
                  </a:lnTo>
                  <a:lnTo>
                    <a:pt x="861999" y="674370"/>
                  </a:lnTo>
                  <a:lnTo>
                    <a:pt x="870280" y="680720"/>
                  </a:lnTo>
                  <a:lnTo>
                    <a:pt x="875398" y="685800"/>
                  </a:lnTo>
                  <a:lnTo>
                    <a:pt x="875004" y="692150"/>
                  </a:lnTo>
                  <a:lnTo>
                    <a:pt x="871512" y="692150"/>
                  </a:lnTo>
                  <a:lnTo>
                    <a:pt x="874890" y="697230"/>
                  </a:lnTo>
                  <a:lnTo>
                    <a:pt x="881913" y="692150"/>
                  </a:lnTo>
                  <a:lnTo>
                    <a:pt x="887945" y="692150"/>
                  </a:lnTo>
                  <a:lnTo>
                    <a:pt x="888377" y="697230"/>
                  </a:lnTo>
                  <a:lnTo>
                    <a:pt x="886053" y="697230"/>
                  </a:lnTo>
                  <a:lnTo>
                    <a:pt x="887793" y="703580"/>
                  </a:lnTo>
                  <a:lnTo>
                    <a:pt x="892441" y="703580"/>
                  </a:lnTo>
                  <a:lnTo>
                    <a:pt x="896518" y="708660"/>
                  </a:lnTo>
                  <a:lnTo>
                    <a:pt x="900010" y="715010"/>
                  </a:lnTo>
                  <a:lnTo>
                    <a:pt x="902335" y="721360"/>
                  </a:lnTo>
                  <a:lnTo>
                    <a:pt x="898842" y="726440"/>
                  </a:lnTo>
                  <a:lnTo>
                    <a:pt x="904951" y="726440"/>
                  </a:lnTo>
                  <a:lnTo>
                    <a:pt x="907199" y="732790"/>
                  </a:lnTo>
                  <a:lnTo>
                    <a:pt x="910209" y="732790"/>
                  </a:lnTo>
                  <a:lnTo>
                    <a:pt x="918616" y="726440"/>
                  </a:lnTo>
                  <a:lnTo>
                    <a:pt x="915974" y="737870"/>
                  </a:lnTo>
                  <a:lnTo>
                    <a:pt x="913663" y="737870"/>
                  </a:lnTo>
                  <a:lnTo>
                    <a:pt x="912228" y="744220"/>
                  </a:lnTo>
                  <a:lnTo>
                    <a:pt x="912215" y="755650"/>
                  </a:lnTo>
                  <a:lnTo>
                    <a:pt x="910031" y="755650"/>
                  </a:lnTo>
                  <a:lnTo>
                    <a:pt x="903808" y="762000"/>
                  </a:lnTo>
                  <a:lnTo>
                    <a:pt x="899426" y="755650"/>
                  </a:lnTo>
                  <a:lnTo>
                    <a:pt x="903198" y="750570"/>
                  </a:lnTo>
                  <a:lnTo>
                    <a:pt x="903427" y="744220"/>
                  </a:lnTo>
                  <a:lnTo>
                    <a:pt x="903109" y="744220"/>
                  </a:lnTo>
                  <a:lnTo>
                    <a:pt x="905243" y="737870"/>
                  </a:lnTo>
                  <a:lnTo>
                    <a:pt x="900010" y="737870"/>
                  </a:lnTo>
                  <a:lnTo>
                    <a:pt x="898258" y="744220"/>
                  </a:lnTo>
                  <a:lnTo>
                    <a:pt x="895350" y="744220"/>
                  </a:lnTo>
                  <a:lnTo>
                    <a:pt x="887793" y="750570"/>
                  </a:lnTo>
                  <a:lnTo>
                    <a:pt x="886637" y="744220"/>
                  </a:lnTo>
                  <a:lnTo>
                    <a:pt x="884313" y="744220"/>
                  </a:lnTo>
                  <a:lnTo>
                    <a:pt x="885469" y="750570"/>
                  </a:lnTo>
                  <a:lnTo>
                    <a:pt x="879081" y="755650"/>
                  </a:lnTo>
                  <a:lnTo>
                    <a:pt x="877912" y="767080"/>
                  </a:lnTo>
                  <a:lnTo>
                    <a:pt x="875004" y="762000"/>
                  </a:lnTo>
                  <a:lnTo>
                    <a:pt x="876744" y="755650"/>
                  </a:lnTo>
                  <a:lnTo>
                    <a:pt x="871512" y="755650"/>
                  </a:lnTo>
                  <a:lnTo>
                    <a:pt x="873848" y="750570"/>
                  </a:lnTo>
                  <a:lnTo>
                    <a:pt x="870356" y="750570"/>
                  </a:lnTo>
                  <a:lnTo>
                    <a:pt x="866279" y="755650"/>
                  </a:lnTo>
                  <a:lnTo>
                    <a:pt x="865124" y="750570"/>
                  </a:lnTo>
                  <a:lnTo>
                    <a:pt x="866863" y="744220"/>
                  </a:lnTo>
                  <a:lnTo>
                    <a:pt x="873264" y="737870"/>
                  </a:lnTo>
                  <a:lnTo>
                    <a:pt x="873848" y="732790"/>
                  </a:lnTo>
                  <a:lnTo>
                    <a:pt x="869315" y="737870"/>
                  </a:lnTo>
                  <a:lnTo>
                    <a:pt x="861580" y="737870"/>
                  </a:lnTo>
                  <a:lnTo>
                    <a:pt x="856399" y="744220"/>
                  </a:lnTo>
                  <a:lnTo>
                    <a:pt x="858723" y="737870"/>
                  </a:lnTo>
                  <a:lnTo>
                    <a:pt x="861339" y="734060"/>
                  </a:lnTo>
                  <a:lnTo>
                    <a:pt x="858139" y="736600"/>
                  </a:lnTo>
                  <a:lnTo>
                    <a:pt x="860475" y="732790"/>
                  </a:lnTo>
                  <a:lnTo>
                    <a:pt x="857796" y="732790"/>
                  </a:lnTo>
                  <a:lnTo>
                    <a:pt x="855243" y="737870"/>
                  </a:lnTo>
                  <a:lnTo>
                    <a:pt x="852335" y="737870"/>
                  </a:lnTo>
                  <a:lnTo>
                    <a:pt x="852906" y="732790"/>
                  </a:lnTo>
                  <a:lnTo>
                    <a:pt x="854659" y="732790"/>
                  </a:lnTo>
                  <a:lnTo>
                    <a:pt x="851166" y="726440"/>
                  </a:lnTo>
                  <a:lnTo>
                    <a:pt x="841286" y="732790"/>
                  </a:lnTo>
                  <a:lnTo>
                    <a:pt x="838962" y="726440"/>
                  </a:lnTo>
                  <a:lnTo>
                    <a:pt x="842391" y="721360"/>
                  </a:lnTo>
                  <a:lnTo>
                    <a:pt x="846645" y="721360"/>
                  </a:lnTo>
                  <a:lnTo>
                    <a:pt x="849426" y="715010"/>
                  </a:lnTo>
                  <a:lnTo>
                    <a:pt x="822096" y="715010"/>
                  </a:lnTo>
                  <a:lnTo>
                    <a:pt x="816902" y="721360"/>
                  </a:lnTo>
                  <a:lnTo>
                    <a:pt x="816724" y="715010"/>
                  </a:lnTo>
                  <a:lnTo>
                    <a:pt x="817194" y="708660"/>
                  </a:lnTo>
                  <a:lnTo>
                    <a:pt x="815695" y="708660"/>
                  </a:lnTo>
                  <a:lnTo>
                    <a:pt x="821512" y="703580"/>
                  </a:lnTo>
                  <a:lnTo>
                    <a:pt x="819772" y="703580"/>
                  </a:lnTo>
                  <a:lnTo>
                    <a:pt x="817448" y="697230"/>
                  </a:lnTo>
                  <a:lnTo>
                    <a:pt x="808139" y="703580"/>
                  </a:lnTo>
                  <a:lnTo>
                    <a:pt x="797674" y="703580"/>
                  </a:lnTo>
                  <a:lnTo>
                    <a:pt x="801751" y="697230"/>
                  </a:lnTo>
                  <a:lnTo>
                    <a:pt x="801751" y="692150"/>
                  </a:lnTo>
                  <a:lnTo>
                    <a:pt x="796518" y="692150"/>
                  </a:lnTo>
                  <a:lnTo>
                    <a:pt x="795350" y="685800"/>
                  </a:lnTo>
                  <a:lnTo>
                    <a:pt x="791286" y="692150"/>
                  </a:lnTo>
                  <a:lnTo>
                    <a:pt x="790117" y="685800"/>
                  </a:lnTo>
                  <a:lnTo>
                    <a:pt x="791857" y="680720"/>
                  </a:lnTo>
                  <a:lnTo>
                    <a:pt x="770356" y="680720"/>
                  </a:lnTo>
                  <a:lnTo>
                    <a:pt x="770356" y="685800"/>
                  </a:lnTo>
                  <a:lnTo>
                    <a:pt x="769188" y="692150"/>
                  </a:lnTo>
                  <a:lnTo>
                    <a:pt x="766864" y="692150"/>
                  </a:lnTo>
                  <a:lnTo>
                    <a:pt x="764540" y="697230"/>
                  </a:lnTo>
                  <a:lnTo>
                    <a:pt x="763955" y="692150"/>
                  </a:lnTo>
                  <a:lnTo>
                    <a:pt x="764540" y="692150"/>
                  </a:lnTo>
                  <a:lnTo>
                    <a:pt x="767448" y="685800"/>
                  </a:lnTo>
                  <a:lnTo>
                    <a:pt x="770356" y="685800"/>
                  </a:lnTo>
                  <a:lnTo>
                    <a:pt x="770356" y="680720"/>
                  </a:lnTo>
                  <a:lnTo>
                    <a:pt x="764540" y="680720"/>
                  </a:lnTo>
                  <a:lnTo>
                    <a:pt x="766864" y="674370"/>
                  </a:lnTo>
                  <a:lnTo>
                    <a:pt x="769188" y="668020"/>
                  </a:lnTo>
                  <a:lnTo>
                    <a:pt x="767448" y="668020"/>
                  </a:lnTo>
                  <a:lnTo>
                    <a:pt x="763955" y="662940"/>
                  </a:lnTo>
                  <a:lnTo>
                    <a:pt x="758723" y="674370"/>
                  </a:lnTo>
                  <a:lnTo>
                    <a:pt x="761047" y="668020"/>
                  </a:lnTo>
                  <a:lnTo>
                    <a:pt x="758139" y="674370"/>
                  </a:lnTo>
                  <a:lnTo>
                    <a:pt x="754976" y="679450"/>
                  </a:lnTo>
                  <a:lnTo>
                    <a:pt x="756107" y="674370"/>
                  </a:lnTo>
                  <a:lnTo>
                    <a:pt x="757555" y="668020"/>
                  </a:lnTo>
                  <a:lnTo>
                    <a:pt x="751166" y="668020"/>
                  </a:lnTo>
                  <a:lnTo>
                    <a:pt x="746061" y="674370"/>
                  </a:lnTo>
                  <a:lnTo>
                    <a:pt x="744766" y="668020"/>
                  </a:lnTo>
                  <a:lnTo>
                    <a:pt x="743610" y="668020"/>
                  </a:lnTo>
                  <a:lnTo>
                    <a:pt x="738378" y="668020"/>
                  </a:lnTo>
                  <a:lnTo>
                    <a:pt x="744766" y="662940"/>
                  </a:lnTo>
                  <a:lnTo>
                    <a:pt x="744181" y="662940"/>
                  </a:lnTo>
                  <a:lnTo>
                    <a:pt x="749998" y="651510"/>
                  </a:lnTo>
                  <a:lnTo>
                    <a:pt x="747674" y="651510"/>
                  </a:lnTo>
                  <a:lnTo>
                    <a:pt x="748258" y="645160"/>
                  </a:lnTo>
                  <a:lnTo>
                    <a:pt x="747674" y="645160"/>
                  </a:lnTo>
                  <a:lnTo>
                    <a:pt x="747674" y="640080"/>
                  </a:lnTo>
                  <a:lnTo>
                    <a:pt x="746518" y="645160"/>
                  </a:lnTo>
                  <a:lnTo>
                    <a:pt x="735736" y="651510"/>
                  </a:lnTo>
                  <a:lnTo>
                    <a:pt x="720928" y="651510"/>
                  </a:lnTo>
                  <a:lnTo>
                    <a:pt x="728865" y="645160"/>
                  </a:lnTo>
                  <a:lnTo>
                    <a:pt x="731685" y="645160"/>
                  </a:lnTo>
                  <a:lnTo>
                    <a:pt x="733196" y="640080"/>
                  </a:lnTo>
                  <a:lnTo>
                    <a:pt x="737209" y="640080"/>
                  </a:lnTo>
                  <a:lnTo>
                    <a:pt x="739533" y="627380"/>
                  </a:lnTo>
                  <a:lnTo>
                    <a:pt x="732561" y="627380"/>
                  </a:lnTo>
                  <a:lnTo>
                    <a:pt x="735469" y="622300"/>
                  </a:lnTo>
                  <a:lnTo>
                    <a:pt x="734301" y="622300"/>
                  </a:lnTo>
                  <a:lnTo>
                    <a:pt x="730237" y="627380"/>
                  </a:lnTo>
                  <a:lnTo>
                    <a:pt x="723836" y="627380"/>
                  </a:lnTo>
                  <a:lnTo>
                    <a:pt x="725004" y="622300"/>
                  </a:lnTo>
                  <a:lnTo>
                    <a:pt x="725589" y="615950"/>
                  </a:lnTo>
                  <a:lnTo>
                    <a:pt x="725004" y="610870"/>
                  </a:lnTo>
                  <a:lnTo>
                    <a:pt x="716280" y="610870"/>
                  </a:lnTo>
                  <a:lnTo>
                    <a:pt x="709663" y="615950"/>
                  </a:lnTo>
                  <a:lnTo>
                    <a:pt x="707555" y="615950"/>
                  </a:lnTo>
                  <a:lnTo>
                    <a:pt x="707555" y="622300"/>
                  </a:lnTo>
                  <a:lnTo>
                    <a:pt x="701751" y="633730"/>
                  </a:lnTo>
                  <a:lnTo>
                    <a:pt x="701167" y="627380"/>
                  </a:lnTo>
                  <a:lnTo>
                    <a:pt x="704075" y="627380"/>
                  </a:lnTo>
                  <a:lnTo>
                    <a:pt x="707555" y="622300"/>
                  </a:lnTo>
                  <a:lnTo>
                    <a:pt x="707555" y="615950"/>
                  </a:lnTo>
                  <a:lnTo>
                    <a:pt x="688949" y="615950"/>
                  </a:lnTo>
                  <a:lnTo>
                    <a:pt x="693026" y="610870"/>
                  </a:lnTo>
                  <a:lnTo>
                    <a:pt x="699414" y="610870"/>
                  </a:lnTo>
                  <a:lnTo>
                    <a:pt x="701751" y="604520"/>
                  </a:lnTo>
                  <a:lnTo>
                    <a:pt x="697090" y="604520"/>
                  </a:lnTo>
                  <a:lnTo>
                    <a:pt x="698703" y="599440"/>
                  </a:lnTo>
                  <a:lnTo>
                    <a:pt x="694182" y="602234"/>
                  </a:lnTo>
                  <a:lnTo>
                    <a:pt x="694182" y="604520"/>
                  </a:lnTo>
                  <a:lnTo>
                    <a:pt x="689533" y="610870"/>
                  </a:lnTo>
                  <a:lnTo>
                    <a:pt x="684301" y="610870"/>
                  </a:lnTo>
                  <a:lnTo>
                    <a:pt x="694182" y="604520"/>
                  </a:lnTo>
                  <a:lnTo>
                    <a:pt x="694182" y="602234"/>
                  </a:lnTo>
                  <a:lnTo>
                    <a:pt x="692518" y="603250"/>
                  </a:lnTo>
                  <a:lnTo>
                    <a:pt x="693610" y="604520"/>
                  </a:lnTo>
                  <a:lnTo>
                    <a:pt x="682561" y="610870"/>
                  </a:lnTo>
                  <a:lnTo>
                    <a:pt x="676986" y="598170"/>
                  </a:lnTo>
                  <a:lnTo>
                    <a:pt x="671588" y="593090"/>
                  </a:lnTo>
                  <a:lnTo>
                    <a:pt x="666292" y="586740"/>
                  </a:lnTo>
                  <a:lnTo>
                    <a:pt x="661047" y="575310"/>
                  </a:lnTo>
                  <a:lnTo>
                    <a:pt x="671499" y="570230"/>
                  </a:lnTo>
                  <a:lnTo>
                    <a:pt x="681469" y="563880"/>
                  </a:lnTo>
                  <a:lnTo>
                    <a:pt x="690232" y="557530"/>
                  </a:lnTo>
                  <a:lnTo>
                    <a:pt x="697090" y="552450"/>
                  </a:lnTo>
                  <a:lnTo>
                    <a:pt x="694182" y="552450"/>
                  </a:lnTo>
                  <a:lnTo>
                    <a:pt x="688949" y="552450"/>
                  </a:lnTo>
                  <a:lnTo>
                    <a:pt x="686041" y="552450"/>
                  </a:lnTo>
                  <a:lnTo>
                    <a:pt x="692442" y="546100"/>
                  </a:lnTo>
                  <a:lnTo>
                    <a:pt x="693610" y="546100"/>
                  </a:lnTo>
                  <a:lnTo>
                    <a:pt x="692759" y="547370"/>
                  </a:lnTo>
                  <a:lnTo>
                    <a:pt x="694182" y="552450"/>
                  </a:lnTo>
                  <a:lnTo>
                    <a:pt x="699998" y="546100"/>
                  </a:lnTo>
                  <a:lnTo>
                    <a:pt x="695350" y="546100"/>
                  </a:lnTo>
                  <a:lnTo>
                    <a:pt x="695934" y="541020"/>
                  </a:lnTo>
                  <a:lnTo>
                    <a:pt x="689229" y="543560"/>
                  </a:lnTo>
                  <a:lnTo>
                    <a:pt x="691857" y="541020"/>
                  </a:lnTo>
                  <a:lnTo>
                    <a:pt x="686625" y="541020"/>
                  </a:lnTo>
                  <a:lnTo>
                    <a:pt x="682904" y="544830"/>
                  </a:lnTo>
                  <a:lnTo>
                    <a:pt x="679653" y="546100"/>
                  </a:lnTo>
                  <a:lnTo>
                    <a:pt x="676160" y="546100"/>
                  </a:lnTo>
                  <a:lnTo>
                    <a:pt x="681977" y="541020"/>
                  </a:lnTo>
                  <a:lnTo>
                    <a:pt x="684301" y="541020"/>
                  </a:lnTo>
                  <a:lnTo>
                    <a:pt x="686041" y="534670"/>
                  </a:lnTo>
                  <a:lnTo>
                    <a:pt x="677329" y="541020"/>
                  </a:lnTo>
                  <a:lnTo>
                    <a:pt x="679919" y="534670"/>
                  </a:lnTo>
                  <a:lnTo>
                    <a:pt x="680110" y="534670"/>
                  </a:lnTo>
                  <a:lnTo>
                    <a:pt x="686625" y="529590"/>
                  </a:lnTo>
                  <a:lnTo>
                    <a:pt x="680554" y="529590"/>
                  </a:lnTo>
                  <a:lnTo>
                    <a:pt x="681913" y="523240"/>
                  </a:lnTo>
                  <a:lnTo>
                    <a:pt x="690118" y="516890"/>
                  </a:lnTo>
                  <a:lnTo>
                    <a:pt x="674497" y="516890"/>
                  </a:lnTo>
                  <a:lnTo>
                    <a:pt x="669188" y="511810"/>
                  </a:lnTo>
                  <a:lnTo>
                    <a:pt x="673252" y="511810"/>
                  </a:lnTo>
                  <a:lnTo>
                    <a:pt x="677329" y="505460"/>
                  </a:lnTo>
                  <a:lnTo>
                    <a:pt x="674014" y="505460"/>
                  </a:lnTo>
                  <a:lnTo>
                    <a:pt x="681977" y="500380"/>
                  </a:lnTo>
                  <a:lnTo>
                    <a:pt x="670572" y="500380"/>
                  </a:lnTo>
                  <a:lnTo>
                    <a:pt x="666038" y="505460"/>
                  </a:lnTo>
                  <a:lnTo>
                    <a:pt x="671639" y="505460"/>
                  </a:lnTo>
                  <a:lnTo>
                    <a:pt x="665111" y="511810"/>
                  </a:lnTo>
                  <a:lnTo>
                    <a:pt x="653491" y="511810"/>
                  </a:lnTo>
                  <a:lnTo>
                    <a:pt x="661123" y="505460"/>
                  </a:lnTo>
                  <a:lnTo>
                    <a:pt x="660463" y="505460"/>
                  </a:lnTo>
                  <a:lnTo>
                    <a:pt x="665911" y="500380"/>
                  </a:lnTo>
                  <a:lnTo>
                    <a:pt x="659879" y="500380"/>
                  </a:lnTo>
                  <a:lnTo>
                    <a:pt x="666864" y="494030"/>
                  </a:lnTo>
                  <a:lnTo>
                    <a:pt x="675576" y="488950"/>
                  </a:lnTo>
                  <a:lnTo>
                    <a:pt x="680237" y="488950"/>
                  </a:lnTo>
                  <a:lnTo>
                    <a:pt x="679069" y="482600"/>
                  </a:lnTo>
                  <a:lnTo>
                    <a:pt x="670306" y="486410"/>
                  </a:lnTo>
                  <a:lnTo>
                    <a:pt x="674420" y="482600"/>
                  </a:lnTo>
                  <a:lnTo>
                    <a:pt x="670344" y="482600"/>
                  </a:lnTo>
                  <a:lnTo>
                    <a:pt x="667448" y="484047"/>
                  </a:lnTo>
                  <a:lnTo>
                    <a:pt x="667448" y="488950"/>
                  </a:lnTo>
                  <a:lnTo>
                    <a:pt x="659879" y="494030"/>
                  </a:lnTo>
                  <a:lnTo>
                    <a:pt x="659130" y="494030"/>
                  </a:lnTo>
                  <a:lnTo>
                    <a:pt x="663003" y="488950"/>
                  </a:lnTo>
                  <a:lnTo>
                    <a:pt x="667448" y="488950"/>
                  </a:lnTo>
                  <a:lnTo>
                    <a:pt x="667448" y="484047"/>
                  </a:lnTo>
                  <a:lnTo>
                    <a:pt x="657555" y="488950"/>
                  </a:lnTo>
                  <a:lnTo>
                    <a:pt x="657555" y="482600"/>
                  </a:lnTo>
                  <a:lnTo>
                    <a:pt x="655154" y="482600"/>
                  </a:lnTo>
                  <a:lnTo>
                    <a:pt x="652411" y="476250"/>
                  </a:lnTo>
                  <a:lnTo>
                    <a:pt x="648258" y="476250"/>
                  </a:lnTo>
                  <a:lnTo>
                    <a:pt x="635469" y="482600"/>
                  </a:lnTo>
                  <a:lnTo>
                    <a:pt x="633133" y="482600"/>
                  </a:lnTo>
                  <a:lnTo>
                    <a:pt x="636041" y="476250"/>
                  </a:lnTo>
                  <a:lnTo>
                    <a:pt x="629653" y="476250"/>
                  </a:lnTo>
                  <a:lnTo>
                    <a:pt x="631977" y="471170"/>
                  </a:lnTo>
                  <a:lnTo>
                    <a:pt x="654240" y="471170"/>
                  </a:lnTo>
                  <a:lnTo>
                    <a:pt x="662787" y="464820"/>
                  </a:lnTo>
                  <a:lnTo>
                    <a:pt x="664540" y="459740"/>
                  </a:lnTo>
                  <a:lnTo>
                    <a:pt x="654646" y="464820"/>
                  </a:lnTo>
                  <a:lnTo>
                    <a:pt x="656971" y="459740"/>
                  </a:lnTo>
                  <a:lnTo>
                    <a:pt x="647090" y="459740"/>
                  </a:lnTo>
                  <a:lnTo>
                    <a:pt x="640118" y="464820"/>
                  </a:lnTo>
                  <a:lnTo>
                    <a:pt x="638149" y="459740"/>
                  </a:lnTo>
                  <a:lnTo>
                    <a:pt x="646658" y="453390"/>
                  </a:lnTo>
                  <a:lnTo>
                    <a:pt x="654507" y="447040"/>
                  </a:lnTo>
                  <a:lnTo>
                    <a:pt x="650582" y="447040"/>
                  </a:lnTo>
                  <a:lnTo>
                    <a:pt x="643280" y="453390"/>
                  </a:lnTo>
                  <a:lnTo>
                    <a:pt x="632180" y="453390"/>
                  </a:lnTo>
                  <a:lnTo>
                    <a:pt x="633603" y="448310"/>
                  </a:lnTo>
                  <a:lnTo>
                    <a:pt x="634885" y="441960"/>
                  </a:lnTo>
                  <a:lnTo>
                    <a:pt x="632561" y="441960"/>
                  </a:lnTo>
                  <a:lnTo>
                    <a:pt x="644766" y="435610"/>
                  </a:lnTo>
                  <a:lnTo>
                    <a:pt x="641273" y="435610"/>
                  </a:lnTo>
                  <a:lnTo>
                    <a:pt x="630809" y="430530"/>
                  </a:lnTo>
                  <a:lnTo>
                    <a:pt x="627329" y="424180"/>
                  </a:lnTo>
                  <a:lnTo>
                    <a:pt x="638365" y="424180"/>
                  </a:lnTo>
                  <a:lnTo>
                    <a:pt x="634657" y="419100"/>
                  </a:lnTo>
                  <a:lnTo>
                    <a:pt x="634682" y="417830"/>
                  </a:lnTo>
                  <a:lnTo>
                    <a:pt x="634809" y="412750"/>
                  </a:lnTo>
                  <a:lnTo>
                    <a:pt x="637476" y="406400"/>
                  </a:lnTo>
                  <a:lnTo>
                    <a:pt x="641273" y="401320"/>
                  </a:lnTo>
                  <a:lnTo>
                    <a:pt x="637209" y="401320"/>
                  </a:lnTo>
                  <a:lnTo>
                    <a:pt x="640702" y="394970"/>
                  </a:lnTo>
                  <a:lnTo>
                    <a:pt x="630237" y="401320"/>
                  </a:lnTo>
                  <a:lnTo>
                    <a:pt x="624420" y="401320"/>
                  </a:lnTo>
                  <a:lnTo>
                    <a:pt x="631393" y="394970"/>
                  </a:lnTo>
                  <a:lnTo>
                    <a:pt x="620928" y="394970"/>
                  </a:lnTo>
                  <a:lnTo>
                    <a:pt x="618693" y="389890"/>
                  </a:lnTo>
                  <a:lnTo>
                    <a:pt x="622668" y="383540"/>
                  </a:lnTo>
                  <a:lnTo>
                    <a:pt x="610958" y="383540"/>
                  </a:lnTo>
                  <a:lnTo>
                    <a:pt x="612203" y="378460"/>
                  </a:lnTo>
                  <a:lnTo>
                    <a:pt x="614527" y="378460"/>
                  </a:lnTo>
                  <a:lnTo>
                    <a:pt x="614641" y="372110"/>
                  </a:lnTo>
                  <a:lnTo>
                    <a:pt x="613295" y="366052"/>
                  </a:lnTo>
                  <a:lnTo>
                    <a:pt x="613321" y="365277"/>
                  </a:lnTo>
                  <a:lnTo>
                    <a:pt x="614210" y="360680"/>
                  </a:lnTo>
                  <a:lnTo>
                    <a:pt x="621512" y="354330"/>
                  </a:lnTo>
                  <a:lnTo>
                    <a:pt x="615454" y="354330"/>
                  </a:lnTo>
                  <a:lnTo>
                    <a:pt x="615505" y="353060"/>
                  </a:lnTo>
                  <a:lnTo>
                    <a:pt x="615772" y="349250"/>
                  </a:lnTo>
                  <a:lnTo>
                    <a:pt x="605231" y="349250"/>
                  </a:lnTo>
                  <a:lnTo>
                    <a:pt x="615111" y="342900"/>
                  </a:lnTo>
                  <a:lnTo>
                    <a:pt x="619188" y="342900"/>
                  </a:lnTo>
                  <a:lnTo>
                    <a:pt x="625576" y="336550"/>
                  </a:lnTo>
                  <a:lnTo>
                    <a:pt x="626160" y="331470"/>
                  </a:lnTo>
                  <a:lnTo>
                    <a:pt x="611632" y="336550"/>
                  </a:lnTo>
                  <a:lnTo>
                    <a:pt x="608723" y="331470"/>
                  </a:lnTo>
                  <a:lnTo>
                    <a:pt x="608139" y="331470"/>
                  </a:lnTo>
                  <a:lnTo>
                    <a:pt x="609727" y="330200"/>
                  </a:lnTo>
                  <a:lnTo>
                    <a:pt x="608609" y="325120"/>
                  </a:lnTo>
                  <a:lnTo>
                    <a:pt x="611911" y="325120"/>
                  </a:lnTo>
                  <a:lnTo>
                    <a:pt x="617410" y="320040"/>
                  </a:lnTo>
                  <a:lnTo>
                    <a:pt x="622668" y="320040"/>
                  </a:lnTo>
                  <a:lnTo>
                    <a:pt x="612203" y="313690"/>
                  </a:lnTo>
                  <a:lnTo>
                    <a:pt x="622528" y="313690"/>
                  </a:lnTo>
                  <a:lnTo>
                    <a:pt x="625652" y="308610"/>
                  </a:lnTo>
                  <a:lnTo>
                    <a:pt x="620344" y="308610"/>
                  </a:lnTo>
                  <a:lnTo>
                    <a:pt x="619760" y="302260"/>
                  </a:lnTo>
                  <a:lnTo>
                    <a:pt x="624420" y="302260"/>
                  </a:lnTo>
                  <a:lnTo>
                    <a:pt x="625576" y="295910"/>
                  </a:lnTo>
                  <a:lnTo>
                    <a:pt x="619188" y="290830"/>
                  </a:lnTo>
                  <a:lnTo>
                    <a:pt x="619074" y="289560"/>
                  </a:lnTo>
                  <a:lnTo>
                    <a:pt x="618947" y="288290"/>
                  </a:lnTo>
                  <a:lnTo>
                    <a:pt x="618604" y="284480"/>
                  </a:lnTo>
                  <a:lnTo>
                    <a:pt x="615696" y="284480"/>
                  </a:lnTo>
                  <a:lnTo>
                    <a:pt x="597674" y="284480"/>
                  </a:lnTo>
                  <a:lnTo>
                    <a:pt x="598830" y="279400"/>
                  </a:lnTo>
                  <a:lnTo>
                    <a:pt x="611047" y="279400"/>
                  </a:lnTo>
                  <a:lnTo>
                    <a:pt x="615696" y="284480"/>
                  </a:lnTo>
                  <a:lnTo>
                    <a:pt x="611632" y="279400"/>
                  </a:lnTo>
                  <a:lnTo>
                    <a:pt x="620026" y="279400"/>
                  </a:lnTo>
                  <a:lnTo>
                    <a:pt x="623112" y="273050"/>
                  </a:lnTo>
                  <a:lnTo>
                    <a:pt x="623836" y="273050"/>
                  </a:lnTo>
                  <a:lnTo>
                    <a:pt x="623252" y="267970"/>
                  </a:lnTo>
                  <a:lnTo>
                    <a:pt x="619188" y="261620"/>
                  </a:lnTo>
                  <a:lnTo>
                    <a:pt x="607555" y="261620"/>
                  </a:lnTo>
                  <a:lnTo>
                    <a:pt x="609879" y="255270"/>
                  </a:lnTo>
                  <a:lnTo>
                    <a:pt x="601167" y="255270"/>
                  </a:lnTo>
                  <a:lnTo>
                    <a:pt x="604062" y="250190"/>
                  </a:lnTo>
                  <a:lnTo>
                    <a:pt x="612203" y="250190"/>
                  </a:lnTo>
                  <a:lnTo>
                    <a:pt x="611047" y="243840"/>
                  </a:lnTo>
                  <a:lnTo>
                    <a:pt x="605815" y="238760"/>
                  </a:lnTo>
                  <a:lnTo>
                    <a:pt x="604913" y="240030"/>
                  </a:lnTo>
                  <a:lnTo>
                    <a:pt x="604647" y="238760"/>
                  </a:lnTo>
                  <a:lnTo>
                    <a:pt x="605815" y="238760"/>
                  </a:lnTo>
                  <a:lnTo>
                    <a:pt x="611632" y="238760"/>
                  </a:lnTo>
                  <a:lnTo>
                    <a:pt x="609879" y="232410"/>
                  </a:lnTo>
                  <a:lnTo>
                    <a:pt x="609295" y="232410"/>
                  </a:lnTo>
                  <a:lnTo>
                    <a:pt x="601167" y="226060"/>
                  </a:lnTo>
                  <a:lnTo>
                    <a:pt x="602322" y="226060"/>
                  </a:lnTo>
                  <a:lnTo>
                    <a:pt x="594766" y="220980"/>
                  </a:lnTo>
                  <a:lnTo>
                    <a:pt x="601738" y="214630"/>
                  </a:lnTo>
                  <a:lnTo>
                    <a:pt x="608139" y="214630"/>
                  </a:lnTo>
                  <a:lnTo>
                    <a:pt x="619760" y="203200"/>
                  </a:lnTo>
                  <a:lnTo>
                    <a:pt x="611047" y="203200"/>
                  </a:lnTo>
                  <a:lnTo>
                    <a:pt x="600583" y="198120"/>
                  </a:lnTo>
                  <a:lnTo>
                    <a:pt x="602322" y="191770"/>
                  </a:lnTo>
                  <a:lnTo>
                    <a:pt x="607555" y="198120"/>
                  </a:lnTo>
                  <a:lnTo>
                    <a:pt x="613956" y="191770"/>
                  </a:lnTo>
                  <a:lnTo>
                    <a:pt x="607288" y="191770"/>
                  </a:lnTo>
                  <a:lnTo>
                    <a:pt x="607707" y="185420"/>
                  </a:lnTo>
                  <a:lnTo>
                    <a:pt x="609206" y="180340"/>
                  </a:lnTo>
                  <a:lnTo>
                    <a:pt x="605815" y="180340"/>
                  </a:lnTo>
                  <a:lnTo>
                    <a:pt x="620344" y="173990"/>
                  </a:lnTo>
                  <a:lnTo>
                    <a:pt x="619760" y="173990"/>
                  </a:lnTo>
                  <a:lnTo>
                    <a:pt x="616280" y="162560"/>
                  </a:lnTo>
                  <a:lnTo>
                    <a:pt x="613371" y="162560"/>
                  </a:lnTo>
                  <a:lnTo>
                    <a:pt x="622668" y="157480"/>
                  </a:lnTo>
                  <a:lnTo>
                    <a:pt x="611632" y="157480"/>
                  </a:lnTo>
                  <a:lnTo>
                    <a:pt x="610285" y="144780"/>
                  </a:lnTo>
                  <a:lnTo>
                    <a:pt x="615264" y="133350"/>
                  </a:lnTo>
                  <a:lnTo>
                    <a:pt x="623074" y="128270"/>
                  </a:lnTo>
                  <a:lnTo>
                    <a:pt x="626656" y="121920"/>
                  </a:lnTo>
                  <a:lnTo>
                    <a:pt x="630237" y="116840"/>
                  </a:lnTo>
                  <a:lnTo>
                    <a:pt x="626110" y="116840"/>
                  </a:lnTo>
                  <a:lnTo>
                    <a:pt x="615988" y="110490"/>
                  </a:lnTo>
                  <a:lnTo>
                    <a:pt x="608482" y="110490"/>
                  </a:lnTo>
                  <a:lnTo>
                    <a:pt x="612203" y="104140"/>
                  </a:lnTo>
                  <a:lnTo>
                    <a:pt x="624420" y="110490"/>
                  </a:lnTo>
                  <a:lnTo>
                    <a:pt x="621563" y="104140"/>
                  </a:lnTo>
                  <a:lnTo>
                    <a:pt x="618718" y="99060"/>
                  </a:lnTo>
                  <a:lnTo>
                    <a:pt x="618896" y="92710"/>
                  </a:lnTo>
                  <a:lnTo>
                    <a:pt x="619506" y="87630"/>
                  </a:lnTo>
                  <a:lnTo>
                    <a:pt x="615111" y="81280"/>
                  </a:lnTo>
                  <a:lnTo>
                    <a:pt x="625513" y="81280"/>
                  </a:lnTo>
                  <a:lnTo>
                    <a:pt x="624713" y="74930"/>
                  </a:lnTo>
                  <a:lnTo>
                    <a:pt x="626160" y="74930"/>
                  </a:lnTo>
                  <a:lnTo>
                    <a:pt x="627037" y="69850"/>
                  </a:lnTo>
                  <a:lnTo>
                    <a:pt x="626745" y="69850"/>
                  </a:lnTo>
                  <a:lnTo>
                    <a:pt x="624420" y="63500"/>
                  </a:lnTo>
                  <a:lnTo>
                    <a:pt x="622668" y="63500"/>
                  </a:lnTo>
                  <a:lnTo>
                    <a:pt x="622668" y="74930"/>
                  </a:lnTo>
                  <a:lnTo>
                    <a:pt x="615696" y="74930"/>
                  </a:lnTo>
                  <a:lnTo>
                    <a:pt x="616864" y="69850"/>
                  </a:lnTo>
                  <a:lnTo>
                    <a:pt x="622668" y="74930"/>
                  </a:lnTo>
                  <a:lnTo>
                    <a:pt x="622668" y="63500"/>
                  </a:lnTo>
                  <a:lnTo>
                    <a:pt x="619188" y="63500"/>
                  </a:lnTo>
                  <a:lnTo>
                    <a:pt x="624420" y="58420"/>
                  </a:lnTo>
                  <a:lnTo>
                    <a:pt x="615696" y="52070"/>
                  </a:lnTo>
                  <a:lnTo>
                    <a:pt x="617931" y="52070"/>
                  </a:lnTo>
                  <a:lnTo>
                    <a:pt x="618896" y="46990"/>
                  </a:lnTo>
                  <a:lnTo>
                    <a:pt x="621474" y="46990"/>
                  </a:lnTo>
                  <a:lnTo>
                    <a:pt x="624852" y="40640"/>
                  </a:lnTo>
                  <a:lnTo>
                    <a:pt x="624420" y="40640"/>
                  </a:lnTo>
                  <a:lnTo>
                    <a:pt x="623658" y="40640"/>
                  </a:lnTo>
                  <a:lnTo>
                    <a:pt x="619188" y="34290"/>
                  </a:lnTo>
                  <a:lnTo>
                    <a:pt x="624420" y="40640"/>
                  </a:lnTo>
                  <a:lnTo>
                    <a:pt x="625005" y="34290"/>
                  </a:lnTo>
                  <a:lnTo>
                    <a:pt x="631977" y="40640"/>
                  </a:lnTo>
                  <a:lnTo>
                    <a:pt x="631977" y="34290"/>
                  </a:lnTo>
                  <a:lnTo>
                    <a:pt x="629653" y="34290"/>
                  </a:lnTo>
                  <a:lnTo>
                    <a:pt x="620928" y="29210"/>
                  </a:lnTo>
                  <a:lnTo>
                    <a:pt x="627900" y="29210"/>
                  </a:lnTo>
                  <a:lnTo>
                    <a:pt x="624776" y="22860"/>
                  </a:lnTo>
                  <a:lnTo>
                    <a:pt x="632561" y="22860"/>
                  </a:lnTo>
                  <a:lnTo>
                    <a:pt x="627329" y="17780"/>
                  </a:lnTo>
                  <a:lnTo>
                    <a:pt x="622960" y="6350"/>
                  </a:lnTo>
                  <a:lnTo>
                    <a:pt x="619480" y="0"/>
                  </a:lnTo>
                  <a:lnTo>
                    <a:pt x="591273" y="0"/>
                  </a:lnTo>
                  <a:lnTo>
                    <a:pt x="591273" y="87630"/>
                  </a:lnTo>
                  <a:lnTo>
                    <a:pt x="586257" y="87630"/>
                  </a:lnTo>
                  <a:lnTo>
                    <a:pt x="588416" y="81280"/>
                  </a:lnTo>
                  <a:lnTo>
                    <a:pt x="591273" y="87630"/>
                  </a:lnTo>
                  <a:lnTo>
                    <a:pt x="591273" y="0"/>
                  </a:lnTo>
                  <a:lnTo>
                    <a:pt x="531977" y="0"/>
                  </a:lnTo>
                  <a:lnTo>
                    <a:pt x="531977" y="121920"/>
                  </a:lnTo>
                  <a:lnTo>
                    <a:pt x="531977" y="128270"/>
                  </a:lnTo>
                  <a:lnTo>
                    <a:pt x="524421" y="128270"/>
                  </a:lnTo>
                  <a:lnTo>
                    <a:pt x="525576" y="121920"/>
                  </a:lnTo>
                  <a:lnTo>
                    <a:pt x="531977" y="121920"/>
                  </a:lnTo>
                  <a:lnTo>
                    <a:pt x="531977" y="0"/>
                  </a:lnTo>
                  <a:lnTo>
                    <a:pt x="445338" y="0"/>
                  </a:lnTo>
                  <a:lnTo>
                    <a:pt x="453478" y="6350"/>
                  </a:lnTo>
                  <a:lnTo>
                    <a:pt x="444182" y="0"/>
                  </a:lnTo>
                  <a:lnTo>
                    <a:pt x="431965" y="0"/>
                  </a:lnTo>
                  <a:lnTo>
                    <a:pt x="441820" y="11430"/>
                  </a:lnTo>
                  <a:lnTo>
                    <a:pt x="431698" y="11430"/>
                  </a:lnTo>
                  <a:lnTo>
                    <a:pt x="430009" y="6350"/>
                  </a:lnTo>
                  <a:lnTo>
                    <a:pt x="422668" y="6350"/>
                  </a:lnTo>
                  <a:lnTo>
                    <a:pt x="428485" y="0"/>
                  </a:lnTo>
                  <a:lnTo>
                    <a:pt x="419328" y="0"/>
                  </a:lnTo>
                  <a:lnTo>
                    <a:pt x="417626" y="0"/>
                  </a:lnTo>
                  <a:lnTo>
                    <a:pt x="408127" y="0"/>
                  </a:lnTo>
                  <a:lnTo>
                    <a:pt x="403479" y="6350"/>
                  </a:lnTo>
                  <a:lnTo>
                    <a:pt x="413359" y="6350"/>
                  </a:lnTo>
                  <a:lnTo>
                    <a:pt x="408749" y="11430"/>
                  </a:lnTo>
                  <a:lnTo>
                    <a:pt x="415696" y="17780"/>
                  </a:lnTo>
                  <a:lnTo>
                    <a:pt x="419176" y="11480"/>
                  </a:lnTo>
                  <a:lnTo>
                    <a:pt x="426161" y="17780"/>
                  </a:lnTo>
                  <a:lnTo>
                    <a:pt x="426135" y="22860"/>
                  </a:lnTo>
                  <a:lnTo>
                    <a:pt x="406692" y="22860"/>
                  </a:lnTo>
                  <a:lnTo>
                    <a:pt x="409295" y="29210"/>
                  </a:lnTo>
                  <a:lnTo>
                    <a:pt x="416394" y="29210"/>
                  </a:lnTo>
                  <a:lnTo>
                    <a:pt x="423392" y="34290"/>
                  </a:lnTo>
                  <a:lnTo>
                    <a:pt x="427113" y="34290"/>
                  </a:lnTo>
                  <a:lnTo>
                    <a:pt x="426161" y="36537"/>
                  </a:lnTo>
                  <a:lnTo>
                    <a:pt x="426161" y="81280"/>
                  </a:lnTo>
                  <a:lnTo>
                    <a:pt x="422668" y="87630"/>
                  </a:lnTo>
                  <a:lnTo>
                    <a:pt x="423252" y="81280"/>
                  </a:lnTo>
                  <a:lnTo>
                    <a:pt x="426161" y="81280"/>
                  </a:lnTo>
                  <a:lnTo>
                    <a:pt x="426161" y="36537"/>
                  </a:lnTo>
                  <a:lnTo>
                    <a:pt x="424408" y="40640"/>
                  </a:lnTo>
                  <a:lnTo>
                    <a:pt x="410464" y="34290"/>
                  </a:lnTo>
                  <a:lnTo>
                    <a:pt x="412483" y="40640"/>
                  </a:lnTo>
                  <a:lnTo>
                    <a:pt x="413943" y="40640"/>
                  </a:lnTo>
                  <a:lnTo>
                    <a:pt x="409981" y="46990"/>
                  </a:lnTo>
                  <a:lnTo>
                    <a:pt x="414528" y="46990"/>
                  </a:lnTo>
                  <a:lnTo>
                    <a:pt x="415696" y="40640"/>
                  </a:lnTo>
                  <a:lnTo>
                    <a:pt x="422643" y="40640"/>
                  </a:lnTo>
                  <a:lnTo>
                    <a:pt x="419760" y="46990"/>
                  </a:lnTo>
                  <a:lnTo>
                    <a:pt x="418604" y="46990"/>
                  </a:lnTo>
                  <a:lnTo>
                    <a:pt x="421500" y="52070"/>
                  </a:lnTo>
                  <a:lnTo>
                    <a:pt x="408711" y="46990"/>
                  </a:lnTo>
                  <a:lnTo>
                    <a:pt x="410768" y="52070"/>
                  </a:lnTo>
                  <a:lnTo>
                    <a:pt x="417703" y="63500"/>
                  </a:lnTo>
                  <a:lnTo>
                    <a:pt x="419760" y="69850"/>
                  </a:lnTo>
                  <a:lnTo>
                    <a:pt x="408127" y="69850"/>
                  </a:lnTo>
                  <a:lnTo>
                    <a:pt x="409575" y="81280"/>
                  </a:lnTo>
                  <a:lnTo>
                    <a:pt x="407047" y="87630"/>
                  </a:lnTo>
                  <a:lnTo>
                    <a:pt x="402005" y="92710"/>
                  </a:lnTo>
                  <a:lnTo>
                    <a:pt x="395922" y="99060"/>
                  </a:lnTo>
                  <a:lnTo>
                    <a:pt x="406971" y="104140"/>
                  </a:lnTo>
                  <a:lnTo>
                    <a:pt x="411035" y="110490"/>
                  </a:lnTo>
                  <a:lnTo>
                    <a:pt x="401154" y="110490"/>
                  </a:lnTo>
                  <a:lnTo>
                    <a:pt x="407555" y="116840"/>
                  </a:lnTo>
                  <a:lnTo>
                    <a:pt x="412203" y="121920"/>
                  </a:lnTo>
                  <a:lnTo>
                    <a:pt x="412927" y="128270"/>
                  </a:lnTo>
                  <a:lnTo>
                    <a:pt x="407555" y="133350"/>
                  </a:lnTo>
                  <a:lnTo>
                    <a:pt x="401154" y="133350"/>
                  </a:lnTo>
                  <a:lnTo>
                    <a:pt x="410464" y="139700"/>
                  </a:lnTo>
                  <a:lnTo>
                    <a:pt x="415696" y="139700"/>
                  </a:lnTo>
                  <a:lnTo>
                    <a:pt x="414528" y="133350"/>
                  </a:lnTo>
                  <a:lnTo>
                    <a:pt x="415112" y="128270"/>
                  </a:lnTo>
                  <a:lnTo>
                    <a:pt x="425577" y="128270"/>
                  </a:lnTo>
                  <a:lnTo>
                    <a:pt x="426161" y="133350"/>
                  </a:lnTo>
                  <a:lnTo>
                    <a:pt x="429069" y="133350"/>
                  </a:lnTo>
                  <a:lnTo>
                    <a:pt x="427901" y="144780"/>
                  </a:lnTo>
                  <a:lnTo>
                    <a:pt x="414528" y="144780"/>
                  </a:lnTo>
                  <a:lnTo>
                    <a:pt x="412699" y="151130"/>
                  </a:lnTo>
                  <a:lnTo>
                    <a:pt x="412584" y="157480"/>
                  </a:lnTo>
                  <a:lnTo>
                    <a:pt x="412496" y="162560"/>
                  </a:lnTo>
                  <a:lnTo>
                    <a:pt x="410108" y="168910"/>
                  </a:lnTo>
                  <a:lnTo>
                    <a:pt x="401739" y="173990"/>
                  </a:lnTo>
                  <a:lnTo>
                    <a:pt x="407530" y="180340"/>
                  </a:lnTo>
                  <a:lnTo>
                    <a:pt x="406679" y="180340"/>
                  </a:lnTo>
                  <a:lnTo>
                    <a:pt x="407136" y="185420"/>
                  </a:lnTo>
                  <a:lnTo>
                    <a:pt x="416852" y="185420"/>
                  </a:lnTo>
                  <a:lnTo>
                    <a:pt x="409714" y="191770"/>
                  </a:lnTo>
                  <a:lnTo>
                    <a:pt x="404202" y="191770"/>
                  </a:lnTo>
                  <a:lnTo>
                    <a:pt x="399351" y="198120"/>
                  </a:lnTo>
                  <a:lnTo>
                    <a:pt x="394182" y="203200"/>
                  </a:lnTo>
                  <a:lnTo>
                    <a:pt x="408127" y="203200"/>
                  </a:lnTo>
                  <a:lnTo>
                    <a:pt x="410464" y="209550"/>
                  </a:lnTo>
                  <a:lnTo>
                    <a:pt x="398830" y="209550"/>
                  </a:lnTo>
                  <a:lnTo>
                    <a:pt x="411035" y="214630"/>
                  </a:lnTo>
                  <a:lnTo>
                    <a:pt x="408711" y="214630"/>
                  </a:lnTo>
                  <a:lnTo>
                    <a:pt x="409562" y="220980"/>
                  </a:lnTo>
                  <a:lnTo>
                    <a:pt x="405879" y="220980"/>
                  </a:lnTo>
                  <a:lnTo>
                    <a:pt x="400126" y="226060"/>
                  </a:lnTo>
                  <a:lnTo>
                    <a:pt x="394754" y="226060"/>
                  </a:lnTo>
                  <a:lnTo>
                    <a:pt x="404647" y="238760"/>
                  </a:lnTo>
                  <a:lnTo>
                    <a:pt x="402894" y="238760"/>
                  </a:lnTo>
                  <a:lnTo>
                    <a:pt x="395922" y="243840"/>
                  </a:lnTo>
                  <a:lnTo>
                    <a:pt x="395922" y="250190"/>
                  </a:lnTo>
                  <a:lnTo>
                    <a:pt x="399415" y="255270"/>
                  </a:lnTo>
                  <a:lnTo>
                    <a:pt x="391274" y="250190"/>
                  </a:lnTo>
                  <a:lnTo>
                    <a:pt x="391274" y="255270"/>
                  </a:lnTo>
                  <a:lnTo>
                    <a:pt x="393014" y="267970"/>
                  </a:lnTo>
                  <a:lnTo>
                    <a:pt x="395198" y="273050"/>
                  </a:lnTo>
                  <a:lnTo>
                    <a:pt x="396506" y="279400"/>
                  </a:lnTo>
                  <a:lnTo>
                    <a:pt x="399999" y="273050"/>
                  </a:lnTo>
                  <a:lnTo>
                    <a:pt x="408127" y="273050"/>
                  </a:lnTo>
                  <a:lnTo>
                    <a:pt x="413943" y="273050"/>
                  </a:lnTo>
                  <a:lnTo>
                    <a:pt x="415290" y="278130"/>
                  </a:lnTo>
                  <a:lnTo>
                    <a:pt x="417436" y="279400"/>
                  </a:lnTo>
                  <a:lnTo>
                    <a:pt x="416267" y="284480"/>
                  </a:lnTo>
                  <a:lnTo>
                    <a:pt x="403479" y="279400"/>
                  </a:lnTo>
                  <a:lnTo>
                    <a:pt x="399415" y="279400"/>
                  </a:lnTo>
                  <a:lnTo>
                    <a:pt x="404063" y="284480"/>
                  </a:lnTo>
                  <a:lnTo>
                    <a:pt x="395173" y="284480"/>
                  </a:lnTo>
                  <a:lnTo>
                    <a:pt x="392290" y="290830"/>
                  </a:lnTo>
                  <a:lnTo>
                    <a:pt x="395338" y="290830"/>
                  </a:lnTo>
                  <a:lnTo>
                    <a:pt x="391858" y="295910"/>
                  </a:lnTo>
                  <a:lnTo>
                    <a:pt x="392430" y="302260"/>
                  </a:lnTo>
                  <a:lnTo>
                    <a:pt x="397090" y="308610"/>
                  </a:lnTo>
                  <a:lnTo>
                    <a:pt x="398246" y="313690"/>
                  </a:lnTo>
                  <a:lnTo>
                    <a:pt x="406971" y="313690"/>
                  </a:lnTo>
                  <a:lnTo>
                    <a:pt x="415696" y="320040"/>
                  </a:lnTo>
                  <a:lnTo>
                    <a:pt x="412788" y="325120"/>
                  </a:lnTo>
                  <a:lnTo>
                    <a:pt x="405231" y="331470"/>
                  </a:lnTo>
                  <a:lnTo>
                    <a:pt x="406971" y="336550"/>
                  </a:lnTo>
                  <a:lnTo>
                    <a:pt x="413359" y="336550"/>
                  </a:lnTo>
                  <a:lnTo>
                    <a:pt x="414528" y="342900"/>
                  </a:lnTo>
                  <a:lnTo>
                    <a:pt x="413943" y="342900"/>
                  </a:lnTo>
                  <a:lnTo>
                    <a:pt x="418592" y="349250"/>
                  </a:lnTo>
                  <a:lnTo>
                    <a:pt x="422084" y="349250"/>
                  </a:lnTo>
                  <a:lnTo>
                    <a:pt x="422084" y="354330"/>
                  </a:lnTo>
                  <a:lnTo>
                    <a:pt x="412775" y="354330"/>
                  </a:lnTo>
                  <a:lnTo>
                    <a:pt x="408330" y="349250"/>
                  </a:lnTo>
                  <a:lnTo>
                    <a:pt x="405752" y="349250"/>
                  </a:lnTo>
                  <a:lnTo>
                    <a:pt x="410451" y="354330"/>
                  </a:lnTo>
                  <a:lnTo>
                    <a:pt x="407543" y="354330"/>
                  </a:lnTo>
                  <a:lnTo>
                    <a:pt x="412940" y="358140"/>
                  </a:lnTo>
                  <a:lnTo>
                    <a:pt x="411480" y="355600"/>
                  </a:lnTo>
                  <a:lnTo>
                    <a:pt x="418592" y="360680"/>
                  </a:lnTo>
                  <a:lnTo>
                    <a:pt x="423138" y="365645"/>
                  </a:lnTo>
                  <a:lnTo>
                    <a:pt x="420192" y="365645"/>
                  </a:lnTo>
                  <a:lnTo>
                    <a:pt x="417156" y="363220"/>
                  </a:lnTo>
                  <a:lnTo>
                    <a:pt x="417029" y="364248"/>
                  </a:lnTo>
                  <a:lnTo>
                    <a:pt x="416915" y="365277"/>
                  </a:lnTo>
                  <a:lnTo>
                    <a:pt x="416864" y="365645"/>
                  </a:lnTo>
                  <a:lnTo>
                    <a:pt x="415620" y="365645"/>
                  </a:lnTo>
                  <a:lnTo>
                    <a:pt x="419176" y="372110"/>
                  </a:lnTo>
                  <a:lnTo>
                    <a:pt x="413550" y="365645"/>
                  </a:lnTo>
                  <a:lnTo>
                    <a:pt x="411378" y="363220"/>
                  </a:lnTo>
                  <a:lnTo>
                    <a:pt x="412330" y="365645"/>
                  </a:lnTo>
                  <a:lnTo>
                    <a:pt x="411949" y="365277"/>
                  </a:lnTo>
                  <a:lnTo>
                    <a:pt x="412153" y="365645"/>
                  </a:lnTo>
                  <a:lnTo>
                    <a:pt x="411353" y="364248"/>
                  </a:lnTo>
                  <a:lnTo>
                    <a:pt x="411200" y="363956"/>
                  </a:lnTo>
                  <a:lnTo>
                    <a:pt x="411416" y="364248"/>
                  </a:lnTo>
                  <a:lnTo>
                    <a:pt x="412064" y="365277"/>
                  </a:lnTo>
                  <a:lnTo>
                    <a:pt x="411378" y="363220"/>
                  </a:lnTo>
                  <a:lnTo>
                    <a:pt x="409956" y="360680"/>
                  </a:lnTo>
                  <a:lnTo>
                    <a:pt x="409295" y="360680"/>
                  </a:lnTo>
                  <a:lnTo>
                    <a:pt x="410756" y="363220"/>
                  </a:lnTo>
                  <a:lnTo>
                    <a:pt x="408127" y="360680"/>
                  </a:lnTo>
                  <a:lnTo>
                    <a:pt x="407555" y="360680"/>
                  </a:lnTo>
                  <a:lnTo>
                    <a:pt x="415696" y="372110"/>
                  </a:lnTo>
                  <a:lnTo>
                    <a:pt x="418020" y="372110"/>
                  </a:lnTo>
                  <a:lnTo>
                    <a:pt x="418592" y="378460"/>
                  </a:lnTo>
                  <a:lnTo>
                    <a:pt x="418020" y="378460"/>
                  </a:lnTo>
                  <a:lnTo>
                    <a:pt x="415696" y="372110"/>
                  </a:lnTo>
                  <a:lnTo>
                    <a:pt x="412788" y="372110"/>
                  </a:lnTo>
                  <a:lnTo>
                    <a:pt x="409448" y="366052"/>
                  </a:lnTo>
                  <a:lnTo>
                    <a:pt x="409181" y="365645"/>
                  </a:lnTo>
                  <a:lnTo>
                    <a:pt x="404571" y="360680"/>
                  </a:lnTo>
                  <a:lnTo>
                    <a:pt x="400278" y="354330"/>
                  </a:lnTo>
                  <a:lnTo>
                    <a:pt x="399669" y="353060"/>
                  </a:lnTo>
                  <a:lnTo>
                    <a:pt x="401307" y="360680"/>
                  </a:lnTo>
                  <a:lnTo>
                    <a:pt x="403885" y="365645"/>
                  </a:lnTo>
                  <a:lnTo>
                    <a:pt x="406692" y="372110"/>
                  </a:lnTo>
                  <a:lnTo>
                    <a:pt x="408063" y="378460"/>
                  </a:lnTo>
                  <a:lnTo>
                    <a:pt x="407581" y="378460"/>
                  </a:lnTo>
                  <a:lnTo>
                    <a:pt x="404647" y="372110"/>
                  </a:lnTo>
                  <a:lnTo>
                    <a:pt x="402983" y="366052"/>
                  </a:lnTo>
                  <a:lnTo>
                    <a:pt x="402844" y="365645"/>
                  </a:lnTo>
                  <a:lnTo>
                    <a:pt x="398805" y="355600"/>
                  </a:lnTo>
                  <a:lnTo>
                    <a:pt x="398373" y="354634"/>
                  </a:lnTo>
                  <a:lnTo>
                    <a:pt x="401701" y="365645"/>
                  </a:lnTo>
                  <a:lnTo>
                    <a:pt x="399415" y="360680"/>
                  </a:lnTo>
                  <a:lnTo>
                    <a:pt x="395922" y="360680"/>
                  </a:lnTo>
                  <a:lnTo>
                    <a:pt x="395922" y="593090"/>
                  </a:lnTo>
                  <a:lnTo>
                    <a:pt x="393280" y="603250"/>
                  </a:lnTo>
                  <a:lnTo>
                    <a:pt x="391858" y="598170"/>
                  </a:lnTo>
                  <a:lnTo>
                    <a:pt x="395922" y="593090"/>
                  </a:lnTo>
                  <a:lnTo>
                    <a:pt x="395922" y="360680"/>
                  </a:lnTo>
                  <a:lnTo>
                    <a:pt x="394792" y="365645"/>
                  </a:lnTo>
                  <a:lnTo>
                    <a:pt x="394766" y="360680"/>
                  </a:lnTo>
                  <a:lnTo>
                    <a:pt x="395338" y="360680"/>
                  </a:lnTo>
                  <a:lnTo>
                    <a:pt x="395224" y="359422"/>
                  </a:lnTo>
                  <a:lnTo>
                    <a:pt x="395160" y="358736"/>
                  </a:lnTo>
                  <a:lnTo>
                    <a:pt x="395071" y="357708"/>
                  </a:lnTo>
                  <a:lnTo>
                    <a:pt x="394982" y="356717"/>
                  </a:lnTo>
                  <a:lnTo>
                    <a:pt x="394881" y="355600"/>
                  </a:lnTo>
                  <a:lnTo>
                    <a:pt x="394754" y="354330"/>
                  </a:lnTo>
                  <a:lnTo>
                    <a:pt x="394182" y="354330"/>
                  </a:lnTo>
                  <a:lnTo>
                    <a:pt x="394144" y="354634"/>
                  </a:lnTo>
                  <a:lnTo>
                    <a:pt x="394055" y="355600"/>
                  </a:lnTo>
                  <a:lnTo>
                    <a:pt x="393941" y="356717"/>
                  </a:lnTo>
                  <a:lnTo>
                    <a:pt x="393839" y="357708"/>
                  </a:lnTo>
                  <a:lnTo>
                    <a:pt x="393725" y="358736"/>
                  </a:lnTo>
                  <a:lnTo>
                    <a:pt x="393661" y="359422"/>
                  </a:lnTo>
                  <a:lnTo>
                    <a:pt x="393026" y="365645"/>
                  </a:lnTo>
                  <a:lnTo>
                    <a:pt x="392455" y="365645"/>
                  </a:lnTo>
                  <a:lnTo>
                    <a:pt x="392493" y="365277"/>
                  </a:lnTo>
                  <a:lnTo>
                    <a:pt x="392607" y="364248"/>
                  </a:lnTo>
                  <a:lnTo>
                    <a:pt x="392722" y="363220"/>
                  </a:lnTo>
                  <a:lnTo>
                    <a:pt x="393014" y="360680"/>
                  </a:lnTo>
                  <a:lnTo>
                    <a:pt x="393128" y="359422"/>
                  </a:lnTo>
                  <a:lnTo>
                    <a:pt x="393242" y="358140"/>
                  </a:lnTo>
                  <a:lnTo>
                    <a:pt x="393369" y="355600"/>
                  </a:lnTo>
                  <a:lnTo>
                    <a:pt x="393306" y="355904"/>
                  </a:lnTo>
                  <a:lnTo>
                    <a:pt x="392430" y="360680"/>
                  </a:lnTo>
                  <a:lnTo>
                    <a:pt x="391274" y="360680"/>
                  </a:lnTo>
                  <a:lnTo>
                    <a:pt x="392379" y="354634"/>
                  </a:lnTo>
                  <a:lnTo>
                    <a:pt x="392480" y="353898"/>
                  </a:lnTo>
                  <a:lnTo>
                    <a:pt x="392582" y="353060"/>
                  </a:lnTo>
                  <a:lnTo>
                    <a:pt x="393014" y="349250"/>
                  </a:lnTo>
                  <a:lnTo>
                    <a:pt x="390105" y="360680"/>
                  </a:lnTo>
                  <a:lnTo>
                    <a:pt x="390220" y="359422"/>
                  </a:lnTo>
                  <a:lnTo>
                    <a:pt x="390334" y="358140"/>
                  </a:lnTo>
                  <a:lnTo>
                    <a:pt x="390436" y="355600"/>
                  </a:lnTo>
                  <a:lnTo>
                    <a:pt x="390385" y="355904"/>
                  </a:lnTo>
                  <a:lnTo>
                    <a:pt x="389521" y="360680"/>
                  </a:lnTo>
                  <a:lnTo>
                    <a:pt x="387197" y="360680"/>
                  </a:lnTo>
                  <a:lnTo>
                    <a:pt x="388162" y="355904"/>
                  </a:lnTo>
                  <a:lnTo>
                    <a:pt x="388162" y="354634"/>
                  </a:lnTo>
                  <a:lnTo>
                    <a:pt x="385457" y="360680"/>
                  </a:lnTo>
                  <a:lnTo>
                    <a:pt x="385381" y="354634"/>
                  </a:lnTo>
                  <a:lnTo>
                    <a:pt x="385127" y="355600"/>
                  </a:lnTo>
                  <a:lnTo>
                    <a:pt x="384873" y="355600"/>
                  </a:lnTo>
                  <a:lnTo>
                    <a:pt x="385318" y="354634"/>
                  </a:lnTo>
                  <a:lnTo>
                    <a:pt x="385457" y="354634"/>
                  </a:lnTo>
                  <a:lnTo>
                    <a:pt x="385457" y="354330"/>
                  </a:lnTo>
                  <a:lnTo>
                    <a:pt x="383133" y="354330"/>
                  </a:lnTo>
                  <a:lnTo>
                    <a:pt x="380809" y="349250"/>
                  </a:lnTo>
                  <a:lnTo>
                    <a:pt x="386626" y="342900"/>
                  </a:lnTo>
                  <a:lnTo>
                    <a:pt x="380225" y="342900"/>
                  </a:lnTo>
                  <a:lnTo>
                    <a:pt x="374408" y="349250"/>
                  </a:lnTo>
                  <a:lnTo>
                    <a:pt x="379641" y="342900"/>
                  </a:lnTo>
                  <a:lnTo>
                    <a:pt x="362788" y="342900"/>
                  </a:lnTo>
                  <a:lnTo>
                    <a:pt x="366852" y="336550"/>
                  </a:lnTo>
                  <a:lnTo>
                    <a:pt x="370928" y="331470"/>
                  </a:lnTo>
                  <a:lnTo>
                    <a:pt x="353187" y="331470"/>
                  </a:lnTo>
                  <a:lnTo>
                    <a:pt x="345579" y="325120"/>
                  </a:lnTo>
                  <a:lnTo>
                    <a:pt x="338950" y="325120"/>
                  </a:lnTo>
                  <a:lnTo>
                    <a:pt x="345973" y="320040"/>
                  </a:lnTo>
                  <a:lnTo>
                    <a:pt x="336575" y="320040"/>
                  </a:lnTo>
                  <a:lnTo>
                    <a:pt x="333133" y="313690"/>
                  </a:lnTo>
                  <a:lnTo>
                    <a:pt x="333717" y="313690"/>
                  </a:lnTo>
                  <a:lnTo>
                    <a:pt x="339521" y="308610"/>
                  </a:lnTo>
                  <a:lnTo>
                    <a:pt x="336562" y="308610"/>
                  </a:lnTo>
                  <a:lnTo>
                    <a:pt x="332981" y="302260"/>
                  </a:lnTo>
                  <a:lnTo>
                    <a:pt x="329184" y="295910"/>
                  </a:lnTo>
                  <a:lnTo>
                    <a:pt x="327317" y="295910"/>
                  </a:lnTo>
                  <a:lnTo>
                    <a:pt x="326339" y="292100"/>
                  </a:lnTo>
                  <a:lnTo>
                    <a:pt x="320916" y="295910"/>
                  </a:lnTo>
                  <a:lnTo>
                    <a:pt x="316191" y="295910"/>
                  </a:lnTo>
                  <a:lnTo>
                    <a:pt x="308203" y="302260"/>
                  </a:lnTo>
                  <a:lnTo>
                    <a:pt x="304165" y="302260"/>
                  </a:lnTo>
                  <a:lnTo>
                    <a:pt x="306235" y="295910"/>
                  </a:lnTo>
                  <a:lnTo>
                    <a:pt x="309397" y="290830"/>
                  </a:lnTo>
                  <a:lnTo>
                    <a:pt x="311734" y="289560"/>
                  </a:lnTo>
                  <a:lnTo>
                    <a:pt x="311848" y="288290"/>
                  </a:lnTo>
                  <a:lnTo>
                    <a:pt x="312204" y="284480"/>
                  </a:lnTo>
                  <a:lnTo>
                    <a:pt x="316268" y="284480"/>
                  </a:lnTo>
                  <a:lnTo>
                    <a:pt x="313004" y="288290"/>
                  </a:lnTo>
                  <a:lnTo>
                    <a:pt x="321500" y="284480"/>
                  </a:lnTo>
                  <a:lnTo>
                    <a:pt x="320344" y="284480"/>
                  </a:lnTo>
                  <a:lnTo>
                    <a:pt x="313944" y="279400"/>
                  </a:lnTo>
                  <a:lnTo>
                    <a:pt x="308127" y="284480"/>
                  </a:lnTo>
                  <a:lnTo>
                    <a:pt x="305803" y="284480"/>
                  </a:lnTo>
                  <a:lnTo>
                    <a:pt x="308711" y="279400"/>
                  </a:lnTo>
                  <a:lnTo>
                    <a:pt x="306971" y="279400"/>
                  </a:lnTo>
                  <a:lnTo>
                    <a:pt x="299415" y="284480"/>
                  </a:lnTo>
                  <a:lnTo>
                    <a:pt x="299986" y="279400"/>
                  </a:lnTo>
                  <a:lnTo>
                    <a:pt x="302310" y="273050"/>
                  </a:lnTo>
                  <a:lnTo>
                    <a:pt x="291553" y="273050"/>
                  </a:lnTo>
                  <a:lnTo>
                    <a:pt x="285343" y="267970"/>
                  </a:lnTo>
                  <a:lnTo>
                    <a:pt x="283705" y="267970"/>
                  </a:lnTo>
                  <a:lnTo>
                    <a:pt x="290817" y="261620"/>
                  </a:lnTo>
                  <a:lnTo>
                    <a:pt x="292582" y="261620"/>
                  </a:lnTo>
                  <a:lnTo>
                    <a:pt x="293687" y="255270"/>
                  </a:lnTo>
                  <a:lnTo>
                    <a:pt x="298831" y="250190"/>
                  </a:lnTo>
                  <a:lnTo>
                    <a:pt x="293014" y="250190"/>
                  </a:lnTo>
                  <a:lnTo>
                    <a:pt x="287782" y="255270"/>
                  </a:lnTo>
                  <a:lnTo>
                    <a:pt x="286042" y="250190"/>
                  </a:lnTo>
                  <a:lnTo>
                    <a:pt x="275577" y="255270"/>
                  </a:lnTo>
                  <a:lnTo>
                    <a:pt x="277901" y="250190"/>
                  </a:lnTo>
                  <a:lnTo>
                    <a:pt x="284289" y="250190"/>
                  </a:lnTo>
                  <a:lnTo>
                    <a:pt x="278472" y="243840"/>
                  </a:lnTo>
                  <a:lnTo>
                    <a:pt x="275577" y="250190"/>
                  </a:lnTo>
                  <a:lnTo>
                    <a:pt x="267436" y="250190"/>
                  </a:lnTo>
                  <a:lnTo>
                    <a:pt x="259867" y="255270"/>
                  </a:lnTo>
                  <a:lnTo>
                    <a:pt x="261035" y="250190"/>
                  </a:lnTo>
                  <a:lnTo>
                    <a:pt x="259295" y="250190"/>
                  </a:lnTo>
                  <a:lnTo>
                    <a:pt x="265684" y="243840"/>
                  </a:lnTo>
                  <a:lnTo>
                    <a:pt x="255803" y="243840"/>
                  </a:lnTo>
                  <a:lnTo>
                    <a:pt x="257543" y="238760"/>
                  </a:lnTo>
                  <a:lnTo>
                    <a:pt x="261035" y="238760"/>
                  </a:lnTo>
                  <a:lnTo>
                    <a:pt x="271500" y="232410"/>
                  </a:lnTo>
                  <a:lnTo>
                    <a:pt x="264668" y="232410"/>
                  </a:lnTo>
                  <a:lnTo>
                    <a:pt x="261239" y="226060"/>
                  </a:lnTo>
                  <a:lnTo>
                    <a:pt x="258127" y="226060"/>
                  </a:lnTo>
                  <a:lnTo>
                    <a:pt x="259295" y="220980"/>
                  </a:lnTo>
                  <a:lnTo>
                    <a:pt x="258127" y="220980"/>
                  </a:lnTo>
                  <a:lnTo>
                    <a:pt x="259295" y="214630"/>
                  </a:lnTo>
                  <a:lnTo>
                    <a:pt x="258610" y="214630"/>
                  </a:lnTo>
                  <a:lnTo>
                    <a:pt x="261620" y="211201"/>
                  </a:lnTo>
                  <a:lnTo>
                    <a:pt x="257835" y="212559"/>
                  </a:lnTo>
                  <a:lnTo>
                    <a:pt x="257835" y="220980"/>
                  </a:lnTo>
                  <a:lnTo>
                    <a:pt x="253987" y="226060"/>
                  </a:lnTo>
                  <a:lnTo>
                    <a:pt x="254063" y="220980"/>
                  </a:lnTo>
                  <a:lnTo>
                    <a:pt x="257835" y="220980"/>
                  </a:lnTo>
                  <a:lnTo>
                    <a:pt x="257835" y="212559"/>
                  </a:lnTo>
                  <a:lnTo>
                    <a:pt x="253479" y="214109"/>
                  </a:lnTo>
                  <a:lnTo>
                    <a:pt x="254685" y="214630"/>
                  </a:lnTo>
                  <a:lnTo>
                    <a:pt x="247078" y="214630"/>
                  </a:lnTo>
                  <a:lnTo>
                    <a:pt x="249402" y="203200"/>
                  </a:lnTo>
                  <a:lnTo>
                    <a:pt x="264528" y="203200"/>
                  </a:lnTo>
                  <a:lnTo>
                    <a:pt x="251002" y="191770"/>
                  </a:lnTo>
                  <a:lnTo>
                    <a:pt x="244576" y="191770"/>
                  </a:lnTo>
                  <a:lnTo>
                    <a:pt x="241846" y="185420"/>
                  </a:lnTo>
                  <a:lnTo>
                    <a:pt x="236258" y="185420"/>
                  </a:lnTo>
                  <a:lnTo>
                    <a:pt x="239877" y="180340"/>
                  </a:lnTo>
                  <a:lnTo>
                    <a:pt x="239522" y="180340"/>
                  </a:lnTo>
                  <a:lnTo>
                    <a:pt x="248246" y="173990"/>
                  </a:lnTo>
                  <a:lnTo>
                    <a:pt x="246507" y="173990"/>
                  </a:lnTo>
                  <a:lnTo>
                    <a:pt x="247078" y="168910"/>
                  </a:lnTo>
                  <a:lnTo>
                    <a:pt x="237782" y="168910"/>
                  </a:lnTo>
                  <a:lnTo>
                    <a:pt x="228473" y="162560"/>
                  </a:lnTo>
                  <a:lnTo>
                    <a:pt x="233705" y="162560"/>
                  </a:lnTo>
                  <a:lnTo>
                    <a:pt x="236613" y="157480"/>
                  </a:lnTo>
                  <a:lnTo>
                    <a:pt x="233133" y="151130"/>
                  </a:lnTo>
                  <a:lnTo>
                    <a:pt x="233705" y="144780"/>
                  </a:lnTo>
                  <a:lnTo>
                    <a:pt x="228473" y="151130"/>
                  </a:lnTo>
                  <a:lnTo>
                    <a:pt x="228473" y="144780"/>
                  </a:lnTo>
                  <a:lnTo>
                    <a:pt x="222084" y="151130"/>
                  </a:lnTo>
                  <a:lnTo>
                    <a:pt x="227888" y="144780"/>
                  </a:lnTo>
                  <a:lnTo>
                    <a:pt x="228841" y="139700"/>
                  </a:lnTo>
                  <a:lnTo>
                    <a:pt x="226415" y="133350"/>
                  </a:lnTo>
                  <a:lnTo>
                    <a:pt x="217779" y="133350"/>
                  </a:lnTo>
                  <a:lnTo>
                    <a:pt x="214744" y="128270"/>
                  </a:lnTo>
                  <a:lnTo>
                    <a:pt x="214642" y="121920"/>
                  </a:lnTo>
                  <a:lnTo>
                    <a:pt x="219176" y="116840"/>
                  </a:lnTo>
                  <a:lnTo>
                    <a:pt x="219760" y="121920"/>
                  </a:lnTo>
                  <a:lnTo>
                    <a:pt x="224409" y="121920"/>
                  </a:lnTo>
                  <a:lnTo>
                    <a:pt x="223824" y="116840"/>
                  </a:lnTo>
                  <a:lnTo>
                    <a:pt x="216268" y="110490"/>
                  </a:lnTo>
                  <a:lnTo>
                    <a:pt x="211620" y="113880"/>
                  </a:lnTo>
                  <a:lnTo>
                    <a:pt x="211620" y="116840"/>
                  </a:lnTo>
                  <a:lnTo>
                    <a:pt x="205803" y="121920"/>
                  </a:lnTo>
                  <a:lnTo>
                    <a:pt x="202311" y="121920"/>
                  </a:lnTo>
                  <a:lnTo>
                    <a:pt x="195922" y="121920"/>
                  </a:lnTo>
                  <a:lnTo>
                    <a:pt x="195338" y="116840"/>
                  </a:lnTo>
                  <a:lnTo>
                    <a:pt x="202311" y="121920"/>
                  </a:lnTo>
                  <a:lnTo>
                    <a:pt x="208711" y="116840"/>
                  </a:lnTo>
                  <a:lnTo>
                    <a:pt x="211620" y="116840"/>
                  </a:lnTo>
                  <a:lnTo>
                    <a:pt x="211620" y="113880"/>
                  </a:lnTo>
                  <a:lnTo>
                    <a:pt x="209296" y="115570"/>
                  </a:lnTo>
                  <a:lnTo>
                    <a:pt x="212775" y="110490"/>
                  </a:lnTo>
                  <a:lnTo>
                    <a:pt x="200571" y="110490"/>
                  </a:lnTo>
                  <a:lnTo>
                    <a:pt x="197662" y="104140"/>
                  </a:lnTo>
                  <a:lnTo>
                    <a:pt x="205219" y="104140"/>
                  </a:lnTo>
                  <a:lnTo>
                    <a:pt x="201447" y="99060"/>
                  </a:lnTo>
                  <a:lnTo>
                    <a:pt x="201155" y="99060"/>
                  </a:lnTo>
                  <a:lnTo>
                    <a:pt x="197078" y="104140"/>
                  </a:lnTo>
                  <a:lnTo>
                    <a:pt x="191846" y="104140"/>
                  </a:lnTo>
                  <a:lnTo>
                    <a:pt x="201155" y="99060"/>
                  </a:lnTo>
                  <a:lnTo>
                    <a:pt x="200571" y="99060"/>
                  </a:lnTo>
                  <a:lnTo>
                    <a:pt x="210451" y="92710"/>
                  </a:lnTo>
                  <a:lnTo>
                    <a:pt x="208711" y="92710"/>
                  </a:lnTo>
                  <a:lnTo>
                    <a:pt x="212191" y="81280"/>
                  </a:lnTo>
                  <a:lnTo>
                    <a:pt x="209867" y="87630"/>
                  </a:lnTo>
                  <a:lnTo>
                    <a:pt x="194246" y="87630"/>
                  </a:lnTo>
                  <a:lnTo>
                    <a:pt x="192455" y="81280"/>
                  </a:lnTo>
                  <a:lnTo>
                    <a:pt x="193268" y="81280"/>
                  </a:lnTo>
                  <a:lnTo>
                    <a:pt x="196862" y="74930"/>
                  </a:lnTo>
                  <a:lnTo>
                    <a:pt x="204635" y="74930"/>
                  </a:lnTo>
                  <a:lnTo>
                    <a:pt x="209880" y="69850"/>
                  </a:lnTo>
                  <a:lnTo>
                    <a:pt x="210820" y="63500"/>
                  </a:lnTo>
                  <a:lnTo>
                    <a:pt x="208711" y="63500"/>
                  </a:lnTo>
                  <a:lnTo>
                    <a:pt x="206273" y="60960"/>
                  </a:lnTo>
                  <a:lnTo>
                    <a:pt x="203479" y="63500"/>
                  </a:lnTo>
                  <a:lnTo>
                    <a:pt x="199263" y="58420"/>
                  </a:lnTo>
                  <a:lnTo>
                    <a:pt x="201587" y="52070"/>
                  </a:lnTo>
                  <a:lnTo>
                    <a:pt x="202819" y="46990"/>
                  </a:lnTo>
                  <a:lnTo>
                    <a:pt x="195338" y="46990"/>
                  </a:lnTo>
                  <a:lnTo>
                    <a:pt x="188874" y="40640"/>
                  </a:lnTo>
                  <a:lnTo>
                    <a:pt x="187782" y="40640"/>
                  </a:lnTo>
                  <a:lnTo>
                    <a:pt x="187782" y="426720"/>
                  </a:lnTo>
                  <a:lnTo>
                    <a:pt x="187782" y="430530"/>
                  </a:lnTo>
                  <a:lnTo>
                    <a:pt x="183705" y="430530"/>
                  </a:lnTo>
                  <a:lnTo>
                    <a:pt x="187782" y="426720"/>
                  </a:lnTo>
                  <a:lnTo>
                    <a:pt x="187782" y="40640"/>
                  </a:lnTo>
                  <a:lnTo>
                    <a:pt x="183121" y="40640"/>
                  </a:lnTo>
                  <a:lnTo>
                    <a:pt x="183121" y="110490"/>
                  </a:lnTo>
                  <a:lnTo>
                    <a:pt x="183121" y="121920"/>
                  </a:lnTo>
                  <a:lnTo>
                    <a:pt x="176733" y="121920"/>
                  </a:lnTo>
                  <a:lnTo>
                    <a:pt x="176733" y="110490"/>
                  </a:lnTo>
                  <a:lnTo>
                    <a:pt x="183121" y="110490"/>
                  </a:lnTo>
                  <a:lnTo>
                    <a:pt x="183121" y="40640"/>
                  </a:lnTo>
                  <a:lnTo>
                    <a:pt x="177888" y="40640"/>
                  </a:lnTo>
                  <a:lnTo>
                    <a:pt x="177888" y="52070"/>
                  </a:lnTo>
                  <a:lnTo>
                    <a:pt x="169748" y="58420"/>
                  </a:lnTo>
                  <a:lnTo>
                    <a:pt x="169176" y="58420"/>
                  </a:lnTo>
                  <a:lnTo>
                    <a:pt x="168592" y="52070"/>
                  </a:lnTo>
                  <a:lnTo>
                    <a:pt x="177888" y="52070"/>
                  </a:lnTo>
                  <a:lnTo>
                    <a:pt x="177888" y="40640"/>
                  </a:lnTo>
                  <a:lnTo>
                    <a:pt x="168592" y="40640"/>
                  </a:lnTo>
                  <a:lnTo>
                    <a:pt x="168008" y="34290"/>
                  </a:lnTo>
                  <a:lnTo>
                    <a:pt x="179641" y="34290"/>
                  </a:lnTo>
                  <a:lnTo>
                    <a:pt x="183705" y="29210"/>
                  </a:lnTo>
                  <a:lnTo>
                    <a:pt x="180797" y="29210"/>
                  </a:lnTo>
                  <a:lnTo>
                    <a:pt x="183121" y="22860"/>
                  </a:lnTo>
                  <a:lnTo>
                    <a:pt x="181381" y="22860"/>
                  </a:lnTo>
                  <a:lnTo>
                    <a:pt x="187782" y="17780"/>
                  </a:lnTo>
                  <a:lnTo>
                    <a:pt x="176733" y="17780"/>
                  </a:lnTo>
                  <a:lnTo>
                    <a:pt x="182587" y="11430"/>
                  </a:lnTo>
                  <a:lnTo>
                    <a:pt x="187172" y="11430"/>
                  </a:lnTo>
                  <a:lnTo>
                    <a:pt x="186321" y="10515"/>
                  </a:lnTo>
                  <a:lnTo>
                    <a:pt x="186613" y="10617"/>
                  </a:lnTo>
                  <a:lnTo>
                    <a:pt x="186613" y="8877"/>
                  </a:lnTo>
                  <a:lnTo>
                    <a:pt x="185115" y="9182"/>
                  </a:lnTo>
                  <a:lnTo>
                    <a:pt x="182549" y="6350"/>
                  </a:lnTo>
                  <a:lnTo>
                    <a:pt x="178473" y="6350"/>
                  </a:lnTo>
                  <a:lnTo>
                    <a:pt x="179628" y="11430"/>
                  </a:lnTo>
                  <a:lnTo>
                    <a:pt x="177330" y="11430"/>
                  </a:lnTo>
                  <a:lnTo>
                    <a:pt x="173824" y="17780"/>
                  </a:lnTo>
                  <a:lnTo>
                    <a:pt x="170967" y="11430"/>
                  </a:lnTo>
                  <a:lnTo>
                    <a:pt x="163245" y="17780"/>
                  </a:lnTo>
                  <a:lnTo>
                    <a:pt x="166192" y="22860"/>
                  </a:lnTo>
                  <a:lnTo>
                    <a:pt x="176733" y="22860"/>
                  </a:lnTo>
                  <a:lnTo>
                    <a:pt x="163944" y="29210"/>
                  </a:lnTo>
                  <a:lnTo>
                    <a:pt x="172085" y="29210"/>
                  </a:lnTo>
                  <a:lnTo>
                    <a:pt x="166268" y="34290"/>
                  </a:lnTo>
                  <a:lnTo>
                    <a:pt x="162191" y="34290"/>
                  </a:lnTo>
                  <a:lnTo>
                    <a:pt x="162191" y="29210"/>
                  </a:lnTo>
                  <a:lnTo>
                    <a:pt x="163944" y="29210"/>
                  </a:lnTo>
                  <a:lnTo>
                    <a:pt x="162636" y="22860"/>
                  </a:lnTo>
                  <a:lnTo>
                    <a:pt x="161328" y="17780"/>
                  </a:lnTo>
                  <a:lnTo>
                    <a:pt x="158750" y="11430"/>
                  </a:lnTo>
                  <a:lnTo>
                    <a:pt x="157556" y="6350"/>
                  </a:lnTo>
                  <a:lnTo>
                    <a:pt x="156337" y="0"/>
                  </a:lnTo>
                  <a:lnTo>
                    <a:pt x="147662" y="0"/>
                  </a:lnTo>
                  <a:lnTo>
                    <a:pt x="144170" y="6350"/>
                  </a:lnTo>
                  <a:lnTo>
                    <a:pt x="142430" y="6350"/>
                  </a:lnTo>
                  <a:lnTo>
                    <a:pt x="142430" y="34290"/>
                  </a:lnTo>
                  <a:lnTo>
                    <a:pt x="142430" y="40640"/>
                  </a:lnTo>
                  <a:lnTo>
                    <a:pt x="138938" y="40640"/>
                  </a:lnTo>
                  <a:lnTo>
                    <a:pt x="140106" y="46990"/>
                  </a:lnTo>
                  <a:lnTo>
                    <a:pt x="131876" y="46990"/>
                  </a:lnTo>
                  <a:lnTo>
                    <a:pt x="129273" y="40640"/>
                  </a:lnTo>
                  <a:lnTo>
                    <a:pt x="132664" y="34290"/>
                  </a:lnTo>
                  <a:lnTo>
                    <a:pt x="142430" y="34290"/>
                  </a:lnTo>
                  <a:lnTo>
                    <a:pt x="142430" y="6350"/>
                  </a:lnTo>
                  <a:lnTo>
                    <a:pt x="140106" y="6350"/>
                  </a:lnTo>
                  <a:lnTo>
                    <a:pt x="138938" y="0"/>
                  </a:lnTo>
                  <a:lnTo>
                    <a:pt x="119748" y="0"/>
                  </a:lnTo>
                  <a:lnTo>
                    <a:pt x="119748" y="6350"/>
                  </a:lnTo>
                  <a:lnTo>
                    <a:pt x="124371" y="11430"/>
                  </a:lnTo>
                  <a:lnTo>
                    <a:pt x="125006" y="11430"/>
                  </a:lnTo>
                  <a:lnTo>
                    <a:pt x="123825" y="13271"/>
                  </a:lnTo>
                  <a:lnTo>
                    <a:pt x="123825" y="255270"/>
                  </a:lnTo>
                  <a:lnTo>
                    <a:pt x="120967" y="261620"/>
                  </a:lnTo>
                  <a:lnTo>
                    <a:pt x="106984" y="261620"/>
                  </a:lnTo>
                  <a:lnTo>
                    <a:pt x="103479" y="250190"/>
                  </a:lnTo>
                  <a:lnTo>
                    <a:pt x="111607" y="250190"/>
                  </a:lnTo>
                  <a:lnTo>
                    <a:pt x="114515" y="255270"/>
                  </a:lnTo>
                  <a:lnTo>
                    <a:pt x="123825" y="255270"/>
                  </a:lnTo>
                  <a:lnTo>
                    <a:pt x="123825" y="13271"/>
                  </a:lnTo>
                  <a:lnTo>
                    <a:pt x="120916" y="17780"/>
                  </a:lnTo>
                  <a:lnTo>
                    <a:pt x="119748" y="22860"/>
                  </a:lnTo>
                  <a:lnTo>
                    <a:pt x="115684" y="22860"/>
                  </a:lnTo>
                  <a:lnTo>
                    <a:pt x="110236" y="22860"/>
                  </a:lnTo>
                  <a:lnTo>
                    <a:pt x="110858" y="17780"/>
                  </a:lnTo>
                  <a:lnTo>
                    <a:pt x="109283" y="17780"/>
                  </a:lnTo>
                  <a:lnTo>
                    <a:pt x="109575" y="11430"/>
                  </a:lnTo>
                  <a:lnTo>
                    <a:pt x="111391" y="0"/>
                  </a:lnTo>
                  <a:lnTo>
                    <a:pt x="91554" y="0"/>
                  </a:lnTo>
                  <a:lnTo>
                    <a:pt x="90119" y="6350"/>
                  </a:lnTo>
                  <a:lnTo>
                    <a:pt x="93586" y="17780"/>
                  </a:lnTo>
                  <a:lnTo>
                    <a:pt x="76733" y="17780"/>
                  </a:lnTo>
                  <a:lnTo>
                    <a:pt x="74980" y="11480"/>
                  </a:lnTo>
                  <a:lnTo>
                    <a:pt x="74980" y="29210"/>
                  </a:lnTo>
                  <a:lnTo>
                    <a:pt x="70002" y="34290"/>
                  </a:lnTo>
                  <a:lnTo>
                    <a:pt x="69164" y="34290"/>
                  </a:lnTo>
                  <a:lnTo>
                    <a:pt x="69164" y="52070"/>
                  </a:lnTo>
                  <a:lnTo>
                    <a:pt x="64058" y="46990"/>
                  </a:lnTo>
                  <a:lnTo>
                    <a:pt x="52082" y="46990"/>
                  </a:lnTo>
                  <a:lnTo>
                    <a:pt x="50571" y="40640"/>
                  </a:lnTo>
                  <a:lnTo>
                    <a:pt x="50571" y="87630"/>
                  </a:lnTo>
                  <a:lnTo>
                    <a:pt x="41262" y="92710"/>
                  </a:lnTo>
                  <a:lnTo>
                    <a:pt x="45326" y="87630"/>
                  </a:lnTo>
                  <a:lnTo>
                    <a:pt x="50571" y="87630"/>
                  </a:lnTo>
                  <a:lnTo>
                    <a:pt x="50571" y="40640"/>
                  </a:lnTo>
                  <a:lnTo>
                    <a:pt x="62776" y="40640"/>
                  </a:lnTo>
                  <a:lnTo>
                    <a:pt x="66903" y="46990"/>
                  </a:lnTo>
                  <a:lnTo>
                    <a:pt x="69164" y="52070"/>
                  </a:lnTo>
                  <a:lnTo>
                    <a:pt x="69164" y="34290"/>
                  </a:lnTo>
                  <a:lnTo>
                    <a:pt x="65608" y="34290"/>
                  </a:lnTo>
                  <a:lnTo>
                    <a:pt x="65913" y="29210"/>
                  </a:lnTo>
                  <a:lnTo>
                    <a:pt x="74980" y="29210"/>
                  </a:lnTo>
                  <a:lnTo>
                    <a:pt x="74980" y="11480"/>
                  </a:lnTo>
                  <a:lnTo>
                    <a:pt x="69748" y="11430"/>
                  </a:lnTo>
                  <a:lnTo>
                    <a:pt x="70916" y="17780"/>
                  </a:lnTo>
                  <a:lnTo>
                    <a:pt x="68592" y="17780"/>
                  </a:lnTo>
                  <a:lnTo>
                    <a:pt x="64947" y="6350"/>
                  </a:lnTo>
                  <a:lnTo>
                    <a:pt x="65544" y="0"/>
                  </a:lnTo>
                  <a:lnTo>
                    <a:pt x="58699" y="0"/>
                  </a:lnTo>
                  <a:lnTo>
                    <a:pt x="58699" y="22860"/>
                  </a:lnTo>
                  <a:lnTo>
                    <a:pt x="50571" y="22860"/>
                  </a:lnTo>
                  <a:lnTo>
                    <a:pt x="50571" y="17780"/>
                  </a:lnTo>
                  <a:lnTo>
                    <a:pt x="58699" y="22860"/>
                  </a:lnTo>
                  <a:lnTo>
                    <a:pt x="58699" y="0"/>
                  </a:lnTo>
                  <a:lnTo>
                    <a:pt x="56959" y="0"/>
                  </a:lnTo>
                  <a:lnTo>
                    <a:pt x="56959" y="6350"/>
                  </a:lnTo>
                  <a:lnTo>
                    <a:pt x="48234" y="6350"/>
                  </a:lnTo>
                  <a:lnTo>
                    <a:pt x="46494" y="0"/>
                  </a:lnTo>
                  <a:lnTo>
                    <a:pt x="41262" y="0"/>
                  </a:lnTo>
                  <a:lnTo>
                    <a:pt x="41262" y="52070"/>
                  </a:lnTo>
                  <a:lnTo>
                    <a:pt x="37769" y="52070"/>
                  </a:lnTo>
                  <a:lnTo>
                    <a:pt x="40678" y="46990"/>
                  </a:lnTo>
                  <a:lnTo>
                    <a:pt x="41262" y="52070"/>
                  </a:lnTo>
                  <a:lnTo>
                    <a:pt x="41262" y="0"/>
                  </a:lnTo>
                  <a:lnTo>
                    <a:pt x="0" y="0"/>
                  </a:lnTo>
                  <a:lnTo>
                    <a:pt x="3835" y="6350"/>
                  </a:lnTo>
                  <a:lnTo>
                    <a:pt x="9423" y="11430"/>
                  </a:lnTo>
                  <a:lnTo>
                    <a:pt x="15684" y="17780"/>
                  </a:lnTo>
                  <a:lnTo>
                    <a:pt x="10452" y="17780"/>
                  </a:lnTo>
                  <a:lnTo>
                    <a:pt x="6959" y="22860"/>
                  </a:lnTo>
                  <a:lnTo>
                    <a:pt x="10452" y="29210"/>
                  </a:lnTo>
                  <a:lnTo>
                    <a:pt x="14516" y="29210"/>
                  </a:lnTo>
                  <a:lnTo>
                    <a:pt x="14516" y="34290"/>
                  </a:lnTo>
                  <a:lnTo>
                    <a:pt x="21488" y="29210"/>
                  </a:lnTo>
                  <a:lnTo>
                    <a:pt x="15341" y="34290"/>
                  </a:lnTo>
                  <a:lnTo>
                    <a:pt x="14160" y="40640"/>
                  </a:lnTo>
                  <a:lnTo>
                    <a:pt x="16344" y="46990"/>
                  </a:lnTo>
                  <a:lnTo>
                    <a:pt x="20332" y="52070"/>
                  </a:lnTo>
                  <a:lnTo>
                    <a:pt x="24625" y="52070"/>
                  </a:lnTo>
                  <a:lnTo>
                    <a:pt x="27597" y="58420"/>
                  </a:lnTo>
                  <a:lnTo>
                    <a:pt x="27520" y="63500"/>
                  </a:lnTo>
                  <a:lnTo>
                    <a:pt x="22656" y="69850"/>
                  </a:lnTo>
                  <a:lnTo>
                    <a:pt x="17424" y="69850"/>
                  </a:lnTo>
                  <a:lnTo>
                    <a:pt x="24980" y="74930"/>
                  </a:lnTo>
                  <a:lnTo>
                    <a:pt x="29629" y="74930"/>
                  </a:lnTo>
                  <a:lnTo>
                    <a:pt x="35445" y="69850"/>
                  </a:lnTo>
                  <a:lnTo>
                    <a:pt x="38938" y="69850"/>
                  </a:lnTo>
                  <a:lnTo>
                    <a:pt x="45326" y="69850"/>
                  </a:lnTo>
                  <a:lnTo>
                    <a:pt x="45910" y="74930"/>
                  </a:lnTo>
                  <a:lnTo>
                    <a:pt x="38938" y="69850"/>
                  </a:lnTo>
                  <a:lnTo>
                    <a:pt x="32537" y="74930"/>
                  </a:lnTo>
                  <a:lnTo>
                    <a:pt x="28473" y="81280"/>
                  </a:lnTo>
                  <a:lnTo>
                    <a:pt x="33083" y="81280"/>
                  </a:lnTo>
                  <a:lnTo>
                    <a:pt x="33705" y="81280"/>
                  </a:lnTo>
                  <a:lnTo>
                    <a:pt x="41262" y="81280"/>
                  </a:lnTo>
                  <a:lnTo>
                    <a:pt x="44170" y="87630"/>
                  </a:lnTo>
                  <a:lnTo>
                    <a:pt x="37198" y="87630"/>
                  </a:lnTo>
                  <a:lnTo>
                    <a:pt x="37198" y="92710"/>
                  </a:lnTo>
                  <a:lnTo>
                    <a:pt x="33121" y="92710"/>
                  </a:lnTo>
                  <a:lnTo>
                    <a:pt x="25565" y="99060"/>
                  </a:lnTo>
                  <a:lnTo>
                    <a:pt x="30213" y="99060"/>
                  </a:lnTo>
                  <a:lnTo>
                    <a:pt x="27305" y="104140"/>
                  </a:lnTo>
                  <a:lnTo>
                    <a:pt x="32537" y="104140"/>
                  </a:lnTo>
                  <a:lnTo>
                    <a:pt x="31381" y="110490"/>
                  </a:lnTo>
                  <a:lnTo>
                    <a:pt x="33705" y="104140"/>
                  </a:lnTo>
                  <a:lnTo>
                    <a:pt x="31965" y="110490"/>
                  </a:lnTo>
                  <a:lnTo>
                    <a:pt x="41846" y="110490"/>
                  </a:lnTo>
                  <a:lnTo>
                    <a:pt x="43942" y="110490"/>
                  </a:lnTo>
                  <a:lnTo>
                    <a:pt x="38354" y="116840"/>
                  </a:lnTo>
                  <a:lnTo>
                    <a:pt x="42633" y="116840"/>
                  </a:lnTo>
                  <a:lnTo>
                    <a:pt x="44170" y="121920"/>
                  </a:lnTo>
                  <a:lnTo>
                    <a:pt x="39522" y="121920"/>
                  </a:lnTo>
                  <a:lnTo>
                    <a:pt x="37198" y="128270"/>
                  </a:lnTo>
                  <a:lnTo>
                    <a:pt x="37769" y="121920"/>
                  </a:lnTo>
                  <a:lnTo>
                    <a:pt x="36029" y="128270"/>
                  </a:lnTo>
                  <a:lnTo>
                    <a:pt x="32537" y="128270"/>
                  </a:lnTo>
                  <a:lnTo>
                    <a:pt x="35979" y="133350"/>
                  </a:lnTo>
                  <a:lnTo>
                    <a:pt x="34988" y="133350"/>
                  </a:lnTo>
                  <a:lnTo>
                    <a:pt x="37769" y="139700"/>
                  </a:lnTo>
                  <a:lnTo>
                    <a:pt x="38938" y="139700"/>
                  </a:lnTo>
                  <a:lnTo>
                    <a:pt x="38214" y="142240"/>
                  </a:lnTo>
                  <a:lnTo>
                    <a:pt x="41846" y="139700"/>
                  </a:lnTo>
                  <a:lnTo>
                    <a:pt x="55219" y="139700"/>
                  </a:lnTo>
                  <a:lnTo>
                    <a:pt x="60452" y="144780"/>
                  </a:lnTo>
                  <a:lnTo>
                    <a:pt x="61607" y="151130"/>
                  </a:lnTo>
                  <a:lnTo>
                    <a:pt x="54635" y="151130"/>
                  </a:lnTo>
                  <a:lnTo>
                    <a:pt x="56375" y="162560"/>
                  </a:lnTo>
                  <a:lnTo>
                    <a:pt x="49987" y="162560"/>
                  </a:lnTo>
                  <a:lnTo>
                    <a:pt x="36029" y="168910"/>
                  </a:lnTo>
                  <a:lnTo>
                    <a:pt x="34886" y="168910"/>
                  </a:lnTo>
                  <a:lnTo>
                    <a:pt x="33705" y="173990"/>
                  </a:lnTo>
                  <a:lnTo>
                    <a:pt x="43726" y="168910"/>
                  </a:lnTo>
                  <a:lnTo>
                    <a:pt x="45402" y="168910"/>
                  </a:lnTo>
                  <a:lnTo>
                    <a:pt x="47193" y="173990"/>
                  </a:lnTo>
                  <a:lnTo>
                    <a:pt x="57543" y="168910"/>
                  </a:lnTo>
                  <a:lnTo>
                    <a:pt x="59283" y="173990"/>
                  </a:lnTo>
                  <a:lnTo>
                    <a:pt x="47193" y="173990"/>
                  </a:lnTo>
                  <a:lnTo>
                    <a:pt x="38379" y="173990"/>
                  </a:lnTo>
                  <a:lnTo>
                    <a:pt x="26708" y="180340"/>
                  </a:lnTo>
                  <a:lnTo>
                    <a:pt x="31318" y="180340"/>
                  </a:lnTo>
                  <a:lnTo>
                    <a:pt x="37045" y="185420"/>
                  </a:lnTo>
                  <a:lnTo>
                    <a:pt x="31965" y="185420"/>
                  </a:lnTo>
                  <a:lnTo>
                    <a:pt x="31292" y="191770"/>
                  </a:lnTo>
                  <a:lnTo>
                    <a:pt x="24980" y="191770"/>
                  </a:lnTo>
                  <a:lnTo>
                    <a:pt x="23241" y="198120"/>
                  </a:lnTo>
                  <a:lnTo>
                    <a:pt x="36398" y="198120"/>
                  </a:lnTo>
                  <a:lnTo>
                    <a:pt x="33553" y="203200"/>
                  </a:lnTo>
                  <a:lnTo>
                    <a:pt x="38938" y="203200"/>
                  </a:lnTo>
                  <a:lnTo>
                    <a:pt x="23825" y="209550"/>
                  </a:lnTo>
                  <a:lnTo>
                    <a:pt x="39014" y="209550"/>
                  </a:lnTo>
                  <a:lnTo>
                    <a:pt x="41859" y="214630"/>
                  </a:lnTo>
                  <a:lnTo>
                    <a:pt x="27889" y="214630"/>
                  </a:lnTo>
                  <a:lnTo>
                    <a:pt x="30797" y="220980"/>
                  </a:lnTo>
                  <a:lnTo>
                    <a:pt x="34290" y="220980"/>
                  </a:lnTo>
                  <a:lnTo>
                    <a:pt x="33870" y="226060"/>
                  </a:lnTo>
                  <a:lnTo>
                    <a:pt x="53467" y="226060"/>
                  </a:lnTo>
                  <a:lnTo>
                    <a:pt x="59283" y="226060"/>
                  </a:lnTo>
                  <a:lnTo>
                    <a:pt x="58127" y="232410"/>
                  </a:lnTo>
                  <a:lnTo>
                    <a:pt x="61036" y="232410"/>
                  </a:lnTo>
                  <a:lnTo>
                    <a:pt x="58699" y="238760"/>
                  </a:lnTo>
                  <a:lnTo>
                    <a:pt x="41262" y="238760"/>
                  </a:lnTo>
                  <a:lnTo>
                    <a:pt x="39522" y="243840"/>
                  </a:lnTo>
                  <a:lnTo>
                    <a:pt x="40005" y="243840"/>
                  </a:lnTo>
                  <a:lnTo>
                    <a:pt x="43294" y="250190"/>
                  </a:lnTo>
                  <a:lnTo>
                    <a:pt x="48234" y="250190"/>
                  </a:lnTo>
                  <a:lnTo>
                    <a:pt x="43141" y="255270"/>
                  </a:lnTo>
                  <a:lnTo>
                    <a:pt x="60452" y="255270"/>
                  </a:lnTo>
                  <a:lnTo>
                    <a:pt x="56896" y="261620"/>
                  </a:lnTo>
                  <a:lnTo>
                    <a:pt x="60693" y="261620"/>
                  </a:lnTo>
                  <a:lnTo>
                    <a:pt x="52895" y="267970"/>
                  </a:lnTo>
                  <a:lnTo>
                    <a:pt x="59499" y="267970"/>
                  </a:lnTo>
                  <a:lnTo>
                    <a:pt x="53124" y="273050"/>
                  </a:lnTo>
                  <a:lnTo>
                    <a:pt x="46494" y="273050"/>
                  </a:lnTo>
                  <a:lnTo>
                    <a:pt x="45326" y="279400"/>
                  </a:lnTo>
                  <a:lnTo>
                    <a:pt x="86029" y="279400"/>
                  </a:lnTo>
                  <a:lnTo>
                    <a:pt x="75565" y="284480"/>
                  </a:lnTo>
                  <a:lnTo>
                    <a:pt x="90678" y="284480"/>
                  </a:lnTo>
                  <a:lnTo>
                    <a:pt x="82486" y="290830"/>
                  </a:lnTo>
                  <a:lnTo>
                    <a:pt x="82257" y="290830"/>
                  </a:lnTo>
                  <a:lnTo>
                    <a:pt x="82219" y="292100"/>
                  </a:lnTo>
                  <a:lnTo>
                    <a:pt x="82016" y="295910"/>
                  </a:lnTo>
                  <a:lnTo>
                    <a:pt x="73825" y="302260"/>
                  </a:lnTo>
                  <a:lnTo>
                    <a:pt x="87922" y="302260"/>
                  </a:lnTo>
                  <a:lnTo>
                    <a:pt x="91478" y="308610"/>
                  </a:lnTo>
                  <a:lnTo>
                    <a:pt x="96494" y="308610"/>
                  </a:lnTo>
                  <a:lnTo>
                    <a:pt x="94170" y="313690"/>
                  </a:lnTo>
                  <a:lnTo>
                    <a:pt x="90106" y="320040"/>
                  </a:lnTo>
                  <a:lnTo>
                    <a:pt x="96469" y="320040"/>
                  </a:lnTo>
                  <a:lnTo>
                    <a:pt x="103251" y="313690"/>
                  </a:lnTo>
                  <a:lnTo>
                    <a:pt x="115684" y="313690"/>
                  </a:lnTo>
                  <a:lnTo>
                    <a:pt x="108292" y="320040"/>
                  </a:lnTo>
                  <a:lnTo>
                    <a:pt x="101942" y="325120"/>
                  </a:lnTo>
                  <a:lnTo>
                    <a:pt x="106641" y="325120"/>
                  </a:lnTo>
                  <a:lnTo>
                    <a:pt x="105003" y="331470"/>
                  </a:lnTo>
                  <a:lnTo>
                    <a:pt x="112191" y="331470"/>
                  </a:lnTo>
                  <a:lnTo>
                    <a:pt x="106375" y="342900"/>
                  </a:lnTo>
                  <a:lnTo>
                    <a:pt x="104635" y="342900"/>
                  </a:lnTo>
                  <a:lnTo>
                    <a:pt x="100571" y="349250"/>
                  </a:lnTo>
                  <a:lnTo>
                    <a:pt x="101219" y="349250"/>
                  </a:lnTo>
                  <a:lnTo>
                    <a:pt x="113360" y="336550"/>
                  </a:lnTo>
                  <a:lnTo>
                    <a:pt x="114795" y="342900"/>
                  </a:lnTo>
                  <a:lnTo>
                    <a:pt x="111328" y="342900"/>
                  </a:lnTo>
                  <a:lnTo>
                    <a:pt x="105676" y="349250"/>
                  </a:lnTo>
                  <a:lnTo>
                    <a:pt x="100571" y="354330"/>
                  </a:lnTo>
                  <a:lnTo>
                    <a:pt x="105816" y="354330"/>
                  </a:lnTo>
                  <a:lnTo>
                    <a:pt x="118008" y="349250"/>
                  </a:lnTo>
                  <a:lnTo>
                    <a:pt x="119176" y="354330"/>
                  </a:lnTo>
                  <a:lnTo>
                    <a:pt x="120065" y="354330"/>
                  </a:lnTo>
                  <a:lnTo>
                    <a:pt x="123240" y="360680"/>
                  </a:lnTo>
                  <a:lnTo>
                    <a:pt x="134289" y="360680"/>
                  </a:lnTo>
                  <a:lnTo>
                    <a:pt x="133045" y="364490"/>
                  </a:lnTo>
                  <a:lnTo>
                    <a:pt x="143014" y="354330"/>
                  </a:lnTo>
                  <a:lnTo>
                    <a:pt x="149402" y="354330"/>
                  </a:lnTo>
                  <a:lnTo>
                    <a:pt x="156972" y="354330"/>
                  </a:lnTo>
                  <a:lnTo>
                    <a:pt x="149987" y="360680"/>
                  </a:lnTo>
                  <a:lnTo>
                    <a:pt x="149872" y="359422"/>
                  </a:lnTo>
                  <a:lnTo>
                    <a:pt x="149809" y="358736"/>
                  </a:lnTo>
                  <a:lnTo>
                    <a:pt x="149707" y="357708"/>
                  </a:lnTo>
                  <a:lnTo>
                    <a:pt x="149618" y="356717"/>
                  </a:lnTo>
                  <a:lnTo>
                    <a:pt x="149517" y="355600"/>
                  </a:lnTo>
                  <a:lnTo>
                    <a:pt x="149402" y="354330"/>
                  </a:lnTo>
                  <a:lnTo>
                    <a:pt x="146494" y="360680"/>
                  </a:lnTo>
                  <a:lnTo>
                    <a:pt x="138671" y="360680"/>
                  </a:lnTo>
                  <a:lnTo>
                    <a:pt x="134391" y="365645"/>
                  </a:lnTo>
                  <a:lnTo>
                    <a:pt x="137325" y="365645"/>
                  </a:lnTo>
                  <a:lnTo>
                    <a:pt x="150685" y="365645"/>
                  </a:lnTo>
                  <a:lnTo>
                    <a:pt x="144856" y="372110"/>
                  </a:lnTo>
                  <a:lnTo>
                    <a:pt x="135445" y="372110"/>
                  </a:lnTo>
                  <a:lnTo>
                    <a:pt x="137121" y="366052"/>
                  </a:lnTo>
                  <a:lnTo>
                    <a:pt x="137325" y="365645"/>
                  </a:lnTo>
                  <a:lnTo>
                    <a:pt x="130467" y="372110"/>
                  </a:lnTo>
                  <a:lnTo>
                    <a:pt x="127711" y="372110"/>
                  </a:lnTo>
                  <a:lnTo>
                    <a:pt x="120332" y="378460"/>
                  </a:lnTo>
                  <a:lnTo>
                    <a:pt x="120916" y="383540"/>
                  </a:lnTo>
                  <a:lnTo>
                    <a:pt x="130213" y="383540"/>
                  </a:lnTo>
                  <a:lnTo>
                    <a:pt x="130797" y="389890"/>
                  </a:lnTo>
                  <a:lnTo>
                    <a:pt x="137782" y="389890"/>
                  </a:lnTo>
                  <a:lnTo>
                    <a:pt x="139522" y="383540"/>
                  </a:lnTo>
                  <a:lnTo>
                    <a:pt x="146494" y="378460"/>
                  </a:lnTo>
                  <a:lnTo>
                    <a:pt x="149860" y="383540"/>
                  </a:lnTo>
                  <a:lnTo>
                    <a:pt x="143294" y="389890"/>
                  </a:lnTo>
                  <a:lnTo>
                    <a:pt x="137172" y="401320"/>
                  </a:lnTo>
                  <a:lnTo>
                    <a:pt x="148666" y="401320"/>
                  </a:lnTo>
                  <a:lnTo>
                    <a:pt x="155435" y="394970"/>
                  </a:lnTo>
                  <a:lnTo>
                    <a:pt x="159918" y="394970"/>
                  </a:lnTo>
                  <a:lnTo>
                    <a:pt x="159867" y="401320"/>
                  </a:lnTo>
                  <a:lnTo>
                    <a:pt x="147078" y="406400"/>
                  </a:lnTo>
                  <a:lnTo>
                    <a:pt x="154635" y="406400"/>
                  </a:lnTo>
                  <a:lnTo>
                    <a:pt x="153085" y="412750"/>
                  </a:lnTo>
                  <a:lnTo>
                    <a:pt x="156870" y="412750"/>
                  </a:lnTo>
                  <a:lnTo>
                    <a:pt x="155219" y="406400"/>
                  </a:lnTo>
                  <a:lnTo>
                    <a:pt x="157251" y="406400"/>
                  </a:lnTo>
                  <a:lnTo>
                    <a:pt x="161963" y="401320"/>
                  </a:lnTo>
                  <a:lnTo>
                    <a:pt x="162191" y="406400"/>
                  </a:lnTo>
                  <a:lnTo>
                    <a:pt x="165100" y="406400"/>
                  </a:lnTo>
                  <a:lnTo>
                    <a:pt x="155219" y="419100"/>
                  </a:lnTo>
                  <a:lnTo>
                    <a:pt x="160591" y="419100"/>
                  </a:lnTo>
                  <a:lnTo>
                    <a:pt x="167208" y="424180"/>
                  </a:lnTo>
                  <a:lnTo>
                    <a:pt x="179641" y="424180"/>
                  </a:lnTo>
                  <a:lnTo>
                    <a:pt x="176149" y="430530"/>
                  </a:lnTo>
                  <a:lnTo>
                    <a:pt x="172085" y="430530"/>
                  </a:lnTo>
                  <a:lnTo>
                    <a:pt x="170332" y="435610"/>
                  </a:lnTo>
                  <a:lnTo>
                    <a:pt x="176834" y="435610"/>
                  </a:lnTo>
                  <a:lnTo>
                    <a:pt x="180441" y="447040"/>
                  </a:lnTo>
                  <a:lnTo>
                    <a:pt x="182194" y="453390"/>
                  </a:lnTo>
                  <a:lnTo>
                    <a:pt x="182295" y="454660"/>
                  </a:lnTo>
                  <a:lnTo>
                    <a:pt x="183121" y="464820"/>
                  </a:lnTo>
                  <a:lnTo>
                    <a:pt x="194170" y="459740"/>
                  </a:lnTo>
                  <a:lnTo>
                    <a:pt x="191262" y="464820"/>
                  </a:lnTo>
                  <a:lnTo>
                    <a:pt x="194754" y="459740"/>
                  </a:lnTo>
                  <a:lnTo>
                    <a:pt x="200571" y="459740"/>
                  </a:lnTo>
                  <a:lnTo>
                    <a:pt x="195922" y="464820"/>
                  </a:lnTo>
                  <a:lnTo>
                    <a:pt x="201637" y="464820"/>
                  </a:lnTo>
                  <a:lnTo>
                    <a:pt x="210235" y="471170"/>
                  </a:lnTo>
                  <a:lnTo>
                    <a:pt x="215900" y="471170"/>
                  </a:lnTo>
                  <a:lnTo>
                    <a:pt x="216268" y="482600"/>
                  </a:lnTo>
                  <a:lnTo>
                    <a:pt x="222948" y="482600"/>
                  </a:lnTo>
                  <a:lnTo>
                    <a:pt x="228803" y="476250"/>
                  </a:lnTo>
                  <a:lnTo>
                    <a:pt x="229641" y="482600"/>
                  </a:lnTo>
                  <a:lnTo>
                    <a:pt x="227317" y="482600"/>
                  </a:lnTo>
                  <a:lnTo>
                    <a:pt x="229641" y="488950"/>
                  </a:lnTo>
                  <a:lnTo>
                    <a:pt x="235458" y="494030"/>
                  </a:lnTo>
                  <a:lnTo>
                    <a:pt x="243598" y="500380"/>
                  </a:lnTo>
                  <a:lnTo>
                    <a:pt x="246494" y="505460"/>
                  </a:lnTo>
                  <a:lnTo>
                    <a:pt x="244170" y="511810"/>
                  </a:lnTo>
                  <a:lnTo>
                    <a:pt x="250291" y="511810"/>
                  </a:lnTo>
                  <a:lnTo>
                    <a:pt x="252971" y="516890"/>
                  </a:lnTo>
                  <a:lnTo>
                    <a:pt x="256197" y="516890"/>
                  </a:lnTo>
                  <a:lnTo>
                    <a:pt x="263944" y="511810"/>
                  </a:lnTo>
                  <a:lnTo>
                    <a:pt x="262331" y="516890"/>
                  </a:lnTo>
                  <a:lnTo>
                    <a:pt x="260667" y="523240"/>
                  </a:lnTo>
                  <a:lnTo>
                    <a:pt x="259778" y="529590"/>
                  </a:lnTo>
                  <a:lnTo>
                    <a:pt x="260451" y="541020"/>
                  </a:lnTo>
                  <a:lnTo>
                    <a:pt x="261620" y="541020"/>
                  </a:lnTo>
                  <a:lnTo>
                    <a:pt x="272084" y="529590"/>
                  </a:lnTo>
                  <a:lnTo>
                    <a:pt x="276148" y="529590"/>
                  </a:lnTo>
                  <a:lnTo>
                    <a:pt x="269176" y="541020"/>
                  </a:lnTo>
                  <a:lnTo>
                    <a:pt x="280225" y="534670"/>
                  </a:lnTo>
                  <a:lnTo>
                    <a:pt x="273824" y="546100"/>
                  </a:lnTo>
                  <a:lnTo>
                    <a:pt x="277901" y="546100"/>
                  </a:lnTo>
                  <a:lnTo>
                    <a:pt x="277317" y="541020"/>
                  </a:lnTo>
                  <a:lnTo>
                    <a:pt x="279057" y="541020"/>
                  </a:lnTo>
                  <a:lnTo>
                    <a:pt x="281381" y="534670"/>
                  </a:lnTo>
                  <a:lnTo>
                    <a:pt x="288366" y="534670"/>
                  </a:lnTo>
                  <a:lnTo>
                    <a:pt x="285457" y="546100"/>
                  </a:lnTo>
                  <a:lnTo>
                    <a:pt x="282549" y="552450"/>
                  </a:lnTo>
                  <a:lnTo>
                    <a:pt x="297662" y="552450"/>
                  </a:lnTo>
                  <a:lnTo>
                    <a:pt x="295338" y="557530"/>
                  </a:lnTo>
                  <a:lnTo>
                    <a:pt x="299986" y="557530"/>
                  </a:lnTo>
                  <a:lnTo>
                    <a:pt x="298246" y="563880"/>
                  </a:lnTo>
                  <a:lnTo>
                    <a:pt x="309295" y="563880"/>
                  </a:lnTo>
                  <a:lnTo>
                    <a:pt x="304063" y="575310"/>
                  </a:lnTo>
                  <a:lnTo>
                    <a:pt x="309359" y="575310"/>
                  </a:lnTo>
                  <a:lnTo>
                    <a:pt x="315976" y="581660"/>
                  </a:lnTo>
                  <a:lnTo>
                    <a:pt x="328485" y="581660"/>
                  </a:lnTo>
                  <a:lnTo>
                    <a:pt x="336042" y="570230"/>
                  </a:lnTo>
                  <a:lnTo>
                    <a:pt x="338950" y="570230"/>
                  </a:lnTo>
                  <a:lnTo>
                    <a:pt x="337718" y="572770"/>
                  </a:lnTo>
                  <a:lnTo>
                    <a:pt x="341274" y="570230"/>
                  </a:lnTo>
                  <a:lnTo>
                    <a:pt x="343598" y="570230"/>
                  </a:lnTo>
                  <a:lnTo>
                    <a:pt x="336613" y="581660"/>
                  </a:lnTo>
                  <a:lnTo>
                    <a:pt x="338950" y="581660"/>
                  </a:lnTo>
                  <a:lnTo>
                    <a:pt x="337197" y="586740"/>
                  </a:lnTo>
                  <a:lnTo>
                    <a:pt x="335559" y="586740"/>
                  </a:lnTo>
                  <a:lnTo>
                    <a:pt x="336473" y="593090"/>
                  </a:lnTo>
                  <a:lnTo>
                    <a:pt x="342430" y="593090"/>
                  </a:lnTo>
                  <a:lnTo>
                    <a:pt x="367436" y="593090"/>
                  </a:lnTo>
                  <a:lnTo>
                    <a:pt x="371792" y="593090"/>
                  </a:lnTo>
                  <a:lnTo>
                    <a:pt x="374408" y="586740"/>
                  </a:lnTo>
                  <a:lnTo>
                    <a:pt x="377901" y="593090"/>
                  </a:lnTo>
                  <a:lnTo>
                    <a:pt x="380809" y="604520"/>
                  </a:lnTo>
                  <a:lnTo>
                    <a:pt x="393014" y="604520"/>
                  </a:lnTo>
                  <a:lnTo>
                    <a:pt x="393598" y="604520"/>
                  </a:lnTo>
                  <a:lnTo>
                    <a:pt x="399415" y="604520"/>
                  </a:lnTo>
                  <a:lnTo>
                    <a:pt x="393598" y="610870"/>
                  </a:lnTo>
                  <a:lnTo>
                    <a:pt x="404063" y="610870"/>
                  </a:lnTo>
                  <a:lnTo>
                    <a:pt x="416267" y="604520"/>
                  </a:lnTo>
                  <a:lnTo>
                    <a:pt x="416153" y="603250"/>
                  </a:lnTo>
                  <a:lnTo>
                    <a:pt x="416039" y="601980"/>
                  </a:lnTo>
                  <a:lnTo>
                    <a:pt x="415696" y="598170"/>
                  </a:lnTo>
                  <a:lnTo>
                    <a:pt x="419760" y="598170"/>
                  </a:lnTo>
                  <a:lnTo>
                    <a:pt x="419811" y="599440"/>
                  </a:lnTo>
                  <a:lnTo>
                    <a:pt x="420344" y="604520"/>
                  </a:lnTo>
                  <a:lnTo>
                    <a:pt x="418592" y="604520"/>
                  </a:lnTo>
                  <a:lnTo>
                    <a:pt x="418020" y="610870"/>
                  </a:lnTo>
                  <a:lnTo>
                    <a:pt x="423100" y="604520"/>
                  </a:lnTo>
                  <a:lnTo>
                    <a:pt x="427240" y="610870"/>
                  </a:lnTo>
                  <a:lnTo>
                    <a:pt x="430847" y="610870"/>
                  </a:lnTo>
                  <a:lnTo>
                    <a:pt x="434301" y="615950"/>
                  </a:lnTo>
                  <a:lnTo>
                    <a:pt x="437819" y="622300"/>
                  </a:lnTo>
                  <a:lnTo>
                    <a:pt x="441566" y="627380"/>
                  </a:lnTo>
                  <a:lnTo>
                    <a:pt x="445744" y="627380"/>
                  </a:lnTo>
                  <a:lnTo>
                    <a:pt x="450570" y="622300"/>
                  </a:lnTo>
                  <a:lnTo>
                    <a:pt x="449999" y="627380"/>
                  </a:lnTo>
                  <a:lnTo>
                    <a:pt x="454063" y="622300"/>
                  </a:lnTo>
                  <a:lnTo>
                    <a:pt x="457555" y="622300"/>
                  </a:lnTo>
                  <a:lnTo>
                    <a:pt x="461619" y="615950"/>
                  </a:lnTo>
                  <a:lnTo>
                    <a:pt x="465696" y="622300"/>
                  </a:lnTo>
                  <a:lnTo>
                    <a:pt x="457555" y="622300"/>
                  </a:lnTo>
                  <a:lnTo>
                    <a:pt x="459879" y="627380"/>
                  </a:lnTo>
                  <a:lnTo>
                    <a:pt x="466852" y="622300"/>
                  </a:lnTo>
                  <a:lnTo>
                    <a:pt x="470344" y="622300"/>
                  </a:lnTo>
                  <a:lnTo>
                    <a:pt x="474408" y="627380"/>
                  </a:lnTo>
                  <a:lnTo>
                    <a:pt x="477901" y="627380"/>
                  </a:lnTo>
                  <a:lnTo>
                    <a:pt x="481393" y="633730"/>
                  </a:lnTo>
                  <a:lnTo>
                    <a:pt x="486625" y="627380"/>
                  </a:lnTo>
                  <a:lnTo>
                    <a:pt x="487210" y="633730"/>
                  </a:lnTo>
                  <a:lnTo>
                    <a:pt x="488950" y="640080"/>
                  </a:lnTo>
                  <a:lnTo>
                    <a:pt x="498246" y="640080"/>
                  </a:lnTo>
                  <a:lnTo>
                    <a:pt x="501154" y="633730"/>
                  </a:lnTo>
                  <a:lnTo>
                    <a:pt x="499414" y="640080"/>
                  </a:lnTo>
                  <a:lnTo>
                    <a:pt x="497674" y="645160"/>
                  </a:lnTo>
                  <a:lnTo>
                    <a:pt x="499122" y="642620"/>
                  </a:lnTo>
                  <a:lnTo>
                    <a:pt x="498830" y="645160"/>
                  </a:lnTo>
                  <a:lnTo>
                    <a:pt x="502297" y="636320"/>
                  </a:lnTo>
                  <a:lnTo>
                    <a:pt x="504063" y="633730"/>
                  </a:lnTo>
                  <a:lnTo>
                    <a:pt x="502907" y="635000"/>
                  </a:lnTo>
                  <a:lnTo>
                    <a:pt x="503478" y="633730"/>
                  </a:lnTo>
                  <a:lnTo>
                    <a:pt x="504063" y="633730"/>
                  </a:lnTo>
                  <a:lnTo>
                    <a:pt x="508711" y="633730"/>
                  </a:lnTo>
                  <a:lnTo>
                    <a:pt x="508596" y="635000"/>
                  </a:lnTo>
                  <a:lnTo>
                    <a:pt x="508482" y="636270"/>
                  </a:lnTo>
                  <a:lnTo>
                    <a:pt x="508139" y="640080"/>
                  </a:lnTo>
                  <a:lnTo>
                    <a:pt x="506387" y="645160"/>
                  </a:lnTo>
                  <a:lnTo>
                    <a:pt x="504063" y="651510"/>
                  </a:lnTo>
                  <a:lnTo>
                    <a:pt x="501738" y="651510"/>
                  </a:lnTo>
                  <a:lnTo>
                    <a:pt x="501738" y="656590"/>
                  </a:lnTo>
                  <a:lnTo>
                    <a:pt x="502323" y="656590"/>
                  </a:lnTo>
                  <a:lnTo>
                    <a:pt x="502907" y="662940"/>
                  </a:lnTo>
                  <a:lnTo>
                    <a:pt x="508736" y="662940"/>
                  </a:lnTo>
                  <a:lnTo>
                    <a:pt x="518604" y="656590"/>
                  </a:lnTo>
                  <a:lnTo>
                    <a:pt x="526288" y="656590"/>
                  </a:lnTo>
                  <a:lnTo>
                    <a:pt x="525576" y="662940"/>
                  </a:lnTo>
                  <a:lnTo>
                    <a:pt x="513943" y="668020"/>
                  </a:lnTo>
                  <a:lnTo>
                    <a:pt x="524421" y="668020"/>
                  </a:lnTo>
                  <a:lnTo>
                    <a:pt x="531393" y="680720"/>
                  </a:lnTo>
                  <a:lnTo>
                    <a:pt x="535457" y="685800"/>
                  </a:lnTo>
                  <a:lnTo>
                    <a:pt x="538949" y="692150"/>
                  </a:lnTo>
                  <a:lnTo>
                    <a:pt x="548259" y="697230"/>
                  </a:lnTo>
                  <a:lnTo>
                    <a:pt x="541858" y="697230"/>
                  </a:lnTo>
                  <a:lnTo>
                    <a:pt x="540410" y="703580"/>
                  </a:lnTo>
                  <a:lnTo>
                    <a:pt x="554647" y="703580"/>
                  </a:lnTo>
                  <a:lnTo>
                    <a:pt x="548830" y="708660"/>
                  </a:lnTo>
                  <a:lnTo>
                    <a:pt x="546506" y="708660"/>
                  </a:lnTo>
                  <a:lnTo>
                    <a:pt x="547611" y="715010"/>
                  </a:lnTo>
                  <a:lnTo>
                    <a:pt x="555231" y="715010"/>
                  </a:lnTo>
                  <a:lnTo>
                    <a:pt x="555815" y="726440"/>
                  </a:lnTo>
                  <a:lnTo>
                    <a:pt x="562203" y="715010"/>
                  </a:lnTo>
                  <a:lnTo>
                    <a:pt x="561619" y="726440"/>
                  </a:lnTo>
                  <a:lnTo>
                    <a:pt x="572096" y="721360"/>
                  </a:lnTo>
                  <a:lnTo>
                    <a:pt x="569760" y="726440"/>
                  </a:lnTo>
                  <a:lnTo>
                    <a:pt x="574573" y="726440"/>
                  </a:lnTo>
                  <a:lnTo>
                    <a:pt x="575945" y="732790"/>
                  </a:lnTo>
                  <a:lnTo>
                    <a:pt x="584301" y="732790"/>
                  </a:lnTo>
                  <a:lnTo>
                    <a:pt x="578065" y="737870"/>
                  </a:lnTo>
                  <a:lnTo>
                    <a:pt x="578053" y="744220"/>
                  </a:lnTo>
                  <a:lnTo>
                    <a:pt x="583717" y="744220"/>
                  </a:lnTo>
                  <a:lnTo>
                    <a:pt x="586041" y="750570"/>
                  </a:lnTo>
                  <a:lnTo>
                    <a:pt x="580224" y="750570"/>
                  </a:lnTo>
                  <a:lnTo>
                    <a:pt x="583133" y="755650"/>
                  </a:lnTo>
                  <a:lnTo>
                    <a:pt x="587794" y="755650"/>
                  </a:lnTo>
                  <a:lnTo>
                    <a:pt x="593598" y="750570"/>
                  </a:lnTo>
                  <a:lnTo>
                    <a:pt x="592289" y="755650"/>
                  </a:lnTo>
                  <a:lnTo>
                    <a:pt x="598322" y="755650"/>
                  </a:lnTo>
                  <a:lnTo>
                    <a:pt x="603173" y="762000"/>
                  </a:lnTo>
                  <a:lnTo>
                    <a:pt x="598258" y="767080"/>
                  </a:lnTo>
                  <a:lnTo>
                    <a:pt x="608634" y="767080"/>
                  </a:lnTo>
                  <a:lnTo>
                    <a:pt x="618020" y="773430"/>
                  </a:lnTo>
                  <a:lnTo>
                    <a:pt x="626541" y="773430"/>
                  </a:lnTo>
                  <a:lnTo>
                    <a:pt x="634301" y="778510"/>
                  </a:lnTo>
                  <a:lnTo>
                    <a:pt x="619836" y="778510"/>
                  </a:lnTo>
                  <a:lnTo>
                    <a:pt x="612787" y="784860"/>
                  </a:lnTo>
                  <a:lnTo>
                    <a:pt x="637730" y="784860"/>
                  </a:lnTo>
                  <a:lnTo>
                    <a:pt x="642442" y="791210"/>
                  </a:lnTo>
                  <a:lnTo>
                    <a:pt x="636625" y="791210"/>
                  </a:lnTo>
                  <a:lnTo>
                    <a:pt x="633717" y="796290"/>
                  </a:lnTo>
                  <a:lnTo>
                    <a:pt x="640816" y="796290"/>
                  </a:lnTo>
                  <a:lnTo>
                    <a:pt x="645998" y="802640"/>
                  </a:lnTo>
                  <a:lnTo>
                    <a:pt x="651294" y="802640"/>
                  </a:lnTo>
                  <a:lnTo>
                    <a:pt x="658723" y="807720"/>
                  </a:lnTo>
                  <a:lnTo>
                    <a:pt x="664171" y="802640"/>
                  </a:lnTo>
                  <a:lnTo>
                    <a:pt x="671372" y="796290"/>
                  </a:lnTo>
                  <a:lnTo>
                    <a:pt x="678345" y="791210"/>
                  </a:lnTo>
                  <a:lnTo>
                    <a:pt x="683145" y="791210"/>
                  </a:lnTo>
                  <a:lnTo>
                    <a:pt x="676389" y="796290"/>
                  </a:lnTo>
                  <a:lnTo>
                    <a:pt x="675805" y="802640"/>
                  </a:lnTo>
                  <a:lnTo>
                    <a:pt x="674230" y="807720"/>
                  </a:lnTo>
                  <a:lnTo>
                    <a:pt x="672680" y="810260"/>
                  </a:lnTo>
                  <a:lnTo>
                    <a:pt x="672680" y="814070"/>
                  </a:lnTo>
                  <a:lnTo>
                    <a:pt x="671512" y="814070"/>
                  </a:lnTo>
                  <a:lnTo>
                    <a:pt x="666280" y="819150"/>
                  </a:lnTo>
                  <a:lnTo>
                    <a:pt x="673836" y="819150"/>
                  </a:lnTo>
                  <a:lnTo>
                    <a:pt x="677329" y="814070"/>
                  </a:lnTo>
                  <a:lnTo>
                    <a:pt x="681393" y="814070"/>
                  </a:lnTo>
                  <a:lnTo>
                    <a:pt x="679069" y="819150"/>
                  </a:lnTo>
                  <a:lnTo>
                    <a:pt x="680808" y="819150"/>
                  </a:lnTo>
                  <a:lnTo>
                    <a:pt x="687209" y="814070"/>
                  </a:lnTo>
                  <a:lnTo>
                    <a:pt x="688949" y="819150"/>
                  </a:lnTo>
                  <a:lnTo>
                    <a:pt x="685469" y="819150"/>
                  </a:lnTo>
                  <a:lnTo>
                    <a:pt x="688949" y="825500"/>
                  </a:lnTo>
                  <a:lnTo>
                    <a:pt x="694182" y="819150"/>
                  </a:lnTo>
                  <a:lnTo>
                    <a:pt x="708139" y="819150"/>
                  </a:lnTo>
                  <a:lnTo>
                    <a:pt x="709307" y="825500"/>
                  </a:lnTo>
                  <a:lnTo>
                    <a:pt x="704100" y="831850"/>
                  </a:lnTo>
                  <a:lnTo>
                    <a:pt x="703414" y="831850"/>
                  </a:lnTo>
                  <a:lnTo>
                    <a:pt x="703503" y="836930"/>
                  </a:lnTo>
                  <a:lnTo>
                    <a:pt x="700582" y="843280"/>
                  </a:lnTo>
                  <a:lnTo>
                    <a:pt x="706983" y="843280"/>
                  </a:lnTo>
                  <a:lnTo>
                    <a:pt x="709307" y="836930"/>
                  </a:lnTo>
                  <a:lnTo>
                    <a:pt x="712216" y="836930"/>
                  </a:lnTo>
                  <a:lnTo>
                    <a:pt x="720928" y="831850"/>
                  </a:lnTo>
                  <a:lnTo>
                    <a:pt x="721512" y="836930"/>
                  </a:lnTo>
                  <a:lnTo>
                    <a:pt x="715695" y="843280"/>
                  </a:lnTo>
                  <a:lnTo>
                    <a:pt x="723252" y="843280"/>
                  </a:lnTo>
                  <a:lnTo>
                    <a:pt x="722680" y="836930"/>
                  </a:lnTo>
                  <a:lnTo>
                    <a:pt x="730237" y="831850"/>
                  </a:lnTo>
                  <a:lnTo>
                    <a:pt x="732561" y="819150"/>
                  </a:lnTo>
                  <a:lnTo>
                    <a:pt x="734301" y="825500"/>
                  </a:lnTo>
                  <a:lnTo>
                    <a:pt x="732561" y="825500"/>
                  </a:lnTo>
                  <a:lnTo>
                    <a:pt x="737209" y="831850"/>
                  </a:lnTo>
                  <a:lnTo>
                    <a:pt x="734301" y="836930"/>
                  </a:lnTo>
                  <a:lnTo>
                    <a:pt x="738378" y="836930"/>
                  </a:lnTo>
                  <a:lnTo>
                    <a:pt x="743026" y="831850"/>
                  </a:lnTo>
                  <a:lnTo>
                    <a:pt x="743026" y="836930"/>
                  </a:lnTo>
                  <a:lnTo>
                    <a:pt x="741286" y="843280"/>
                  </a:lnTo>
                  <a:lnTo>
                    <a:pt x="733717" y="848360"/>
                  </a:lnTo>
                  <a:lnTo>
                    <a:pt x="745477" y="848360"/>
                  </a:lnTo>
                  <a:lnTo>
                    <a:pt x="751166" y="843280"/>
                  </a:lnTo>
                  <a:lnTo>
                    <a:pt x="748842" y="848360"/>
                  </a:lnTo>
                  <a:lnTo>
                    <a:pt x="750582" y="848360"/>
                  </a:lnTo>
                  <a:lnTo>
                    <a:pt x="754367" y="848360"/>
                  </a:lnTo>
                  <a:lnTo>
                    <a:pt x="752500" y="853440"/>
                  </a:lnTo>
                  <a:lnTo>
                    <a:pt x="755345" y="853440"/>
                  </a:lnTo>
                  <a:lnTo>
                    <a:pt x="755815" y="848360"/>
                  </a:lnTo>
                  <a:lnTo>
                    <a:pt x="1740725" y="848360"/>
                  </a:lnTo>
                  <a:lnTo>
                    <a:pt x="1747418" y="848360"/>
                  </a:lnTo>
                  <a:lnTo>
                    <a:pt x="1747126" y="843280"/>
                  </a:lnTo>
                  <a:lnTo>
                    <a:pt x="1754098" y="843280"/>
                  </a:lnTo>
                  <a:lnTo>
                    <a:pt x="1754149" y="836930"/>
                  </a:lnTo>
                  <a:lnTo>
                    <a:pt x="1759254" y="836930"/>
                  </a:lnTo>
                  <a:lnTo>
                    <a:pt x="1757006" y="831850"/>
                  </a:lnTo>
                  <a:lnTo>
                    <a:pt x="1762785" y="836930"/>
                  </a:lnTo>
                  <a:lnTo>
                    <a:pt x="1770418" y="836930"/>
                  </a:lnTo>
                  <a:lnTo>
                    <a:pt x="1770964" y="831850"/>
                  </a:lnTo>
                  <a:lnTo>
                    <a:pt x="1776196" y="831850"/>
                  </a:lnTo>
                  <a:lnTo>
                    <a:pt x="1778520" y="836930"/>
                  </a:lnTo>
                  <a:lnTo>
                    <a:pt x="1782013" y="836930"/>
                  </a:lnTo>
                  <a:lnTo>
                    <a:pt x="1783168" y="831850"/>
                  </a:lnTo>
                  <a:lnTo>
                    <a:pt x="1777936" y="825500"/>
                  </a:lnTo>
                  <a:lnTo>
                    <a:pt x="1786077" y="831850"/>
                  </a:lnTo>
                  <a:lnTo>
                    <a:pt x="1787245" y="825500"/>
                  </a:lnTo>
                  <a:lnTo>
                    <a:pt x="1789569" y="819150"/>
                  </a:lnTo>
                  <a:lnTo>
                    <a:pt x="1790141" y="814070"/>
                  </a:lnTo>
                  <a:lnTo>
                    <a:pt x="1798866" y="825500"/>
                  </a:lnTo>
                  <a:lnTo>
                    <a:pt x="1802561" y="814070"/>
                  </a:lnTo>
                  <a:lnTo>
                    <a:pt x="1806638" y="802640"/>
                  </a:lnTo>
                  <a:lnTo>
                    <a:pt x="1811045" y="796290"/>
                  </a:lnTo>
                  <a:lnTo>
                    <a:pt x="1815731" y="791210"/>
                  </a:lnTo>
                  <a:lnTo>
                    <a:pt x="1818195" y="796290"/>
                  </a:lnTo>
                  <a:lnTo>
                    <a:pt x="1815871" y="802640"/>
                  </a:lnTo>
                  <a:lnTo>
                    <a:pt x="1813763" y="802640"/>
                  </a:lnTo>
                  <a:lnTo>
                    <a:pt x="1816887" y="814070"/>
                  </a:lnTo>
                  <a:lnTo>
                    <a:pt x="1819198" y="802640"/>
                  </a:lnTo>
                  <a:lnTo>
                    <a:pt x="1822945" y="784860"/>
                  </a:lnTo>
                  <a:lnTo>
                    <a:pt x="1832013" y="784860"/>
                  </a:lnTo>
                  <a:lnTo>
                    <a:pt x="1831428" y="791210"/>
                  </a:lnTo>
                  <a:lnTo>
                    <a:pt x="1832013" y="796290"/>
                  </a:lnTo>
                  <a:lnTo>
                    <a:pt x="1836305" y="784860"/>
                  </a:lnTo>
                  <a:lnTo>
                    <a:pt x="1841969" y="784860"/>
                  </a:lnTo>
                  <a:lnTo>
                    <a:pt x="1847291" y="778510"/>
                  </a:lnTo>
                  <a:lnTo>
                    <a:pt x="1850618" y="773430"/>
                  </a:lnTo>
                  <a:lnTo>
                    <a:pt x="1851774" y="773430"/>
                  </a:lnTo>
                  <a:lnTo>
                    <a:pt x="1846859" y="767080"/>
                  </a:lnTo>
                  <a:lnTo>
                    <a:pt x="1845576" y="762000"/>
                  </a:lnTo>
                  <a:lnTo>
                    <a:pt x="1844294" y="755650"/>
                  </a:lnTo>
                  <a:lnTo>
                    <a:pt x="1842706" y="750570"/>
                  </a:lnTo>
                  <a:lnTo>
                    <a:pt x="1840725" y="744220"/>
                  </a:lnTo>
                  <a:lnTo>
                    <a:pt x="1846884" y="755650"/>
                  </a:lnTo>
                  <a:lnTo>
                    <a:pt x="1855685" y="755650"/>
                  </a:lnTo>
                  <a:lnTo>
                    <a:pt x="1862823" y="773430"/>
                  </a:lnTo>
                  <a:lnTo>
                    <a:pt x="1862823" y="767080"/>
                  </a:lnTo>
                  <a:lnTo>
                    <a:pt x="1862239" y="767080"/>
                  </a:lnTo>
                  <a:lnTo>
                    <a:pt x="1858759" y="762000"/>
                  </a:lnTo>
                  <a:lnTo>
                    <a:pt x="1863407" y="762000"/>
                  </a:lnTo>
                  <a:lnTo>
                    <a:pt x="1865147" y="767080"/>
                  </a:lnTo>
                  <a:lnTo>
                    <a:pt x="1868055" y="762000"/>
                  </a:lnTo>
                  <a:lnTo>
                    <a:pt x="1861083" y="755650"/>
                  </a:lnTo>
                  <a:lnTo>
                    <a:pt x="1868055" y="755650"/>
                  </a:lnTo>
                  <a:lnTo>
                    <a:pt x="1865731" y="750570"/>
                  </a:lnTo>
                  <a:lnTo>
                    <a:pt x="1873872" y="750570"/>
                  </a:lnTo>
                  <a:lnTo>
                    <a:pt x="1876158" y="744220"/>
                  </a:lnTo>
                  <a:lnTo>
                    <a:pt x="1876920" y="737870"/>
                  </a:lnTo>
                  <a:lnTo>
                    <a:pt x="1878774" y="732790"/>
                  </a:lnTo>
                  <a:lnTo>
                    <a:pt x="1884337" y="726440"/>
                  </a:lnTo>
                  <a:lnTo>
                    <a:pt x="1888553" y="737870"/>
                  </a:lnTo>
                  <a:lnTo>
                    <a:pt x="1893735" y="737870"/>
                  </a:lnTo>
                  <a:lnTo>
                    <a:pt x="1898294" y="744220"/>
                  </a:lnTo>
                  <a:lnTo>
                    <a:pt x="1899450" y="737870"/>
                  </a:lnTo>
                  <a:lnTo>
                    <a:pt x="1893633" y="732790"/>
                  </a:lnTo>
                  <a:lnTo>
                    <a:pt x="1897126" y="732790"/>
                  </a:lnTo>
                  <a:lnTo>
                    <a:pt x="1893633" y="721360"/>
                  </a:lnTo>
                  <a:lnTo>
                    <a:pt x="1898865" y="721360"/>
                  </a:lnTo>
                  <a:lnTo>
                    <a:pt x="1897710" y="708660"/>
                  </a:lnTo>
                  <a:lnTo>
                    <a:pt x="1895563" y="707390"/>
                  </a:lnTo>
                  <a:lnTo>
                    <a:pt x="1898294" y="703580"/>
                  </a:lnTo>
                  <a:lnTo>
                    <a:pt x="1904682" y="708660"/>
                  </a:lnTo>
                  <a:lnTo>
                    <a:pt x="1902358" y="697230"/>
                  </a:lnTo>
                  <a:lnTo>
                    <a:pt x="1907006" y="697230"/>
                  </a:lnTo>
                  <a:lnTo>
                    <a:pt x="1910499" y="703580"/>
                  </a:lnTo>
                  <a:lnTo>
                    <a:pt x="1915731" y="708660"/>
                  </a:lnTo>
                  <a:lnTo>
                    <a:pt x="1918055" y="715010"/>
                  </a:lnTo>
                  <a:lnTo>
                    <a:pt x="1916671" y="708660"/>
                  </a:lnTo>
                  <a:lnTo>
                    <a:pt x="1918271" y="703580"/>
                  </a:lnTo>
                  <a:lnTo>
                    <a:pt x="1919770" y="703580"/>
                  </a:lnTo>
                  <a:lnTo>
                    <a:pt x="1918055" y="692150"/>
                  </a:lnTo>
                  <a:lnTo>
                    <a:pt x="1919224" y="697230"/>
                  </a:lnTo>
                  <a:lnTo>
                    <a:pt x="1923872" y="703580"/>
                  </a:lnTo>
                  <a:lnTo>
                    <a:pt x="1925027" y="703580"/>
                  </a:lnTo>
                  <a:lnTo>
                    <a:pt x="1920379" y="697230"/>
                  </a:lnTo>
                  <a:lnTo>
                    <a:pt x="1925027" y="697230"/>
                  </a:lnTo>
                  <a:lnTo>
                    <a:pt x="1927936" y="703580"/>
                  </a:lnTo>
                  <a:lnTo>
                    <a:pt x="1928634" y="697230"/>
                  </a:lnTo>
                  <a:lnTo>
                    <a:pt x="1926780" y="697230"/>
                  </a:lnTo>
                  <a:lnTo>
                    <a:pt x="1925256" y="697230"/>
                  </a:lnTo>
                  <a:lnTo>
                    <a:pt x="1922627" y="692150"/>
                  </a:lnTo>
                  <a:lnTo>
                    <a:pt x="1926780" y="692150"/>
                  </a:lnTo>
                  <a:lnTo>
                    <a:pt x="1926780" y="697230"/>
                  </a:lnTo>
                  <a:lnTo>
                    <a:pt x="1934337" y="692150"/>
                  </a:lnTo>
                  <a:lnTo>
                    <a:pt x="1933168" y="680720"/>
                  </a:lnTo>
                  <a:lnTo>
                    <a:pt x="1941309" y="680720"/>
                  </a:lnTo>
                  <a:lnTo>
                    <a:pt x="1945513" y="685800"/>
                  </a:lnTo>
                  <a:lnTo>
                    <a:pt x="1945233" y="692150"/>
                  </a:lnTo>
                  <a:lnTo>
                    <a:pt x="1944751" y="692150"/>
                  </a:lnTo>
                  <a:lnTo>
                    <a:pt x="1948294" y="697230"/>
                  </a:lnTo>
                  <a:lnTo>
                    <a:pt x="1951520" y="692150"/>
                  </a:lnTo>
                  <a:lnTo>
                    <a:pt x="1953590" y="680720"/>
                  </a:lnTo>
                  <a:lnTo>
                    <a:pt x="1956219" y="674370"/>
                  </a:lnTo>
                  <a:lnTo>
                    <a:pt x="1961083" y="668020"/>
                  </a:lnTo>
                  <a:lnTo>
                    <a:pt x="1958759" y="668020"/>
                  </a:lnTo>
                  <a:lnTo>
                    <a:pt x="1955546" y="662940"/>
                  </a:lnTo>
                  <a:lnTo>
                    <a:pt x="1967471" y="662940"/>
                  </a:lnTo>
                  <a:lnTo>
                    <a:pt x="1973287" y="674370"/>
                  </a:lnTo>
                  <a:lnTo>
                    <a:pt x="1972132" y="668020"/>
                  </a:lnTo>
                  <a:lnTo>
                    <a:pt x="1978520" y="668020"/>
                  </a:lnTo>
                  <a:lnTo>
                    <a:pt x="1978520" y="656590"/>
                  </a:lnTo>
                  <a:lnTo>
                    <a:pt x="1979980" y="651510"/>
                  </a:lnTo>
                  <a:lnTo>
                    <a:pt x="1981428" y="645160"/>
                  </a:lnTo>
                  <a:lnTo>
                    <a:pt x="1983752" y="651510"/>
                  </a:lnTo>
                  <a:lnTo>
                    <a:pt x="1992477" y="651510"/>
                  </a:lnTo>
                  <a:lnTo>
                    <a:pt x="1997125" y="645160"/>
                  </a:lnTo>
                  <a:lnTo>
                    <a:pt x="1991309" y="640080"/>
                  </a:lnTo>
                  <a:lnTo>
                    <a:pt x="2004466" y="640080"/>
                  </a:lnTo>
                  <a:lnTo>
                    <a:pt x="2007958" y="633730"/>
                  </a:lnTo>
                  <a:lnTo>
                    <a:pt x="2009330" y="627380"/>
                  </a:lnTo>
                  <a:lnTo>
                    <a:pt x="2010689" y="622300"/>
                  </a:lnTo>
                  <a:lnTo>
                    <a:pt x="2020379" y="622300"/>
                  </a:lnTo>
                  <a:lnTo>
                    <a:pt x="2022132" y="627380"/>
                  </a:lnTo>
                  <a:lnTo>
                    <a:pt x="2023287" y="627380"/>
                  </a:lnTo>
                  <a:lnTo>
                    <a:pt x="2026780" y="615950"/>
                  </a:lnTo>
                  <a:lnTo>
                    <a:pt x="2020379" y="610870"/>
                  </a:lnTo>
                  <a:lnTo>
                    <a:pt x="2022716" y="615950"/>
                  </a:lnTo>
                  <a:lnTo>
                    <a:pt x="2016315" y="610870"/>
                  </a:lnTo>
                  <a:lnTo>
                    <a:pt x="2020379" y="610870"/>
                  </a:lnTo>
                  <a:lnTo>
                    <a:pt x="2023872" y="610870"/>
                  </a:lnTo>
                  <a:lnTo>
                    <a:pt x="2028520" y="615950"/>
                  </a:lnTo>
                  <a:lnTo>
                    <a:pt x="2026780" y="610870"/>
                  </a:lnTo>
                  <a:lnTo>
                    <a:pt x="2025040" y="610870"/>
                  </a:lnTo>
                  <a:lnTo>
                    <a:pt x="2023287" y="604520"/>
                  </a:lnTo>
                  <a:lnTo>
                    <a:pt x="2027631" y="610870"/>
                  </a:lnTo>
                  <a:lnTo>
                    <a:pt x="2024456" y="604520"/>
                  </a:lnTo>
                  <a:lnTo>
                    <a:pt x="2020836" y="598170"/>
                  </a:lnTo>
                  <a:lnTo>
                    <a:pt x="2026780" y="598170"/>
                  </a:lnTo>
                  <a:lnTo>
                    <a:pt x="2024456" y="593090"/>
                  </a:lnTo>
                  <a:lnTo>
                    <a:pt x="2027364" y="593090"/>
                  </a:lnTo>
                  <a:lnTo>
                    <a:pt x="2033358" y="598170"/>
                  </a:lnTo>
                  <a:lnTo>
                    <a:pt x="2032012" y="593090"/>
                  </a:lnTo>
                  <a:lnTo>
                    <a:pt x="2031631" y="586740"/>
                  </a:lnTo>
                  <a:lnTo>
                    <a:pt x="2035505" y="586740"/>
                  </a:lnTo>
                  <a:lnTo>
                    <a:pt x="2036089" y="593090"/>
                  </a:lnTo>
                  <a:lnTo>
                    <a:pt x="2034921" y="593090"/>
                  </a:lnTo>
                  <a:lnTo>
                    <a:pt x="2035505" y="598170"/>
                  </a:lnTo>
                  <a:lnTo>
                    <a:pt x="2045970" y="604520"/>
                  </a:lnTo>
                  <a:lnTo>
                    <a:pt x="2044217" y="598170"/>
                  </a:lnTo>
                  <a:lnTo>
                    <a:pt x="2051786" y="598170"/>
                  </a:lnTo>
                  <a:lnTo>
                    <a:pt x="2046084" y="586740"/>
                  </a:lnTo>
                  <a:lnTo>
                    <a:pt x="2047201" y="581660"/>
                  </a:lnTo>
                  <a:lnTo>
                    <a:pt x="2049741" y="581660"/>
                  </a:lnTo>
                  <a:lnTo>
                    <a:pt x="2048294" y="575310"/>
                  </a:lnTo>
                  <a:lnTo>
                    <a:pt x="2052256" y="581660"/>
                  </a:lnTo>
                  <a:lnTo>
                    <a:pt x="2054694" y="581660"/>
                  </a:lnTo>
                  <a:lnTo>
                    <a:pt x="2057120" y="586740"/>
                  </a:lnTo>
                  <a:lnTo>
                    <a:pt x="2061083" y="586740"/>
                  </a:lnTo>
                  <a:lnTo>
                    <a:pt x="2064575" y="593090"/>
                  </a:lnTo>
                  <a:lnTo>
                    <a:pt x="2072424" y="593090"/>
                  </a:lnTo>
                  <a:lnTo>
                    <a:pt x="2074468" y="586740"/>
                  </a:lnTo>
                  <a:lnTo>
                    <a:pt x="2072716" y="581660"/>
                  </a:lnTo>
                  <a:lnTo>
                    <a:pt x="2073833" y="575310"/>
                  </a:lnTo>
                  <a:lnTo>
                    <a:pt x="2086775" y="575310"/>
                  </a:lnTo>
                  <a:lnTo>
                    <a:pt x="2086876" y="572770"/>
                  </a:lnTo>
                  <a:lnTo>
                    <a:pt x="2086991" y="570230"/>
                  </a:lnTo>
                  <a:lnTo>
                    <a:pt x="2087245" y="563880"/>
                  </a:lnTo>
                  <a:lnTo>
                    <a:pt x="2086241" y="557530"/>
                  </a:lnTo>
                  <a:lnTo>
                    <a:pt x="2083981" y="552450"/>
                  </a:lnTo>
                  <a:lnTo>
                    <a:pt x="2081606" y="546100"/>
                  </a:lnTo>
                  <a:lnTo>
                    <a:pt x="2080272" y="541020"/>
                  </a:lnTo>
                  <a:lnTo>
                    <a:pt x="2081428" y="534670"/>
                  </a:lnTo>
                  <a:lnTo>
                    <a:pt x="2086089" y="541020"/>
                  </a:lnTo>
                  <a:lnTo>
                    <a:pt x="2087829" y="546100"/>
                  </a:lnTo>
                  <a:lnTo>
                    <a:pt x="2095385" y="546100"/>
                  </a:lnTo>
                  <a:lnTo>
                    <a:pt x="2094801" y="541020"/>
                  </a:lnTo>
                  <a:lnTo>
                    <a:pt x="2096554" y="546100"/>
                  </a:lnTo>
                  <a:lnTo>
                    <a:pt x="2103526" y="546100"/>
                  </a:lnTo>
                  <a:lnTo>
                    <a:pt x="2096947" y="538480"/>
                  </a:lnTo>
                  <a:lnTo>
                    <a:pt x="2096554" y="541020"/>
                  </a:lnTo>
                  <a:lnTo>
                    <a:pt x="2093645" y="536143"/>
                  </a:lnTo>
                  <a:lnTo>
                    <a:pt x="2093645" y="541020"/>
                  </a:lnTo>
                  <a:lnTo>
                    <a:pt x="2088413" y="541020"/>
                  </a:lnTo>
                  <a:lnTo>
                    <a:pt x="2086089" y="534670"/>
                  </a:lnTo>
                  <a:lnTo>
                    <a:pt x="2089569" y="534670"/>
                  </a:lnTo>
                  <a:lnTo>
                    <a:pt x="2093645" y="541020"/>
                  </a:lnTo>
                  <a:lnTo>
                    <a:pt x="2093645" y="536143"/>
                  </a:lnTo>
                  <a:lnTo>
                    <a:pt x="2092769" y="534670"/>
                  </a:lnTo>
                  <a:lnTo>
                    <a:pt x="2088997" y="529590"/>
                  </a:lnTo>
                  <a:lnTo>
                    <a:pt x="2106777" y="511810"/>
                  </a:lnTo>
                  <a:lnTo>
                    <a:pt x="2118639" y="500380"/>
                  </a:lnTo>
                  <a:lnTo>
                    <a:pt x="2126958" y="511810"/>
                  </a:lnTo>
                  <a:lnTo>
                    <a:pt x="2135428" y="516890"/>
                  </a:lnTo>
                  <a:lnTo>
                    <a:pt x="2144230" y="523240"/>
                  </a:lnTo>
                  <a:lnTo>
                    <a:pt x="2153526" y="529590"/>
                  </a:lnTo>
                  <a:lnTo>
                    <a:pt x="2149462" y="516890"/>
                  </a:lnTo>
                  <a:lnTo>
                    <a:pt x="2156434" y="523240"/>
                  </a:lnTo>
                  <a:lnTo>
                    <a:pt x="2153526" y="523240"/>
                  </a:lnTo>
                  <a:lnTo>
                    <a:pt x="2161082" y="529590"/>
                  </a:lnTo>
                  <a:lnTo>
                    <a:pt x="2157018" y="523240"/>
                  </a:lnTo>
                  <a:lnTo>
                    <a:pt x="2154694" y="516890"/>
                  </a:lnTo>
                  <a:lnTo>
                    <a:pt x="2158174" y="523240"/>
                  </a:lnTo>
                  <a:lnTo>
                    <a:pt x="2162835" y="523240"/>
                  </a:lnTo>
                  <a:lnTo>
                    <a:pt x="2159927" y="516890"/>
                  </a:lnTo>
                  <a:lnTo>
                    <a:pt x="2157018" y="511810"/>
                  </a:lnTo>
                  <a:lnTo>
                    <a:pt x="2154694" y="511810"/>
                  </a:lnTo>
                  <a:lnTo>
                    <a:pt x="2154110" y="505460"/>
                  </a:lnTo>
                  <a:lnTo>
                    <a:pt x="2161667" y="505460"/>
                  </a:lnTo>
                  <a:lnTo>
                    <a:pt x="2165743" y="511810"/>
                  </a:lnTo>
                  <a:lnTo>
                    <a:pt x="2162835" y="505460"/>
                  </a:lnTo>
                  <a:lnTo>
                    <a:pt x="2166315" y="505460"/>
                  </a:lnTo>
                  <a:lnTo>
                    <a:pt x="2171547" y="505460"/>
                  </a:lnTo>
                  <a:lnTo>
                    <a:pt x="2165743" y="500380"/>
                  </a:lnTo>
                  <a:lnTo>
                    <a:pt x="2179688" y="500380"/>
                  </a:lnTo>
                  <a:lnTo>
                    <a:pt x="2175624" y="488950"/>
                  </a:lnTo>
                  <a:lnTo>
                    <a:pt x="2176780" y="488950"/>
                  </a:lnTo>
                  <a:lnTo>
                    <a:pt x="2183015" y="494030"/>
                  </a:lnTo>
                  <a:lnTo>
                    <a:pt x="2190686" y="494030"/>
                  </a:lnTo>
                  <a:lnTo>
                    <a:pt x="2198878" y="500380"/>
                  </a:lnTo>
                  <a:lnTo>
                    <a:pt x="2194522" y="488950"/>
                  </a:lnTo>
                  <a:lnTo>
                    <a:pt x="2195461" y="482600"/>
                  </a:lnTo>
                  <a:lnTo>
                    <a:pt x="2197811" y="476250"/>
                  </a:lnTo>
                  <a:lnTo>
                    <a:pt x="2197709" y="471170"/>
                  </a:lnTo>
                  <a:lnTo>
                    <a:pt x="2198293" y="471170"/>
                  </a:lnTo>
                  <a:lnTo>
                    <a:pt x="2200046" y="476250"/>
                  </a:lnTo>
                  <a:lnTo>
                    <a:pt x="2211082" y="476250"/>
                  </a:lnTo>
                  <a:lnTo>
                    <a:pt x="2205050" y="471170"/>
                  </a:lnTo>
                  <a:lnTo>
                    <a:pt x="2201634" y="464820"/>
                  </a:lnTo>
                  <a:lnTo>
                    <a:pt x="2199309" y="459740"/>
                  </a:lnTo>
                  <a:lnTo>
                    <a:pt x="2196554" y="453390"/>
                  </a:lnTo>
                  <a:lnTo>
                    <a:pt x="2204097" y="459740"/>
                  </a:lnTo>
                  <a:lnTo>
                    <a:pt x="2208466" y="464820"/>
                  </a:lnTo>
                  <a:lnTo>
                    <a:pt x="2212416" y="471170"/>
                  </a:lnTo>
                  <a:lnTo>
                    <a:pt x="2218652" y="476250"/>
                  </a:lnTo>
                  <a:lnTo>
                    <a:pt x="2214194" y="471170"/>
                  </a:lnTo>
                  <a:lnTo>
                    <a:pt x="2210308" y="459740"/>
                  </a:lnTo>
                  <a:lnTo>
                    <a:pt x="2214867" y="459740"/>
                  </a:lnTo>
                  <a:lnTo>
                    <a:pt x="2215908" y="453390"/>
                  </a:lnTo>
                  <a:lnTo>
                    <a:pt x="2223884" y="453390"/>
                  </a:lnTo>
                  <a:lnTo>
                    <a:pt x="2227364" y="459740"/>
                  </a:lnTo>
                  <a:lnTo>
                    <a:pt x="2226970" y="454660"/>
                  </a:lnTo>
                  <a:lnTo>
                    <a:pt x="2225268" y="453390"/>
                  </a:lnTo>
                  <a:lnTo>
                    <a:pt x="2220391" y="447040"/>
                  </a:lnTo>
                  <a:lnTo>
                    <a:pt x="2226348" y="447040"/>
                  </a:lnTo>
                  <a:lnTo>
                    <a:pt x="2231352" y="453390"/>
                  </a:lnTo>
                  <a:lnTo>
                    <a:pt x="2236673" y="453390"/>
                  </a:lnTo>
                  <a:lnTo>
                    <a:pt x="2236076" y="447040"/>
                  </a:lnTo>
                  <a:lnTo>
                    <a:pt x="2228532" y="441960"/>
                  </a:lnTo>
                  <a:lnTo>
                    <a:pt x="2230856" y="435610"/>
                  </a:lnTo>
                  <a:lnTo>
                    <a:pt x="2232596" y="441960"/>
                  </a:lnTo>
                  <a:lnTo>
                    <a:pt x="2235504" y="441960"/>
                  </a:lnTo>
                  <a:lnTo>
                    <a:pt x="2234120" y="435610"/>
                  </a:lnTo>
                  <a:lnTo>
                    <a:pt x="2236165" y="430530"/>
                  </a:lnTo>
                  <a:lnTo>
                    <a:pt x="2237879" y="430530"/>
                  </a:lnTo>
                  <a:lnTo>
                    <a:pt x="2236254" y="421640"/>
                  </a:lnTo>
                  <a:lnTo>
                    <a:pt x="2232596" y="419100"/>
                  </a:lnTo>
                  <a:lnTo>
                    <a:pt x="2227364" y="412750"/>
                  </a:lnTo>
                  <a:lnTo>
                    <a:pt x="2223300" y="412750"/>
                  </a:lnTo>
                  <a:lnTo>
                    <a:pt x="2224455" y="406400"/>
                  </a:lnTo>
                  <a:lnTo>
                    <a:pt x="2219223" y="401320"/>
                  </a:lnTo>
                  <a:lnTo>
                    <a:pt x="2226780" y="406400"/>
                  </a:lnTo>
                  <a:lnTo>
                    <a:pt x="2225624" y="406400"/>
                  </a:lnTo>
                  <a:lnTo>
                    <a:pt x="2228532" y="412750"/>
                  </a:lnTo>
                  <a:lnTo>
                    <a:pt x="2230272" y="412750"/>
                  </a:lnTo>
                  <a:lnTo>
                    <a:pt x="2228532" y="406400"/>
                  </a:lnTo>
                  <a:lnTo>
                    <a:pt x="2233485" y="412750"/>
                  </a:lnTo>
                  <a:lnTo>
                    <a:pt x="2234196" y="412750"/>
                  </a:lnTo>
                  <a:lnTo>
                    <a:pt x="2234247" y="419100"/>
                  </a:lnTo>
                  <a:lnTo>
                    <a:pt x="2235504" y="419100"/>
                  </a:lnTo>
                  <a:lnTo>
                    <a:pt x="2237257" y="419100"/>
                  </a:lnTo>
                  <a:lnTo>
                    <a:pt x="2237257" y="412750"/>
                  </a:lnTo>
                  <a:lnTo>
                    <a:pt x="2232025" y="401320"/>
                  </a:lnTo>
                  <a:lnTo>
                    <a:pt x="2237257" y="401320"/>
                  </a:lnTo>
                  <a:lnTo>
                    <a:pt x="2241499" y="406400"/>
                  </a:lnTo>
                  <a:lnTo>
                    <a:pt x="2241537" y="412750"/>
                  </a:lnTo>
                  <a:lnTo>
                    <a:pt x="2247138" y="412750"/>
                  </a:lnTo>
                  <a:lnTo>
                    <a:pt x="2240153" y="419100"/>
                  </a:lnTo>
                  <a:lnTo>
                    <a:pt x="2247519" y="419100"/>
                  </a:lnTo>
                  <a:lnTo>
                    <a:pt x="2247569" y="424180"/>
                  </a:lnTo>
                  <a:lnTo>
                    <a:pt x="2247849" y="424180"/>
                  </a:lnTo>
                  <a:lnTo>
                    <a:pt x="2255863" y="430530"/>
                  </a:lnTo>
                  <a:lnTo>
                    <a:pt x="2263419" y="424180"/>
                  </a:lnTo>
                  <a:lnTo>
                    <a:pt x="2256434" y="419100"/>
                  </a:lnTo>
                  <a:lnTo>
                    <a:pt x="2263419" y="412750"/>
                  </a:lnTo>
                  <a:lnTo>
                    <a:pt x="2258758" y="406400"/>
                  </a:lnTo>
                  <a:lnTo>
                    <a:pt x="2255278" y="406400"/>
                  </a:lnTo>
                  <a:lnTo>
                    <a:pt x="2250617" y="401320"/>
                  </a:lnTo>
                  <a:lnTo>
                    <a:pt x="2263127" y="401320"/>
                  </a:lnTo>
                  <a:lnTo>
                    <a:pt x="2271712" y="406400"/>
                  </a:lnTo>
                  <a:lnTo>
                    <a:pt x="2272131" y="401320"/>
                  </a:lnTo>
                  <a:lnTo>
                    <a:pt x="2267356" y="394970"/>
                  </a:lnTo>
                  <a:lnTo>
                    <a:pt x="2262682" y="389890"/>
                  </a:lnTo>
                  <a:lnTo>
                    <a:pt x="2260854" y="383540"/>
                  </a:lnTo>
                  <a:lnTo>
                    <a:pt x="2264575" y="383540"/>
                  </a:lnTo>
                  <a:lnTo>
                    <a:pt x="2274455" y="394970"/>
                  </a:lnTo>
                  <a:lnTo>
                    <a:pt x="2274760" y="389890"/>
                  </a:lnTo>
                  <a:lnTo>
                    <a:pt x="2279345" y="389890"/>
                  </a:lnTo>
                  <a:lnTo>
                    <a:pt x="2277656" y="383540"/>
                  </a:lnTo>
                  <a:lnTo>
                    <a:pt x="2276208" y="381076"/>
                  </a:lnTo>
                  <a:lnTo>
                    <a:pt x="2276208" y="383540"/>
                  </a:lnTo>
                  <a:lnTo>
                    <a:pt x="2273731" y="387350"/>
                  </a:lnTo>
                  <a:lnTo>
                    <a:pt x="2271191" y="383540"/>
                  </a:lnTo>
                  <a:lnTo>
                    <a:pt x="2268817" y="383540"/>
                  </a:lnTo>
                  <a:lnTo>
                    <a:pt x="2272715" y="378460"/>
                  </a:lnTo>
                  <a:lnTo>
                    <a:pt x="2276208" y="383540"/>
                  </a:lnTo>
                  <a:lnTo>
                    <a:pt x="2276208" y="381076"/>
                  </a:lnTo>
                  <a:lnTo>
                    <a:pt x="2274684" y="378460"/>
                  </a:lnTo>
                  <a:lnTo>
                    <a:pt x="2283764" y="383540"/>
                  </a:lnTo>
                  <a:lnTo>
                    <a:pt x="2285212" y="378460"/>
                  </a:lnTo>
                  <a:lnTo>
                    <a:pt x="2286355" y="366052"/>
                  </a:lnTo>
                  <a:lnTo>
                    <a:pt x="2286419" y="365645"/>
                  </a:lnTo>
                  <a:lnTo>
                    <a:pt x="2286520" y="365277"/>
                  </a:lnTo>
                  <a:lnTo>
                    <a:pt x="2287828" y="360680"/>
                  </a:lnTo>
                  <a:lnTo>
                    <a:pt x="2290737" y="360680"/>
                  </a:lnTo>
                  <a:lnTo>
                    <a:pt x="2292439" y="365645"/>
                  </a:lnTo>
                  <a:lnTo>
                    <a:pt x="2297150" y="365645"/>
                  </a:lnTo>
                  <a:lnTo>
                    <a:pt x="2297188" y="365277"/>
                  </a:lnTo>
                  <a:lnTo>
                    <a:pt x="2297315" y="364248"/>
                  </a:lnTo>
                  <a:lnTo>
                    <a:pt x="2297430" y="363220"/>
                  </a:lnTo>
                  <a:lnTo>
                    <a:pt x="2297722" y="360680"/>
                  </a:lnTo>
                  <a:lnTo>
                    <a:pt x="2301786" y="354330"/>
                  </a:lnTo>
                  <a:lnTo>
                    <a:pt x="2306447" y="354330"/>
                  </a:lnTo>
                  <a:lnTo>
                    <a:pt x="2311666" y="349250"/>
                  </a:lnTo>
                  <a:lnTo>
                    <a:pt x="2323884" y="349250"/>
                  </a:lnTo>
                  <a:lnTo>
                    <a:pt x="2317483" y="336550"/>
                  </a:lnTo>
                  <a:lnTo>
                    <a:pt x="2318067" y="336550"/>
                  </a:lnTo>
                  <a:lnTo>
                    <a:pt x="2315743" y="331470"/>
                  </a:lnTo>
                  <a:lnTo>
                    <a:pt x="2322715" y="331470"/>
                  </a:lnTo>
                  <a:lnTo>
                    <a:pt x="2324468" y="336550"/>
                  </a:lnTo>
                  <a:lnTo>
                    <a:pt x="2323477" y="331470"/>
                  </a:lnTo>
                  <a:lnTo>
                    <a:pt x="2322487" y="325120"/>
                  </a:lnTo>
                  <a:lnTo>
                    <a:pt x="2322576" y="320040"/>
                  </a:lnTo>
                  <a:lnTo>
                    <a:pt x="2325941" y="313690"/>
                  </a:lnTo>
                  <a:lnTo>
                    <a:pt x="2333764" y="308610"/>
                  </a:lnTo>
                  <a:lnTo>
                    <a:pt x="2335504" y="313690"/>
                  </a:lnTo>
                  <a:lnTo>
                    <a:pt x="2336368" y="308610"/>
                  </a:lnTo>
                  <a:lnTo>
                    <a:pt x="2332317" y="302260"/>
                  </a:lnTo>
                  <a:lnTo>
                    <a:pt x="2329129" y="295910"/>
                  </a:lnTo>
                  <a:lnTo>
                    <a:pt x="2333764" y="295910"/>
                  </a:lnTo>
                  <a:lnTo>
                    <a:pt x="2340445" y="290830"/>
                  </a:lnTo>
                  <a:lnTo>
                    <a:pt x="2345753" y="284480"/>
                  </a:lnTo>
                  <a:lnTo>
                    <a:pt x="2352484" y="279400"/>
                  </a:lnTo>
                  <a:lnTo>
                    <a:pt x="2363419" y="279400"/>
                  </a:lnTo>
                  <a:lnTo>
                    <a:pt x="2360231" y="273050"/>
                  </a:lnTo>
                  <a:lnTo>
                    <a:pt x="2363203" y="267970"/>
                  </a:lnTo>
                  <a:lnTo>
                    <a:pt x="2364968" y="267970"/>
                  </a:lnTo>
                  <a:lnTo>
                    <a:pt x="2358186" y="255270"/>
                  </a:lnTo>
                  <a:lnTo>
                    <a:pt x="2366124" y="261620"/>
                  </a:lnTo>
                  <a:lnTo>
                    <a:pt x="2384933" y="261620"/>
                  </a:lnTo>
                  <a:lnTo>
                    <a:pt x="2387257" y="255270"/>
                  </a:lnTo>
                  <a:lnTo>
                    <a:pt x="2375624" y="250190"/>
                  </a:lnTo>
                  <a:lnTo>
                    <a:pt x="2375624" y="243840"/>
                  </a:lnTo>
                  <a:lnTo>
                    <a:pt x="2384933" y="250190"/>
                  </a:lnTo>
                  <a:lnTo>
                    <a:pt x="2377376" y="238760"/>
                  </a:lnTo>
                  <a:lnTo>
                    <a:pt x="2382342" y="240030"/>
                  </a:lnTo>
                  <a:lnTo>
                    <a:pt x="2381440" y="238760"/>
                  </a:lnTo>
                  <a:lnTo>
                    <a:pt x="2379700" y="232410"/>
                  </a:lnTo>
                  <a:lnTo>
                    <a:pt x="2394813" y="232410"/>
                  </a:lnTo>
                  <a:lnTo>
                    <a:pt x="2399461" y="238760"/>
                  </a:lnTo>
                  <a:lnTo>
                    <a:pt x="2397722" y="226060"/>
                  </a:lnTo>
                  <a:lnTo>
                    <a:pt x="2401214" y="226060"/>
                  </a:lnTo>
                  <a:lnTo>
                    <a:pt x="2402370" y="232410"/>
                  </a:lnTo>
                  <a:lnTo>
                    <a:pt x="2402433" y="231140"/>
                  </a:lnTo>
                  <a:lnTo>
                    <a:pt x="2402789" y="226060"/>
                  </a:lnTo>
                  <a:lnTo>
                    <a:pt x="2406154" y="232410"/>
                  </a:lnTo>
                  <a:lnTo>
                    <a:pt x="2409075" y="232410"/>
                  </a:lnTo>
                  <a:lnTo>
                    <a:pt x="2408186" y="226060"/>
                  </a:lnTo>
                  <a:lnTo>
                    <a:pt x="2402954" y="226060"/>
                  </a:lnTo>
                  <a:lnTo>
                    <a:pt x="2400630" y="220980"/>
                  </a:lnTo>
                  <a:lnTo>
                    <a:pt x="2408186" y="226060"/>
                  </a:lnTo>
                  <a:lnTo>
                    <a:pt x="2411095" y="220980"/>
                  </a:lnTo>
                  <a:lnTo>
                    <a:pt x="2411679" y="214630"/>
                  </a:lnTo>
                  <a:lnTo>
                    <a:pt x="2418067" y="220980"/>
                  </a:lnTo>
                  <a:lnTo>
                    <a:pt x="2421852" y="214630"/>
                  </a:lnTo>
                  <a:lnTo>
                    <a:pt x="2424315" y="209550"/>
                  </a:lnTo>
                  <a:lnTo>
                    <a:pt x="2425446" y="203200"/>
                  </a:lnTo>
                  <a:lnTo>
                    <a:pt x="2426576" y="198120"/>
                  </a:lnTo>
                  <a:lnTo>
                    <a:pt x="2429700" y="191770"/>
                  </a:lnTo>
                  <a:lnTo>
                    <a:pt x="2424468" y="198120"/>
                  </a:lnTo>
                  <a:lnTo>
                    <a:pt x="2413419" y="185420"/>
                  </a:lnTo>
                  <a:lnTo>
                    <a:pt x="2414003" y="185420"/>
                  </a:lnTo>
                  <a:lnTo>
                    <a:pt x="2417940" y="187960"/>
                  </a:lnTo>
                  <a:lnTo>
                    <a:pt x="2414003" y="180340"/>
                  </a:lnTo>
                  <a:lnTo>
                    <a:pt x="2416911" y="180340"/>
                  </a:lnTo>
                  <a:lnTo>
                    <a:pt x="2426792" y="185420"/>
                  </a:lnTo>
                  <a:lnTo>
                    <a:pt x="2429116" y="191770"/>
                  </a:lnTo>
                  <a:lnTo>
                    <a:pt x="2427960" y="185420"/>
                  </a:lnTo>
                  <a:lnTo>
                    <a:pt x="2431440" y="185420"/>
                  </a:lnTo>
                  <a:lnTo>
                    <a:pt x="2432024" y="191770"/>
                  </a:lnTo>
                  <a:lnTo>
                    <a:pt x="2440165" y="191770"/>
                  </a:lnTo>
                  <a:lnTo>
                    <a:pt x="2443454" y="185420"/>
                  </a:lnTo>
                  <a:lnTo>
                    <a:pt x="2444229" y="185420"/>
                  </a:lnTo>
                  <a:lnTo>
                    <a:pt x="2449461" y="180340"/>
                  </a:lnTo>
                  <a:lnTo>
                    <a:pt x="2448306" y="173990"/>
                  </a:lnTo>
                  <a:lnTo>
                    <a:pt x="2451798" y="162560"/>
                  </a:lnTo>
                  <a:lnTo>
                    <a:pt x="2443073" y="157480"/>
                  </a:lnTo>
                  <a:lnTo>
                    <a:pt x="2446566" y="157480"/>
                  </a:lnTo>
                  <a:lnTo>
                    <a:pt x="2440749" y="151130"/>
                  </a:lnTo>
                  <a:lnTo>
                    <a:pt x="2446566" y="151130"/>
                  </a:lnTo>
                  <a:lnTo>
                    <a:pt x="2456446" y="144780"/>
                  </a:lnTo>
                  <a:lnTo>
                    <a:pt x="2459355" y="139700"/>
                  </a:lnTo>
                  <a:lnTo>
                    <a:pt x="2457031" y="133350"/>
                  </a:lnTo>
                  <a:lnTo>
                    <a:pt x="2456446" y="133350"/>
                  </a:lnTo>
                  <a:lnTo>
                    <a:pt x="2452370" y="133350"/>
                  </a:lnTo>
                  <a:lnTo>
                    <a:pt x="2448306" y="128270"/>
                  </a:lnTo>
                  <a:lnTo>
                    <a:pt x="2456446" y="133350"/>
                  </a:lnTo>
                  <a:lnTo>
                    <a:pt x="2459355" y="128270"/>
                  </a:lnTo>
                  <a:lnTo>
                    <a:pt x="2463419" y="133350"/>
                  </a:lnTo>
                  <a:lnTo>
                    <a:pt x="2466327" y="128270"/>
                  </a:lnTo>
                  <a:lnTo>
                    <a:pt x="2466911" y="128270"/>
                  </a:lnTo>
                  <a:lnTo>
                    <a:pt x="2465743" y="116840"/>
                  </a:lnTo>
                  <a:lnTo>
                    <a:pt x="2461679" y="110490"/>
                  </a:lnTo>
                  <a:lnTo>
                    <a:pt x="2466911" y="110490"/>
                  </a:lnTo>
                  <a:lnTo>
                    <a:pt x="2469921" y="104140"/>
                  </a:lnTo>
                  <a:lnTo>
                    <a:pt x="2481808" y="99060"/>
                  </a:lnTo>
                  <a:lnTo>
                    <a:pt x="2492502" y="99060"/>
                  </a:lnTo>
                  <a:lnTo>
                    <a:pt x="2491905" y="87630"/>
                  </a:lnTo>
                  <a:lnTo>
                    <a:pt x="2492489" y="87630"/>
                  </a:lnTo>
                  <a:lnTo>
                    <a:pt x="2487841" y="74930"/>
                  </a:lnTo>
                  <a:lnTo>
                    <a:pt x="2491333" y="69850"/>
                  </a:lnTo>
                  <a:lnTo>
                    <a:pt x="2493073" y="81280"/>
                  </a:lnTo>
                  <a:lnTo>
                    <a:pt x="2499474" y="81280"/>
                  </a:lnTo>
                  <a:lnTo>
                    <a:pt x="2497010" y="69850"/>
                  </a:lnTo>
                  <a:lnTo>
                    <a:pt x="2500261" y="63500"/>
                  </a:lnTo>
                  <a:lnTo>
                    <a:pt x="2504287" y="63500"/>
                  </a:lnTo>
                  <a:lnTo>
                    <a:pt x="2504211" y="60960"/>
                  </a:lnTo>
                  <a:lnTo>
                    <a:pt x="2504122" y="58420"/>
                  </a:lnTo>
                  <a:lnTo>
                    <a:pt x="2517660" y="58420"/>
                  </a:lnTo>
                  <a:lnTo>
                    <a:pt x="2521775" y="46990"/>
                  </a:lnTo>
                  <a:lnTo>
                    <a:pt x="2524480" y="40640"/>
                  </a:lnTo>
                  <a:lnTo>
                    <a:pt x="2533777" y="34290"/>
                  </a:lnTo>
                  <a:lnTo>
                    <a:pt x="2534348" y="34290"/>
                  </a:lnTo>
                  <a:lnTo>
                    <a:pt x="2532024" y="31750"/>
                  </a:lnTo>
                  <a:lnTo>
                    <a:pt x="2532024" y="34290"/>
                  </a:lnTo>
                  <a:lnTo>
                    <a:pt x="2527376" y="34290"/>
                  </a:lnTo>
                  <a:lnTo>
                    <a:pt x="2522728" y="29210"/>
                  </a:lnTo>
                  <a:lnTo>
                    <a:pt x="2532024" y="34290"/>
                  </a:lnTo>
                  <a:lnTo>
                    <a:pt x="2532024" y="31750"/>
                  </a:lnTo>
                  <a:lnTo>
                    <a:pt x="2529700" y="29210"/>
                  </a:lnTo>
                  <a:lnTo>
                    <a:pt x="2525052" y="29210"/>
                  </a:lnTo>
                  <a:lnTo>
                    <a:pt x="2526855" y="22860"/>
                  </a:lnTo>
                  <a:lnTo>
                    <a:pt x="2530360" y="17780"/>
                  </a:lnTo>
                  <a:lnTo>
                    <a:pt x="2535313" y="11430"/>
                  </a:lnTo>
                  <a:lnTo>
                    <a:pt x="2541333" y="6350"/>
                  </a:lnTo>
                  <a:lnTo>
                    <a:pt x="2547696" y="0"/>
                  </a:lnTo>
                  <a:close/>
                </a:path>
              </a:pathLst>
            </a:custGeom>
            <a:solidFill>
              <a:srgbClr val="8AB6E2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1" name="object 11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321765" y="-41"/>
            <a:ext cx="966212" cy="293251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13453" rIns="0" bIns="0" rtlCol="0" vert="horz">
            <a:spAutoFit/>
          </a:bodyPr>
          <a:lstStyle/>
          <a:p>
            <a:pPr marL="70485">
              <a:lnSpc>
                <a:spcPct val="100000"/>
              </a:lnSpc>
              <a:spcBef>
                <a:spcPts val="135"/>
              </a:spcBef>
            </a:pPr>
            <a:r>
              <a:rPr dirty="0" sz="8650" spc="445"/>
              <a:t>Abstract</a:t>
            </a:r>
            <a:endParaRPr sz="8650"/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9800"/>
              </a:lnSpc>
              <a:spcBef>
                <a:spcPts val="95"/>
              </a:spcBef>
            </a:pPr>
            <a:r>
              <a:rPr dirty="0" spc="95"/>
              <a:t>The</a:t>
            </a:r>
            <a:r>
              <a:rPr dirty="0" spc="180"/>
              <a:t> </a:t>
            </a:r>
            <a:r>
              <a:rPr dirty="0" spc="200"/>
              <a:t>Sports</a:t>
            </a:r>
            <a:r>
              <a:rPr dirty="0" spc="180"/>
              <a:t> </a:t>
            </a:r>
            <a:r>
              <a:rPr dirty="0" spc="114"/>
              <a:t>Fan</a:t>
            </a:r>
            <a:r>
              <a:rPr dirty="0" spc="185"/>
              <a:t> </a:t>
            </a:r>
            <a:r>
              <a:rPr dirty="0" spc="170"/>
              <a:t>Engagement</a:t>
            </a:r>
            <a:r>
              <a:rPr dirty="0" spc="180"/>
              <a:t> </a:t>
            </a:r>
            <a:r>
              <a:rPr dirty="0" spc="110"/>
              <a:t>Platform</a:t>
            </a:r>
            <a:r>
              <a:rPr dirty="0" spc="185"/>
              <a:t> </a:t>
            </a:r>
            <a:r>
              <a:rPr dirty="0" spc="105"/>
              <a:t>is</a:t>
            </a:r>
            <a:r>
              <a:rPr dirty="0" spc="180"/>
              <a:t> </a:t>
            </a:r>
            <a:r>
              <a:rPr dirty="0" spc="100"/>
              <a:t>an</a:t>
            </a:r>
            <a:r>
              <a:rPr dirty="0" spc="185"/>
              <a:t> </a:t>
            </a:r>
            <a:r>
              <a:rPr dirty="0" spc="120"/>
              <a:t>innovative </a:t>
            </a:r>
            <a:r>
              <a:rPr dirty="0" spc="90"/>
              <a:t>digital</a:t>
            </a:r>
            <a:r>
              <a:rPr dirty="0" spc="185"/>
              <a:t> </a:t>
            </a:r>
            <a:r>
              <a:rPr dirty="0" spc="135"/>
              <a:t>solution</a:t>
            </a:r>
            <a:r>
              <a:rPr dirty="0" spc="185"/>
              <a:t> </a:t>
            </a:r>
            <a:r>
              <a:rPr dirty="0" spc="150"/>
              <a:t>aimed</a:t>
            </a:r>
            <a:r>
              <a:rPr dirty="0" spc="190"/>
              <a:t> </a:t>
            </a:r>
            <a:r>
              <a:rPr dirty="0" spc="65"/>
              <a:t>at</a:t>
            </a:r>
            <a:r>
              <a:rPr dirty="0" spc="185"/>
              <a:t> </a:t>
            </a:r>
            <a:r>
              <a:rPr dirty="0" spc="155"/>
              <a:t>enhancing</a:t>
            </a:r>
            <a:r>
              <a:rPr dirty="0" spc="190"/>
              <a:t> </a:t>
            </a:r>
            <a:r>
              <a:rPr dirty="0" spc="80"/>
              <a:t>fan</a:t>
            </a:r>
            <a:r>
              <a:rPr dirty="0" spc="185"/>
              <a:t> </a:t>
            </a:r>
            <a:r>
              <a:rPr dirty="0" spc="114"/>
              <a:t>interaction</a:t>
            </a:r>
          </a:p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dirty="0" spc="155"/>
              <a:t>and</a:t>
            </a:r>
            <a:r>
              <a:rPr dirty="0" spc="185"/>
              <a:t> </a:t>
            </a:r>
            <a:r>
              <a:rPr dirty="0" spc="110"/>
              <a:t>loyalty</a:t>
            </a:r>
            <a:r>
              <a:rPr dirty="0" spc="190"/>
              <a:t> </a:t>
            </a:r>
            <a:r>
              <a:rPr dirty="0" spc="195"/>
              <a:t>by</a:t>
            </a:r>
            <a:r>
              <a:rPr dirty="0" spc="190"/>
              <a:t> </a:t>
            </a:r>
            <a:r>
              <a:rPr dirty="0" spc="150"/>
              <a:t>providing</a:t>
            </a:r>
            <a:r>
              <a:rPr dirty="0" spc="190"/>
              <a:t> </a:t>
            </a:r>
            <a:r>
              <a:rPr dirty="0"/>
              <a:t>a</a:t>
            </a:r>
            <a:r>
              <a:rPr dirty="0" spc="190"/>
              <a:t> </a:t>
            </a:r>
            <a:r>
              <a:rPr dirty="0" spc="125"/>
              <a:t>dynamic,</a:t>
            </a:r>
            <a:r>
              <a:rPr dirty="0" spc="190"/>
              <a:t> </a:t>
            </a:r>
            <a:r>
              <a:rPr dirty="0" spc="140"/>
              <a:t>immersive</a:t>
            </a:r>
          </a:p>
          <a:p>
            <a:pPr marL="12700" marR="395605">
              <a:lnSpc>
                <a:spcPts val="2770"/>
              </a:lnSpc>
              <a:spcBef>
                <a:spcPts val="130"/>
              </a:spcBef>
            </a:pPr>
            <a:r>
              <a:rPr dirty="0" spc="110"/>
              <a:t>experience.</a:t>
            </a:r>
            <a:r>
              <a:rPr dirty="0" spc="195"/>
              <a:t> </a:t>
            </a:r>
            <a:r>
              <a:rPr dirty="0"/>
              <a:t>It</a:t>
            </a:r>
            <a:r>
              <a:rPr dirty="0" spc="195"/>
              <a:t> </a:t>
            </a:r>
            <a:r>
              <a:rPr dirty="0" spc="145"/>
              <a:t>leverages</a:t>
            </a:r>
            <a:r>
              <a:rPr dirty="0" spc="195"/>
              <a:t> </a:t>
            </a:r>
            <a:r>
              <a:rPr dirty="0" spc="155"/>
              <a:t>real-</a:t>
            </a:r>
            <a:r>
              <a:rPr dirty="0" spc="105"/>
              <a:t>time</a:t>
            </a:r>
            <a:r>
              <a:rPr dirty="0" spc="195"/>
              <a:t> </a:t>
            </a:r>
            <a:r>
              <a:rPr dirty="0" spc="55"/>
              <a:t>data,</a:t>
            </a:r>
            <a:r>
              <a:rPr dirty="0" spc="195"/>
              <a:t> </a:t>
            </a:r>
            <a:r>
              <a:rPr dirty="0" spc="130"/>
              <a:t>exclusive </a:t>
            </a:r>
            <a:r>
              <a:rPr dirty="0" spc="100"/>
              <a:t>content,</a:t>
            </a:r>
            <a:r>
              <a:rPr dirty="0" spc="190"/>
              <a:t> </a:t>
            </a:r>
            <a:r>
              <a:rPr dirty="0" spc="100"/>
              <a:t>gamification,</a:t>
            </a:r>
            <a:r>
              <a:rPr dirty="0" spc="190"/>
              <a:t> </a:t>
            </a:r>
            <a:r>
              <a:rPr dirty="0" spc="155"/>
              <a:t>and</a:t>
            </a:r>
            <a:r>
              <a:rPr dirty="0" spc="190"/>
              <a:t> </a:t>
            </a:r>
            <a:r>
              <a:rPr dirty="0" spc="120"/>
              <a:t>interactive</a:t>
            </a:r>
            <a:r>
              <a:rPr dirty="0" spc="190"/>
              <a:t> </a:t>
            </a:r>
            <a:r>
              <a:rPr dirty="0" spc="135"/>
              <a:t>features</a:t>
            </a:r>
            <a:r>
              <a:rPr dirty="0" spc="195"/>
              <a:t> </a:t>
            </a:r>
            <a:r>
              <a:rPr dirty="0" spc="80"/>
              <a:t>to </a:t>
            </a:r>
            <a:r>
              <a:rPr dirty="0" spc="135"/>
              <a:t>foster</a:t>
            </a:r>
            <a:r>
              <a:rPr dirty="0" spc="175"/>
              <a:t> </a:t>
            </a:r>
            <a:r>
              <a:rPr dirty="0" spc="165"/>
              <a:t>deeper</a:t>
            </a:r>
            <a:r>
              <a:rPr dirty="0" spc="185"/>
              <a:t> connections </a:t>
            </a:r>
            <a:r>
              <a:rPr dirty="0" spc="150"/>
              <a:t>between</a:t>
            </a:r>
            <a:r>
              <a:rPr dirty="0" spc="185"/>
              <a:t> </a:t>
            </a:r>
            <a:r>
              <a:rPr dirty="0" spc="140"/>
              <a:t>fans</a:t>
            </a:r>
            <a:r>
              <a:rPr dirty="0" spc="185"/>
              <a:t> </a:t>
            </a:r>
            <a:r>
              <a:rPr dirty="0" spc="155"/>
              <a:t>and</a:t>
            </a:r>
            <a:r>
              <a:rPr dirty="0" spc="185"/>
              <a:t> </a:t>
            </a:r>
            <a:r>
              <a:rPr dirty="0" spc="60"/>
              <a:t>their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110"/>
              <a:t>favorite</a:t>
            </a:r>
            <a:r>
              <a:rPr dirty="0" spc="185"/>
              <a:t> </a:t>
            </a:r>
            <a:r>
              <a:rPr dirty="0" spc="175"/>
              <a:t>teams</a:t>
            </a:r>
            <a:r>
              <a:rPr dirty="0" spc="190"/>
              <a:t> </a:t>
            </a:r>
            <a:r>
              <a:rPr dirty="0" spc="90"/>
              <a:t>or</a:t>
            </a:r>
            <a:r>
              <a:rPr dirty="0" spc="190"/>
              <a:t> </a:t>
            </a:r>
            <a:r>
              <a:rPr dirty="0" spc="85"/>
              <a:t>athletes.</a:t>
            </a:r>
            <a:r>
              <a:rPr dirty="0" spc="190"/>
              <a:t> </a:t>
            </a:r>
            <a:r>
              <a:rPr dirty="0" spc="160"/>
              <a:t>By</a:t>
            </a:r>
            <a:r>
              <a:rPr dirty="0" spc="190"/>
              <a:t> </a:t>
            </a:r>
            <a:r>
              <a:rPr dirty="0" spc="105"/>
              <a:t>offering</a:t>
            </a:r>
            <a:r>
              <a:rPr dirty="0" spc="190"/>
              <a:t> </a:t>
            </a:r>
            <a:r>
              <a:rPr dirty="0" spc="55"/>
              <a:t>live</a:t>
            </a:r>
            <a:r>
              <a:rPr dirty="0" spc="185"/>
              <a:t> </a:t>
            </a:r>
            <a:r>
              <a:rPr dirty="0" spc="120"/>
              <a:t>updates,</a:t>
            </a:r>
          </a:p>
          <a:p>
            <a:pPr marL="12700" marR="416559">
              <a:lnSpc>
                <a:spcPts val="2770"/>
              </a:lnSpc>
              <a:spcBef>
                <a:spcPts val="130"/>
              </a:spcBef>
            </a:pPr>
            <a:r>
              <a:rPr dirty="0" spc="145"/>
              <a:t>personalized</a:t>
            </a:r>
            <a:r>
              <a:rPr dirty="0" spc="210"/>
              <a:t> </a:t>
            </a:r>
            <a:r>
              <a:rPr dirty="0" spc="125"/>
              <a:t>experiences,</a:t>
            </a:r>
            <a:r>
              <a:rPr dirty="0" spc="210"/>
              <a:t> </a:t>
            </a:r>
            <a:r>
              <a:rPr dirty="0" spc="155"/>
              <a:t>and</a:t>
            </a:r>
            <a:r>
              <a:rPr dirty="0" spc="210"/>
              <a:t> </a:t>
            </a:r>
            <a:r>
              <a:rPr dirty="0" spc="215"/>
              <a:t>community-</a:t>
            </a:r>
            <a:r>
              <a:rPr dirty="0" spc="114"/>
              <a:t>driven </a:t>
            </a:r>
            <a:r>
              <a:rPr dirty="0" spc="90"/>
              <a:t>activities,</a:t>
            </a:r>
            <a:r>
              <a:rPr dirty="0" spc="190"/>
              <a:t> </a:t>
            </a:r>
            <a:r>
              <a:rPr dirty="0" spc="105"/>
              <a:t>the</a:t>
            </a:r>
            <a:r>
              <a:rPr dirty="0" spc="195"/>
              <a:t> </a:t>
            </a:r>
            <a:r>
              <a:rPr dirty="0" spc="120"/>
              <a:t>platform</a:t>
            </a:r>
            <a:r>
              <a:rPr dirty="0" spc="190"/>
              <a:t> </a:t>
            </a:r>
            <a:r>
              <a:rPr dirty="0" spc="160"/>
              <a:t>creates</a:t>
            </a:r>
            <a:r>
              <a:rPr dirty="0" spc="195"/>
              <a:t> </a:t>
            </a:r>
            <a:r>
              <a:rPr dirty="0"/>
              <a:t>a</a:t>
            </a:r>
            <a:r>
              <a:rPr dirty="0" spc="190"/>
              <a:t> </a:t>
            </a:r>
            <a:r>
              <a:rPr dirty="0" spc="140"/>
              <a:t>unique</a:t>
            </a:r>
            <a:r>
              <a:rPr dirty="0" spc="195"/>
              <a:t> </a:t>
            </a:r>
            <a:r>
              <a:rPr dirty="0" spc="210"/>
              <a:t>space</a:t>
            </a:r>
            <a:r>
              <a:rPr dirty="0" spc="195"/>
              <a:t> </a:t>
            </a:r>
            <a:r>
              <a:rPr dirty="0" spc="50"/>
              <a:t>for</a:t>
            </a: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140"/>
              <a:t>fans</a:t>
            </a:r>
            <a:r>
              <a:rPr dirty="0" spc="190"/>
              <a:t> </a:t>
            </a:r>
            <a:r>
              <a:rPr dirty="0" spc="105"/>
              <a:t>to</a:t>
            </a:r>
            <a:r>
              <a:rPr dirty="0" spc="195"/>
              <a:t> </a:t>
            </a:r>
            <a:r>
              <a:rPr dirty="0" spc="100"/>
              <a:t>engage,</a:t>
            </a:r>
            <a:r>
              <a:rPr dirty="0" spc="190"/>
              <a:t> </a:t>
            </a:r>
            <a:r>
              <a:rPr dirty="0" spc="75"/>
              <a:t>interact,</a:t>
            </a:r>
            <a:r>
              <a:rPr dirty="0" spc="195"/>
              <a:t> </a:t>
            </a:r>
            <a:r>
              <a:rPr dirty="0" spc="155"/>
              <a:t>and</a:t>
            </a:r>
            <a:r>
              <a:rPr dirty="0" spc="190"/>
              <a:t> </a:t>
            </a:r>
            <a:r>
              <a:rPr dirty="0" spc="150"/>
              <a:t>share</a:t>
            </a:r>
            <a:r>
              <a:rPr dirty="0" spc="195"/>
              <a:t> </a:t>
            </a:r>
            <a:r>
              <a:rPr dirty="0"/>
              <a:t>in</a:t>
            </a:r>
            <a:r>
              <a:rPr dirty="0" spc="190"/>
              <a:t> </a:t>
            </a:r>
            <a:r>
              <a:rPr dirty="0" spc="105"/>
              <a:t>the</a:t>
            </a:r>
            <a:r>
              <a:rPr dirty="0" spc="195"/>
              <a:t> </a:t>
            </a:r>
            <a:r>
              <a:rPr dirty="0" spc="130"/>
              <a:t>excitement</a:t>
            </a:r>
          </a:p>
          <a:p>
            <a:pPr marL="12700" marR="184150">
              <a:lnSpc>
                <a:spcPts val="2770"/>
              </a:lnSpc>
              <a:spcBef>
                <a:spcPts val="90"/>
              </a:spcBef>
            </a:pPr>
            <a:r>
              <a:rPr dirty="0" spc="80"/>
              <a:t>of</a:t>
            </a:r>
            <a:r>
              <a:rPr dirty="0" spc="190"/>
              <a:t> </a:t>
            </a:r>
            <a:r>
              <a:rPr dirty="0" spc="130"/>
              <a:t>sports,</a:t>
            </a:r>
            <a:r>
              <a:rPr dirty="0" spc="190"/>
              <a:t> </a:t>
            </a:r>
            <a:r>
              <a:rPr dirty="0" spc="100"/>
              <a:t>ultimately</a:t>
            </a:r>
            <a:r>
              <a:rPr dirty="0" spc="195"/>
              <a:t> </a:t>
            </a:r>
            <a:r>
              <a:rPr dirty="0" spc="150"/>
              <a:t>strengthening</a:t>
            </a:r>
            <a:r>
              <a:rPr dirty="0" spc="190"/>
              <a:t> </a:t>
            </a:r>
            <a:r>
              <a:rPr dirty="0" spc="80"/>
              <a:t>fan</a:t>
            </a:r>
            <a:r>
              <a:rPr dirty="0" spc="195"/>
              <a:t> </a:t>
            </a:r>
            <a:r>
              <a:rPr dirty="0" spc="160"/>
              <a:t>communities </a:t>
            </a:r>
            <a:r>
              <a:rPr dirty="0" spc="155"/>
              <a:t>and</a:t>
            </a:r>
            <a:r>
              <a:rPr dirty="0" spc="185"/>
              <a:t> </a:t>
            </a:r>
            <a:r>
              <a:rPr dirty="0" spc="120"/>
              <a:t>driving</a:t>
            </a:r>
            <a:r>
              <a:rPr dirty="0" spc="185"/>
              <a:t> </a:t>
            </a:r>
            <a:r>
              <a:rPr dirty="0" spc="204"/>
              <a:t>long-</a:t>
            </a:r>
            <a:r>
              <a:rPr dirty="0" spc="120"/>
              <a:t>term</a:t>
            </a:r>
            <a:r>
              <a:rPr dirty="0" spc="190"/>
              <a:t> </a:t>
            </a:r>
            <a:r>
              <a:rPr dirty="0" spc="160"/>
              <a:t>brand</a:t>
            </a:r>
            <a:r>
              <a:rPr dirty="0" spc="185"/>
              <a:t> </a:t>
            </a:r>
            <a:r>
              <a:rPr dirty="0" spc="55"/>
              <a:t>loyalty.</a:t>
            </a:r>
          </a:p>
        </p:txBody>
      </p:sp>
      <p:sp>
        <p:nvSpPr>
          <p:cNvPr id="4" name="object 4" descr=""/>
          <p:cNvSpPr/>
          <p:nvPr/>
        </p:nvSpPr>
        <p:spPr>
          <a:xfrm>
            <a:off x="9975488" y="1170261"/>
            <a:ext cx="6994525" cy="2561590"/>
          </a:xfrm>
          <a:custGeom>
            <a:avLst/>
            <a:gdLst/>
            <a:ahLst/>
            <a:cxnLst/>
            <a:rect l="l" t="t" r="r" b="b"/>
            <a:pathLst>
              <a:path w="6994525" h="2561590">
                <a:moveTo>
                  <a:pt x="6855186" y="2561527"/>
                </a:moveTo>
                <a:lnTo>
                  <a:pt x="142875" y="2561527"/>
                </a:lnTo>
                <a:lnTo>
                  <a:pt x="114871" y="2558757"/>
                </a:lnTo>
                <a:lnTo>
                  <a:pt x="63607" y="2537523"/>
                </a:lnTo>
                <a:lnTo>
                  <a:pt x="24004" y="2497919"/>
                </a:lnTo>
                <a:lnTo>
                  <a:pt x="2770" y="2446656"/>
                </a:lnTo>
                <a:lnTo>
                  <a:pt x="0" y="2418652"/>
                </a:lnTo>
                <a:lnTo>
                  <a:pt x="0" y="142875"/>
                </a:lnTo>
                <a:lnTo>
                  <a:pt x="10875" y="88199"/>
                </a:lnTo>
                <a:lnTo>
                  <a:pt x="41846" y="41847"/>
                </a:lnTo>
                <a:lnTo>
                  <a:pt x="88198" y="10875"/>
                </a:lnTo>
                <a:lnTo>
                  <a:pt x="142875" y="0"/>
                </a:lnTo>
                <a:lnTo>
                  <a:pt x="6855186" y="0"/>
                </a:lnTo>
                <a:lnTo>
                  <a:pt x="6909862" y="10875"/>
                </a:lnTo>
                <a:lnTo>
                  <a:pt x="6956213" y="41847"/>
                </a:lnTo>
                <a:lnTo>
                  <a:pt x="6987185" y="88199"/>
                </a:lnTo>
                <a:lnTo>
                  <a:pt x="6994171" y="111186"/>
                </a:lnTo>
                <a:lnTo>
                  <a:pt x="6994171" y="2450341"/>
                </a:lnTo>
                <a:lnTo>
                  <a:pt x="6974056" y="2497919"/>
                </a:lnTo>
                <a:lnTo>
                  <a:pt x="6934453" y="2537523"/>
                </a:lnTo>
                <a:lnTo>
                  <a:pt x="6883190" y="2558757"/>
                </a:lnTo>
                <a:lnTo>
                  <a:pt x="6855186" y="256152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10478972" y="1755668"/>
            <a:ext cx="1068070" cy="12452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0" spc="-1025">
                <a:latin typeface="Trebuchet MS"/>
                <a:cs typeface="Trebuchet MS"/>
              </a:rPr>
              <a:t>0</a:t>
            </a:r>
            <a:r>
              <a:rPr dirty="0" sz="8000" spc="-1685">
                <a:latin typeface="Trebuchet MS"/>
                <a:cs typeface="Trebuchet MS"/>
              </a:rPr>
              <a:t>1</a:t>
            </a:r>
            <a:r>
              <a:rPr dirty="0" sz="8000" spc="-525">
                <a:latin typeface="Trebuchet MS"/>
                <a:cs typeface="Trebuchet MS"/>
              </a:rPr>
              <a:t>.</a:t>
            </a:r>
            <a:endParaRPr sz="8000">
              <a:latin typeface="Trebuchet MS"/>
              <a:cs typeface="Trebuchet MS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9975488" y="3862347"/>
            <a:ext cx="6994525" cy="2561590"/>
          </a:xfrm>
          <a:custGeom>
            <a:avLst/>
            <a:gdLst/>
            <a:ahLst/>
            <a:cxnLst/>
            <a:rect l="l" t="t" r="r" b="b"/>
            <a:pathLst>
              <a:path w="6994525" h="2561590">
                <a:moveTo>
                  <a:pt x="6855186" y="2561527"/>
                </a:moveTo>
                <a:lnTo>
                  <a:pt x="142875" y="2561527"/>
                </a:lnTo>
                <a:lnTo>
                  <a:pt x="114871" y="2558757"/>
                </a:lnTo>
                <a:lnTo>
                  <a:pt x="63607" y="2537523"/>
                </a:lnTo>
                <a:lnTo>
                  <a:pt x="24004" y="2497919"/>
                </a:lnTo>
                <a:lnTo>
                  <a:pt x="2770" y="2446656"/>
                </a:lnTo>
                <a:lnTo>
                  <a:pt x="0" y="2418652"/>
                </a:lnTo>
                <a:lnTo>
                  <a:pt x="0" y="142875"/>
                </a:lnTo>
                <a:lnTo>
                  <a:pt x="10875" y="88199"/>
                </a:lnTo>
                <a:lnTo>
                  <a:pt x="41846" y="41847"/>
                </a:lnTo>
                <a:lnTo>
                  <a:pt x="88198" y="10875"/>
                </a:lnTo>
                <a:lnTo>
                  <a:pt x="142875" y="0"/>
                </a:lnTo>
                <a:lnTo>
                  <a:pt x="6855186" y="0"/>
                </a:lnTo>
                <a:lnTo>
                  <a:pt x="6883190" y="2770"/>
                </a:lnTo>
                <a:lnTo>
                  <a:pt x="6934453" y="24004"/>
                </a:lnTo>
                <a:lnTo>
                  <a:pt x="6974056" y="63607"/>
                </a:lnTo>
                <a:lnTo>
                  <a:pt x="6994171" y="111186"/>
                </a:lnTo>
                <a:lnTo>
                  <a:pt x="6994171" y="2450341"/>
                </a:lnTo>
                <a:lnTo>
                  <a:pt x="6974056" y="2497919"/>
                </a:lnTo>
                <a:lnTo>
                  <a:pt x="6934453" y="2537523"/>
                </a:lnTo>
                <a:lnTo>
                  <a:pt x="6883190" y="2558757"/>
                </a:lnTo>
                <a:lnTo>
                  <a:pt x="6855186" y="256152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9975488" y="6557225"/>
            <a:ext cx="6994525" cy="2561590"/>
          </a:xfrm>
          <a:custGeom>
            <a:avLst/>
            <a:gdLst/>
            <a:ahLst/>
            <a:cxnLst/>
            <a:rect l="l" t="t" r="r" b="b"/>
            <a:pathLst>
              <a:path w="6994525" h="2561590">
                <a:moveTo>
                  <a:pt x="6855186" y="2561527"/>
                </a:moveTo>
                <a:lnTo>
                  <a:pt x="142875" y="2561527"/>
                </a:lnTo>
                <a:lnTo>
                  <a:pt x="114871" y="2558757"/>
                </a:lnTo>
                <a:lnTo>
                  <a:pt x="63607" y="2537522"/>
                </a:lnTo>
                <a:lnTo>
                  <a:pt x="24004" y="2497919"/>
                </a:lnTo>
                <a:lnTo>
                  <a:pt x="2770" y="2446656"/>
                </a:lnTo>
                <a:lnTo>
                  <a:pt x="0" y="2418652"/>
                </a:lnTo>
                <a:lnTo>
                  <a:pt x="0" y="142875"/>
                </a:lnTo>
                <a:lnTo>
                  <a:pt x="10875" y="88198"/>
                </a:lnTo>
                <a:lnTo>
                  <a:pt x="41846" y="41846"/>
                </a:lnTo>
                <a:lnTo>
                  <a:pt x="88198" y="10875"/>
                </a:lnTo>
                <a:lnTo>
                  <a:pt x="142875" y="0"/>
                </a:lnTo>
                <a:lnTo>
                  <a:pt x="6855186" y="0"/>
                </a:lnTo>
                <a:lnTo>
                  <a:pt x="6883190" y="2770"/>
                </a:lnTo>
                <a:lnTo>
                  <a:pt x="6934453" y="24004"/>
                </a:lnTo>
                <a:lnTo>
                  <a:pt x="6974056" y="63607"/>
                </a:lnTo>
                <a:lnTo>
                  <a:pt x="6994171" y="111185"/>
                </a:lnTo>
                <a:lnTo>
                  <a:pt x="6994171" y="2450341"/>
                </a:lnTo>
                <a:lnTo>
                  <a:pt x="6974056" y="2497919"/>
                </a:lnTo>
                <a:lnTo>
                  <a:pt x="6934453" y="2537522"/>
                </a:lnTo>
                <a:lnTo>
                  <a:pt x="6883190" y="2558757"/>
                </a:lnTo>
                <a:lnTo>
                  <a:pt x="6855186" y="256152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10478972" y="4449149"/>
            <a:ext cx="1342390" cy="12452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0" spc="-495">
                <a:latin typeface="Trebuchet MS"/>
                <a:cs typeface="Trebuchet MS"/>
              </a:rPr>
              <a:t>0</a:t>
            </a:r>
            <a:r>
              <a:rPr dirty="0" sz="8000" spc="-610">
                <a:latin typeface="Trebuchet MS"/>
                <a:cs typeface="Trebuchet MS"/>
              </a:rPr>
              <a:t>2</a:t>
            </a:r>
            <a:r>
              <a:rPr dirty="0" sz="8000" spc="5">
                <a:latin typeface="Trebuchet MS"/>
                <a:cs typeface="Trebuchet MS"/>
              </a:rPr>
              <a:t>.</a:t>
            </a:r>
            <a:endParaRPr sz="8000">
              <a:latin typeface="Trebuchet MS"/>
              <a:cs typeface="Trebuchet MS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0478972" y="7142632"/>
            <a:ext cx="1358265" cy="12452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0" spc="-445">
                <a:latin typeface="Trebuchet MS"/>
                <a:cs typeface="Trebuchet MS"/>
              </a:rPr>
              <a:t>0</a:t>
            </a:r>
            <a:r>
              <a:rPr dirty="0" sz="8000" spc="-535">
                <a:latin typeface="Trebuchet MS"/>
                <a:cs typeface="Trebuchet MS"/>
              </a:rPr>
              <a:t>3</a:t>
            </a:r>
            <a:r>
              <a:rPr dirty="0" sz="8000" spc="55">
                <a:latin typeface="Trebuchet MS"/>
                <a:cs typeface="Trebuchet MS"/>
              </a:rPr>
              <a:t>.</a:t>
            </a:r>
            <a:endParaRPr sz="8000">
              <a:latin typeface="Trebuchet MS"/>
              <a:cs typeface="Trebuchet MS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1796352" y="1761204"/>
            <a:ext cx="986155" cy="6540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90"/>
              </a:spcBef>
            </a:pPr>
            <a:r>
              <a:rPr dirty="0" sz="1800" spc="85">
                <a:latin typeface="Trebuchet MS"/>
                <a:cs typeface="Trebuchet MS"/>
              </a:rPr>
              <a:t>Content </a:t>
            </a:r>
            <a:r>
              <a:rPr dirty="0" sz="1800" spc="45">
                <a:latin typeface="Trebuchet MS"/>
                <a:cs typeface="Trebuchet MS"/>
              </a:rPr>
              <a:t>updates,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2975742" y="1761204"/>
            <a:ext cx="3384550" cy="6540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00025" marR="5080" indent="-187960">
              <a:lnSpc>
                <a:spcPct val="114599"/>
              </a:lnSpc>
              <a:spcBef>
                <a:spcPts val="90"/>
              </a:spcBef>
              <a:tabLst>
                <a:tab pos="1230630" algn="l"/>
                <a:tab pos="1631314" algn="l"/>
                <a:tab pos="2338070" algn="l"/>
                <a:tab pos="2957195" algn="l"/>
              </a:tabLst>
            </a:pPr>
            <a:r>
              <a:rPr dirty="0" sz="1800" spc="-10">
                <a:latin typeface="Trebuchet MS"/>
                <a:cs typeface="Trebuchet MS"/>
              </a:rPr>
              <a:t>Delivery:</a:t>
            </a:r>
            <a:r>
              <a:rPr dirty="0" sz="1800">
                <a:latin typeface="Trebuchet MS"/>
                <a:cs typeface="Trebuchet MS"/>
              </a:rPr>
              <a:t>	</a:t>
            </a:r>
            <a:r>
              <a:rPr dirty="0" sz="1800" spc="55">
                <a:latin typeface="Trebuchet MS"/>
                <a:cs typeface="Trebuchet MS"/>
              </a:rPr>
              <a:t>Provide</a:t>
            </a:r>
            <a:r>
              <a:rPr dirty="0" sz="1800">
                <a:latin typeface="Trebuchet MS"/>
                <a:cs typeface="Trebuchet MS"/>
              </a:rPr>
              <a:t>	</a:t>
            </a:r>
            <a:r>
              <a:rPr dirty="0" sz="1800" spc="65">
                <a:latin typeface="Trebuchet MS"/>
                <a:cs typeface="Trebuchet MS"/>
              </a:rPr>
              <a:t>real-</a:t>
            </a:r>
            <a:r>
              <a:rPr dirty="0" sz="1800" spc="-20">
                <a:latin typeface="Trebuchet MS"/>
                <a:cs typeface="Trebuchet MS"/>
              </a:rPr>
              <a:t>time </a:t>
            </a:r>
            <a:r>
              <a:rPr dirty="0" sz="1800" spc="50">
                <a:latin typeface="Trebuchet MS"/>
                <a:cs typeface="Trebuchet MS"/>
              </a:rPr>
              <a:t>exclusive</a:t>
            </a:r>
            <a:r>
              <a:rPr dirty="0" sz="1800">
                <a:latin typeface="Trebuchet MS"/>
                <a:cs typeface="Trebuchet MS"/>
              </a:rPr>
              <a:t>		</a:t>
            </a:r>
            <a:r>
              <a:rPr dirty="0" sz="1800" spc="-10">
                <a:latin typeface="Trebuchet MS"/>
                <a:cs typeface="Trebuchet MS"/>
              </a:rPr>
              <a:t>content,</a:t>
            </a:r>
            <a:r>
              <a:rPr dirty="0" sz="1800">
                <a:latin typeface="Trebuchet MS"/>
                <a:cs typeface="Trebuchet MS"/>
              </a:rPr>
              <a:t>	</a:t>
            </a:r>
            <a:r>
              <a:rPr dirty="0" sz="1800" spc="70">
                <a:latin typeface="Trebuchet MS"/>
                <a:cs typeface="Trebuchet MS"/>
              </a:rPr>
              <a:t>and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11796352" y="2389854"/>
            <a:ext cx="4563745" cy="6540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90"/>
              </a:spcBef>
              <a:tabLst>
                <a:tab pos="1557655" algn="l"/>
                <a:tab pos="3045460" algn="l"/>
                <a:tab pos="3411220" algn="l"/>
                <a:tab pos="4084954" algn="l"/>
              </a:tabLst>
            </a:pPr>
            <a:r>
              <a:rPr dirty="0" sz="1800" spc="55">
                <a:latin typeface="Trebuchet MS"/>
                <a:cs typeface="Trebuchet MS"/>
              </a:rPr>
              <a:t>personalized</a:t>
            </a:r>
            <a:r>
              <a:rPr dirty="0" sz="1800">
                <a:latin typeface="Trebuchet MS"/>
                <a:cs typeface="Trebuchet MS"/>
              </a:rPr>
              <a:t>	</a:t>
            </a:r>
            <a:r>
              <a:rPr dirty="0" sz="1800" spc="70">
                <a:latin typeface="Trebuchet MS"/>
                <a:cs typeface="Trebuchet MS"/>
              </a:rPr>
              <a:t>experiences</a:t>
            </a:r>
            <a:r>
              <a:rPr dirty="0" sz="1800">
                <a:latin typeface="Trebuchet MS"/>
                <a:cs typeface="Trebuchet MS"/>
              </a:rPr>
              <a:t>	</a:t>
            </a:r>
            <a:r>
              <a:rPr dirty="0" sz="1800" spc="45">
                <a:latin typeface="Trebuchet MS"/>
                <a:cs typeface="Trebuchet MS"/>
              </a:rPr>
              <a:t>to</a:t>
            </a:r>
            <a:r>
              <a:rPr dirty="0" sz="1800">
                <a:latin typeface="Trebuchet MS"/>
                <a:cs typeface="Trebuchet MS"/>
              </a:rPr>
              <a:t>	</a:t>
            </a:r>
            <a:r>
              <a:rPr dirty="0" sz="1800" spc="60">
                <a:latin typeface="Trebuchet MS"/>
                <a:cs typeface="Trebuchet MS"/>
              </a:rPr>
              <a:t>keep</a:t>
            </a:r>
            <a:r>
              <a:rPr dirty="0" sz="1800">
                <a:latin typeface="Trebuchet MS"/>
                <a:cs typeface="Trebuchet MS"/>
              </a:rPr>
              <a:t>	</a:t>
            </a:r>
            <a:r>
              <a:rPr dirty="0" sz="1800" spc="55">
                <a:latin typeface="Trebuchet MS"/>
                <a:cs typeface="Trebuchet MS"/>
              </a:rPr>
              <a:t>fans </a:t>
            </a:r>
            <a:r>
              <a:rPr dirty="0" sz="1800" spc="40">
                <a:latin typeface="Trebuchet MS"/>
                <a:cs typeface="Trebuchet MS"/>
              </a:rPr>
              <a:t>engaged.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11931980" y="4504811"/>
            <a:ext cx="4702175" cy="3130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850" spc="55">
                <a:latin typeface="Trebuchet MS"/>
                <a:cs typeface="Trebuchet MS"/>
              </a:rPr>
              <a:t>Fan</a:t>
            </a:r>
            <a:r>
              <a:rPr dirty="0" sz="1850" spc="100">
                <a:latin typeface="Trebuchet MS"/>
                <a:cs typeface="Trebuchet MS"/>
              </a:rPr>
              <a:t> </a:t>
            </a:r>
            <a:r>
              <a:rPr dirty="0" sz="1850">
                <a:latin typeface="Trebuchet MS"/>
                <a:cs typeface="Trebuchet MS"/>
              </a:rPr>
              <a:t>Interaction:</a:t>
            </a:r>
            <a:r>
              <a:rPr dirty="0" sz="1850" spc="105">
                <a:latin typeface="Trebuchet MS"/>
                <a:cs typeface="Trebuchet MS"/>
              </a:rPr>
              <a:t> </a:t>
            </a:r>
            <a:r>
              <a:rPr dirty="0" sz="1850" spc="60">
                <a:latin typeface="Trebuchet MS"/>
                <a:cs typeface="Trebuchet MS"/>
              </a:rPr>
              <a:t>Enable</a:t>
            </a:r>
            <a:r>
              <a:rPr dirty="0" sz="1850" spc="105">
                <a:latin typeface="Trebuchet MS"/>
                <a:cs typeface="Trebuchet MS"/>
              </a:rPr>
              <a:t> </a:t>
            </a:r>
            <a:r>
              <a:rPr dirty="0" sz="1850" spc="55">
                <a:latin typeface="Trebuchet MS"/>
                <a:cs typeface="Trebuchet MS"/>
              </a:rPr>
              <a:t>direct</a:t>
            </a:r>
            <a:r>
              <a:rPr dirty="0" sz="1850" spc="105">
                <a:latin typeface="Trebuchet MS"/>
                <a:cs typeface="Trebuchet MS"/>
              </a:rPr>
              <a:t> </a:t>
            </a:r>
            <a:r>
              <a:rPr dirty="0" sz="1850" spc="35">
                <a:latin typeface="Trebuchet MS"/>
                <a:cs typeface="Trebuchet MS"/>
              </a:rPr>
              <a:t>interaction</a:t>
            </a:r>
            <a:endParaRPr sz="1850">
              <a:latin typeface="Trebuchet MS"/>
              <a:cs typeface="Trebuchet MS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11931980" y="4792162"/>
            <a:ext cx="970280" cy="6540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11500"/>
              </a:lnSpc>
              <a:spcBef>
                <a:spcPts val="90"/>
              </a:spcBef>
            </a:pPr>
            <a:r>
              <a:rPr dirty="0" sz="1850" spc="60">
                <a:latin typeface="Trebuchet MS"/>
                <a:cs typeface="Trebuchet MS"/>
              </a:rPr>
              <a:t>through </a:t>
            </a:r>
            <a:r>
              <a:rPr dirty="0" sz="1850" spc="45">
                <a:latin typeface="Trebuchet MS"/>
                <a:cs typeface="Trebuchet MS"/>
              </a:rPr>
              <a:t>features</a:t>
            </a:r>
            <a:endParaRPr sz="1850">
              <a:latin typeface="Trebuchet MS"/>
              <a:cs typeface="Trebuchet MS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13032801" y="4792162"/>
            <a:ext cx="3601720" cy="6540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63855" marR="5080" indent="-351790">
              <a:lnSpc>
                <a:spcPct val="111500"/>
              </a:lnSpc>
              <a:spcBef>
                <a:spcPts val="90"/>
              </a:spcBef>
              <a:tabLst>
                <a:tab pos="608965" algn="l"/>
                <a:tab pos="1109980" algn="l"/>
                <a:tab pos="1499870" algn="l"/>
                <a:tab pos="2292985" algn="l"/>
                <a:tab pos="2931160" algn="l"/>
              </a:tabLst>
            </a:pPr>
            <a:r>
              <a:rPr dirty="0" sz="1850" spc="-20">
                <a:latin typeface="Trebuchet MS"/>
                <a:cs typeface="Trebuchet MS"/>
              </a:rPr>
              <a:t>live</a:t>
            </a:r>
            <a:r>
              <a:rPr dirty="0" sz="1850">
                <a:latin typeface="Trebuchet MS"/>
                <a:cs typeface="Trebuchet MS"/>
              </a:rPr>
              <a:t>	</a:t>
            </a:r>
            <a:r>
              <a:rPr dirty="0" sz="1850" spc="-10">
                <a:latin typeface="Trebuchet MS"/>
                <a:cs typeface="Trebuchet MS"/>
              </a:rPr>
              <a:t>chats,</a:t>
            </a:r>
            <a:r>
              <a:rPr dirty="0" sz="1850">
                <a:latin typeface="Trebuchet MS"/>
                <a:cs typeface="Trebuchet MS"/>
              </a:rPr>
              <a:t>	</a:t>
            </a:r>
            <a:r>
              <a:rPr dirty="0" sz="1850" spc="-10">
                <a:latin typeface="Trebuchet MS"/>
                <a:cs typeface="Trebuchet MS"/>
              </a:rPr>
              <a:t>polls,</a:t>
            </a:r>
            <a:r>
              <a:rPr dirty="0" sz="1850">
                <a:latin typeface="Trebuchet MS"/>
                <a:cs typeface="Trebuchet MS"/>
              </a:rPr>
              <a:t>	</a:t>
            </a:r>
            <a:r>
              <a:rPr dirty="0" sz="1850" spc="75">
                <a:latin typeface="Trebuchet MS"/>
                <a:cs typeface="Trebuchet MS"/>
              </a:rPr>
              <a:t>and</a:t>
            </a:r>
            <a:r>
              <a:rPr dirty="0" sz="1850">
                <a:latin typeface="Trebuchet MS"/>
                <a:cs typeface="Trebuchet MS"/>
              </a:rPr>
              <a:t>	</a:t>
            </a:r>
            <a:r>
              <a:rPr dirty="0" sz="1850" spc="60">
                <a:latin typeface="Trebuchet MS"/>
                <a:cs typeface="Trebuchet MS"/>
              </a:rPr>
              <a:t>social </a:t>
            </a:r>
            <a:r>
              <a:rPr dirty="0" sz="1850" spc="40">
                <a:latin typeface="Trebuchet MS"/>
                <a:cs typeface="Trebuchet MS"/>
              </a:rPr>
              <a:t>to</a:t>
            </a:r>
            <a:r>
              <a:rPr dirty="0" sz="1850">
                <a:latin typeface="Trebuchet MS"/>
                <a:cs typeface="Trebuchet MS"/>
              </a:rPr>
              <a:t>		</a:t>
            </a:r>
            <a:r>
              <a:rPr dirty="0" sz="1850" spc="50">
                <a:latin typeface="Trebuchet MS"/>
                <a:cs typeface="Trebuchet MS"/>
              </a:rPr>
              <a:t>foster</a:t>
            </a:r>
            <a:r>
              <a:rPr dirty="0" sz="1850">
                <a:latin typeface="Trebuchet MS"/>
                <a:cs typeface="Trebuchet MS"/>
              </a:rPr>
              <a:t>	</a:t>
            </a:r>
            <a:r>
              <a:rPr dirty="0" sz="1850" spc="-570">
                <a:latin typeface="Trebuchet MS"/>
                <a:cs typeface="Trebuchet MS"/>
              </a:rPr>
              <a:t> </a:t>
            </a:r>
            <a:r>
              <a:rPr dirty="0" sz="1850" spc="90">
                <a:latin typeface="Trebuchet MS"/>
                <a:cs typeface="Trebuchet MS"/>
              </a:rPr>
              <a:t>community</a:t>
            </a:r>
            <a:endParaRPr sz="1850">
              <a:latin typeface="Trebuchet MS"/>
              <a:cs typeface="Trebuchet MS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11931980" y="5447786"/>
            <a:ext cx="1493520" cy="3130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850" spc="40">
                <a:latin typeface="Trebuchet MS"/>
                <a:cs typeface="Trebuchet MS"/>
              </a:rPr>
              <a:t>engagement.</a:t>
            </a:r>
            <a:endParaRPr sz="1850">
              <a:latin typeface="Trebuchet MS"/>
              <a:cs typeface="Trebuchet MS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11931980" y="7268612"/>
            <a:ext cx="4702175" cy="939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11100"/>
              </a:lnSpc>
              <a:spcBef>
                <a:spcPts val="95"/>
              </a:spcBef>
            </a:pPr>
            <a:r>
              <a:rPr dirty="0" sz="1800">
                <a:latin typeface="Trebuchet MS"/>
                <a:cs typeface="Trebuchet MS"/>
              </a:rPr>
              <a:t>Monetization:</a:t>
            </a:r>
            <a:r>
              <a:rPr dirty="0" sz="1800" spc="114">
                <a:latin typeface="Trebuchet MS"/>
                <a:cs typeface="Trebuchet MS"/>
              </a:rPr>
              <a:t>  </a:t>
            </a:r>
            <a:r>
              <a:rPr dirty="0" sz="1800" spc="55">
                <a:latin typeface="Trebuchet MS"/>
                <a:cs typeface="Trebuchet MS"/>
              </a:rPr>
              <a:t>Generate</a:t>
            </a:r>
            <a:r>
              <a:rPr dirty="0" sz="1800" spc="114">
                <a:latin typeface="Trebuchet MS"/>
                <a:cs typeface="Trebuchet MS"/>
              </a:rPr>
              <a:t>  </a:t>
            </a:r>
            <a:r>
              <a:rPr dirty="0" sz="1800" spc="50">
                <a:latin typeface="Trebuchet MS"/>
                <a:cs typeface="Trebuchet MS"/>
              </a:rPr>
              <a:t>revenue</a:t>
            </a:r>
            <a:r>
              <a:rPr dirty="0" sz="1800" spc="114">
                <a:latin typeface="Trebuchet MS"/>
                <a:cs typeface="Trebuchet MS"/>
              </a:rPr>
              <a:t>  </a:t>
            </a:r>
            <a:r>
              <a:rPr dirty="0" sz="1800" spc="45">
                <a:latin typeface="Trebuchet MS"/>
                <a:cs typeface="Trebuchet MS"/>
              </a:rPr>
              <a:t>through </a:t>
            </a:r>
            <a:r>
              <a:rPr dirty="0" sz="1800" spc="95">
                <a:latin typeface="Trebuchet MS"/>
                <a:cs typeface="Trebuchet MS"/>
              </a:rPr>
              <a:t>in-</a:t>
            </a:r>
            <a:r>
              <a:rPr dirty="0" sz="1800" spc="110">
                <a:latin typeface="Trebuchet MS"/>
                <a:cs typeface="Trebuchet MS"/>
              </a:rPr>
              <a:t>app</a:t>
            </a:r>
            <a:r>
              <a:rPr dirty="0" sz="1800" spc="235">
                <a:latin typeface="Trebuchet MS"/>
                <a:cs typeface="Trebuchet MS"/>
              </a:rPr>
              <a:t>   </a:t>
            </a:r>
            <a:r>
              <a:rPr dirty="0" sz="1800" spc="55">
                <a:latin typeface="Trebuchet MS"/>
                <a:cs typeface="Trebuchet MS"/>
              </a:rPr>
              <a:t>purchases,</a:t>
            </a:r>
            <a:r>
              <a:rPr dirty="0" sz="1800" spc="235">
                <a:latin typeface="Trebuchet MS"/>
                <a:cs typeface="Trebuchet MS"/>
              </a:rPr>
              <a:t>   </a:t>
            </a:r>
            <a:r>
              <a:rPr dirty="0" sz="1800" spc="60">
                <a:latin typeface="Trebuchet MS"/>
                <a:cs typeface="Trebuchet MS"/>
              </a:rPr>
              <a:t>subscriptions,</a:t>
            </a:r>
            <a:r>
              <a:rPr dirty="0" sz="1800" spc="240">
                <a:latin typeface="Trebuchet MS"/>
                <a:cs typeface="Trebuchet MS"/>
              </a:rPr>
              <a:t>   </a:t>
            </a:r>
            <a:r>
              <a:rPr dirty="0" sz="1800" spc="-25">
                <a:latin typeface="Trebuchet MS"/>
                <a:cs typeface="Trebuchet MS"/>
              </a:rPr>
              <a:t>fan </a:t>
            </a:r>
            <a:r>
              <a:rPr dirty="0" sz="1800">
                <a:latin typeface="Trebuchet MS"/>
                <a:cs typeface="Trebuchet MS"/>
              </a:rPr>
              <a:t>tokens,</a:t>
            </a:r>
            <a:r>
              <a:rPr dirty="0" sz="1800" spc="45">
                <a:latin typeface="Trebuchet MS"/>
                <a:cs typeface="Trebuchet MS"/>
              </a:rPr>
              <a:t> </a:t>
            </a:r>
            <a:r>
              <a:rPr dirty="0" sz="1800" spc="80">
                <a:latin typeface="Trebuchet MS"/>
                <a:cs typeface="Trebuchet MS"/>
              </a:rPr>
              <a:t>and</a:t>
            </a:r>
            <a:r>
              <a:rPr dirty="0" sz="1800" spc="45">
                <a:latin typeface="Trebuchet MS"/>
                <a:cs typeface="Trebuchet MS"/>
              </a:rPr>
              <a:t> </a:t>
            </a:r>
            <a:r>
              <a:rPr dirty="0" sz="1800" spc="65">
                <a:latin typeface="Trebuchet MS"/>
                <a:cs typeface="Trebuchet MS"/>
              </a:rPr>
              <a:t>premium</a:t>
            </a:r>
            <a:r>
              <a:rPr dirty="0" sz="1800" spc="45">
                <a:latin typeface="Trebuchet MS"/>
                <a:cs typeface="Trebuchet MS"/>
              </a:rPr>
              <a:t> </a:t>
            </a:r>
            <a:r>
              <a:rPr dirty="0" sz="1800" spc="65">
                <a:latin typeface="Trebuchet MS"/>
                <a:cs typeface="Trebuchet MS"/>
              </a:rPr>
              <a:t>content</a:t>
            </a:r>
            <a:r>
              <a:rPr dirty="0" sz="1800" spc="4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offerings.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8" name="object 18" descr=""/>
          <p:cNvSpPr/>
          <p:nvPr/>
        </p:nvSpPr>
        <p:spPr>
          <a:xfrm>
            <a:off x="0" y="8921034"/>
            <a:ext cx="3018155" cy="890905"/>
          </a:xfrm>
          <a:custGeom>
            <a:avLst/>
            <a:gdLst/>
            <a:ahLst/>
            <a:cxnLst/>
            <a:rect l="l" t="t" r="r" b="b"/>
            <a:pathLst>
              <a:path w="3018155" h="890904">
                <a:moveTo>
                  <a:pt x="1061656" y="890389"/>
                </a:moveTo>
                <a:lnTo>
                  <a:pt x="1027021" y="869983"/>
                </a:lnTo>
                <a:lnTo>
                  <a:pt x="1007372" y="826281"/>
                </a:lnTo>
                <a:lnTo>
                  <a:pt x="997548" y="789295"/>
                </a:lnTo>
                <a:lnTo>
                  <a:pt x="979771" y="743052"/>
                </a:lnTo>
                <a:lnTo>
                  <a:pt x="959984" y="697699"/>
                </a:lnTo>
                <a:lnTo>
                  <a:pt x="918402" y="607746"/>
                </a:lnTo>
                <a:lnTo>
                  <a:pt x="898615" y="562188"/>
                </a:lnTo>
                <a:lnTo>
                  <a:pt x="880838" y="515602"/>
                </a:lnTo>
                <a:lnTo>
                  <a:pt x="866320" y="470441"/>
                </a:lnTo>
                <a:lnTo>
                  <a:pt x="853520" y="424022"/>
                </a:lnTo>
                <a:lnTo>
                  <a:pt x="841722" y="376792"/>
                </a:lnTo>
                <a:lnTo>
                  <a:pt x="830207" y="329196"/>
                </a:lnTo>
                <a:lnTo>
                  <a:pt x="818260" y="281681"/>
                </a:lnTo>
                <a:lnTo>
                  <a:pt x="805162" y="234694"/>
                </a:lnTo>
                <a:lnTo>
                  <a:pt x="790198" y="188681"/>
                </a:lnTo>
                <a:lnTo>
                  <a:pt x="772649" y="144089"/>
                </a:lnTo>
                <a:lnTo>
                  <a:pt x="750977" y="99719"/>
                </a:lnTo>
                <a:lnTo>
                  <a:pt x="749334" y="97254"/>
                </a:lnTo>
                <a:lnTo>
                  <a:pt x="747690" y="93966"/>
                </a:lnTo>
                <a:lnTo>
                  <a:pt x="731149" y="129205"/>
                </a:lnTo>
                <a:lnTo>
                  <a:pt x="713992" y="173691"/>
                </a:lnTo>
                <a:lnTo>
                  <a:pt x="697140" y="223596"/>
                </a:lnTo>
                <a:lnTo>
                  <a:pt x="680374" y="278554"/>
                </a:lnTo>
                <a:lnTo>
                  <a:pt x="663940" y="336977"/>
                </a:lnTo>
                <a:lnTo>
                  <a:pt x="648089" y="397275"/>
                </a:lnTo>
                <a:lnTo>
                  <a:pt x="633068" y="457858"/>
                </a:lnTo>
                <a:lnTo>
                  <a:pt x="619124" y="517137"/>
                </a:lnTo>
                <a:lnTo>
                  <a:pt x="606507" y="573522"/>
                </a:lnTo>
                <a:lnTo>
                  <a:pt x="595465" y="625424"/>
                </a:lnTo>
                <a:lnTo>
                  <a:pt x="586246" y="671254"/>
                </a:lnTo>
                <a:lnTo>
                  <a:pt x="579097" y="709421"/>
                </a:lnTo>
                <a:lnTo>
                  <a:pt x="573318" y="747070"/>
                </a:lnTo>
                <a:lnTo>
                  <a:pt x="571597" y="760734"/>
                </a:lnTo>
                <a:lnTo>
                  <a:pt x="562338" y="804012"/>
                </a:lnTo>
                <a:lnTo>
                  <a:pt x="541084" y="839881"/>
                </a:lnTo>
                <a:lnTo>
                  <a:pt x="506873" y="853403"/>
                </a:lnTo>
                <a:lnTo>
                  <a:pt x="497690" y="852505"/>
                </a:lnTo>
                <a:lnTo>
                  <a:pt x="457738" y="821760"/>
                </a:lnTo>
                <a:lnTo>
                  <a:pt x="417825" y="761659"/>
                </a:lnTo>
                <a:lnTo>
                  <a:pt x="395094" y="721899"/>
                </a:lnTo>
                <a:lnTo>
                  <a:pt x="374300" y="683562"/>
                </a:lnTo>
                <a:lnTo>
                  <a:pt x="352519" y="642043"/>
                </a:lnTo>
                <a:lnTo>
                  <a:pt x="329999" y="598108"/>
                </a:lnTo>
                <a:lnTo>
                  <a:pt x="306986" y="552522"/>
                </a:lnTo>
                <a:lnTo>
                  <a:pt x="237453" y="413493"/>
                </a:lnTo>
                <a:lnTo>
                  <a:pt x="214933" y="368942"/>
                </a:lnTo>
                <a:lnTo>
                  <a:pt x="193152" y="326560"/>
                </a:lnTo>
                <a:lnTo>
                  <a:pt x="172358" y="287113"/>
                </a:lnTo>
                <a:lnTo>
                  <a:pt x="147496" y="243963"/>
                </a:lnTo>
                <a:lnTo>
                  <a:pt x="123866" y="205745"/>
                </a:lnTo>
                <a:lnTo>
                  <a:pt x="108226" y="250511"/>
                </a:lnTo>
                <a:lnTo>
                  <a:pt x="76290" y="340468"/>
                </a:lnTo>
                <a:lnTo>
                  <a:pt x="60477" y="385639"/>
                </a:lnTo>
                <a:lnTo>
                  <a:pt x="45087" y="430925"/>
                </a:lnTo>
                <a:lnTo>
                  <a:pt x="30362" y="476317"/>
                </a:lnTo>
                <a:lnTo>
                  <a:pt x="16542" y="521806"/>
                </a:lnTo>
                <a:lnTo>
                  <a:pt x="3868" y="567382"/>
                </a:lnTo>
                <a:lnTo>
                  <a:pt x="0" y="585066"/>
                </a:lnTo>
                <a:lnTo>
                  <a:pt x="0" y="320439"/>
                </a:lnTo>
                <a:lnTo>
                  <a:pt x="38778" y="213257"/>
                </a:lnTo>
                <a:lnTo>
                  <a:pt x="55648" y="166293"/>
                </a:lnTo>
                <a:lnTo>
                  <a:pt x="58512" y="156520"/>
                </a:lnTo>
                <a:lnTo>
                  <a:pt x="61299" y="145438"/>
                </a:lnTo>
                <a:lnTo>
                  <a:pt x="64548" y="134509"/>
                </a:lnTo>
                <a:lnTo>
                  <a:pt x="95729" y="103007"/>
                </a:lnTo>
                <a:lnTo>
                  <a:pt x="107428" y="100541"/>
                </a:lnTo>
                <a:lnTo>
                  <a:pt x="112359" y="98897"/>
                </a:lnTo>
                <a:lnTo>
                  <a:pt x="156742" y="116157"/>
                </a:lnTo>
                <a:lnTo>
                  <a:pt x="189913" y="160078"/>
                </a:lnTo>
                <a:lnTo>
                  <a:pt x="222229" y="214616"/>
                </a:lnTo>
                <a:lnTo>
                  <a:pt x="242534" y="252090"/>
                </a:lnTo>
                <a:lnTo>
                  <a:pt x="264218" y="293478"/>
                </a:lnTo>
                <a:lnTo>
                  <a:pt x="286991" y="337921"/>
                </a:lnTo>
                <a:lnTo>
                  <a:pt x="310564" y="384566"/>
                </a:lnTo>
                <a:lnTo>
                  <a:pt x="383196" y="529146"/>
                </a:lnTo>
                <a:lnTo>
                  <a:pt x="407081" y="576035"/>
                </a:lnTo>
                <a:lnTo>
                  <a:pt x="430320" y="620846"/>
                </a:lnTo>
                <a:lnTo>
                  <a:pt x="452627" y="662722"/>
                </a:lnTo>
                <a:lnTo>
                  <a:pt x="474921" y="702893"/>
                </a:lnTo>
                <a:lnTo>
                  <a:pt x="495366" y="737515"/>
                </a:lnTo>
                <a:lnTo>
                  <a:pt x="495366" y="732584"/>
                </a:lnTo>
                <a:lnTo>
                  <a:pt x="496188" y="729296"/>
                </a:lnTo>
                <a:lnTo>
                  <a:pt x="496188" y="727652"/>
                </a:lnTo>
                <a:lnTo>
                  <a:pt x="501168" y="698981"/>
                </a:lnTo>
                <a:lnTo>
                  <a:pt x="508365" y="661367"/>
                </a:lnTo>
                <a:lnTo>
                  <a:pt x="517547" y="616285"/>
                </a:lnTo>
                <a:lnTo>
                  <a:pt x="528480" y="565210"/>
                </a:lnTo>
                <a:lnTo>
                  <a:pt x="540930" y="509616"/>
                </a:lnTo>
                <a:lnTo>
                  <a:pt x="554664" y="450979"/>
                </a:lnTo>
                <a:lnTo>
                  <a:pt x="569449" y="390773"/>
                </a:lnTo>
                <a:lnTo>
                  <a:pt x="585050" y="330473"/>
                </a:lnTo>
                <a:lnTo>
                  <a:pt x="601235" y="271553"/>
                </a:lnTo>
                <a:lnTo>
                  <a:pt x="617771" y="215488"/>
                </a:lnTo>
                <a:lnTo>
                  <a:pt x="634423" y="163753"/>
                </a:lnTo>
                <a:lnTo>
                  <a:pt x="650958" y="117823"/>
                </a:lnTo>
                <a:lnTo>
                  <a:pt x="667143" y="79172"/>
                </a:lnTo>
                <a:lnTo>
                  <a:pt x="690773" y="37563"/>
                </a:lnTo>
                <a:lnTo>
                  <a:pt x="723765" y="5933"/>
                </a:lnTo>
                <a:lnTo>
                  <a:pt x="744954" y="0"/>
                </a:lnTo>
                <a:lnTo>
                  <a:pt x="755087" y="269"/>
                </a:lnTo>
                <a:lnTo>
                  <a:pt x="792894" y="19995"/>
                </a:lnTo>
                <a:lnTo>
                  <a:pt x="816126" y="54669"/>
                </a:lnTo>
                <a:lnTo>
                  <a:pt x="843086" y="109050"/>
                </a:lnTo>
                <a:lnTo>
                  <a:pt x="861250" y="154822"/>
                </a:lnTo>
                <a:lnTo>
                  <a:pt x="876850" y="202061"/>
                </a:lnTo>
                <a:lnTo>
                  <a:pt x="890583" y="250316"/>
                </a:lnTo>
                <a:lnTo>
                  <a:pt x="903146" y="299131"/>
                </a:lnTo>
                <a:lnTo>
                  <a:pt x="915236" y="348055"/>
                </a:lnTo>
                <a:lnTo>
                  <a:pt x="927548" y="396634"/>
                </a:lnTo>
                <a:lnTo>
                  <a:pt x="940781" y="444415"/>
                </a:lnTo>
                <a:lnTo>
                  <a:pt x="955630" y="490945"/>
                </a:lnTo>
                <a:lnTo>
                  <a:pt x="972472" y="535244"/>
                </a:lnTo>
                <a:lnTo>
                  <a:pt x="991185" y="578766"/>
                </a:lnTo>
                <a:lnTo>
                  <a:pt x="1010903" y="621833"/>
                </a:lnTo>
                <a:lnTo>
                  <a:pt x="1030758" y="664762"/>
                </a:lnTo>
                <a:lnTo>
                  <a:pt x="1049883" y="707873"/>
                </a:lnTo>
                <a:lnTo>
                  <a:pt x="1067409" y="751488"/>
                </a:lnTo>
                <a:lnTo>
                  <a:pt x="1069875" y="745734"/>
                </a:lnTo>
                <a:lnTo>
                  <a:pt x="1085160" y="693275"/>
                </a:lnTo>
                <a:lnTo>
                  <a:pt x="1097931" y="647948"/>
                </a:lnTo>
                <a:lnTo>
                  <a:pt x="1140250" y="494746"/>
                </a:lnTo>
                <a:lnTo>
                  <a:pt x="1155477" y="440947"/>
                </a:lnTo>
                <a:lnTo>
                  <a:pt x="1171159" y="387286"/>
                </a:lnTo>
                <a:lnTo>
                  <a:pt x="1187229" y="334665"/>
                </a:lnTo>
                <a:lnTo>
                  <a:pt x="1203625" y="283987"/>
                </a:lnTo>
                <a:lnTo>
                  <a:pt x="1220283" y="236155"/>
                </a:lnTo>
                <a:lnTo>
                  <a:pt x="1240008" y="185788"/>
                </a:lnTo>
                <a:lnTo>
                  <a:pt x="1259734" y="141431"/>
                </a:lnTo>
                <a:lnTo>
                  <a:pt x="1279460" y="104163"/>
                </a:lnTo>
                <a:lnTo>
                  <a:pt x="1311630" y="61642"/>
                </a:lnTo>
                <a:lnTo>
                  <a:pt x="1348500" y="37255"/>
                </a:lnTo>
                <a:lnTo>
                  <a:pt x="1363050" y="34391"/>
                </a:lnTo>
                <a:lnTo>
                  <a:pt x="1377985" y="35919"/>
                </a:lnTo>
                <a:lnTo>
                  <a:pt x="1418374" y="68461"/>
                </a:lnTo>
                <a:lnTo>
                  <a:pt x="1441375" y="111226"/>
                </a:lnTo>
                <a:lnTo>
                  <a:pt x="1461418" y="157018"/>
                </a:lnTo>
                <a:lnTo>
                  <a:pt x="1501890" y="248258"/>
                </a:lnTo>
                <a:lnTo>
                  <a:pt x="1542777" y="339201"/>
                </a:lnTo>
                <a:lnTo>
                  <a:pt x="1646028" y="566560"/>
                </a:lnTo>
                <a:lnTo>
                  <a:pt x="1665779" y="611186"/>
                </a:lnTo>
                <a:lnTo>
                  <a:pt x="1685068" y="656044"/>
                </a:lnTo>
                <a:lnTo>
                  <a:pt x="1703125" y="698899"/>
                </a:lnTo>
                <a:lnTo>
                  <a:pt x="1719177" y="737515"/>
                </a:lnTo>
                <a:lnTo>
                  <a:pt x="1732495" y="700982"/>
                </a:lnTo>
                <a:lnTo>
                  <a:pt x="1747225" y="659661"/>
                </a:lnTo>
                <a:lnTo>
                  <a:pt x="1798104" y="515759"/>
                </a:lnTo>
                <a:lnTo>
                  <a:pt x="1816702" y="464072"/>
                </a:lnTo>
                <a:lnTo>
                  <a:pt x="1835821" y="411988"/>
                </a:lnTo>
                <a:lnTo>
                  <a:pt x="1855286" y="360386"/>
                </a:lnTo>
                <a:lnTo>
                  <a:pt x="1874917" y="310144"/>
                </a:lnTo>
                <a:lnTo>
                  <a:pt x="1894537" y="262140"/>
                </a:lnTo>
                <a:lnTo>
                  <a:pt x="1913968" y="217251"/>
                </a:lnTo>
                <a:lnTo>
                  <a:pt x="1934863" y="172727"/>
                </a:lnTo>
                <a:lnTo>
                  <a:pt x="1955372" y="133520"/>
                </a:lnTo>
                <a:lnTo>
                  <a:pt x="1975110" y="100631"/>
                </a:lnTo>
                <a:lnTo>
                  <a:pt x="2005366" y="62862"/>
                </a:lnTo>
                <a:lnTo>
                  <a:pt x="2038076" y="41364"/>
                </a:lnTo>
                <a:lnTo>
                  <a:pt x="2048812" y="38757"/>
                </a:lnTo>
                <a:lnTo>
                  <a:pt x="2061089" y="39001"/>
                </a:lnTo>
                <a:lnTo>
                  <a:pt x="2108400" y="73431"/>
                </a:lnTo>
                <a:lnTo>
                  <a:pt x="2132389" y="109068"/>
                </a:lnTo>
                <a:lnTo>
                  <a:pt x="2159769" y="156880"/>
                </a:lnTo>
                <a:lnTo>
                  <a:pt x="2189306" y="214786"/>
                </a:lnTo>
                <a:lnTo>
                  <a:pt x="2210529" y="259380"/>
                </a:lnTo>
                <a:lnTo>
                  <a:pt x="2232520" y="307094"/>
                </a:lnTo>
                <a:lnTo>
                  <a:pt x="2255019" y="357039"/>
                </a:lnTo>
                <a:lnTo>
                  <a:pt x="2277767" y="408328"/>
                </a:lnTo>
                <a:lnTo>
                  <a:pt x="2344902" y="561386"/>
                </a:lnTo>
                <a:lnTo>
                  <a:pt x="2366045" y="609177"/>
                </a:lnTo>
                <a:lnTo>
                  <a:pt x="2386138" y="653874"/>
                </a:lnTo>
                <a:lnTo>
                  <a:pt x="2404922" y="694590"/>
                </a:lnTo>
                <a:lnTo>
                  <a:pt x="2422136" y="730437"/>
                </a:lnTo>
                <a:lnTo>
                  <a:pt x="2437520" y="760528"/>
                </a:lnTo>
                <a:lnTo>
                  <a:pt x="2463179" y="700080"/>
                </a:lnTo>
                <a:lnTo>
                  <a:pt x="2472040" y="678338"/>
                </a:lnTo>
                <a:lnTo>
                  <a:pt x="2504390" y="589080"/>
                </a:lnTo>
                <a:lnTo>
                  <a:pt x="2522155" y="540604"/>
                </a:lnTo>
                <a:lnTo>
                  <a:pt x="2540882" y="490747"/>
                </a:lnTo>
                <a:lnTo>
                  <a:pt x="2560497" y="440398"/>
                </a:lnTo>
                <a:lnTo>
                  <a:pt x="2580925" y="390443"/>
                </a:lnTo>
                <a:lnTo>
                  <a:pt x="2602093" y="341769"/>
                </a:lnTo>
                <a:lnTo>
                  <a:pt x="2623927" y="295266"/>
                </a:lnTo>
                <a:lnTo>
                  <a:pt x="2646353" y="251821"/>
                </a:lnTo>
                <a:lnTo>
                  <a:pt x="2669296" y="212320"/>
                </a:lnTo>
                <a:lnTo>
                  <a:pt x="2698808" y="169786"/>
                </a:lnTo>
                <a:lnTo>
                  <a:pt x="2729090" y="135267"/>
                </a:lnTo>
                <a:lnTo>
                  <a:pt x="2759680" y="109685"/>
                </a:lnTo>
                <a:lnTo>
                  <a:pt x="2803818" y="90730"/>
                </a:lnTo>
                <a:lnTo>
                  <a:pt x="2817752" y="90884"/>
                </a:lnTo>
                <a:lnTo>
                  <a:pt x="2863021" y="115310"/>
                </a:lnTo>
                <a:lnTo>
                  <a:pt x="2897669" y="162621"/>
                </a:lnTo>
                <a:lnTo>
                  <a:pt x="2934361" y="242788"/>
                </a:lnTo>
                <a:lnTo>
                  <a:pt x="2953549" y="295993"/>
                </a:lnTo>
                <a:lnTo>
                  <a:pt x="2971243" y="351801"/>
                </a:lnTo>
                <a:lnTo>
                  <a:pt x="2986895" y="407336"/>
                </a:lnTo>
                <a:lnTo>
                  <a:pt x="2999959" y="459722"/>
                </a:lnTo>
                <a:lnTo>
                  <a:pt x="3009889" y="506084"/>
                </a:lnTo>
                <a:lnTo>
                  <a:pt x="3017949" y="564441"/>
                </a:lnTo>
                <a:lnTo>
                  <a:pt x="3017680" y="581251"/>
                </a:lnTo>
                <a:lnTo>
                  <a:pt x="2990660" y="621216"/>
                </a:lnTo>
                <a:lnTo>
                  <a:pt x="2975532" y="623271"/>
                </a:lnTo>
                <a:lnTo>
                  <a:pt x="2960249" y="619161"/>
                </a:lnTo>
                <a:lnTo>
                  <a:pt x="2949051" y="611174"/>
                </a:lnTo>
                <a:lnTo>
                  <a:pt x="2941551" y="600258"/>
                </a:lnTo>
                <a:lnTo>
                  <a:pt x="2938058" y="587492"/>
                </a:lnTo>
                <a:lnTo>
                  <a:pt x="2938880" y="573135"/>
                </a:lnTo>
                <a:lnTo>
                  <a:pt x="2935621" y="543664"/>
                </a:lnTo>
                <a:lnTo>
                  <a:pt x="2927704" y="501411"/>
                </a:lnTo>
                <a:lnTo>
                  <a:pt x="2915804" y="450101"/>
                </a:lnTo>
                <a:lnTo>
                  <a:pt x="2900598" y="393457"/>
                </a:lnTo>
                <a:lnTo>
                  <a:pt x="2882761" y="335203"/>
                </a:lnTo>
                <a:lnTo>
                  <a:pt x="2862968" y="279062"/>
                </a:lnTo>
                <a:lnTo>
                  <a:pt x="2841896" y="228758"/>
                </a:lnTo>
                <a:lnTo>
                  <a:pt x="2813694" y="182642"/>
                </a:lnTo>
                <a:lnTo>
                  <a:pt x="2806554" y="172869"/>
                </a:lnTo>
                <a:lnTo>
                  <a:pt x="2798540" y="177928"/>
                </a:lnTo>
                <a:lnTo>
                  <a:pt x="2761093" y="216661"/>
                </a:lnTo>
                <a:lnTo>
                  <a:pt x="2735203" y="254211"/>
                </a:lnTo>
                <a:lnTo>
                  <a:pt x="2700113" y="318279"/>
                </a:lnTo>
                <a:lnTo>
                  <a:pt x="2678069" y="364504"/>
                </a:lnTo>
                <a:lnTo>
                  <a:pt x="2656663" y="413312"/>
                </a:lnTo>
                <a:lnTo>
                  <a:pt x="2635968" y="463731"/>
                </a:lnTo>
                <a:lnTo>
                  <a:pt x="2616058" y="514792"/>
                </a:lnTo>
                <a:lnTo>
                  <a:pt x="2597008" y="565522"/>
                </a:lnTo>
                <a:lnTo>
                  <a:pt x="2545756" y="706029"/>
                </a:lnTo>
                <a:lnTo>
                  <a:pt x="2530885" y="745733"/>
                </a:lnTo>
                <a:lnTo>
                  <a:pt x="2505006" y="808533"/>
                </a:lnTo>
                <a:lnTo>
                  <a:pt x="2482686" y="848446"/>
                </a:lnTo>
                <a:lnTo>
                  <a:pt x="2448487" y="871639"/>
                </a:lnTo>
                <a:lnTo>
                  <a:pt x="2440808" y="872307"/>
                </a:lnTo>
                <a:lnTo>
                  <a:pt x="2434823" y="872281"/>
                </a:lnTo>
                <a:lnTo>
                  <a:pt x="2396014" y="844979"/>
                </a:lnTo>
                <a:lnTo>
                  <a:pt x="2374234" y="810664"/>
                </a:lnTo>
                <a:lnTo>
                  <a:pt x="2341247" y="745167"/>
                </a:lnTo>
                <a:lnTo>
                  <a:pt x="2322004" y="703881"/>
                </a:lnTo>
                <a:lnTo>
                  <a:pt x="2301297" y="658186"/>
                </a:lnTo>
                <a:lnTo>
                  <a:pt x="2279403" y="609044"/>
                </a:lnTo>
                <a:lnTo>
                  <a:pt x="2209366" y="450550"/>
                </a:lnTo>
                <a:lnTo>
                  <a:pt x="2185492" y="397235"/>
                </a:lnTo>
                <a:lnTo>
                  <a:pt x="2161814" y="345282"/>
                </a:lnTo>
                <a:lnTo>
                  <a:pt x="2138610" y="295651"/>
                </a:lnTo>
                <a:lnTo>
                  <a:pt x="2116157" y="249306"/>
                </a:lnTo>
                <a:lnTo>
                  <a:pt x="2098113" y="214516"/>
                </a:lnTo>
                <a:lnTo>
                  <a:pt x="2062643" y="153259"/>
                </a:lnTo>
                <a:lnTo>
                  <a:pt x="2048761" y="130952"/>
                </a:lnTo>
                <a:lnTo>
                  <a:pt x="2045473" y="134239"/>
                </a:lnTo>
                <a:lnTo>
                  <a:pt x="2044651" y="135883"/>
                </a:lnTo>
                <a:lnTo>
                  <a:pt x="2030653" y="157997"/>
                </a:lnTo>
                <a:lnTo>
                  <a:pt x="2000500" y="215171"/>
                </a:lnTo>
                <a:lnTo>
                  <a:pt x="1962471" y="300769"/>
                </a:lnTo>
                <a:lnTo>
                  <a:pt x="1940072" y="356084"/>
                </a:lnTo>
                <a:lnTo>
                  <a:pt x="1917719" y="413968"/>
                </a:lnTo>
                <a:lnTo>
                  <a:pt x="1895674" y="473137"/>
                </a:lnTo>
                <a:lnTo>
                  <a:pt x="1874200" y="532305"/>
                </a:lnTo>
                <a:lnTo>
                  <a:pt x="1853559" y="590189"/>
                </a:lnTo>
                <a:lnTo>
                  <a:pt x="1815828" y="696968"/>
                </a:lnTo>
                <a:lnTo>
                  <a:pt x="1799262" y="743294"/>
                </a:lnTo>
                <a:lnTo>
                  <a:pt x="1784580" y="783199"/>
                </a:lnTo>
                <a:lnTo>
                  <a:pt x="1761917" y="838609"/>
                </a:lnTo>
                <a:lnTo>
                  <a:pt x="1731609" y="869328"/>
                </a:lnTo>
                <a:lnTo>
                  <a:pt x="1716712" y="871485"/>
                </a:lnTo>
                <a:lnTo>
                  <a:pt x="1709533" y="870907"/>
                </a:lnTo>
                <a:lnTo>
                  <a:pt x="1667635" y="825590"/>
                </a:lnTo>
                <a:lnTo>
                  <a:pt x="1650289" y="784134"/>
                </a:lnTo>
                <a:lnTo>
                  <a:pt x="1627894" y="729461"/>
                </a:lnTo>
                <a:lnTo>
                  <a:pt x="1601475" y="666108"/>
                </a:lnTo>
                <a:lnTo>
                  <a:pt x="1572058" y="598614"/>
                </a:lnTo>
                <a:lnTo>
                  <a:pt x="1468806" y="371153"/>
                </a:lnTo>
                <a:lnTo>
                  <a:pt x="1427920" y="280030"/>
                </a:lnTo>
                <a:lnTo>
                  <a:pt x="1387448" y="188473"/>
                </a:lnTo>
                <a:lnTo>
                  <a:pt x="1367404" y="142458"/>
                </a:lnTo>
                <a:lnTo>
                  <a:pt x="1358363" y="126020"/>
                </a:lnTo>
                <a:lnTo>
                  <a:pt x="1355897" y="128486"/>
                </a:lnTo>
                <a:lnTo>
                  <a:pt x="1354253" y="131774"/>
                </a:lnTo>
                <a:lnTo>
                  <a:pt x="1351788" y="135061"/>
                </a:lnTo>
                <a:lnTo>
                  <a:pt x="1322302" y="190129"/>
                </a:lnTo>
                <a:lnTo>
                  <a:pt x="1293433" y="262456"/>
                </a:lnTo>
                <a:lnTo>
                  <a:pt x="1277021" y="309573"/>
                </a:lnTo>
                <a:lnTo>
                  <a:pt x="1260866" y="359585"/>
                </a:lnTo>
                <a:lnTo>
                  <a:pt x="1245026" y="411589"/>
                </a:lnTo>
                <a:lnTo>
                  <a:pt x="1229561" y="464683"/>
                </a:lnTo>
                <a:lnTo>
                  <a:pt x="1214530" y="517965"/>
                </a:lnTo>
                <a:lnTo>
                  <a:pt x="1172633" y="669909"/>
                </a:lnTo>
                <a:lnTo>
                  <a:pt x="1159929" y="714915"/>
                </a:lnTo>
                <a:lnTo>
                  <a:pt x="1147956" y="755597"/>
                </a:lnTo>
                <a:lnTo>
                  <a:pt x="1130696" y="810048"/>
                </a:lnTo>
                <a:lnTo>
                  <a:pt x="1115902" y="848472"/>
                </a:lnTo>
                <a:lnTo>
                  <a:pt x="1088933" y="883917"/>
                </a:lnTo>
                <a:lnTo>
                  <a:pt x="1070543" y="890286"/>
                </a:lnTo>
                <a:lnTo>
                  <a:pt x="1061656" y="89038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/>
          <p:nvPr/>
        </p:nvSpPr>
        <p:spPr>
          <a:xfrm>
            <a:off x="5417950" y="0"/>
            <a:ext cx="3335654" cy="1346200"/>
          </a:xfrm>
          <a:custGeom>
            <a:avLst/>
            <a:gdLst/>
            <a:ahLst/>
            <a:cxnLst/>
            <a:rect l="l" t="t" r="r" b="b"/>
            <a:pathLst>
              <a:path w="3335654" h="1346200">
                <a:moveTo>
                  <a:pt x="541656" y="939799"/>
                </a:moveTo>
                <a:lnTo>
                  <a:pt x="399809" y="939799"/>
                </a:lnTo>
                <a:lnTo>
                  <a:pt x="308868" y="914399"/>
                </a:lnTo>
                <a:lnTo>
                  <a:pt x="265348" y="888999"/>
                </a:lnTo>
                <a:lnTo>
                  <a:pt x="223513" y="863599"/>
                </a:lnTo>
                <a:lnTo>
                  <a:pt x="185567" y="825499"/>
                </a:lnTo>
                <a:lnTo>
                  <a:pt x="151972" y="800099"/>
                </a:lnTo>
                <a:lnTo>
                  <a:pt x="122486" y="749299"/>
                </a:lnTo>
                <a:lnTo>
                  <a:pt x="96866" y="711199"/>
                </a:lnTo>
                <a:lnTo>
                  <a:pt x="74870" y="673099"/>
                </a:lnTo>
                <a:lnTo>
                  <a:pt x="56256" y="622299"/>
                </a:lnTo>
                <a:lnTo>
                  <a:pt x="40781" y="571499"/>
                </a:lnTo>
                <a:lnTo>
                  <a:pt x="28203" y="520699"/>
                </a:lnTo>
                <a:lnTo>
                  <a:pt x="18279" y="469899"/>
                </a:lnTo>
                <a:lnTo>
                  <a:pt x="10768" y="419099"/>
                </a:lnTo>
                <a:lnTo>
                  <a:pt x="5427" y="368299"/>
                </a:lnTo>
                <a:lnTo>
                  <a:pt x="2013" y="317499"/>
                </a:lnTo>
                <a:lnTo>
                  <a:pt x="285" y="266699"/>
                </a:lnTo>
                <a:lnTo>
                  <a:pt x="95" y="241299"/>
                </a:lnTo>
                <a:lnTo>
                  <a:pt x="0" y="228599"/>
                </a:lnTo>
                <a:lnTo>
                  <a:pt x="1178" y="165099"/>
                </a:lnTo>
                <a:lnTo>
                  <a:pt x="3920" y="114299"/>
                </a:lnTo>
                <a:lnTo>
                  <a:pt x="8180" y="63499"/>
                </a:lnTo>
                <a:lnTo>
                  <a:pt x="13912" y="12699"/>
                </a:lnTo>
                <a:lnTo>
                  <a:pt x="17239" y="0"/>
                </a:lnTo>
                <a:lnTo>
                  <a:pt x="57745" y="0"/>
                </a:lnTo>
                <a:lnTo>
                  <a:pt x="51192" y="50799"/>
                </a:lnTo>
                <a:lnTo>
                  <a:pt x="45860" y="101599"/>
                </a:lnTo>
                <a:lnTo>
                  <a:pt x="41895" y="152399"/>
                </a:lnTo>
                <a:lnTo>
                  <a:pt x="39444" y="203199"/>
                </a:lnTo>
                <a:lnTo>
                  <a:pt x="38654" y="253999"/>
                </a:lnTo>
                <a:lnTo>
                  <a:pt x="39672" y="304799"/>
                </a:lnTo>
                <a:lnTo>
                  <a:pt x="42645" y="355599"/>
                </a:lnTo>
                <a:lnTo>
                  <a:pt x="47719" y="393699"/>
                </a:lnTo>
                <a:lnTo>
                  <a:pt x="55041" y="444499"/>
                </a:lnTo>
                <a:lnTo>
                  <a:pt x="64759" y="495299"/>
                </a:lnTo>
                <a:lnTo>
                  <a:pt x="77019" y="546099"/>
                </a:lnTo>
                <a:lnTo>
                  <a:pt x="91969" y="596899"/>
                </a:lnTo>
                <a:lnTo>
                  <a:pt x="109754" y="634999"/>
                </a:lnTo>
                <a:lnTo>
                  <a:pt x="122222" y="673099"/>
                </a:lnTo>
                <a:lnTo>
                  <a:pt x="152929" y="723899"/>
                </a:lnTo>
                <a:lnTo>
                  <a:pt x="191146" y="774699"/>
                </a:lnTo>
                <a:lnTo>
                  <a:pt x="235776" y="825499"/>
                </a:lnTo>
                <a:lnTo>
                  <a:pt x="286252" y="850899"/>
                </a:lnTo>
                <a:lnTo>
                  <a:pt x="313135" y="876299"/>
                </a:lnTo>
                <a:lnTo>
                  <a:pt x="341077" y="876299"/>
                </a:lnTo>
                <a:lnTo>
                  <a:pt x="399742" y="901699"/>
                </a:lnTo>
                <a:lnTo>
                  <a:pt x="676566" y="901699"/>
                </a:lnTo>
                <a:lnTo>
                  <a:pt x="681498" y="914399"/>
                </a:lnTo>
                <a:lnTo>
                  <a:pt x="636487" y="914399"/>
                </a:lnTo>
                <a:lnTo>
                  <a:pt x="541656" y="939799"/>
                </a:lnTo>
                <a:close/>
              </a:path>
              <a:path w="3335654" h="1346200">
                <a:moveTo>
                  <a:pt x="676566" y="901699"/>
                </a:moveTo>
                <a:lnTo>
                  <a:pt x="557160" y="901699"/>
                </a:lnTo>
                <a:lnTo>
                  <a:pt x="622625" y="876299"/>
                </a:lnTo>
                <a:lnTo>
                  <a:pt x="617305" y="863599"/>
                </a:lnTo>
                <a:lnTo>
                  <a:pt x="602779" y="825499"/>
                </a:lnTo>
                <a:lnTo>
                  <a:pt x="589175" y="774699"/>
                </a:lnTo>
                <a:lnTo>
                  <a:pt x="577726" y="723899"/>
                </a:lnTo>
                <a:lnTo>
                  <a:pt x="568433" y="685799"/>
                </a:lnTo>
                <a:lnTo>
                  <a:pt x="561295" y="634999"/>
                </a:lnTo>
                <a:lnTo>
                  <a:pt x="556314" y="584199"/>
                </a:lnTo>
                <a:lnTo>
                  <a:pt x="553487" y="546099"/>
                </a:lnTo>
                <a:lnTo>
                  <a:pt x="554661" y="482599"/>
                </a:lnTo>
                <a:lnTo>
                  <a:pt x="558750" y="431799"/>
                </a:lnTo>
                <a:lnTo>
                  <a:pt x="565754" y="380999"/>
                </a:lnTo>
                <a:lnTo>
                  <a:pt x="575673" y="330199"/>
                </a:lnTo>
                <a:lnTo>
                  <a:pt x="588508" y="266699"/>
                </a:lnTo>
                <a:lnTo>
                  <a:pt x="602601" y="228599"/>
                </a:lnTo>
                <a:lnTo>
                  <a:pt x="618582" y="177799"/>
                </a:lnTo>
                <a:lnTo>
                  <a:pt x="636346" y="126999"/>
                </a:lnTo>
                <a:lnTo>
                  <a:pt x="655785" y="76199"/>
                </a:lnTo>
                <a:lnTo>
                  <a:pt x="676795" y="25399"/>
                </a:lnTo>
                <a:lnTo>
                  <a:pt x="694171" y="0"/>
                </a:lnTo>
                <a:lnTo>
                  <a:pt x="740069" y="0"/>
                </a:lnTo>
                <a:lnTo>
                  <a:pt x="727598" y="12699"/>
                </a:lnTo>
                <a:lnTo>
                  <a:pt x="706318" y="63499"/>
                </a:lnTo>
                <a:lnTo>
                  <a:pt x="686433" y="114299"/>
                </a:lnTo>
                <a:lnTo>
                  <a:pt x="667999" y="165099"/>
                </a:lnTo>
                <a:lnTo>
                  <a:pt x="651102" y="203199"/>
                </a:lnTo>
                <a:lnTo>
                  <a:pt x="636002" y="253999"/>
                </a:lnTo>
                <a:lnTo>
                  <a:pt x="622923" y="304799"/>
                </a:lnTo>
                <a:lnTo>
                  <a:pt x="612087" y="355599"/>
                </a:lnTo>
                <a:lnTo>
                  <a:pt x="603715" y="406399"/>
                </a:lnTo>
                <a:lnTo>
                  <a:pt x="598032" y="457199"/>
                </a:lnTo>
                <a:lnTo>
                  <a:pt x="595259" y="507999"/>
                </a:lnTo>
                <a:lnTo>
                  <a:pt x="595349" y="520699"/>
                </a:lnTo>
                <a:lnTo>
                  <a:pt x="595439" y="533399"/>
                </a:lnTo>
                <a:lnTo>
                  <a:pt x="599335" y="609599"/>
                </a:lnTo>
                <a:lnTo>
                  <a:pt x="606633" y="660399"/>
                </a:lnTo>
                <a:lnTo>
                  <a:pt x="616129" y="711199"/>
                </a:lnTo>
                <a:lnTo>
                  <a:pt x="627821" y="761999"/>
                </a:lnTo>
                <a:lnTo>
                  <a:pt x="641710" y="812799"/>
                </a:lnTo>
                <a:lnTo>
                  <a:pt x="657796" y="850899"/>
                </a:lnTo>
                <a:lnTo>
                  <a:pt x="659281" y="863599"/>
                </a:lnTo>
                <a:lnTo>
                  <a:pt x="786834" y="863599"/>
                </a:lnTo>
                <a:lnTo>
                  <a:pt x="765341" y="876299"/>
                </a:lnTo>
                <a:lnTo>
                  <a:pt x="676566" y="901699"/>
                </a:lnTo>
                <a:close/>
              </a:path>
              <a:path w="3335654" h="1346200">
                <a:moveTo>
                  <a:pt x="786834" y="863599"/>
                </a:moveTo>
                <a:lnTo>
                  <a:pt x="694975" y="863599"/>
                </a:lnTo>
                <a:lnTo>
                  <a:pt x="726895" y="838199"/>
                </a:lnTo>
                <a:lnTo>
                  <a:pt x="789227" y="812799"/>
                </a:lnTo>
                <a:lnTo>
                  <a:pt x="836949" y="787399"/>
                </a:lnTo>
                <a:lnTo>
                  <a:pt x="883561" y="761999"/>
                </a:lnTo>
                <a:lnTo>
                  <a:pt x="929064" y="736599"/>
                </a:lnTo>
                <a:lnTo>
                  <a:pt x="973456" y="698499"/>
                </a:lnTo>
                <a:lnTo>
                  <a:pt x="1016738" y="660399"/>
                </a:lnTo>
                <a:lnTo>
                  <a:pt x="1058910" y="634999"/>
                </a:lnTo>
                <a:lnTo>
                  <a:pt x="1099153" y="596899"/>
                </a:lnTo>
                <a:lnTo>
                  <a:pt x="1138309" y="558799"/>
                </a:lnTo>
                <a:lnTo>
                  <a:pt x="1176379" y="520699"/>
                </a:lnTo>
                <a:lnTo>
                  <a:pt x="1213363" y="482599"/>
                </a:lnTo>
                <a:lnTo>
                  <a:pt x="1249261" y="444499"/>
                </a:lnTo>
                <a:lnTo>
                  <a:pt x="1284073" y="406399"/>
                </a:lnTo>
                <a:lnTo>
                  <a:pt x="1317716" y="355599"/>
                </a:lnTo>
                <a:lnTo>
                  <a:pt x="1350106" y="317499"/>
                </a:lnTo>
                <a:lnTo>
                  <a:pt x="1381245" y="279399"/>
                </a:lnTo>
                <a:lnTo>
                  <a:pt x="1411132" y="228599"/>
                </a:lnTo>
                <a:lnTo>
                  <a:pt x="1439767" y="190499"/>
                </a:lnTo>
                <a:lnTo>
                  <a:pt x="1467149" y="139699"/>
                </a:lnTo>
                <a:lnTo>
                  <a:pt x="1493595" y="88899"/>
                </a:lnTo>
                <a:lnTo>
                  <a:pt x="1518945" y="50799"/>
                </a:lnTo>
                <a:lnTo>
                  <a:pt x="1543199" y="0"/>
                </a:lnTo>
                <a:lnTo>
                  <a:pt x="1589147" y="0"/>
                </a:lnTo>
                <a:lnTo>
                  <a:pt x="1569581" y="38099"/>
                </a:lnTo>
                <a:lnTo>
                  <a:pt x="1547433" y="76199"/>
                </a:lnTo>
                <a:lnTo>
                  <a:pt x="1524406" y="114299"/>
                </a:lnTo>
                <a:lnTo>
                  <a:pt x="1500501" y="165099"/>
                </a:lnTo>
                <a:lnTo>
                  <a:pt x="1475717" y="203199"/>
                </a:lnTo>
                <a:lnTo>
                  <a:pt x="1450055" y="241299"/>
                </a:lnTo>
                <a:lnTo>
                  <a:pt x="1423515" y="279399"/>
                </a:lnTo>
                <a:lnTo>
                  <a:pt x="1396096" y="317499"/>
                </a:lnTo>
                <a:lnTo>
                  <a:pt x="1364712" y="368299"/>
                </a:lnTo>
                <a:lnTo>
                  <a:pt x="1332090" y="406399"/>
                </a:lnTo>
                <a:lnTo>
                  <a:pt x="1298229" y="444499"/>
                </a:lnTo>
                <a:lnTo>
                  <a:pt x="1263131" y="495299"/>
                </a:lnTo>
                <a:lnTo>
                  <a:pt x="1226794" y="533399"/>
                </a:lnTo>
                <a:lnTo>
                  <a:pt x="1189219" y="571499"/>
                </a:lnTo>
                <a:lnTo>
                  <a:pt x="1150406" y="609599"/>
                </a:lnTo>
                <a:lnTo>
                  <a:pt x="1110483" y="634999"/>
                </a:lnTo>
                <a:lnTo>
                  <a:pt x="1069582" y="673099"/>
                </a:lnTo>
                <a:lnTo>
                  <a:pt x="1027700" y="711199"/>
                </a:lnTo>
                <a:lnTo>
                  <a:pt x="984839" y="736599"/>
                </a:lnTo>
                <a:lnTo>
                  <a:pt x="940999" y="774699"/>
                </a:lnTo>
                <a:lnTo>
                  <a:pt x="896178" y="800099"/>
                </a:lnTo>
                <a:lnTo>
                  <a:pt x="850379" y="825499"/>
                </a:lnTo>
                <a:lnTo>
                  <a:pt x="808327" y="850899"/>
                </a:lnTo>
                <a:lnTo>
                  <a:pt x="786834" y="863599"/>
                </a:lnTo>
                <a:close/>
              </a:path>
              <a:path w="3335654" h="1346200">
                <a:moveTo>
                  <a:pt x="1190685" y="1181099"/>
                </a:moveTo>
                <a:lnTo>
                  <a:pt x="1040302" y="1181099"/>
                </a:lnTo>
                <a:lnTo>
                  <a:pt x="1143581" y="1155699"/>
                </a:lnTo>
                <a:lnTo>
                  <a:pt x="1193206" y="1130299"/>
                </a:lnTo>
                <a:lnTo>
                  <a:pt x="1241127" y="1104899"/>
                </a:lnTo>
                <a:lnTo>
                  <a:pt x="1287073" y="1079499"/>
                </a:lnTo>
                <a:lnTo>
                  <a:pt x="1331172" y="1054099"/>
                </a:lnTo>
                <a:lnTo>
                  <a:pt x="1374337" y="1028699"/>
                </a:lnTo>
                <a:lnTo>
                  <a:pt x="1416569" y="990599"/>
                </a:lnTo>
                <a:lnTo>
                  <a:pt x="1457868" y="965199"/>
                </a:lnTo>
                <a:lnTo>
                  <a:pt x="1498234" y="927099"/>
                </a:lnTo>
                <a:lnTo>
                  <a:pt x="1537667" y="888999"/>
                </a:lnTo>
                <a:lnTo>
                  <a:pt x="1576166" y="850899"/>
                </a:lnTo>
                <a:lnTo>
                  <a:pt x="1613733" y="825499"/>
                </a:lnTo>
                <a:lnTo>
                  <a:pt x="1620604" y="812799"/>
                </a:lnTo>
                <a:lnTo>
                  <a:pt x="1634210" y="800099"/>
                </a:lnTo>
                <a:lnTo>
                  <a:pt x="1641069" y="787399"/>
                </a:lnTo>
                <a:lnTo>
                  <a:pt x="1643297" y="749299"/>
                </a:lnTo>
                <a:lnTo>
                  <a:pt x="1648062" y="698499"/>
                </a:lnTo>
                <a:lnTo>
                  <a:pt x="1655365" y="647699"/>
                </a:lnTo>
                <a:lnTo>
                  <a:pt x="1665205" y="596899"/>
                </a:lnTo>
                <a:lnTo>
                  <a:pt x="1677582" y="558799"/>
                </a:lnTo>
                <a:lnTo>
                  <a:pt x="1692497" y="507999"/>
                </a:lnTo>
                <a:lnTo>
                  <a:pt x="1709948" y="469899"/>
                </a:lnTo>
                <a:lnTo>
                  <a:pt x="1728877" y="419099"/>
                </a:lnTo>
                <a:lnTo>
                  <a:pt x="1748373" y="368299"/>
                </a:lnTo>
                <a:lnTo>
                  <a:pt x="1768436" y="317499"/>
                </a:lnTo>
                <a:lnTo>
                  <a:pt x="1789066" y="279399"/>
                </a:lnTo>
                <a:lnTo>
                  <a:pt x="1810263" y="228599"/>
                </a:lnTo>
                <a:lnTo>
                  <a:pt x="1832027" y="177799"/>
                </a:lnTo>
                <a:lnTo>
                  <a:pt x="1854359" y="126999"/>
                </a:lnTo>
                <a:lnTo>
                  <a:pt x="1877257" y="88899"/>
                </a:lnTo>
                <a:lnTo>
                  <a:pt x="1900722" y="38099"/>
                </a:lnTo>
                <a:lnTo>
                  <a:pt x="1924116" y="0"/>
                </a:lnTo>
                <a:lnTo>
                  <a:pt x="1972424" y="0"/>
                </a:lnTo>
                <a:lnTo>
                  <a:pt x="1948025" y="38099"/>
                </a:lnTo>
                <a:lnTo>
                  <a:pt x="1924729" y="76199"/>
                </a:lnTo>
                <a:lnTo>
                  <a:pt x="1902235" y="126999"/>
                </a:lnTo>
                <a:lnTo>
                  <a:pt x="1880543" y="165099"/>
                </a:lnTo>
                <a:lnTo>
                  <a:pt x="1859653" y="215899"/>
                </a:lnTo>
                <a:lnTo>
                  <a:pt x="1837458" y="266699"/>
                </a:lnTo>
                <a:lnTo>
                  <a:pt x="1795773" y="368299"/>
                </a:lnTo>
                <a:lnTo>
                  <a:pt x="1773360" y="431799"/>
                </a:lnTo>
                <a:lnTo>
                  <a:pt x="1751007" y="482599"/>
                </a:lnTo>
                <a:lnTo>
                  <a:pt x="1731459" y="533399"/>
                </a:lnTo>
                <a:lnTo>
                  <a:pt x="1714716" y="584199"/>
                </a:lnTo>
                <a:lnTo>
                  <a:pt x="1700779" y="634999"/>
                </a:lnTo>
                <a:lnTo>
                  <a:pt x="1690721" y="685799"/>
                </a:lnTo>
                <a:lnTo>
                  <a:pt x="1687303" y="723899"/>
                </a:lnTo>
                <a:lnTo>
                  <a:pt x="1684958" y="749299"/>
                </a:lnTo>
                <a:lnTo>
                  <a:pt x="1743420" y="749299"/>
                </a:lnTo>
                <a:lnTo>
                  <a:pt x="1719753" y="774699"/>
                </a:lnTo>
                <a:lnTo>
                  <a:pt x="1683710" y="812799"/>
                </a:lnTo>
                <a:lnTo>
                  <a:pt x="1686087" y="850899"/>
                </a:lnTo>
                <a:lnTo>
                  <a:pt x="1643394" y="850899"/>
                </a:lnTo>
                <a:lnTo>
                  <a:pt x="1610240" y="876299"/>
                </a:lnTo>
                <a:lnTo>
                  <a:pt x="1593522" y="901699"/>
                </a:lnTo>
                <a:lnTo>
                  <a:pt x="1576667" y="914399"/>
                </a:lnTo>
                <a:lnTo>
                  <a:pt x="1537865" y="939799"/>
                </a:lnTo>
                <a:lnTo>
                  <a:pt x="1498166" y="977899"/>
                </a:lnTo>
                <a:lnTo>
                  <a:pt x="1457517" y="1015999"/>
                </a:lnTo>
                <a:lnTo>
                  <a:pt x="1415865" y="1041399"/>
                </a:lnTo>
                <a:lnTo>
                  <a:pt x="1373156" y="1079499"/>
                </a:lnTo>
                <a:lnTo>
                  <a:pt x="1329336" y="1104899"/>
                </a:lnTo>
                <a:lnTo>
                  <a:pt x="1284354" y="1130299"/>
                </a:lnTo>
                <a:lnTo>
                  <a:pt x="1238154" y="1155699"/>
                </a:lnTo>
                <a:lnTo>
                  <a:pt x="1190685" y="1181099"/>
                </a:lnTo>
                <a:close/>
              </a:path>
              <a:path w="3335654" h="1346200">
                <a:moveTo>
                  <a:pt x="1743420" y="749299"/>
                </a:moveTo>
                <a:lnTo>
                  <a:pt x="1684958" y="749299"/>
                </a:lnTo>
                <a:lnTo>
                  <a:pt x="1722026" y="711199"/>
                </a:lnTo>
                <a:lnTo>
                  <a:pt x="1758558" y="673099"/>
                </a:lnTo>
                <a:lnTo>
                  <a:pt x="1794574" y="634999"/>
                </a:lnTo>
                <a:lnTo>
                  <a:pt x="1830096" y="584199"/>
                </a:lnTo>
                <a:lnTo>
                  <a:pt x="1865142" y="546099"/>
                </a:lnTo>
                <a:lnTo>
                  <a:pt x="1899734" y="507999"/>
                </a:lnTo>
                <a:lnTo>
                  <a:pt x="1933892" y="469899"/>
                </a:lnTo>
                <a:lnTo>
                  <a:pt x="1966688" y="431799"/>
                </a:lnTo>
                <a:lnTo>
                  <a:pt x="1999120" y="380999"/>
                </a:lnTo>
                <a:lnTo>
                  <a:pt x="2031188" y="342899"/>
                </a:lnTo>
                <a:lnTo>
                  <a:pt x="2062893" y="304799"/>
                </a:lnTo>
                <a:lnTo>
                  <a:pt x="2094234" y="266699"/>
                </a:lnTo>
                <a:lnTo>
                  <a:pt x="2125211" y="228599"/>
                </a:lnTo>
                <a:lnTo>
                  <a:pt x="2155824" y="177799"/>
                </a:lnTo>
                <a:lnTo>
                  <a:pt x="2186073" y="139699"/>
                </a:lnTo>
                <a:lnTo>
                  <a:pt x="2215959" y="101599"/>
                </a:lnTo>
                <a:lnTo>
                  <a:pt x="2245480" y="50799"/>
                </a:lnTo>
                <a:lnTo>
                  <a:pt x="2274638" y="12699"/>
                </a:lnTo>
                <a:lnTo>
                  <a:pt x="2286271" y="0"/>
                </a:lnTo>
                <a:lnTo>
                  <a:pt x="2335904" y="0"/>
                </a:lnTo>
                <a:lnTo>
                  <a:pt x="2311681" y="25399"/>
                </a:lnTo>
                <a:lnTo>
                  <a:pt x="2283540" y="76199"/>
                </a:lnTo>
                <a:lnTo>
                  <a:pt x="2255466" y="114299"/>
                </a:lnTo>
                <a:lnTo>
                  <a:pt x="2227102" y="152399"/>
                </a:lnTo>
                <a:lnTo>
                  <a:pt x="2198446" y="190499"/>
                </a:lnTo>
                <a:lnTo>
                  <a:pt x="2169495" y="228599"/>
                </a:lnTo>
                <a:lnTo>
                  <a:pt x="2140246" y="266699"/>
                </a:lnTo>
                <a:lnTo>
                  <a:pt x="2110695" y="304799"/>
                </a:lnTo>
                <a:lnTo>
                  <a:pt x="2080841" y="342899"/>
                </a:lnTo>
                <a:lnTo>
                  <a:pt x="2050680" y="393699"/>
                </a:lnTo>
                <a:lnTo>
                  <a:pt x="2020208" y="431799"/>
                </a:lnTo>
                <a:lnTo>
                  <a:pt x="1989424" y="469899"/>
                </a:lnTo>
                <a:lnTo>
                  <a:pt x="1958323" y="507999"/>
                </a:lnTo>
                <a:lnTo>
                  <a:pt x="1925529" y="546099"/>
                </a:lnTo>
                <a:lnTo>
                  <a:pt x="1892350" y="584199"/>
                </a:lnTo>
                <a:lnTo>
                  <a:pt x="1858758" y="622299"/>
                </a:lnTo>
                <a:lnTo>
                  <a:pt x="1824729" y="660399"/>
                </a:lnTo>
                <a:lnTo>
                  <a:pt x="1790236" y="698499"/>
                </a:lnTo>
                <a:lnTo>
                  <a:pt x="1755253" y="736599"/>
                </a:lnTo>
                <a:lnTo>
                  <a:pt x="1743420" y="749299"/>
                </a:lnTo>
                <a:close/>
              </a:path>
              <a:path w="3335654" h="1346200">
                <a:moveTo>
                  <a:pt x="2158912" y="1308099"/>
                </a:moveTo>
                <a:lnTo>
                  <a:pt x="1959442" y="1308099"/>
                </a:lnTo>
                <a:lnTo>
                  <a:pt x="2218207" y="1244599"/>
                </a:lnTo>
                <a:lnTo>
                  <a:pt x="2317771" y="1193799"/>
                </a:lnTo>
                <a:lnTo>
                  <a:pt x="2366272" y="1181099"/>
                </a:lnTo>
                <a:lnTo>
                  <a:pt x="2413854" y="1155699"/>
                </a:lnTo>
                <a:lnTo>
                  <a:pt x="2460519" y="1117599"/>
                </a:lnTo>
                <a:lnTo>
                  <a:pt x="2506265" y="1092199"/>
                </a:lnTo>
                <a:lnTo>
                  <a:pt x="2551093" y="1066799"/>
                </a:lnTo>
                <a:lnTo>
                  <a:pt x="2592041" y="1041399"/>
                </a:lnTo>
                <a:lnTo>
                  <a:pt x="2631877" y="1003299"/>
                </a:lnTo>
                <a:lnTo>
                  <a:pt x="2670614" y="977899"/>
                </a:lnTo>
                <a:lnTo>
                  <a:pt x="2708265" y="939799"/>
                </a:lnTo>
                <a:lnTo>
                  <a:pt x="2744842" y="901699"/>
                </a:lnTo>
                <a:lnTo>
                  <a:pt x="2780356" y="876299"/>
                </a:lnTo>
                <a:lnTo>
                  <a:pt x="2814821" y="838199"/>
                </a:lnTo>
                <a:lnTo>
                  <a:pt x="2848248" y="800099"/>
                </a:lnTo>
                <a:lnTo>
                  <a:pt x="2880650" y="761999"/>
                </a:lnTo>
                <a:lnTo>
                  <a:pt x="2912039" y="723899"/>
                </a:lnTo>
                <a:lnTo>
                  <a:pt x="2942427" y="673099"/>
                </a:lnTo>
                <a:lnTo>
                  <a:pt x="2971826" y="634999"/>
                </a:lnTo>
                <a:lnTo>
                  <a:pt x="3000250" y="596899"/>
                </a:lnTo>
                <a:lnTo>
                  <a:pt x="3027709" y="558799"/>
                </a:lnTo>
                <a:lnTo>
                  <a:pt x="3054217" y="507999"/>
                </a:lnTo>
                <a:lnTo>
                  <a:pt x="3079786" y="469899"/>
                </a:lnTo>
                <a:lnTo>
                  <a:pt x="3104427" y="419099"/>
                </a:lnTo>
                <a:lnTo>
                  <a:pt x="3128153" y="380999"/>
                </a:lnTo>
                <a:lnTo>
                  <a:pt x="3150977" y="330199"/>
                </a:lnTo>
                <a:lnTo>
                  <a:pt x="3172911" y="292099"/>
                </a:lnTo>
                <a:lnTo>
                  <a:pt x="3193966" y="241299"/>
                </a:lnTo>
                <a:lnTo>
                  <a:pt x="3214155" y="190499"/>
                </a:lnTo>
                <a:lnTo>
                  <a:pt x="3233491" y="152399"/>
                </a:lnTo>
                <a:lnTo>
                  <a:pt x="3251986" y="101599"/>
                </a:lnTo>
                <a:lnTo>
                  <a:pt x="3269652" y="50799"/>
                </a:lnTo>
                <a:lnTo>
                  <a:pt x="3286500" y="12699"/>
                </a:lnTo>
                <a:lnTo>
                  <a:pt x="3291973" y="0"/>
                </a:lnTo>
                <a:lnTo>
                  <a:pt x="3335383" y="0"/>
                </a:lnTo>
                <a:lnTo>
                  <a:pt x="3319195" y="50799"/>
                </a:lnTo>
                <a:lnTo>
                  <a:pt x="3302174" y="88899"/>
                </a:lnTo>
                <a:lnTo>
                  <a:pt x="3284322" y="139699"/>
                </a:lnTo>
                <a:lnTo>
                  <a:pt x="3265638" y="190499"/>
                </a:lnTo>
                <a:lnTo>
                  <a:pt x="3246122" y="228599"/>
                </a:lnTo>
                <a:lnTo>
                  <a:pt x="3225774" y="279399"/>
                </a:lnTo>
                <a:lnTo>
                  <a:pt x="3204595" y="317499"/>
                </a:lnTo>
                <a:lnTo>
                  <a:pt x="3182583" y="368299"/>
                </a:lnTo>
                <a:lnTo>
                  <a:pt x="3159739" y="406399"/>
                </a:lnTo>
                <a:lnTo>
                  <a:pt x="3136064" y="457199"/>
                </a:lnTo>
                <a:lnTo>
                  <a:pt x="3111557" y="495299"/>
                </a:lnTo>
                <a:lnTo>
                  <a:pt x="3086217" y="533399"/>
                </a:lnTo>
                <a:lnTo>
                  <a:pt x="3060046" y="584199"/>
                </a:lnTo>
                <a:lnTo>
                  <a:pt x="3033338" y="622299"/>
                </a:lnTo>
                <a:lnTo>
                  <a:pt x="3005689" y="660399"/>
                </a:lnTo>
                <a:lnTo>
                  <a:pt x="2977095" y="698499"/>
                </a:lnTo>
                <a:lnTo>
                  <a:pt x="2947557" y="736599"/>
                </a:lnTo>
                <a:lnTo>
                  <a:pt x="2917071" y="774699"/>
                </a:lnTo>
                <a:lnTo>
                  <a:pt x="2885638" y="812799"/>
                </a:lnTo>
                <a:lnTo>
                  <a:pt x="2853254" y="850899"/>
                </a:lnTo>
                <a:lnTo>
                  <a:pt x="2819919" y="888999"/>
                </a:lnTo>
                <a:lnTo>
                  <a:pt x="2785630" y="927099"/>
                </a:lnTo>
                <a:lnTo>
                  <a:pt x="2750386" y="952499"/>
                </a:lnTo>
                <a:lnTo>
                  <a:pt x="2714187" y="990599"/>
                </a:lnTo>
                <a:lnTo>
                  <a:pt x="2677029" y="1028699"/>
                </a:lnTo>
                <a:lnTo>
                  <a:pt x="2638911" y="1054099"/>
                </a:lnTo>
                <a:lnTo>
                  <a:pt x="2599832" y="1079499"/>
                </a:lnTo>
                <a:lnTo>
                  <a:pt x="2559791" y="1104899"/>
                </a:lnTo>
                <a:lnTo>
                  <a:pt x="2518784" y="1142999"/>
                </a:lnTo>
                <a:lnTo>
                  <a:pt x="2432953" y="1193799"/>
                </a:lnTo>
                <a:lnTo>
                  <a:pt x="2389003" y="1206499"/>
                </a:lnTo>
                <a:lnTo>
                  <a:pt x="2299035" y="1257299"/>
                </a:lnTo>
                <a:lnTo>
                  <a:pt x="2206309" y="1282699"/>
                </a:lnTo>
                <a:lnTo>
                  <a:pt x="2158912" y="1308099"/>
                </a:lnTo>
                <a:close/>
              </a:path>
              <a:path w="3335654" h="1346200">
                <a:moveTo>
                  <a:pt x="1959442" y="1308099"/>
                </a:moveTo>
                <a:lnTo>
                  <a:pt x="1885344" y="1308099"/>
                </a:lnTo>
                <a:lnTo>
                  <a:pt x="1855449" y="1269999"/>
                </a:lnTo>
                <a:lnTo>
                  <a:pt x="1836124" y="1257299"/>
                </a:lnTo>
                <a:lnTo>
                  <a:pt x="1817436" y="1231899"/>
                </a:lnTo>
                <a:lnTo>
                  <a:pt x="1799384" y="1219199"/>
                </a:lnTo>
                <a:lnTo>
                  <a:pt x="1769695" y="1181099"/>
                </a:lnTo>
                <a:lnTo>
                  <a:pt x="1742884" y="1142999"/>
                </a:lnTo>
                <a:lnTo>
                  <a:pt x="1718949" y="1092199"/>
                </a:lnTo>
                <a:lnTo>
                  <a:pt x="1697893" y="1054099"/>
                </a:lnTo>
                <a:lnTo>
                  <a:pt x="1679917" y="1015999"/>
                </a:lnTo>
                <a:lnTo>
                  <a:pt x="1665226" y="965199"/>
                </a:lnTo>
                <a:lnTo>
                  <a:pt x="1653819" y="927099"/>
                </a:lnTo>
                <a:lnTo>
                  <a:pt x="1645697" y="876299"/>
                </a:lnTo>
                <a:lnTo>
                  <a:pt x="1644953" y="863599"/>
                </a:lnTo>
                <a:lnTo>
                  <a:pt x="1644392" y="863599"/>
                </a:lnTo>
                <a:lnTo>
                  <a:pt x="1643908" y="850899"/>
                </a:lnTo>
                <a:lnTo>
                  <a:pt x="1686087" y="850899"/>
                </a:lnTo>
                <a:lnTo>
                  <a:pt x="1686879" y="863599"/>
                </a:lnTo>
                <a:lnTo>
                  <a:pt x="1694533" y="914399"/>
                </a:lnTo>
                <a:lnTo>
                  <a:pt x="1706671" y="965199"/>
                </a:lnTo>
                <a:lnTo>
                  <a:pt x="1723294" y="1015999"/>
                </a:lnTo>
                <a:lnTo>
                  <a:pt x="1743008" y="1054099"/>
                </a:lnTo>
                <a:lnTo>
                  <a:pt x="1766201" y="1092199"/>
                </a:lnTo>
                <a:lnTo>
                  <a:pt x="1792532" y="1142999"/>
                </a:lnTo>
                <a:lnTo>
                  <a:pt x="1821665" y="1181099"/>
                </a:lnTo>
                <a:lnTo>
                  <a:pt x="1853260" y="1206499"/>
                </a:lnTo>
                <a:lnTo>
                  <a:pt x="1886981" y="1244599"/>
                </a:lnTo>
                <a:lnTo>
                  <a:pt x="1922487" y="1282699"/>
                </a:lnTo>
                <a:lnTo>
                  <a:pt x="1959442" y="1308099"/>
                </a:lnTo>
                <a:close/>
              </a:path>
              <a:path w="3335654" h="1346200">
                <a:moveTo>
                  <a:pt x="1043324" y="1219199"/>
                </a:moveTo>
                <a:lnTo>
                  <a:pt x="942815" y="1219199"/>
                </a:lnTo>
                <a:lnTo>
                  <a:pt x="893584" y="1206499"/>
                </a:lnTo>
                <a:lnTo>
                  <a:pt x="845794" y="1181099"/>
                </a:lnTo>
                <a:lnTo>
                  <a:pt x="804109" y="1155699"/>
                </a:lnTo>
                <a:lnTo>
                  <a:pt x="766870" y="1130299"/>
                </a:lnTo>
                <a:lnTo>
                  <a:pt x="733766" y="1092199"/>
                </a:lnTo>
                <a:lnTo>
                  <a:pt x="704488" y="1054099"/>
                </a:lnTo>
                <a:lnTo>
                  <a:pt x="678722" y="1003299"/>
                </a:lnTo>
                <a:lnTo>
                  <a:pt x="656159" y="965199"/>
                </a:lnTo>
                <a:lnTo>
                  <a:pt x="636487" y="914399"/>
                </a:lnTo>
                <a:lnTo>
                  <a:pt x="681498" y="914399"/>
                </a:lnTo>
                <a:lnTo>
                  <a:pt x="691360" y="939799"/>
                </a:lnTo>
                <a:lnTo>
                  <a:pt x="708048" y="977899"/>
                </a:lnTo>
                <a:lnTo>
                  <a:pt x="726629" y="1003299"/>
                </a:lnTo>
                <a:lnTo>
                  <a:pt x="747103" y="1041399"/>
                </a:lnTo>
                <a:lnTo>
                  <a:pt x="777593" y="1079499"/>
                </a:lnTo>
                <a:lnTo>
                  <a:pt x="812237" y="1104899"/>
                </a:lnTo>
                <a:lnTo>
                  <a:pt x="850777" y="1142999"/>
                </a:lnTo>
                <a:lnTo>
                  <a:pt x="892955" y="1155699"/>
                </a:lnTo>
                <a:lnTo>
                  <a:pt x="938512" y="1168399"/>
                </a:lnTo>
                <a:lnTo>
                  <a:pt x="987190" y="1181099"/>
                </a:lnTo>
                <a:lnTo>
                  <a:pt x="1190685" y="1181099"/>
                </a:lnTo>
                <a:lnTo>
                  <a:pt x="1043324" y="1219199"/>
                </a:lnTo>
                <a:close/>
              </a:path>
              <a:path w="3335654" h="1346200">
                <a:moveTo>
                  <a:pt x="2059381" y="1333499"/>
                </a:moveTo>
                <a:lnTo>
                  <a:pt x="1915897" y="1333499"/>
                </a:lnTo>
                <a:lnTo>
                  <a:pt x="1905600" y="1320799"/>
                </a:lnTo>
                <a:lnTo>
                  <a:pt x="1895411" y="1308099"/>
                </a:lnTo>
                <a:lnTo>
                  <a:pt x="2134199" y="1308099"/>
                </a:lnTo>
                <a:lnTo>
                  <a:pt x="2109373" y="1320799"/>
                </a:lnTo>
                <a:lnTo>
                  <a:pt x="2084434" y="1320799"/>
                </a:lnTo>
                <a:lnTo>
                  <a:pt x="2059381" y="1333499"/>
                </a:lnTo>
                <a:close/>
              </a:path>
              <a:path w="3335654" h="1346200">
                <a:moveTo>
                  <a:pt x="2008619" y="1346199"/>
                </a:moveTo>
                <a:lnTo>
                  <a:pt x="1934756" y="1346199"/>
                </a:lnTo>
                <a:lnTo>
                  <a:pt x="1925045" y="1333499"/>
                </a:lnTo>
                <a:lnTo>
                  <a:pt x="2034133" y="1333499"/>
                </a:lnTo>
                <a:lnTo>
                  <a:pt x="2008619" y="134619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0" name="object 20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86745" y="8944985"/>
            <a:ext cx="2231257" cy="1333500"/>
          </a:xfrm>
          <a:prstGeom prst="rect">
            <a:avLst/>
          </a:prstGeom>
        </p:spPr>
      </p:pic>
      <p:sp>
        <p:nvSpPr>
          <p:cNvPr id="21" name="object 21" descr=""/>
          <p:cNvSpPr/>
          <p:nvPr/>
        </p:nvSpPr>
        <p:spPr>
          <a:xfrm>
            <a:off x="0" y="0"/>
            <a:ext cx="1273175" cy="1384300"/>
          </a:xfrm>
          <a:custGeom>
            <a:avLst/>
            <a:gdLst/>
            <a:ahLst/>
            <a:cxnLst/>
            <a:rect l="l" t="t" r="r" b="b"/>
            <a:pathLst>
              <a:path w="1273175" h="1384300">
                <a:moveTo>
                  <a:pt x="55143" y="355599"/>
                </a:moveTo>
                <a:lnTo>
                  <a:pt x="37499" y="355599"/>
                </a:lnTo>
                <a:lnTo>
                  <a:pt x="18610" y="342899"/>
                </a:lnTo>
                <a:lnTo>
                  <a:pt x="7505" y="330199"/>
                </a:lnTo>
                <a:lnTo>
                  <a:pt x="0" y="317499"/>
                </a:lnTo>
                <a:lnTo>
                  <a:pt x="0" y="0"/>
                </a:lnTo>
                <a:lnTo>
                  <a:pt x="189064" y="0"/>
                </a:lnTo>
                <a:lnTo>
                  <a:pt x="178633" y="38099"/>
                </a:lnTo>
                <a:lnTo>
                  <a:pt x="171386" y="63499"/>
                </a:lnTo>
                <a:lnTo>
                  <a:pt x="405706" y="63499"/>
                </a:lnTo>
                <a:lnTo>
                  <a:pt x="401381" y="76199"/>
                </a:lnTo>
                <a:lnTo>
                  <a:pt x="379378" y="101599"/>
                </a:lnTo>
                <a:lnTo>
                  <a:pt x="362876" y="114299"/>
                </a:lnTo>
                <a:lnTo>
                  <a:pt x="288460" y="114299"/>
                </a:lnTo>
                <a:lnTo>
                  <a:pt x="255559" y="126999"/>
                </a:lnTo>
                <a:lnTo>
                  <a:pt x="171387" y="126999"/>
                </a:lnTo>
                <a:lnTo>
                  <a:pt x="153120" y="165099"/>
                </a:lnTo>
                <a:lnTo>
                  <a:pt x="149799" y="203199"/>
                </a:lnTo>
                <a:lnTo>
                  <a:pt x="163914" y="215899"/>
                </a:lnTo>
                <a:lnTo>
                  <a:pt x="175261" y="215899"/>
                </a:lnTo>
                <a:lnTo>
                  <a:pt x="197956" y="228599"/>
                </a:lnTo>
                <a:lnTo>
                  <a:pt x="224630" y="241299"/>
                </a:lnTo>
                <a:lnTo>
                  <a:pt x="251926" y="266699"/>
                </a:lnTo>
                <a:lnTo>
                  <a:pt x="275486" y="279399"/>
                </a:lnTo>
                <a:lnTo>
                  <a:pt x="280641" y="279399"/>
                </a:lnTo>
                <a:lnTo>
                  <a:pt x="290951" y="292099"/>
                </a:lnTo>
                <a:lnTo>
                  <a:pt x="301952" y="330199"/>
                </a:lnTo>
                <a:lnTo>
                  <a:pt x="204599" y="330199"/>
                </a:lnTo>
                <a:lnTo>
                  <a:pt x="204599" y="342899"/>
                </a:lnTo>
                <a:lnTo>
                  <a:pt x="72788" y="342899"/>
                </a:lnTo>
                <a:lnTo>
                  <a:pt x="55143" y="355599"/>
                </a:lnTo>
                <a:close/>
              </a:path>
              <a:path w="1273175" h="1384300">
                <a:moveTo>
                  <a:pt x="405706" y="63499"/>
                </a:moveTo>
                <a:lnTo>
                  <a:pt x="171386" y="63499"/>
                </a:lnTo>
                <a:lnTo>
                  <a:pt x="251096" y="50799"/>
                </a:lnTo>
                <a:lnTo>
                  <a:pt x="251096" y="25399"/>
                </a:lnTo>
                <a:lnTo>
                  <a:pt x="203689" y="0"/>
                </a:lnTo>
                <a:lnTo>
                  <a:pt x="410648" y="0"/>
                </a:lnTo>
                <a:lnTo>
                  <a:pt x="414355" y="38099"/>
                </a:lnTo>
                <a:lnTo>
                  <a:pt x="405706" y="63499"/>
                </a:lnTo>
                <a:close/>
              </a:path>
              <a:path w="1273175" h="1384300">
                <a:moveTo>
                  <a:pt x="459503" y="126999"/>
                </a:moveTo>
                <a:lnTo>
                  <a:pt x="377303" y="126999"/>
                </a:lnTo>
                <a:lnTo>
                  <a:pt x="422658" y="88899"/>
                </a:lnTo>
                <a:lnTo>
                  <a:pt x="441236" y="63499"/>
                </a:lnTo>
                <a:lnTo>
                  <a:pt x="436151" y="38099"/>
                </a:lnTo>
                <a:lnTo>
                  <a:pt x="411401" y="0"/>
                </a:lnTo>
                <a:lnTo>
                  <a:pt x="470833" y="0"/>
                </a:lnTo>
                <a:lnTo>
                  <a:pt x="476939" y="12699"/>
                </a:lnTo>
                <a:lnTo>
                  <a:pt x="602800" y="12699"/>
                </a:lnTo>
                <a:lnTo>
                  <a:pt x="602108" y="25399"/>
                </a:lnTo>
                <a:lnTo>
                  <a:pt x="597541" y="63499"/>
                </a:lnTo>
                <a:lnTo>
                  <a:pt x="596504" y="88899"/>
                </a:lnTo>
                <a:lnTo>
                  <a:pt x="591418" y="101599"/>
                </a:lnTo>
                <a:lnTo>
                  <a:pt x="501745" y="101599"/>
                </a:lnTo>
                <a:lnTo>
                  <a:pt x="476939" y="114299"/>
                </a:lnTo>
                <a:lnTo>
                  <a:pt x="459503" y="126999"/>
                </a:lnTo>
                <a:close/>
              </a:path>
              <a:path w="1273175" h="1384300">
                <a:moveTo>
                  <a:pt x="602800" y="12699"/>
                </a:moveTo>
                <a:lnTo>
                  <a:pt x="476939" y="12699"/>
                </a:lnTo>
                <a:lnTo>
                  <a:pt x="530079" y="0"/>
                </a:lnTo>
                <a:lnTo>
                  <a:pt x="603146" y="0"/>
                </a:lnTo>
                <a:lnTo>
                  <a:pt x="602800" y="12699"/>
                </a:lnTo>
                <a:close/>
              </a:path>
              <a:path w="1273175" h="1384300">
                <a:moveTo>
                  <a:pt x="689498" y="139699"/>
                </a:moveTo>
                <a:lnTo>
                  <a:pt x="603146" y="0"/>
                </a:lnTo>
                <a:lnTo>
                  <a:pt x="1258742" y="0"/>
                </a:lnTo>
                <a:lnTo>
                  <a:pt x="1259919" y="12699"/>
                </a:lnTo>
                <a:lnTo>
                  <a:pt x="1270401" y="50799"/>
                </a:lnTo>
                <a:lnTo>
                  <a:pt x="804910" y="50799"/>
                </a:lnTo>
                <a:lnTo>
                  <a:pt x="783634" y="63499"/>
                </a:lnTo>
                <a:lnTo>
                  <a:pt x="769207" y="88899"/>
                </a:lnTo>
                <a:lnTo>
                  <a:pt x="758621" y="101599"/>
                </a:lnTo>
                <a:lnTo>
                  <a:pt x="739316" y="114299"/>
                </a:lnTo>
                <a:lnTo>
                  <a:pt x="715030" y="126999"/>
                </a:lnTo>
                <a:lnTo>
                  <a:pt x="689498" y="139699"/>
                </a:lnTo>
                <a:close/>
              </a:path>
              <a:path w="1273175" h="1384300">
                <a:moveTo>
                  <a:pt x="836462" y="126999"/>
                </a:moveTo>
                <a:lnTo>
                  <a:pt x="808543" y="114299"/>
                </a:lnTo>
                <a:lnTo>
                  <a:pt x="782492" y="114299"/>
                </a:lnTo>
                <a:lnTo>
                  <a:pt x="855559" y="50799"/>
                </a:lnTo>
                <a:lnTo>
                  <a:pt x="1270401" y="50799"/>
                </a:lnTo>
                <a:lnTo>
                  <a:pt x="1272823" y="63499"/>
                </a:lnTo>
                <a:lnTo>
                  <a:pt x="1188097" y="63499"/>
                </a:lnTo>
                <a:lnTo>
                  <a:pt x="1161112" y="76199"/>
                </a:lnTo>
                <a:lnTo>
                  <a:pt x="1141185" y="88899"/>
                </a:lnTo>
                <a:lnTo>
                  <a:pt x="1035528" y="88899"/>
                </a:lnTo>
                <a:lnTo>
                  <a:pt x="941288" y="101599"/>
                </a:lnTo>
                <a:lnTo>
                  <a:pt x="895414" y="114299"/>
                </a:lnTo>
                <a:lnTo>
                  <a:pt x="836462" y="126999"/>
                </a:lnTo>
                <a:close/>
              </a:path>
              <a:path w="1273175" h="1384300">
                <a:moveTo>
                  <a:pt x="569934" y="114299"/>
                </a:moveTo>
                <a:lnTo>
                  <a:pt x="548865" y="114299"/>
                </a:lnTo>
                <a:lnTo>
                  <a:pt x="525928" y="101599"/>
                </a:lnTo>
                <a:lnTo>
                  <a:pt x="578756" y="101599"/>
                </a:lnTo>
                <a:lnTo>
                  <a:pt x="569934" y="114299"/>
                </a:lnTo>
                <a:close/>
              </a:path>
              <a:path w="1273175" h="1384300">
                <a:moveTo>
                  <a:pt x="357375" y="126999"/>
                </a:moveTo>
                <a:lnTo>
                  <a:pt x="322606" y="114299"/>
                </a:lnTo>
                <a:lnTo>
                  <a:pt x="362876" y="114299"/>
                </a:lnTo>
                <a:lnTo>
                  <a:pt x="357375" y="126999"/>
                </a:lnTo>
                <a:close/>
              </a:path>
              <a:path w="1273175" h="1384300">
                <a:moveTo>
                  <a:pt x="224526" y="139699"/>
                </a:moveTo>
                <a:lnTo>
                  <a:pt x="187162" y="139699"/>
                </a:lnTo>
                <a:lnTo>
                  <a:pt x="171387" y="126999"/>
                </a:lnTo>
                <a:lnTo>
                  <a:pt x="240043" y="126999"/>
                </a:lnTo>
                <a:lnTo>
                  <a:pt x="224526" y="139699"/>
                </a:lnTo>
                <a:close/>
              </a:path>
              <a:path w="1273175" h="1384300">
                <a:moveTo>
                  <a:pt x="307453" y="342899"/>
                </a:moveTo>
                <a:lnTo>
                  <a:pt x="264381" y="342899"/>
                </a:lnTo>
                <a:lnTo>
                  <a:pt x="264381" y="330199"/>
                </a:lnTo>
                <a:lnTo>
                  <a:pt x="301952" y="330199"/>
                </a:lnTo>
                <a:lnTo>
                  <a:pt x="307453" y="342899"/>
                </a:lnTo>
                <a:close/>
              </a:path>
              <a:path w="1273175" h="1384300">
                <a:moveTo>
                  <a:pt x="277666" y="647699"/>
                </a:moveTo>
                <a:lnTo>
                  <a:pt x="271023" y="647699"/>
                </a:lnTo>
                <a:lnTo>
                  <a:pt x="264381" y="634999"/>
                </a:lnTo>
                <a:lnTo>
                  <a:pt x="224526" y="584199"/>
                </a:lnTo>
                <a:lnTo>
                  <a:pt x="188922" y="558799"/>
                </a:lnTo>
                <a:lnTo>
                  <a:pt x="162884" y="520699"/>
                </a:lnTo>
                <a:lnTo>
                  <a:pt x="148005" y="482599"/>
                </a:lnTo>
                <a:lnTo>
                  <a:pt x="145879" y="431799"/>
                </a:lnTo>
                <a:lnTo>
                  <a:pt x="158101" y="393699"/>
                </a:lnTo>
                <a:lnTo>
                  <a:pt x="98319" y="355599"/>
                </a:lnTo>
                <a:lnTo>
                  <a:pt x="98319" y="342899"/>
                </a:lnTo>
                <a:lnTo>
                  <a:pt x="312622" y="342899"/>
                </a:lnTo>
                <a:lnTo>
                  <a:pt x="333296" y="368299"/>
                </a:lnTo>
                <a:lnTo>
                  <a:pt x="362876" y="406399"/>
                </a:lnTo>
                <a:lnTo>
                  <a:pt x="390588" y="431799"/>
                </a:lnTo>
                <a:lnTo>
                  <a:pt x="405533" y="469899"/>
                </a:lnTo>
                <a:lnTo>
                  <a:pt x="410515" y="495299"/>
                </a:lnTo>
                <a:lnTo>
                  <a:pt x="405533" y="520699"/>
                </a:lnTo>
                <a:lnTo>
                  <a:pt x="390588" y="546099"/>
                </a:lnTo>
                <a:lnTo>
                  <a:pt x="450370" y="546099"/>
                </a:lnTo>
                <a:lnTo>
                  <a:pt x="357375" y="584199"/>
                </a:lnTo>
                <a:lnTo>
                  <a:pt x="369726" y="596899"/>
                </a:lnTo>
                <a:lnTo>
                  <a:pt x="386436" y="622299"/>
                </a:lnTo>
                <a:lnTo>
                  <a:pt x="406882" y="634999"/>
                </a:lnTo>
                <a:lnTo>
                  <a:pt x="317521" y="634999"/>
                </a:lnTo>
                <a:lnTo>
                  <a:pt x="277666" y="647699"/>
                </a:lnTo>
                <a:close/>
              </a:path>
              <a:path w="1273175" h="1384300">
                <a:moveTo>
                  <a:pt x="118247" y="431799"/>
                </a:moveTo>
                <a:lnTo>
                  <a:pt x="114303" y="419099"/>
                </a:lnTo>
                <a:lnTo>
                  <a:pt x="108906" y="419099"/>
                </a:lnTo>
                <a:lnTo>
                  <a:pt x="104962" y="406399"/>
                </a:lnTo>
                <a:lnTo>
                  <a:pt x="105066" y="393699"/>
                </a:lnTo>
                <a:lnTo>
                  <a:pt x="105792" y="393699"/>
                </a:lnTo>
                <a:lnTo>
                  <a:pt x="111604" y="380999"/>
                </a:lnTo>
                <a:lnTo>
                  <a:pt x="124889" y="419099"/>
                </a:lnTo>
                <a:lnTo>
                  <a:pt x="118247" y="431799"/>
                </a:lnTo>
                <a:close/>
              </a:path>
              <a:path w="1273175" h="1384300">
                <a:moveTo>
                  <a:pt x="881299" y="1384299"/>
                </a:moveTo>
                <a:lnTo>
                  <a:pt x="855559" y="1371599"/>
                </a:lnTo>
                <a:lnTo>
                  <a:pt x="836773" y="1371599"/>
                </a:lnTo>
                <a:lnTo>
                  <a:pt x="819856" y="1358899"/>
                </a:lnTo>
                <a:lnTo>
                  <a:pt x="804184" y="1346199"/>
                </a:lnTo>
                <a:lnTo>
                  <a:pt x="789135" y="1333499"/>
                </a:lnTo>
                <a:lnTo>
                  <a:pt x="693483" y="1219199"/>
                </a:lnTo>
                <a:lnTo>
                  <a:pt x="661600" y="1193799"/>
                </a:lnTo>
                <a:lnTo>
                  <a:pt x="629716" y="1142999"/>
                </a:lnTo>
                <a:lnTo>
                  <a:pt x="608854" y="1117599"/>
                </a:lnTo>
                <a:lnTo>
                  <a:pt x="587370" y="1104899"/>
                </a:lnTo>
                <a:lnTo>
                  <a:pt x="567131" y="1079499"/>
                </a:lnTo>
                <a:lnTo>
                  <a:pt x="550006" y="1054099"/>
                </a:lnTo>
                <a:lnTo>
                  <a:pt x="531428" y="1028699"/>
                </a:lnTo>
                <a:lnTo>
                  <a:pt x="510982" y="1003299"/>
                </a:lnTo>
                <a:lnTo>
                  <a:pt x="496763" y="990599"/>
                </a:lnTo>
                <a:lnTo>
                  <a:pt x="496867" y="965199"/>
                </a:lnTo>
                <a:lnTo>
                  <a:pt x="471439" y="952499"/>
                </a:lnTo>
                <a:lnTo>
                  <a:pt x="452861" y="927099"/>
                </a:lnTo>
                <a:lnTo>
                  <a:pt x="438019" y="901699"/>
                </a:lnTo>
                <a:lnTo>
                  <a:pt x="423800" y="876299"/>
                </a:lnTo>
                <a:lnTo>
                  <a:pt x="363187" y="800099"/>
                </a:lnTo>
                <a:lnTo>
                  <a:pt x="331324" y="761999"/>
                </a:lnTo>
                <a:lnTo>
                  <a:pt x="297593" y="711199"/>
                </a:lnTo>
                <a:lnTo>
                  <a:pt x="319181" y="698499"/>
                </a:lnTo>
                <a:lnTo>
                  <a:pt x="327484" y="685799"/>
                </a:lnTo>
                <a:lnTo>
                  <a:pt x="330805" y="673099"/>
                </a:lnTo>
                <a:lnTo>
                  <a:pt x="329664" y="673099"/>
                </a:lnTo>
                <a:lnTo>
                  <a:pt x="326654" y="660399"/>
                </a:lnTo>
                <a:lnTo>
                  <a:pt x="322399" y="647699"/>
                </a:lnTo>
                <a:lnTo>
                  <a:pt x="317521" y="634999"/>
                </a:lnTo>
                <a:lnTo>
                  <a:pt x="430442" y="634999"/>
                </a:lnTo>
                <a:lnTo>
                  <a:pt x="445388" y="647699"/>
                </a:lnTo>
                <a:lnTo>
                  <a:pt x="490224" y="647699"/>
                </a:lnTo>
                <a:lnTo>
                  <a:pt x="534118" y="673099"/>
                </a:lnTo>
                <a:lnTo>
                  <a:pt x="565576" y="698499"/>
                </a:lnTo>
                <a:lnTo>
                  <a:pt x="589702" y="723899"/>
                </a:lnTo>
                <a:lnTo>
                  <a:pt x="611595" y="774699"/>
                </a:lnTo>
                <a:lnTo>
                  <a:pt x="636358" y="800099"/>
                </a:lnTo>
                <a:lnTo>
                  <a:pt x="769207" y="952499"/>
                </a:lnTo>
                <a:lnTo>
                  <a:pt x="790069" y="977899"/>
                </a:lnTo>
                <a:lnTo>
                  <a:pt x="795829" y="990599"/>
                </a:lnTo>
                <a:lnTo>
                  <a:pt x="702783" y="990599"/>
                </a:lnTo>
                <a:lnTo>
                  <a:pt x="682855" y="1092199"/>
                </a:lnTo>
                <a:lnTo>
                  <a:pt x="879915" y="1092199"/>
                </a:lnTo>
                <a:lnTo>
                  <a:pt x="915341" y="1168399"/>
                </a:lnTo>
                <a:lnTo>
                  <a:pt x="956960" y="1168399"/>
                </a:lnTo>
                <a:lnTo>
                  <a:pt x="979275" y="1193799"/>
                </a:lnTo>
                <a:lnTo>
                  <a:pt x="992871" y="1219199"/>
                </a:lnTo>
                <a:lnTo>
                  <a:pt x="1008336" y="1244599"/>
                </a:lnTo>
                <a:lnTo>
                  <a:pt x="990588" y="1269999"/>
                </a:lnTo>
                <a:lnTo>
                  <a:pt x="970972" y="1282699"/>
                </a:lnTo>
                <a:lnTo>
                  <a:pt x="955092" y="1308099"/>
                </a:lnTo>
                <a:lnTo>
                  <a:pt x="948554" y="1333499"/>
                </a:lnTo>
                <a:lnTo>
                  <a:pt x="937760" y="1358899"/>
                </a:lnTo>
                <a:lnTo>
                  <a:pt x="912020" y="1371599"/>
                </a:lnTo>
                <a:lnTo>
                  <a:pt x="881299" y="1384299"/>
                </a:lnTo>
                <a:close/>
              </a:path>
              <a:path w="1273175" h="1384300">
                <a:moveTo>
                  <a:pt x="879915" y="1092199"/>
                </a:moveTo>
                <a:lnTo>
                  <a:pt x="682855" y="1092199"/>
                </a:lnTo>
                <a:lnTo>
                  <a:pt x="703717" y="1079499"/>
                </a:lnTo>
                <a:lnTo>
                  <a:pt x="710256" y="1054099"/>
                </a:lnTo>
                <a:lnTo>
                  <a:pt x="708076" y="1028699"/>
                </a:lnTo>
                <a:lnTo>
                  <a:pt x="702783" y="990599"/>
                </a:lnTo>
                <a:lnTo>
                  <a:pt x="795829" y="990599"/>
                </a:lnTo>
                <a:lnTo>
                  <a:pt x="801589" y="1003299"/>
                </a:lnTo>
                <a:lnTo>
                  <a:pt x="801901" y="1028699"/>
                </a:lnTo>
                <a:lnTo>
                  <a:pt x="789509" y="1065681"/>
                </a:lnTo>
                <a:lnTo>
                  <a:pt x="782492" y="1066799"/>
                </a:lnTo>
                <a:lnTo>
                  <a:pt x="775850" y="1079499"/>
                </a:lnTo>
                <a:lnTo>
                  <a:pt x="874011" y="1079499"/>
                </a:lnTo>
                <a:lnTo>
                  <a:pt x="879915" y="1092199"/>
                </a:lnTo>
                <a:close/>
              </a:path>
              <a:path w="1273175" h="1384300">
                <a:moveTo>
                  <a:pt x="868106" y="1066799"/>
                </a:moveTo>
                <a:lnTo>
                  <a:pt x="789135" y="1066799"/>
                </a:lnTo>
                <a:lnTo>
                  <a:pt x="789509" y="1065681"/>
                </a:lnTo>
                <a:lnTo>
                  <a:pt x="862202" y="1054099"/>
                </a:lnTo>
                <a:lnTo>
                  <a:pt x="868106" y="1066799"/>
                </a:lnTo>
                <a:close/>
              </a:path>
              <a:path w="1273175" h="1384300">
                <a:moveTo>
                  <a:pt x="874011" y="1079499"/>
                </a:moveTo>
                <a:lnTo>
                  <a:pt x="782492" y="1079499"/>
                </a:lnTo>
                <a:lnTo>
                  <a:pt x="782492" y="1066799"/>
                </a:lnTo>
                <a:lnTo>
                  <a:pt x="789509" y="1065681"/>
                </a:lnTo>
                <a:lnTo>
                  <a:pt x="789135" y="1066799"/>
                </a:lnTo>
                <a:lnTo>
                  <a:pt x="868106" y="1066799"/>
                </a:lnTo>
                <a:lnTo>
                  <a:pt x="874011" y="1079499"/>
                </a:lnTo>
                <a:close/>
              </a:path>
              <a:path w="1273175" h="1384300">
                <a:moveTo>
                  <a:pt x="782492" y="1079499"/>
                </a:moveTo>
                <a:lnTo>
                  <a:pt x="775850" y="1079499"/>
                </a:lnTo>
                <a:lnTo>
                  <a:pt x="782492" y="1066799"/>
                </a:lnTo>
                <a:lnTo>
                  <a:pt x="782492" y="107949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7105315" y="2542336"/>
            <a:ext cx="8890" cy="17780"/>
          </a:xfrm>
          <a:custGeom>
            <a:avLst/>
            <a:gdLst/>
            <a:ahLst/>
            <a:cxnLst/>
            <a:rect l="l" t="t" r="r" b="b"/>
            <a:pathLst>
              <a:path w="8890" h="17780">
                <a:moveTo>
                  <a:pt x="0" y="17763"/>
                </a:moveTo>
                <a:lnTo>
                  <a:pt x="5920" y="845"/>
                </a:lnTo>
                <a:lnTo>
                  <a:pt x="8458" y="0"/>
                </a:lnTo>
                <a:lnTo>
                  <a:pt x="6766" y="10150"/>
                </a:lnTo>
                <a:lnTo>
                  <a:pt x="5075" y="14379"/>
                </a:lnTo>
                <a:lnTo>
                  <a:pt x="0" y="1776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18260773" y="2381621"/>
            <a:ext cx="7620" cy="1905"/>
          </a:xfrm>
          <a:custGeom>
            <a:avLst/>
            <a:gdLst/>
            <a:ahLst/>
            <a:cxnLst/>
            <a:rect l="l" t="t" r="r" b="b"/>
            <a:pathLst>
              <a:path w="7619" h="1905">
                <a:moveTo>
                  <a:pt x="1691" y="1691"/>
                </a:moveTo>
                <a:lnTo>
                  <a:pt x="0" y="1691"/>
                </a:lnTo>
                <a:lnTo>
                  <a:pt x="7612" y="0"/>
                </a:lnTo>
                <a:lnTo>
                  <a:pt x="5075" y="845"/>
                </a:lnTo>
                <a:lnTo>
                  <a:pt x="1691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17315091" y="2615926"/>
            <a:ext cx="8890" cy="5080"/>
          </a:xfrm>
          <a:custGeom>
            <a:avLst/>
            <a:gdLst/>
            <a:ahLst/>
            <a:cxnLst/>
            <a:rect l="l" t="t" r="r" b="b"/>
            <a:pathLst>
              <a:path w="8890" h="5080">
                <a:moveTo>
                  <a:pt x="0" y="5075"/>
                </a:moveTo>
                <a:lnTo>
                  <a:pt x="7612" y="1691"/>
                </a:lnTo>
                <a:lnTo>
                  <a:pt x="7612" y="0"/>
                </a:lnTo>
                <a:lnTo>
                  <a:pt x="8458" y="4229"/>
                </a:lnTo>
                <a:lnTo>
                  <a:pt x="0" y="507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18232859" y="2390080"/>
            <a:ext cx="9525" cy="6985"/>
          </a:xfrm>
          <a:custGeom>
            <a:avLst/>
            <a:gdLst/>
            <a:ahLst/>
            <a:cxnLst/>
            <a:rect l="l" t="t" r="r" b="b"/>
            <a:pathLst>
              <a:path w="9525" h="6985">
                <a:moveTo>
                  <a:pt x="9304" y="6766"/>
                </a:moveTo>
                <a:lnTo>
                  <a:pt x="845" y="4229"/>
                </a:lnTo>
                <a:lnTo>
                  <a:pt x="845" y="2537"/>
                </a:lnTo>
                <a:lnTo>
                  <a:pt x="0" y="845"/>
                </a:lnTo>
                <a:lnTo>
                  <a:pt x="0" y="0"/>
                </a:lnTo>
                <a:lnTo>
                  <a:pt x="2537" y="845"/>
                </a:lnTo>
                <a:lnTo>
                  <a:pt x="5075" y="2537"/>
                </a:lnTo>
                <a:lnTo>
                  <a:pt x="9304" y="676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17086695" y="2533878"/>
            <a:ext cx="21590" cy="24765"/>
          </a:xfrm>
          <a:custGeom>
            <a:avLst/>
            <a:gdLst/>
            <a:ahLst/>
            <a:cxnLst/>
            <a:rect l="l" t="t" r="r" b="b"/>
            <a:pathLst>
              <a:path w="21590" h="24764">
                <a:moveTo>
                  <a:pt x="10998" y="4229"/>
                </a:moveTo>
                <a:lnTo>
                  <a:pt x="8470" y="1701"/>
                </a:lnTo>
                <a:lnTo>
                  <a:pt x="7620" y="0"/>
                </a:lnTo>
                <a:lnTo>
                  <a:pt x="5245" y="5384"/>
                </a:lnTo>
                <a:lnTo>
                  <a:pt x="3175" y="11315"/>
                </a:lnTo>
                <a:lnTo>
                  <a:pt x="1435" y="17729"/>
                </a:lnTo>
                <a:lnTo>
                  <a:pt x="0" y="24536"/>
                </a:lnTo>
                <a:lnTo>
                  <a:pt x="3632" y="16967"/>
                </a:lnTo>
                <a:lnTo>
                  <a:pt x="6134" y="12801"/>
                </a:lnTo>
                <a:lnTo>
                  <a:pt x="8331" y="9423"/>
                </a:lnTo>
                <a:lnTo>
                  <a:pt x="10998" y="4229"/>
                </a:lnTo>
                <a:close/>
              </a:path>
              <a:path w="21590" h="24764">
                <a:moveTo>
                  <a:pt x="16078" y="9309"/>
                </a:moveTo>
                <a:lnTo>
                  <a:pt x="16027" y="8178"/>
                </a:lnTo>
                <a:lnTo>
                  <a:pt x="15913" y="8458"/>
                </a:lnTo>
                <a:lnTo>
                  <a:pt x="15227" y="10160"/>
                </a:lnTo>
                <a:lnTo>
                  <a:pt x="16078" y="9309"/>
                </a:lnTo>
                <a:close/>
              </a:path>
              <a:path w="21590" h="24764">
                <a:moveTo>
                  <a:pt x="17208" y="8178"/>
                </a:moveTo>
                <a:lnTo>
                  <a:pt x="17132" y="7620"/>
                </a:lnTo>
                <a:lnTo>
                  <a:pt x="17030" y="6769"/>
                </a:lnTo>
                <a:lnTo>
                  <a:pt x="16929" y="5930"/>
                </a:lnTo>
                <a:lnTo>
                  <a:pt x="16243" y="7620"/>
                </a:lnTo>
                <a:lnTo>
                  <a:pt x="16078" y="7620"/>
                </a:lnTo>
                <a:lnTo>
                  <a:pt x="16078" y="8039"/>
                </a:lnTo>
                <a:lnTo>
                  <a:pt x="16205" y="7696"/>
                </a:lnTo>
                <a:lnTo>
                  <a:pt x="17208" y="8178"/>
                </a:lnTo>
                <a:close/>
              </a:path>
              <a:path w="21590" h="24764">
                <a:moveTo>
                  <a:pt x="21158" y="6769"/>
                </a:moveTo>
                <a:lnTo>
                  <a:pt x="17767" y="8458"/>
                </a:lnTo>
                <a:lnTo>
                  <a:pt x="17208" y="8178"/>
                </a:lnTo>
                <a:lnTo>
                  <a:pt x="17246" y="8458"/>
                </a:lnTo>
                <a:lnTo>
                  <a:pt x="17348" y="9309"/>
                </a:lnTo>
                <a:lnTo>
                  <a:pt x="17449" y="10160"/>
                </a:lnTo>
                <a:lnTo>
                  <a:pt x="17767" y="12700"/>
                </a:lnTo>
                <a:lnTo>
                  <a:pt x="20180" y="8458"/>
                </a:lnTo>
                <a:lnTo>
                  <a:pt x="21158" y="676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17671201" y="2598163"/>
            <a:ext cx="1905" cy="2540"/>
          </a:xfrm>
          <a:custGeom>
            <a:avLst/>
            <a:gdLst/>
            <a:ahLst/>
            <a:cxnLst/>
            <a:rect l="l" t="t" r="r" b="b"/>
            <a:pathLst>
              <a:path w="1905" h="2539">
                <a:moveTo>
                  <a:pt x="0" y="2537"/>
                </a:moveTo>
                <a:lnTo>
                  <a:pt x="1691" y="0"/>
                </a:lnTo>
                <a:lnTo>
                  <a:pt x="845" y="1691"/>
                </a:lnTo>
                <a:lnTo>
                  <a:pt x="0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18268385" y="2380775"/>
            <a:ext cx="1270" cy="1270"/>
          </a:xfrm>
          <a:custGeom>
            <a:avLst/>
            <a:gdLst/>
            <a:ahLst/>
            <a:cxnLst/>
            <a:rect l="l" t="t" r="r" b="b"/>
            <a:pathLst>
              <a:path w="1269" h="1269">
                <a:moveTo>
                  <a:pt x="845" y="845"/>
                </a:moveTo>
                <a:lnTo>
                  <a:pt x="845" y="0"/>
                </a:lnTo>
                <a:lnTo>
                  <a:pt x="845" y="845"/>
                </a:lnTo>
                <a:lnTo>
                  <a:pt x="0" y="845"/>
                </a:lnTo>
                <a:lnTo>
                  <a:pt x="845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17098548" y="2519497"/>
            <a:ext cx="3810" cy="6985"/>
          </a:xfrm>
          <a:custGeom>
            <a:avLst/>
            <a:gdLst/>
            <a:ahLst/>
            <a:cxnLst/>
            <a:rect l="l" t="t" r="r" b="b"/>
            <a:pathLst>
              <a:path w="3809" h="6985">
                <a:moveTo>
                  <a:pt x="845" y="6766"/>
                </a:moveTo>
                <a:lnTo>
                  <a:pt x="0" y="5921"/>
                </a:lnTo>
                <a:lnTo>
                  <a:pt x="845" y="3383"/>
                </a:lnTo>
                <a:lnTo>
                  <a:pt x="2537" y="1691"/>
                </a:lnTo>
                <a:lnTo>
                  <a:pt x="3383" y="0"/>
                </a:lnTo>
                <a:lnTo>
                  <a:pt x="2537" y="2537"/>
                </a:lnTo>
                <a:lnTo>
                  <a:pt x="1691" y="4229"/>
                </a:lnTo>
                <a:lnTo>
                  <a:pt x="845" y="676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15907565" y="767703"/>
            <a:ext cx="4445" cy="1270"/>
          </a:xfrm>
          <a:custGeom>
            <a:avLst/>
            <a:gdLst/>
            <a:ahLst/>
            <a:cxnLst/>
            <a:rect l="l" t="t" r="r" b="b"/>
            <a:pathLst>
              <a:path w="4444" h="1270">
                <a:moveTo>
                  <a:pt x="3383" y="845"/>
                </a:moveTo>
                <a:lnTo>
                  <a:pt x="0" y="845"/>
                </a:lnTo>
                <a:lnTo>
                  <a:pt x="4229" y="0"/>
                </a:lnTo>
                <a:lnTo>
                  <a:pt x="3383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15919408" y="142606"/>
            <a:ext cx="8890" cy="4445"/>
          </a:xfrm>
          <a:custGeom>
            <a:avLst/>
            <a:gdLst/>
            <a:ahLst/>
            <a:cxnLst/>
            <a:rect l="l" t="t" r="r" b="b"/>
            <a:pathLst>
              <a:path w="8890" h="4444">
                <a:moveTo>
                  <a:pt x="6766" y="4229"/>
                </a:moveTo>
                <a:lnTo>
                  <a:pt x="5075" y="3383"/>
                </a:lnTo>
                <a:lnTo>
                  <a:pt x="0" y="0"/>
                </a:lnTo>
                <a:lnTo>
                  <a:pt x="8458" y="1691"/>
                </a:lnTo>
                <a:lnTo>
                  <a:pt x="7612" y="3383"/>
                </a:lnTo>
                <a:lnTo>
                  <a:pt x="6766" y="422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/>
          <p:nvPr/>
        </p:nvSpPr>
        <p:spPr>
          <a:xfrm>
            <a:off x="15923637" y="349843"/>
            <a:ext cx="11430" cy="2540"/>
          </a:xfrm>
          <a:custGeom>
            <a:avLst/>
            <a:gdLst/>
            <a:ahLst/>
            <a:cxnLst/>
            <a:rect l="l" t="t" r="r" b="b"/>
            <a:pathLst>
              <a:path w="11430" h="2539">
                <a:moveTo>
                  <a:pt x="4229" y="2537"/>
                </a:moveTo>
                <a:lnTo>
                  <a:pt x="1691" y="2537"/>
                </a:lnTo>
                <a:lnTo>
                  <a:pt x="845" y="1691"/>
                </a:lnTo>
                <a:lnTo>
                  <a:pt x="0" y="1691"/>
                </a:lnTo>
                <a:lnTo>
                  <a:pt x="5075" y="0"/>
                </a:lnTo>
                <a:lnTo>
                  <a:pt x="10996" y="0"/>
                </a:lnTo>
                <a:lnTo>
                  <a:pt x="4229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/>
          <p:nvPr/>
        </p:nvSpPr>
        <p:spPr>
          <a:xfrm>
            <a:off x="15922790" y="145989"/>
            <a:ext cx="5080" cy="4445"/>
          </a:xfrm>
          <a:custGeom>
            <a:avLst/>
            <a:gdLst/>
            <a:ahLst/>
            <a:cxnLst/>
            <a:rect l="l" t="t" r="r" b="b"/>
            <a:pathLst>
              <a:path w="5080" h="4444">
                <a:moveTo>
                  <a:pt x="1691" y="4229"/>
                </a:moveTo>
                <a:lnTo>
                  <a:pt x="0" y="2537"/>
                </a:lnTo>
                <a:lnTo>
                  <a:pt x="1691" y="1691"/>
                </a:lnTo>
                <a:lnTo>
                  <a:pt x="2537" y="0"/>
                </a:lnTo>
                <a:lnTo>
                  <a:pt x="5075" y="1691"/>
                </a:lnTo>
                <a:lnTo>
                  <a:pt x="5075" y="3383"/>
                </a:lnTo>
                <a:lnTo>
                  <a:pt x="1691" y="422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/>
          <p:nvPr/>
        </p:nvSpPr>
        <p:spPr>
          <a:xfrm>
            <a:off x="15933787" y="329543"/>
            <a:ext cx="3810" cy="5080"/>
          </a:xfrm>
          <a:custGeom>
            <a:avLst/>
            <a:gdLst/>
            <a:ahLst/>
            <a:cxnLst/>
            <a:rect l="l" t="t" r="r" b="b"/>
            <a:pathLst>
              <a:path w="3809" h="5079">
                <a:moveTo>
                  <a:pt x="0" y="5075"/>
                </a:moveTo>
                <a:lnTo>
                  <a:pt x="3383" y="0"/>
                </a:lnTo>
                <a:lnTo>
                  <a:pt x="3383" y="1691"/>
                </a:lnTo>
                <a:lnTo>
                  <a:pt x="2537" y="3383"/>
                </a:lnTo>
                <a:lnTo>
                  <a:pt x="0" y="507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/>
          <p:nvPr/>
        </p:nvSpPr>
        <p:spPr>
          <a:xfrm>
            <a:off x="15903334" y="757554"/>
            <a:ext cx="2540" cy="1270"/>
          </a:xfrm>
          <a:custGeom>
            <a:avLst/>
            <a:gdLst/>
            <a:ahLst/>
            <a:cxnLst/>
            <a:rect l="l" t="t" r="r" b="b"/>
            <a:pathLst>
              <a:path w="2540" h="1270">
                <a:moveTo>
                  <a:pt x="2540" y="850"/>
                </a:moveTo>
                <a:lnTo>
                  <a:pt x="1689" y="0"/>
                </a:lnTo>
                <a:lnTo>
                  <a:pt x="0" y="0"/>
                </a:lnTo>
                <a:lnTo>
                  <a:pt x="1689" y="850"/>
                </a:lnTo>
                <a:lnTo>
                  <a:pt x="2540" y="85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/>
          <p:nvPr/>
        </p:nvSpPr>
        <p:spPr>
          <a:xfrm>
            <a:off x="15935478" y="233114"/>
            <a:ext cx="3810" cy="3810"/>
          </a:xfrm>
          <a:custGeom>
            <a:avLst/>
            <a:gdLst/>
            <a:ahLst/>
            <a:cxnLst/>
            <a:rect l="l" t="t" r="r" b="b"/>
            <a:pathLst>
              <a:path w="3809" h="3810">
                <a:moveTo>
                  <a:pt x="3383" y="3383"/>
                </a:moveTo>
                <a:lnTo>
                  <a:pt x="0" y="0"/>
                </a:lnTo>
                <a:lnTo>
                  <a:pt x="2537" y="1691"/>
                </a:lnTo>
                <a:lnTo>
                  <a:pt x="3383" y="338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/>
          <p:nvPr/>
        </p:nvSpPr>
        <p:spPr>
          <a:xfrm>
            <a:off x="16256910" y="1463853"/>
            <a:ext cx="4445" cy="1270"/>
          </a:xfrm>
          <a:custGeom>
            <a:avLst/>
            <a:gdLst/>
            <a:ahLst/>
            <a:cxnLst/>
            <a:rect l="l" t="t" r="r" b="b"/>
            <a:pathLst>
              <a:path w="4444" h="1269">
                <a:moveTo>
                  <a:pt x="4229" y="845"/>
                </a:moveTo>
                <a:lnTo>
                  <a:pt x="0" y="845"/>
                </a:lnTo>
                <a:lnTo>
                  <a:pt x="845" y="0"/>
                </a:lnTo>
                <a:lnTo>
                  <a:pt x="4229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/>
          <p:nvPr/>
        </p:nvSpPr>
        <p:spPr>
          <a:xfrm>
            <a:off x="16306815" y="1018080"/>
            <a:ext cx="2540" cy="1270"/>
          </a:xfrm>
          <a:custGeom>
            <a:avLst/>
            <a:gdLst/>
            <a:ahLst/>
            <a:cxnLst/>
            <a:rect l="l" t="t" r="r" b="b"/>
            <a:pathLst>
              <a:path w="2540" h="1269">
                <a:moveTo>
                  <a:pt x="0" y="0"/>
                </a:moveTo>
                <a:lnTo>
                  <a:pt x="1691" y="0"/>
                </a:lnTo>
                <a:lnTo>
                  <a:pt x="2537" y="845"/>
                </a:lnTo>
                <a:lnTo>
                  <a:pt x="845" y="0"/>
                </a:lnTo>
                <a:lnTo>
                  <a:pt x="0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/>
          <p:nvPr/>
        </p:nvSpPr>
        <p:spPr>
          <a:xfrm>
            <a:off x="16239991" y="1670245"/>
            <a:ext cx="5080" cy="10160"/>
          </a:xfrm>
          <a:custGeom>
            <a:avLst/>
            <a:gdLst/>
            <a:ahLst/>
            <a:cxnLst/>
            <a:rect l="l" t="t" r="r" b="b"/>
            <a:pathLst>
              <a:path w="5080" h="10160">
                <a:moveTo>
                  <a:pt x="0" y="10150"/>
                </a:moveTo>
                <a:lnTo>
                  <a:pt x="845" y="7612"/>
                </a:lnTo>
                <a:lnTo>
                  <a:pt x="2537" y="5075"/>
                </a:lnTo>
                <a:lnTo>
                  <a:pt x="5075" y="0"/>
                </a:lnTo>
                <a:lnTo>
                  <a:pt x="4229" y="2537"/>
                </a:lnTo>
                <a:lnTo>
                  <a:pt x="3383" y="4229"/>
                </a:lnTo>
                <a:lnTo>
                  <a:pt x="1691" y="6767"/>
                </a:lnTo>
                <a:lnTo>
                  <a:pt x="1691" y="7612"/>
                </a:lnTo>
                <a:lnTo>
                  <a:pt x="845" y="9304"/>
                </a:lnTo>
                <a:lnTo>
                  <a:pt x="0" y="1015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/>
          <p:nvPr/>
        </p:nvSpPr>
        <p:spPr>
          <a:xfrm>
            <a:off x="16311044" y="902196"/>
            <a:ext cx="3810" cy="1905"/>
          </a:xfrm>
          <a:custGeom>
            <a:avLst/>
            <a:gdLst/>
            <a:ahLst/>
            <a:cxnLst/>
            <a:rect l="l" t="t" r="r" b="b"/>
            <a:pathLst>
              <a:path w="3809" h="1905">
                <a:moveTo>
                  <a:pt x="845" y="1691"/>
                </a:moveTo>
                <a:lnTo>
                  <a:pt x="845" y="845"/>
                </a:lnTo>
                <a:lnTo>
                  <a:pt x="0" y="845"/>
                </a:lnTo>
                <a:lnTo>
                  <a:pt x="0" y="0"/>
                </a:lnTo>
                <a:lnTo>
                  <a:pt x="1691" y="0"/>
                </a:lnTo>
                <a:lnTo>
                  <a:pt x="3383" y="845"/>
                </a:lnTo>
                <a:lnTo>
                  <a:pt x="845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 descr=""/>
          <p:cNvSpPr/>
          <p:nvPr/>
        </p:nvSpPr>
        <p:spPr>
          <a:xfrm>
            <a:off x="16256051" y="1478241"/>
            <a:ext cx="8890" cy="25400"/>
          </a:xfrm>
          <a:custGeom>
            <a:avLst/>
            <a:gdLst/>
            <a:ahLst/>
            <a:cxnLst/>
            <a:rect l="l" t="t" r="r" b="b"/>
            <a:pathLst>
              <a:path w="8890" h="25400">
                <a:moveTo>
                  <a:pt x="1701" y="24523"/>
                </a:moveTo>
                <a:lnTo>
                  <a:pt x="0" y="23685"/>
                </a:lnTo>
                <a:lnTo>
                  <a:pt x="850" y="24523"/>
                </a:lnTo>
                <a:lnTo>
                  <a:pt x="1701" y="24523"/>
                </a:lnTo>
                <a:close/>
              </a:path>
              <a:path w="8890" h="25400">
                <a:moveTo>
                  <a:pt x="3390" y="25374"/>
                </a:moveTo>
                <a:lnTo>
                  <a:pt x="2540" y="24523"/>
                </a:lnTo>
                <a:lnTo>
                  <a:pt x="1701" y="24523"/>
                </a:lnTo>
                <a:lnTo>
                  <a:pt x="3390" y="25374"/>
                </a:lnTo>
                <a:close/>
              </a:path>
              <a:path w="8890" h="25400">
                <a:moveTo>
                  <a:pt x="8470" y="1689"/>
                </a:moveTo>
                <a:lnTo>
                  <a:pt x="6769" y="0"/>
                </a:lnTo>
                <a:lnTo>
                  <a:pt x="6769" y="1689"/>
                </a:lnTo>
                <a:lnTo>
                  <a:pt x="8470" y="168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 descr=""/>
          <p:cNvSpPr/>
          <p:nvPr/>
        </p:nvSpPr>
        <p:spPr>
          <a:xfrm>
            <a:off x="16366025" y="651819"/>
            <a:ext cx="16510" cy="3810"/>
          </a:xfrm>
          <a:custGeom>
            <a:avLst/>
            <a:gdLst/>
            <a:ahLst/>
            <a:cxnLst/>
            <a:rect l="l" t="t" r="r" b="b"/>
            <a:pathLst>
              <a:path w="16509" h="3809">
                <a:moveTo>
                  <a:pt x="16071" y="3383"/>
                </a:moveTo>
                <a:lnTo>
                  <a:pt x="9304" y="2537"/>
                </a:lnTo>
                <a:lnTo>
                  <a:pt x="7612" y="3383"/>
                </a:lnTo>
                <a:lnTo>
                  <a:pt x="0" y="0"/>
                </a:lnTo>
                <a:lnTo>
                  <a:pt x="5921" y="845"/>
                </a:lnTo>
                <a:lnTo>
                  <a:pt x="14379" y="2537"/>
                </a:lnTo>
                <a:lnTo>
                  <a:pt x="16071" y="338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 descr=""/>
          <p:cNvSpPr/>
          <p:nvPr/>
        </p:nvSpPr>
        <p:spPr>
          <a:xfrm>
            <a:off x="15991306" y="140068"/>
            <a:ext cx="13970" cy="8890"/>
          </a:xfrm>
          <a:custGeom>
            <a:avLst/>
            <a:gdLst/>
            <a:ahLst/>
            <a:cxnLst/>
            <a:rect l="l" t="t" r="r" b="b"/>
            <a:pathLst>
              <a:path w="13969" h="8889">
                <a:moveTo>
                  <a:pt x="13533" y="8458"/>
                </a:moveTo>
                <a:lnTo>
                  <a:pt x="9304" y="7612"/>
                </a:lnTo>
                <a:lnTo>
                  <a:pt x="4229" y="6766"/>
                </a:lnTo>
                <a:lnTo>
                  <a:pt x="0" y="6766"/>
                </a:lnTo>
                <a:lnTo>
                  <a:pt x="845" y="0"/>
                </a:lnTo>
                <a:lnTo>
                  <a:pt x="3383" y="5920"/>
                </a:lnTo>
                <a:lnTo>
                  <a:pt x="13533" y="845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 descr=""/>
          <p:cNvSpPr/>
          <p:nvPr/>
        </p:nvSpPr>
        <p:spPr>
          <a:xfrm>
            <a:off x="15922790" y="1176260"/>
            <a:ext cx="37465" cy="15240"/>
          </a:xfrm>
          <a:custGeom>
            <a:avLst/>
            <a:gdLst/>
            <a:ahLst/>
            <a:cxnLst/>
            <a:rect l="l" t="t" r="r" b="b"/>
            <a:pathLst>
              <a:path w="37465" h="15240">
                <a:moveTo>
                  <a:pt x="1689" y="0"/>
                </a:moveTo>
                <a:lnTo>
                  <a:pt x="0" y="0"/>
                </a:lnTo>
                <a:lnTo>
                  <a:pt x="838" y="850"/>
                </a:lnTo>
                <a:lnTo>
                  <a:pt x="1689" y="0"/>
                </a:lnTo>
                <a:close/>
              </a:path>
              <a:path w="37465" h="15240">
                <a:moveTo>
                  <a:pt x="36372" y="13538"/>
                </a:moveTo>
                <a:lnTo>
                  <a:pt x="35521" y="13538"/>
                </a:lnTo>
                <a:lnTo>
                  <a:pt x="32981" y="14389"/>
                </a:lnTo>
                <a:lnTo>
                  <a:pt x="31292" y="14389"/>
                </a:lnTo>
                <a:lnTo>
                  <a:pt x="29603" y="15227"/>
                </a:lnTo>
                <a:lnTo>
                  <a:pt x="33832" y="14389"/>
                </a:lnTo>
                <a:lnTo>
                  <a:pt x="36372" y="14389"/>
                </a:lnTo>
                <a:lnTo>
                  <a:pt x="36372" y="13538"/>
                </a:lnTo>
                <a:close/>
              </a:path>
              <a:path w="37465" h="15240">
                <a:moveTo>
                  <a:pt x="37211" y="15227"/>
                </a:moveTo>
                <a:lnTo>
                  <a:pt x="36372" y="14389"/>
                </a:lnTo>
                <a:lnTo>
                  <a:pt x="36372" y="15227"/>
                </a:lnTo>
                <a:lnTo>
                  <a:pt x="37211" y="1522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 descr=""/>
          <p:cNvSpPr/>
          <p:nvPr/>
        </p:nvSpPr>
        <p:spPr>
          <a:xfrm>
            <a:off x="15976066" y="1267611"/>
            <a:ext cx="6985" cy="24765"/>
          </a:xfrm>
          <a:custGeom>
            <a:avLst/>
            <a:gdLst/>
            <a:ahLst/>
            <a:cxnLst/>
            <a:rect l="l" t="t" r="r" b="b"/>
            <a:pathLst>
              <a:path w="6984" h="24765">
                <a:moveTo>
                  <a:pt x="3390" y="0"/>
                </a:moveTo>
                <a:lnTo>
                  <a:pt x="0" y="850"/>
                </a:lnTo>
                <a:lnTo>
                  <a:pt x="850" y="850"/>
                </a:lnTo>
                <a:lnTo>
                  <a:pt x="3390" y="0"/>
                </a:lnTo>
                <a:close/>
              </a:path>
              <a:path w="6984" h="24765">
                <a:moveTo>
                  <a:pt x="6769" y="18618"/>
                </a:moveTo>
                <a:lnTo>
                  <a:pt x="3390" y="24536"/>
                </a:lnTo>
                <a:lnTo>
                  <a:pt x="4241" y="23685"/>
                </a:lnTo>
                <a:lnTo>
                  <a:pt x="6769" y="1861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 descr=""/>
          <p:cNvSpPr/>
          <p:nvPr/>
        </p:nvSpPr>
        <p:spPr>
          <a:xfrm>
            <a:off x="15955779" y="1188100"/>
            <a:ext cx="5080" cy="1905"/>
          </a:xfrm>
          <a:custGeom>
            <a:avLst/>
            <a:gdLst/>
            <a:ahLst/>
            <a:cxnLst/>
            <a:rect l="l" t="t" r="r" b="b"/>
            <a:pathLst>
              <a:path w="5080" h="1905">
                <a:moveTo>
                  <a:pt x="4229" y="1691"/>
                </a:moveTo>
                <a:lnTo>
                  <a:pt x="2537" y="1691"/>
                </a:lnTo>
                <a:lnTo>
                  <a:pt x="1691" y="845"/>
                </a:lnTo>
                <a:lnTo>
                  <a:pt x="845" y="845"/>
                </a:lnTo>
                <a:lnTo>
                  <a:pt x="0" y="0"/>
                </a:lnTo>
                <a:lnTo>
                  <a:pt x="4229" y="0"/>
                </a:lnTo>
                <a:lnTo>
                  <a:pt x="5075" y="845"/>
                </a:lnTo>
                <a:lnTo>
                  <a:pt x="4229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 descr=""/>
          <p:cNvSpPr/>
          <p:nvPr/>
        </p:nvSpPr>
        <p:spPr>
          <a:xfrm>
            <a:off x="15958317" y="1086595"/>
            <a:ext cx="2540" cy="1270"/>
          </a:xfrm>
          <a:custGeom>
            <a:avLst/>
            <a:gdLst/>
            <a:ahLst/>
            <a:cxnLst/>
            <a:rect l="l" t="t" r="r" b="b"/>
            <a:pathLst>
              <a:path w="2540" h="1269">
                <a:moveTo>
                  <a:pt x="2537" y="845"/>
                </a:moveTo>
                <a:lnTo>
                  <a:pt x="0" y="845"/>
                </a:lnTo>
                <a:lnTo>
                  <a:pt x="845" y="0"/>
                </a:lnTo>
                <a:lnTo>
                  <a:pt x="2537" y="0"/>
                </a:lnTo>
                <a:lnTo>
                  <a:pt x="2537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 descr=""/>
          <p:cNvSpPr/>
          <p:nvPr/>
        </p:nvSpPr>
        <p:spPr>
          <a:xfrm>
            <a:off x="16238297" y="1663483"/>
            <a:ext cx="3810" cy="6985"/>
          </a:xfrm>
          <a:custGeom>
            <a:avLst/>
            <a:gdLst/>
            <a:ahLst/>
            <a:cxnLst/>
            <a:rect l="l" t="t" r="r" b="b"/>
            <a:pathLst>
              <a:path w="3809" h="6985">
                <a:moveTo>
                  <a:pt x="838" y="850"/>
                </a:moveTo>
                <a:lnTo>
                  <a:pt x="0" y="0"/>
                </a:lnTo>
                <a:lnTo>
                  <a:pt x="0" y="850"/>
                </a:lnTo>
                <a:lnTo>
                  <a:pt x="838" y="850"/>
                </a:lnTo>
                <a:close/>
              </a:path>
              <a:path w="3809" h="6985">
                <a:moveTo>
                  <a:pt x="3378" y="4229"/>
                </a:moveTo>
                <a:lnTo>
                  <a:pt x="2540" y="2540"/>
                </a:lnTo>
                <a:lnTo>
                  <a:pt x="838" y="850"/>
                </a:lnTo>
                <a:lnTo>
                  <a:pt x="3378" y="6769"/>
                </a:lnTo>
                <a:lnTo>
                  <a:pt x="3378" y="422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 descr=""/>
          <p:cNvSpPr/>
          <p:nvPr/>
        </p:nvSpPr>
        <p:spPr>
          <a:xfrm>
            <a:off x="16064039" y="1512074"/>
            <a:ext cx="12700" cy="7620"/>
          </a:xfrm>
          <a:custGeom>
            <a:avLst/>
            <a:gdLst/>
            <a:ahLst/>
            <a:cxnLst/>
            <a:rect l="l" t="t" r="r" b="b"/>
            <a:pathLst>
              <a:path w="12700" h="7619">
                <a:moveTo>
                  <a:pt x="8458" y="0"/>
                </a:moveTo>
                <a:lnTo>
                  <a:pt x="0" y="3378"/>
                </a:lnTo>
                <a:lnTo>
                  <a:pt x="3390" y="3378"/>
                </a:lnTo>
                <a:lnTo>
                  <a:pt x="6769" y="2540"/>
                </a:lnTo>
                <a:lnTo>
                  <a:pt x="8458" y="3378"/>
                </a:lnTo>
                <a:lnTo>
                  <a:pt x="8458" y="0"/>
                </a:lnTo>
                <a:close/>
              </a:path>
              <a:path w="12700" h="7619">
                <a:moveTo>
                  <a:pt x="12687" y="4229"/>
                </a:moveTo>
                <a:lnTo>
                  <a:pt x="11849" y="3378"/>
                </a:lnTo>
                <a:lnTo>
                  <a:pt x="8458" y="3378"/>
                </a:lnTo>
                <a:lnTo>
                  <a:pt x="8458" y="5080"/>
                </a:lnTo>
                <a:lnTo>
                  <a:pt x="7620" y="7607"/>
                </a:lnTo>
                <a:lnTo>
                  <a:pt x="10998" y="7607"/>
                </a:lnTo>
                <a:lnTo>
                  <a:pt x="12687" y="422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 descr=""/>
          <p:cNvSpPr/>
          <p:nvPr/>
        </p:nvSpPr>
        <p:spPr>
          <a:xfrm>
            <a:off x="16002302" y="435276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383" y="845"/>
                </a:moveTo>
                <a:lnTo>
                  <a:pt x="0" y="845"/>
                </a:lnTo>
                <a:lnTo>
                  <a:pt x="1691" y="0"/>
                </a:lnTo>
                <a:lnTo>
                  <a:pt x="2537" y="845"/>
                </a:lnTo>
                <a:lnTo>
                  <a:pt x="3383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 descr=""/>
          <p:cNvSpPr/>
          <p:nvPr/>
        </p:nvSpPr>
        <p:spPr>
          <a:xfrm>
            <a:off x="16344033" y="692420"/>
            <a:ext cx="31750" cy="10160"/>
          </a:xfrm>
          <a:custGeom>
            <a:avLst/>
            <a:gdLst/>
            <a:ahLst/>
            <a:cxnLst/>
            <a:rect l="l" t="t" r="r" b="b"/>
            <a:pathLst>
              <a:path w="31750" h="10159">
                <a:moveTo>
                  <a:pt x="31297" y="10150"/>
                </a:moveTo>
                <a:lnTo>
                  <a:pt x="21529" y="8088"/>
                </a:lnTo>
                <a:lnTo>
                  <a:pt x="14696" y="5075"/>
                </a:lnTo>
                <a:lnTo>
                  <a:pt x="8339" y="2061"/>
                </a:lnTo>
                <a:lnTo>
                  <a:pt x="0" y="0"/>
                </a:lnTo>
                <a:lnTo>
                  <a:pt x="7982" y="1704"/>
                </a:lnTo>
                <a:lnTo>
                  <a:pt x="16917" y="4758"/>
                </a:lnTo>
                <a:lnTo>
                  <a:pt x="25217" y="7969"/>
                </a:lnTo>
                <a:lnTo>
                  <a:pt x="31297" y="1015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 descr=""/>
          <p:cNvSpPr/>
          <p:nvPr/>
        </p:nvSpPr>
        <p:spPr>
          <a:xfrm>
            <a:off x="16001457" y="414129"/>
            <a:ext cx="2540" cy="1270"/>
          </a:xfrm>
          <a:custGeom>
            <a:avLst/>
            <a:gdLst/>
            <a:ahLst/>
            <a:cxnLst/>
            <a:rect l="l" t="t" r="r" b="b"/>
            <a:pathLst>
              <a:path w="2540" h="1270">
                <a:moveTo>
                  <a:pt x="2537" y="845"/>
                </a:moveTo>
                <a:lnTo>
                  <a:pt x="0" y="845"/>
                </a:lnTo>
                <a:lnTo>
                  <a:pt x="0" y="0"/>
                </a:lnTo>
                <a:lnTo>
                  <a:pt x="2537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 descr=""/>
          <p:cNvSpPr/>
          <p:nvPr/>
        </p:nvSpPr>
        <p:spPr>
          <a:xfrm>
            <a:off x="16014144" y="41101"/>
            <a:ext cx="2540" cy="1270"/>
          </a:xfrm>
          <a:custGeom>
            <a:avLst/>
            <a:gdLst/>
            <a:ahLst/>
            <a:cxnLst/>
            <a:rect l="l" t="t" r="r" b="b"/>
            <a:pathLst>
              <a:path w="2540" h="1270">
                <a:moveTo>
                  <a:pt x="2537" y="845"/>
                </a:moveTo>
                <a:lnTo>
                  <a:pt x="845" y="0"/>
                </a:lnTo>
                <a:lnTo>
                  <a:pt x="0" y="0"/>
                </a:lnTo>
                <a:lnTo>
                  <a:pt x="845" y="845"/>
                </a:lnTo>
                <a:lnTo>
                  <a:pt x="2537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 descr=""/>
          <p:cNvSpPr/>
          <p:nvPr/>
        </p:nvSpPr>
        <p:spPr>
          <a:xfrm>
            <a:off x="15992152" y="403979"/>
            <a:ext cx="4445" cy="1270"/>
          </a:xfrm>
          <a:custGeom>
            <a:avLst/>
            <a:gdLst/>
            <a:ahLst/>
            <a:cxnLst/>
            <a:rect l="l" t="t" r="r" b="b"/>
            <a:pathLst>
              <a:path w="4444" h="1270">
                <a:moveTo>
                  <a:pt x="0" y="845"/>
                </a:moveTo>
                <a:lnTo>
                  <a:pt x="845" y="0"/>
                </a:lnTo>
                <a:lnTo>
                  <a:pt x="4229" y="0"/>
                </a:lnTo>
                <a:lnTo>
                  <a:pt x="0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 descr=""/>
          <p:cNvSpPr/>
          <p:nvPr/>
        </p:nvSpPr>
        <p:spPr>
          <a:xfrm>
            <a:off x="17038485" y="2522041"/>
            <a:ext cx="71120" cy="39370"/>
          </a:xfrm>
          <a:custGeom>
            <a:avLst/>
            <a:gdLst/>
            <a:ahLst/>
            <a:cxnLst/>
            <a:rect l="l" t="t" r="r" b="b"/>
            <a:pathLst>
              <a:path w="71119" h="39369">
                <a:moveTo>
                  <a:pt x="8458" y="27063"/>
                </a:moveTo>
                <a:lnTo>
                  <a:pt x="5588" y="28155"/>
                </a:lnTo>
                <a:lnTo>
                  <a:pt x="3911" y="23685"/>
                </a:lnTo>
                <a:lnTo>
                  <a:pt x="2387" y="19215"/>
                </a:lnTo>
                <a:lnTo>
                  <a:pt x="0" y="20294"/>
                </a:lnTo>
                <a:lnTo>
                  <a:pt x="1689" y="21996"/>
                </a:lnTo>
                <a:lnTo>
                  <a:pt x="2540" y="33832"/>
                </a:lnTo>
                <a:lnTo>
                  <a:pt x="6769" y="31292"/>
                </a:lnTo>
                <a:lnTo>
                  <a:pt x="8458" y="27063"/>
                </a:lnTo>
                <a:close/>
              </a:path>
              <a:path w="71119" h="39369">
                <a:moveTo>
                  <a:pt x="8458" y="24536"/>
                </a:moveTo>
                <a:lnTo>
                  <a:pt x="7899" y="26225"/>
                </a:lnTo>
                <a:lnTo>
                  <a:pt x="8458" y="26225"/>
                </a:lnTo>
                <a:lnTo>
                  <a:pt x="8458" y="24536"/>
                </a:lnTo>
                <a:close/>
              </a:path>
              <a:path w="71119" h="39369">
                <a:moveTo>
                  <a:pt x="40601" y="36372"/>
                </a:moveTo>
                <a:lnTo>
                  <a:pt x="38912" y="38061"/>
                </a:lnTo>
                <a:lnTo>
                  <a:pt x="39751" y="38912"/>
                </a:lnTo>
                <a:lnTo>
                  <a:pt x="39751" y="38061"/>
                </a:lnTo>
                <a:lnTo>
                  <a:pt x="40601" y="37223"/>
                </a:lnTo>
                <a:lnTo>
                  <a:pt x="40601" y="36372"/>
                </a:lnTo>
                <a:close/>
              </a:path>
              <a:path w="71119" h="39369">
                <a:moveTo>
                  <a:pt x="42291" y="34683"/>
                </a:moveTo>
                <a:lnTo>
                  <a:pt x="41452" y="35521"/>
                </a:lnTo>
                <a:lnTo>
                  <a:pt x="42291" y="35521"/>
                </a:lnTo>
                <a:lnTo>
                  <a:pt x="42291" y="34683"/>
                </a:lnTo>
                <a:close/>
              </a:path>
              <a:path w="71119" h="39369">
                <a:moveTo>
                  <a:pt x="46520" y="32143"/>
                </a:moveTo>
                <a:lnTo>
                  <a:pt x="43141" y="35521"/>
                </a:lnTo>
                <a:lnTo>
                  <a:pt x="43980" y="35521"/>
                </a:lnTo>
                <a:lnTo>
                  <a:pt x="44831" y="36372"/>
                </a:lnTo>
                <a:lnTo>
                  <a:pt x="46520" y="32143"/>
                </a:lnTo>
                <a:close/>
              </a:path>
              <a:path w="71119" h="39369">
                <a:moveTo>
                  <a:pt x="71056" y="3378"/>
                </a:moveTo>
                <a:lnTo>
                  <a:pt x="68516" y="0"/>
                </a:lnTo>
                <a:lnTo>
                  <a:pt x="62598" y="5918"/>
                </a:lnTo>
                <a:lnTo>
                  <a:pt x="62598" y="6769"/>
                </a:lnTo>
                <a:lnTo>
                  <a:pt x="63436" y="6769"/>
                </a:lnTo>
                <a:lnTo>
                  <a:pt x="63436" y="7607"/>
                </a:lnTo>
                <a:lnTo>
                  <a:pt x="64287" y="7607"/>
                </a:lnTo>
                <a:lnTo>
                  <a:pt x="64287" y="9309"/>
                </a:lnTo>
                <a:lnTo>
                  <a:pt x="65138" y="10998"/>
                </a:lnTo>
                <a:lnTo>
                  <a:pt x="65976" y="13538"/>
                </a:lnTo>
                <a:lnTo>
                  <a:pt x="67665" y="16065"/>
                </a:lnTo>
                <a:lnTo>
                  <a:pt x="69367" y="17767"/>
                </a:lnTo>
                <a:lnTo>
                  <a:pt x="69367" y="16916"/>
                </a:lnTo>
                <a:lnTo>
                  <a:pt x="70205" y="16916"/>
                </a:lnTo>
                <a:lnTo>
                  <a:pt x="70205" y="16065"/>
                </a:lnTo>
                <a:lnTo>
                  <a:pt x="71056" y="337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 descr=""/>
          <p:cNvSpPr/>
          <p:nvPr/>
        </p:nvSpPr>
        <p:spPr>
          <a:xfrm>
            <a:off x="15751080" y="1508684"/>
            <a:ext cx="4445" cy="1270"/>
          </a:xfrm>
          <a:custGeom>
            <a:avLst/>
            <a:gdLst/>
            <a:ahLst/>
            <a:cxnLst/>
            <a:rect l="l" t="t" r="r" b="b"/>
            <a:pathLst>
              <a:path w="4444" h="1269">
                <a:moveTo>
                  <a:pt x="3383" y="845"/>
                </a:moveTo>
                <a:lnTo>
                  <a:pt x="0" y="845"/>
                </a:lnTo>
                <a:lnTo>
                  <a:pt x="1691" y="0"/>
                </a:lnTo>
                <a:lnTo>
                  <a:pt x="4229" y="0"/>
                </a:lnTo>
                <a:lnTo>
                  <a:pt x="3383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 descr=""/>
          <p:cNvSpPr/>
          <p:nvPr/>
        </p:nvSpPr>
        <p:spPr>
          <a:xfrm>
            <a:off x="17128148" y="794778"/>
            <a:ext cx="24765" cy="42545"/>
          </a:xfrm>
          <a:custGeom>
            <a:avLst/>
            <a:gdLst/>
            <a:ahLst/>
            <a:cxnLst/>
            <a:rect l="l" t="t" r="r" b="b"/>
            <a:pathLst>
              <a:path w="24765" h="42544">
                <a:moveTo>
                  <a:pt x="5080" y="3378"/>
                </a:moveTo>
                <a:lnTo>
                  <a:pt x="4229" y="0"/>
                </a:lnTo>
                <a:lnTo>
                  <a:pt x="2540" y="2540"/>
                </a:lnTo>
                <a:lnTo>
                  <a:pt x="0" y="5918"/>
                </a:lnTo>
                <a:lnTo>
                  <a:pt x="1689" y="9309"/>
                </a:lnTo>
                <a:lnTo>
                  <a:pt x="5080" y="5918"/>
                </a:lnTo>
                <a:lnTo>
                  <a:pt x="5080" y="3378"/>
                </a:lnTo>
                <a:close/>
              </a:path>
              <a:path w="24765" h="42544">
                <a:moveTo>
                  <a:pt x="24536" y="42291"/>
                </a:moveTo>
                <a:lnTo>
                  <a:pt x="21145" y="39751"/>
                </a:lnTo>
                <a:lnTo>
                  <a:pt x="20307" y="42291"/>
                </a:lnTo>
                <a:lnTo>
                  <a:pt x="24536" y="422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 descr=""/>
          <p:cNvSpPr/>
          <p:nvPr/>
        </p:nvSpPr>
        <p:spPr>
          <a:xfrm>
            <a:off x="17167910" y="693266"/>
            <a:ext cx="11430" cy="9525"/>
          </a:xfrm>
          <a:custGeom>
            <a:avLst/>
            <a:gdLst/>
            <a:ahLst/>
            <a:cxnLst/>
            <a:rect l="l" t="t" r="r" b="b"/>
            <a:pathLst>
              <a:path w="11430" h="9525">
                <a:moveTo>
                  <a:pt x="0" y="9304"/>
                </a:moveTo>
                <a:lnTo>
                  <a:pt x="0" y="0"/>
                </a:lnTo>
                <a:lnTo>
                  <a:pt x="10996" y="7612"/>
                </a:lnTo>
                <a:lnTo>
                  <a:pt x="0" y="930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 descr=""/>
          <p:cNvSpPr/>
          <p:nvPr/>
        </p:nvSpPr>
        <p:spPr>
          <a:xfrm>
            <a:off x="17126463" y="786312"/>
            <a:ext cx="8890" cy="8890"/>
          </a:xfrm>
          <a:custGeom>
            <a:avLst/>
            <a:gdLst/>
            <a:ahLst/>
            <a:cxnLst/>
            <a:rect l="l" t="t" r="r" b="b"/>
            <a:pathLst>
              <a:path w="8890" h="8890">
                <a:moveTo>
                  <a:pt x="5920" y="8458"/>
                </a:moveTo>
                <a:lnTo>
                  <a:pt x="4229" y="5921"/>
                </a:lnTo>
                <a:lnTo>
                  <a:pt x="2537" y="2537"/>
                </a:lnTo>
                <a:lnTo>
                  <a:pt x="0" y="0"/>
                </a:lnTo>
                <a:lnTo>
                  <a:pt x="8458" y="2537"/>
                </a:lnTo>
                <a:lnTo>
                  <a:pt x="7612" y="5075"/>
                </a:lnTo>
                <a:lnTo>
                  <a:pt x="5920" y="845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 descr=""/>
          <p:cNvSpPr/>
          <p:nvPr/>
        </p:nvSpPr>
        <p:spPr>
          <a:xfrm>
            <a:off x="17151838" y="864978"/>
            <a:ext cx="2540" cy="3810"/>
          </a:xfrm>
          <a:custGeom>
            <a:avLst/>
            <a:gdLst/>
            <a:ahLst/>
            <a:cxnLst/>
            <a:rect l="l" t="t" r="r" b="b"/>
            <a:pathLst>
              <a:path w="2540" h="3809">
                <a:moveTo>
                  <a:pt x="2537" y="3383"/>
                </a:moveTo>
                <a:lnTo>
                  <a:pt x="845" y="2537"/>
                </a:lnTo>
                <a:lnTo>
                  <a:pt x="0" y="845"/>
                </a:lnTo>
                <a:lnTo>
                  <a:pt x="845" y="0"/>
                </a:lnTo>
                <a:lnTo>
                  <a:pt x="2537" y="338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 descr=""/>
          <p:cNvSpPr/>
          <p:nvPr/>
        </p:nvSpPr>
        <p:spPr>
          <a:xfrm>
            <a:off x="17684751" y="32650"/>
            <a:ext cx="8890" cy="37465"/>
          </a:xfrm>
          <a:custGeom>
            <a:avLst/>
            <a:gdLst/>
            <a:ahLst/>
            <a:cxnLst/>
            <a:rect l="l" t="t" r="r" b="b"/>
            <a:pathLst>
              <a:path w="8890" h="37465">
                <a:moveTo>
                  <a:pt x="3365" y="37211"/>
                </a:moveTo>
                <a:lnTo>
                  <a:pt x="1676" y="36372"/>
                </a:lnTo>
                <a:lnTo>
                  <a:pt x="0" y="36372"/>
                </a:lnTo>
                <a:lnTo>
                  <a:pt x="3365" y="37211"/>
                </a:lnTo>
                <a:close/>
              </a:path>
              <a:path w="8890" h="37465">
                <a:moveTo>
                  <a:pt x="8432" y="0"/>
                </a:moveTo>
                <a:lnTo>
                  <a:pt x="1676" y="5918"/>
                </a:lnTo>
                <a:lnTo>
                  <a:pt x="5905" y="3378"/>
                </a:lnTo>
                <a:lnTo>
                  <a:pt x="7594" y="1689"/>
                </a:lnTo>
                <a:lnTo>
                  <a:pt x="8432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 descr=""/>
          <p:cNvSpPr/>
          <p:nvPr/>
        </p:nvSpPr>
        <p:spPr>
          <a:xfrm>
            <a:off x="17668664" y="190820"/>
            <a:ext cx="6985" cy="2540"/>
          </a:xfrm>
          <a:custGeom>
            <a:avLst/>
            <a:gdLst/>
            <a:ahLst/>
            <a:cxnLst/>
            <a:rect l="l" t="t" r="r" b="b"/>
            <a:pathLst>
              <a:path w="6984" h="2539">
                <a:moveTo>
                  <a:pt x="845" y="1691"/>
                </a:moveTo>
                <a:lnTo>
                  <a:pt x="0" y="845"/>
                </a:lnTo>
                <a:lnTo>
                  <a:pt x="0" y="0"/>
                </a:lnTo>
                <a:lnTo>
                  <a:pt x="845" y="1691"/>
                </a:lnTo>
                <a:close/>
              </a:path>
              <a:path w="6984" h="2539">
                <a:moveTo>
                  <a:pt x="6766" y="2537"/>
                </a:moveTo>
                <a:lnTo>
                  <a:pt x="845" y="2537"/>
                </a:lnTo>
                <a:lnTo>
                  <a:pt x="845" y="1691"/>
                </a:lnTo>
                <a:lnTo>
                  <a:pt x="2537" y="1691"/>
                </a:lnTo>
                <a:lnTo>
                  <a:pt x="6766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 descr=""/>
          <p:cNvSpPr/>
          <p:nvPr/>
        </p:nvSpPr>
        <p:spPr>
          <a:xfrm>
            <a:off x="17491878" y="26721"/>
            <a:ext cx="13970" cy="12700"/>
          </a:xfrm>
          <a:custGeom>
            <a:avLst/>
            <a:gdLst/>
            <a:ahLst/>
            <a:cxnLst/>
            <a:rect l="l" t="t" r="r" b="b"/>
            <a:pathLst>
              <a:path w="13969" h="12700">
                <a:moveTo>
                  <a:pt x="2255" y="2819"/>
                </a:moveTo>
                <a:lnTo>
                  <a:pt x="0" y="845"/>
                </a:lnTo>
                <a:lnTo>
                  <a:pt x="0" y="0"/>
                </a:lnTo>
                <a:lnTo>
                  <a:pt x="2255" y="2819"/>
                </a:lnTo>
                <a:close/>
              </a:path>
              <a:path w="13969" h="12700">
                <a:moveTo>
                  <a:pt x="6767" y="8458"/>
                </a:moveTo>
                <a:lnTo>
                  <a:pt x="2255" y="2819"/>
                </a:lnTo>
                <a:lnTo>
                  <a:pt x="6767" y="6767"/>
                </a:lnTo>
                <a:lnTo>
                  <a:pt x="6767" y="8458"/>
                </a:lnTo>
                <a:close/>
              </a:path>
              <a:path w="13969" h="12700">
                <a:moveTo>
                  <a:pt x="13533" y="12688"/>
                </a:moveTo>
                <a:lnTo>
                  <a:pt x="6767" y="6767"/>
                </a:lnTo>
                <a:lnTo>
                  <a:pt x="6767" y="5075"/>
                </a:lnTo>
                <a:lnTo>
                  <a:pt x="13533" y="126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 descr=""/>
          <p:cNvSpPr/>
          <p:nvPr/>
        </p:nvSpPr>
        <p:spPr>
          <a:xfrm>
            <a:off x="17414904" y="193331"/>
            <a:ext cx="6985" cy="13970"/>
          </a:xfrm>
          <a:custGeom>
            <a:avLst/>
            <a:gdLst/>
            <a:ahLst/>
            <a:cxnLst/>
            <a:rect l="l" t="t" r="r" b="b"/>
            <a:pathLst>
              <a:path w="6984" h="13970">
                <a:moveTo>
                  <a:pt x="5920" y="13560"/>
                </a:moveTo>
                <a:lnTo>
                  <a:pt x="2537" y="5101"/>
                </a:lnTo>
                <a:lnTo>
                  <a:pt x="0" y="872"/>
                </a:lnTo>
                <a:lnTo>
                  <a:pt x="5802" y="0"/>
                </a:lnTo>
                <a:lnTo>
                  <a:pt x="6449" y="2141"/>
                </a:lnTo>
                <a:lnTo>
                  <a:pt x="5352" y="6819"/>
                </a:lnTo>
                <a:lnTo>
                  <a:pt x="5920" y="1356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 descr=""/>
          <p:cNvSpPr/>
          <p:nvPr/>
        </p:nvSpPr>
        <p:spPr>
          <a:xfrm>
            <a:off x="17633137" y="162914"/>
            <a:ext cx="41275" cy="27305"/>
          </a:xfrm>
          <a:custGeom>
            <a:avLst/>
            <a:gdLst/>
            <a:ahLst/>
            <a:cxnLst/>
            <a:rect l="l" t="t" r="r" b="b"/>
            <a:pathLst>
              <a:path w="41275" h="27305">
                <a:moveTo>
                  <a:pt x="838" y="18605"/>
                </a:moveTo>
                <a:lnTo>
                  <a:pt x="0" y="18605"/>
                </a:lnTo>
                <a:lnTo>
                  <a:pt x="0" y="21145"/>
                </a:lnTo>
                <a:lnTo>
                  <a:pt x="838" y="20294"/>
                </a:lnTo>
                <a:lnTo>
                  <a:pt x="838" y="18605"/>
                </a:lnTo>
                <a:close/>
              </a:path>
              <a:path w="41275" h="27305">
                <a:moveTo>
                  <a:pt x="35521" y="24523"/>
                </a:moveTo>
                <a:lnTo>
                  <a:pt x="34671" y="26225"/>
                </a:lnTo>
                <a:lnTo>
                  <a:pt x="35521" y="27063"/>
                </a:lnTo>
                <a:lnTo>
                  <a:pt x="35521" y="24523"/>
                </a:lnTo>
                <a:close/>
              </a:path>
              <a:path w="41275" h="27305">
                <a:moveTo>
                  <a:pt x="40601" y="14376"/>
                </a:moveTo>
                <a:lnTo>
                  <a:pt x="35852" y="13703"/>
                </a:lnTo>
                <a:lnTo>
                  <a:pt x="37211" y="14376"/>
                </a:lnTo>
                <a:lnTo>
                  <a:pt x="40601" y="14376"/>
                </a:lnTo>
                <a:close/>
              </a:path>
              <a:path w="41275" h="27305">
                <a:moveTo>
                  <a:pt x="40843" y="3187"/>
                </a:moveTo>
                <a:lnTo>
                  <a:pt x="38900" y="0"/>
                </a:lnTo>
                <a:lnTo>
                  <a:pt x="38061" y="3378"/>
                </a:lnTo>
                <a:lnTo>
                  <a:pt x="27063" y="7607"/>
                </a:lnTo>
                <a:lnTo>
                  <a:pt x="29603" y="12687"/>
                </a:lnTo>
                <a:lnTo>
                  <a:pt x="33832" y="13525"/>
                </a:lnTo>
                <a:lnTo>
                  <a:pt x="32359" y="10820"/>
                </a:lnTo>
                <a:lnTo>
                  <a:pt x="36690" y="7086"/>
                </a:lnTo>
                <a:lnTo>
                  <a:pt x="40843" y="318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 descr=""/>
          <p:cNvSpPr/>
          <p:nvPr/>
        </p:nvSpPr>
        <p:spPr>
          <a:xfrm>
            <a:off x="17470730" y="80021"/>
            <a:ext cx="2540" cy="2540"/>
          </a:xfrm>
          <a:custGeom>
            <a:avLst/>
            <a:gdLst/>
            <a:ahLst/>
            <a:cxnLst/>
            <a:rect l="l" t="t" r="r" b="b"/>
            <a:pathLst>
              <a:path w="2540" h="2540">
                <a:moveTo>
                  <a:pt x="2527" y="2527"/>
                </a:moveTo>
                <a:lnTo>
                  <a:pt x="0" y="0"/>
                </a:lnTo>
                <a:lnTo>
                  <a:pt x="1689" y="2527"/>
                </a:lnTo>
                <a:lnTo>
                  <a:pt x="2527" y="252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 descr=""/>
          <p:cNvSpPr/>
          <p:nvPr/>
        </p:nvSpPr>
        <p:spPr>
          <a:xfrm>
            <a:off x="16730595" y="2378237"/>
            <a:ext cx="4445" cy="5080"/>
          </a:xfrm>
          <a:custGeom>
            <a:avLst/>
            <a:gdLst/>
            <a:ahLst/>
            <a:cxnLst/>
            <a:rect l="l" t="t" r="r" b="b"/>
            <a:pathLst>
              <a:path w="4444" h="5080">
                <a:moveTo>
                  <a:pt x="1691" y="5075"/>
                </a:moveTo>
                <a:lnTo>
                  <a:pt x="0" y="4229"/>
                </a:lnTo>
                <a:lnTo>
                  <a:pt x="0" y="845"/>
                </a:lnTo>
                <a:lnTo>
                  <a:pt x="2537" y="0"/>
                </a:lnTo>
                <a:lnTo>
                  <a:pt x="3383" y="2537"/>
                </a:lnTo>
                <a:lnTo>
                  <a:pt x="4229" y="4229"/>
                </a:lnTo>
                <a:lnTo>
                  <a:pt x="1691" y="507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 descr=""/>
          <p:cNvSpPr/>
          <p:nvPr/>
        </p:nvSpPr>
        <p:spPr>
          <a:xfrm>
            <a:off x="15721474" y="1347123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69">
                <a:moveTo>
                  <a:pt x="0" y="845"/>
                </a:moveTo>
                <a:lnTo>
                  <a:pt x="2537" y="0"/>
                </a:lnTo>
                <a:lnTo>
                  <a:pt x="3383" y="0"/>
                </a:lnTo>
                <a:lnTo>
                  <a:pt x="0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 descr=""/>
          <p:cNvSpPr/>
          <p:nvPr/>
        </p:nvSpPr>
        <p:spPr>
          <a:xfrm>
            <a:off x="15727395" y="1408026"/>
            <a:ext cx="33020" cy="1905"/>
          </a:xfrm>
          <a:custGeom>
            <a:avLst/>
            <a:gdLst/>
            <a:ahLst/>
            <a:cxnLst/>
            <a:rect l="l" t="t" r="r" b="b"/>
            <a:pathLst>
              <a:path w="33019" h="1905">
                <a:moveTo>
                  <a:pt x="0" y="1691"/>
                </a:moveTo>
                <a:lnTo>
                  <a:pt x="7890" y="832"/>
                </a:lnTo>
                <a:lnTo>
                  <a:pt x="17446" y="528"/>
                </a:lnTo>
                <a:lnTo>
                  <a:pt x="26525" y="383"/>
                </a:lnTo>
                <a:lnTo>
                  <a:pt x="32988" y="0"/>
                </a:lnTo>
                <a:lnTo>
                  <a:pt x="23314" y="1096"/>
                </a:lnTo>
                <a:lnTo>
                  <a:pt x="15860" y="1163"/>
                </a:lnTo>
                <a:lnTo>
                  <a:pt x="8723" y="1070"/>
                </a:lnTo>
                <a:lnTo>
                  <a:pt x="0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 descr=""/>
          <p:cNvSpPr/>
          <p:nvPr/>
        </p:nvSpPr>
        <p:spPr>
          <a:xfrm>
            <a:off x="15740929" y="1330206"/>
            <a:ext cx="1905" cy="1270"/>
          </a:xfrm>
          <a:custGeom>
            <a:avLst/>
            <a:gdLst/>
            <a:ahLst/>
            <a:cxnLst/>
            <a:rect l="l" t="t" r="r" b="b"/>
            <a:pathLst>
              <a:path w="1905" h="1269">
                <a:moveTo>
                  <a:pt x="1691" y="845"/>
                </a:moveTo>
                <a:lnTo>
                  <a:pt x="0" y="845"/>
                </a:lnTo>
                <a:lnTo>
                  <a:pt x="1691" y="0"/>
                </a:lnTo>
                <a:lnTo>
                  <a:pt x="1691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 descr=""/>
          <p:cNvSpPr/>
          <p:nvPr/>
        </p:nvSpPr>
        <p:spPr>
          <a:xfrm>
            <a:off x="16081813" y="1948536"/>
            <a:ext cx="2540" cy="1270"/>
          </a:xfrm>
          <a:custGeom>
            <a:avLst/>
            <a:gdLst/>
            <a:ahLst/>
            <a:cxnLst/>
            <a:rect l="l" t="t" r="r" b="b"/>
            <a:pathLst>
              <a:path w="2540" h="1269">
                <a:moveTo>
                  <a:pt x="845" y="845"/>
                </a:moveTo>
                <a:lnTo>
                  <a:pt x="0" y="845"/>
                </a:lnTo>
                <a:lnTo>
                  <a:pt x="0" y="0"/>
                </a:lnTo>
                <a:lnTo>
                  <a:pt x="2537" y="0"/>
                </a:lnTo>
                <a:lnTo>
                  <a:pt x="845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 descr=""/>
          <p:cNvSpPr/>
          <p:nvPr/>
        </p:nvSpPr>
        <p:spPr>
          <a:xfrm>
            <a:off x="16497982" y="2218368"/>
            <a:ext cx="6350" cy="10160"/>
          </a:xfrm>
          <a:custGeom>
            <a:avLst/>
            <a:gdLst/>
            <a:ahLst/>
            <a:cxnLst/>
            <a:rect l="l" t="t" r="r" b="b"/>
            <a:pathLst>
              <a:path w="6350" h="10160">
                <a:moveTo>
                  <a:pt x="0" y="10150"/>
                </a:moveTo>
                <a:lnTo>
                  <a:pt x="2537" y="1691"/>
                </a:lnTo>
                <a:lnTo>
                  <a:pt x="3383" y="845"/>
                </a:lnTo>
                <a:lnTo>
                  <a:pt x="5075" y="845"/>
                </a:lnTo>
                <a:lnTo>
                  <a:pt x="5921" y="0"/>
                </a:lnTo>
                <a:lnTo>
                  <a:pt x="5075" y="2537"/>
                </a:lnTo>
                <a:lnTo>
                  <a:pt x="3383" y="5921"/>
                </a:lnTo>
                <a:lnTo>
                  <a:pt x="0" y="1015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 descr=""/>
          <p:cNvSpPr/>
          <p:nvPr/>
        </p:nvSpPr>
        <p:spPr>
          <a:xfrm>
            <a:off x="15787451" y="1573816"/>
            <a:ext cx="2540" cy="1270"/>
          </a:xfrm>
          <a:custGeom>
            <a:avLst/>
            <a:gdLst/>
            <a:ahLst/>
            <a:cxnLst/>
            <a:rect l="l" t="t" r="r" b="b"/>
            <a:pathLst>
              <a:path w="2540" h="1269">
                <a:moveTo>
                  <a:pt x="2537" y="0"/>
                </a:moveTo>
                <a:lnTo>
                  <a:pt x="845" y="0"/>
                </a:lnTo>
                <a:lnTo>
                  <a:pt x="0" y="845"/>
                </a:lnTo>
                <a:lnTo>
                  <a:pt x="845" y="0"/>
                </a:lnTo>
                <a:lnTo>
                  <a:pt x="2537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 descr=""/>
          <p:cNvSpPr/>
          <p:nvPr/>
        </p:nvSpPr>
        <p:spPr>
          <a:xfrm>
            <a:off x="16065743" y="1941769"/>
            <a:ext cx="3810" cy="3810"/>
          </a:xfrm>
          <a:custGeom>
            <a:avLst/>
            <a:gdLst/>
            <a:ahLst/>
            <a:cxnLst/>
            <a:rect l="l" t="t" r="r" b="b"/>
            <a:pathLst>
              <a:path w="3809" h="3810">
                <a:moveTo>
                  <a:pt x="845" y="3383"/>
                </a:moveTo>
                <a:lnTo>
                  <a:pt x="0" y="1691"/>
                </a:lnTo>
                <a:lnTo>
                  <a:pt x="3383" y="0"/>
                </a:lnTo>
                <a:lnTo>
                  <a:pt x="845" y="338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 descr=""/>
          <p:cNvSpPr/>
          <p:nvPr/>
        </p:nvSpPr>
        <p:spPr>
          <a:xfrm>
            <a:off x="15610665" y="885278"/>
            <a:ext cx="4445" cy="3810"/>
          </a:xfrm>
          <a:custGeom>
            <a:avLst/>
            <a:gdLst/>
            <a:ahLst/>
            <a:cxnLst/>
            <a:rect l="l" t="t" r="r" b="b"/>
            <a:pathLst>
              <a:path w="4444" h="3809">
                <a:moveTo>
                  <a:pt x="4229" y="3383"/>
                </a:moveTo>
                <a:lnTo>
                  <a:pt x="845" y="1691"/>
                </a:lnTo>
                <a:lnTo>
                  <a:pt x="0" y="0"/>
                </a:lnTo>
                <a:lnTo>
                  <a:pt x="3383" y="2537"/>
                </a:lnTo>
                <a:lnTo>
                  <a:pt x="4229" y="2537"/>
                </a:lnTo>
                <a:lnTo>
                  <a:pt x="4229" y="338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 descr=""/>
          <p:cNvSpPr/>
          <p:nvPr/>
        </p:nvSpPr>
        <p:spPr>
          <a:xfrm>
            <a:off x="15583586" y="692428"/>
            <a:ext cx="10160" cy="40005"/>
          </a:xfrm>
          <a:custGeom>
            <a:avLst/>
            <a:gdLst/>
            <a:ahLst/>
            <a:cxnLst/>
            <a:rect l="l" t="t" r="r" b="b"/>
            <a:pathLst>
              <a:path w="10159" h="40004">
                <a:moveTo>
                  <a:pt x="2540" y="31292"/>
                </a:moveTo>
                <a:lnTo>
                  <a:pt x="1701" y="33832"/>
                </a:lnTo>
                <a:lnTo>
                  <a:pt x="850" y="37211"/>
                </a:lnTo>
                <a:lnTo>
                  <a:pt x="850" y="39751"/>
                </a:lnTo>
                <a:lnTo>
                  <a:pt x="2540" y="31292"/>
                </a:lnTo>
                <a:close/>
              </a:path>
              <a:path w="10159" h="40004">
                <a:moveTo>
                  <a:pt x="10160" y="838"/>
                </a:moveTo>
                <a:lnTo>
                  <a:pt x="9309" y="838"/>
                </a:lnTo>
                <a:lnTo>
                  <a:pt x="7620" y="0"/>
                </a:lnTo>
                <a:lnTo>
                  <a:pt x="5930" y="0"/>
                </a:lnTo>
                <a:lnTo>
                  <a:pt x="0" y="5918"/>
                </a:lnTo>
                <a:lnTo>
                  <a:pt x="5080" y="4229"/>
                </a:lnTo>
                <a:lnTo>
                  <a:pt x="8458" y="2540"/>
                </a:lnTo>
                <a:lnTo>
                  <a:pt x="10160" y="83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 descr=""/>
          <p:cNvSpPr/>
          <p:nvPr/>
        </p:nvSpPr>
        <p:spPr>
          <a:xfrm>
            <a:off x="15660571" y="1018080"/>
            <a:ext cx="9525" cy="5080"/>
          </a:xfrm>
          <a:custGeom>
            <a:avLst/>
            <a:gdLst/>
            <a:ahLst/>
            <a:cxnLst/>
            <a:rect l="l" t="t" r="r" b="b"/>
            <a:pathLst>
              <a:path w="9525" h="5080">
                <a:moveTo>
                  <a:pt x="0" y="5075"/>
                </a:moveTo>
                <a:lnTo>
                  <a:pt x="0" y="2537"/>
                </a:lnTo>
                <a:lnTo>
                  <a:pt x="1691" y="0"/>
                </a:lnTo>
                <a:lnTo>
                  <a:pt x="3383" y="1691"/>
                </a:lnTo>
                <a:lnTo>
                  <a:pt x="5921" y="2537"/>
                </a:lnTo>
                <a:lnTo>
                  <a:pt x="9304" y="3383"/>
                </a:lnTo>
                <a:lnTo>
                  <a:pt x="0" y="507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 descr=""/>
          <p:cNvSpPr/>
          <p:nvPr/>
        </p:nvSpPr>
        <p:spPr>
          <a:xfrm>
            <a:off x="15718079" y="1276082"/>
            <a:ext cx="19685" cy="1905"/>
          </a:xfrm>
          <a:custGeom>
            <a:avLst/>
            <a:gdLst/>
            <a:ahLst/>
            <a:cxnLst/>
            <a:rect l="l" t="t" r="r" b="b"/>
            <a:pathLst>
              <a:path w="19684" h="1905">
                <a:moveTo>
                  <a:pt x="2540" y="0"/>
                </a:moveTo>
                <a:lnTo>
                  <a:pt x="850" y="0"/>
                </a:lnTo>
                <a:lnTo>
                  <a:pt x="0" y="1689"/>
                </a:lnTo>
                <a:lnTo>
                  <a:pt x="850" y="838"/>
                </a:lnTo>
                <a:lnTo>
                  <a:pt x="2540" y="0"/>
                </a:lnTo>
                <a:close/>
              </a:path>
              <a:path w="19684" h="1905">
                <a:moveTo>
                  <a:pt x="19456" y="0"/>
                </a:moveTo>
                <a:lnTo>
                  <a:pt x="17767" y="0"/>
                </a:lnTo>
                <a:lnTo>
                  <a:pt x="16078" y="838"/>
                </a:lnTo>
                <a:lnTo>
                  <a:pt x="17767" y="838"/>
                </a:lnTo>
                <a:lnTo>
                  <a:pt x="19456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 descr=""/>
          <p:cNvSpPr/>
          <p:nvPr/>
        </p:nvSpPr>
        <p:spPr>
          <a:xfrm>
            <a:off x="15658033" y="1012159"/>
            <a:ext cx="5080" cy="6985"/>
          </a:xfrm>
          <a:custGeom>
            <a:avLst/>
            <a:gdLst/>
            <a:ahLst/>
            <a:cxnLst/>
            <a:rect l="l" t="t" r="r" b="b"/>
            <a:pathLst>
              <a:path w="5080" h="6984">
                <a:moveTo>
                  <a:pt x="3383" y="6766"/>
                </a:moveTo>
                <a:lnTo>
                  <a:pt x="845" y="5075"/>
                </a:lnTo>
                <a:lnTo>
                  <a:pt x="0" y="2537"/>
                </a:lnTo>
                <a:lnTo>
                  <a:pt x="2537" y="0"/>
                </a:lnTo>
                <a:lnTo>
                  <a:pt x="5075" y="1691"/>
                </a:lnTo>
                <a:lnTo>
                  <a:pt x="3383" y="676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 descr=""/>
          <p:cNvSpPr/>
          <p:nvPr/>
        </p:nvSpPr>
        <p:spPr>
          <a:xfrm>
            <a:off x="16514054" y="2244590"/>
            <a:ext cx="3810" cy="6985"/>
          </a:xfrm>
          <a:custGeom>
            <a:avLst/>
            <a:gdLst/>
            <a:ahLst/>
            <a:cxnLst/>
            <a:rect l="l" t="t" r="r" b="b"/>
            <a:pathLst>
              <a:path w="3809" h="6985">
                <a:moveTo>
                  <a:pt x="3383" y="6766"/>
                </a:moveTo>
                <a:lnTo>
                  <a:pt x="1691" y="5075"/>
                </a:lnTo>
                <a:lnTo>
                  <a:pt x="0" y="0"/>
                </a:lnTo>
                <a:lnTo>
                  <a:pt x="3383" y="676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 descr=""/>
          <p:cNvSpPr/>
          <p:nvPr/>
        </p:nvSpPr>
        <p:spPr>
          <a:xfrm>
            <a:off x="17174677" y="2605776"/>
            <a:ext cx="1270" cy="2540"/>
          </a:xfrm>
          <a:custGeom>
            <a:avLst/>
            <a:gdLst/>
            <a:ahLst/>
            <a:cxnLst/>
            <a:rect l="l" t="t" r="r" b="b"/>
            <a:pathLst>
              <a:path w="1269" h="2539">
                <a:moveTo>
                  <a:pt x="0" y="2537"/>
                </a:moveTo>
                <a:lnTo>
                  <a:pt x="0" y="845"/>
                </a:lnTo>
                <a:lnTo>
                  <a:pt x="845" y="0"/>
                </a:lnTo>
                <a:lnTo>
                  <a:pt x="0" y="845"/>
                </a:lnTo>
                <a:lnTo>
                  <a:pt x="0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 descr=""/>
          <p:cNvSpPr/>
          <p:nvPr/>
        </p:nvSpPr>
        <p:spPr>
          <a:xfrm>
            <a:off x="17056253" y="2527121"/>
            <a:ext cx="32384" cy="26670"/>
          </a:xfrm>
          <a:custGeom>
            <a:avLst/>
            <a:gdLst/>
            <a:ahLst/>
            <a:cxnLst/>
            <a:rect l="l" t="t" r="r" b="b"/>
            <a:pathLst>
              <a:path w="32384" h="26669">
                <a:moveTo>
                  <a:pt x="3378" y="21983"/>
                </a:moveTo>
                <a:lnTo>
                  <a:pt x="2540" y="22834"/>
                </a:lnTo>
                <a:lnTo>
                  <a:pt x="1689" y="22834"/>
                </a:lnTo>
                <a:lnTo>
                  <a:pt x="838" y="23685"/>
                </a:lnTo>
                <a:lnTo>
                  <a:pt x="838" y="24523"/>
                </a:lnTo>
                <a:lnTo>
                  <a:pt x="0" y="26212"/>
                </a:lnTo>
                <a:lnTo>
                  <a:pt x="838" y="25374"/>
                </a:lnTo>
                <a:lnTo>
                  <a:pt x="2540" y="24523"/>
                </a:lnTo>
                <a:lnTo>
                  <a:pt x="3378" y="21983"/>
                </a:lnTo>
                <a:close/>
              </a:path>
              <a:path w="32384" h="26669">
                <a:moveTo>
                  <a:pt x="32143" y="0"/>
                </a:moveTo>
                <a:lnTo>
                  <a:pt x="31292" y="0"/>
                </a:lnTo>
                <a:lnTo>
                  <a:pt x="32143" y="1689"/>
                </a:lnTo>
                <a:lnTo>
                  <a:pt x="32143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 descr=""/>
          <p:cNvSpPr/>
          <p:nvPr/>
        </p:nvSpPr>
        <p:spPr>
          <a:xfrm>
            <a:off x="17656823" y="2604930"/>
            <a:ext cx="1270" cy="3810"/>
          </a:xfrm>
          <a:custGeom>
            <a:avLst/>
            <a:gdLst/>
            <a:ahLst/>
            <a:cxnLst/>
            <a:rect l="l" t="t" r="r" b="b"/>
            <a:pathLst>
              <a:path w="1269" h="3810">
                <a:moveTo>
                  <a:pt x="845" y="3383"/>
                </a:moveTo>
                <a:lnTo>
                  <a:pt x="0" y="3383"/>
                </a:lnTo>
                <a:lnTo>
                  <a:pt x="845" y="0"/>
                </a:lnTo>
                <a:lnTo>
                  <a:pt x="845" y="338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 descr=""/>
          <p:cNvSpPr/>
          <p:nvPr/>
        </p:nvSpPr>
        <p:spPr>
          <a:xfrm>
            <a:off x="16622324" y="2335098"/>
            <a:ext cx="5080" cy="1270"/>
          </a:xfrm>
          <a:custGeom>
            <a:avLst/>
            <a:gdLst/>
            <a:ahLst/>
            <a:cxnLst/>
            <a:rect l="l" t="t" r="r" b="b"/>
            <a:pathLst>
              <a:path w="5080" h="1269">
                <a:moveTo>
                  <a:pt x="1691" y="845"/>
                </a:moveTo>
                <a:lnTo>
                  <a:pt x="0" y="0"/>
                </a:lnTo>
                <a:lnTo>
                  <a:pt x="5075" y="0"/>
                </a:lnTo>
                <a:lnTo>
                  <a:pt x="1691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 descr=""/>
          <p:cNvSpPr/>
          <p:nvPr/>
        </p:nvSpPr>
        <p:spPr>
          <a:xfrm>
            <a:off x="17056255" y="2544873"/>
            <a:ext cx="3810" cy="6350"/>
          </a:xfrm>
          <a:custGeom>
            <a:avLst/>
            <a:gdLst/>
            <a:ahLst/>
            <a:cxnLst/>
            <a:rect l="l" t="t" r="r" b="b"/>
            <a:pathLst>
              <a:path w="3809" h="6350">
                <a:moveTo>
                  <a:pt x="1691" y="5921"/>
                </a:moveTo>
                <a:lnTo>
                  <a:pt x="0" y="5921"/>
                </a:lnTo>
                <a:lnTo>
                  <a:pt x="845" y="5075"/>
                </a:lnTo>
                <a:lnTo>
                  <a:pt x="3383" y="0"/>
                </a:lnTo>
                <a:lnTo>
                  <a:pt x="3383" y="1691"/>
                </a:lnTo>
                <a:lnTo>
                  <a:pt x="2537" y="3383"/>
                </a:lnTo>
                <a:lnTo>
                  <a:pt x="1691" y="592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 descr=""/>
          <p:cNvSpPr/>
          <p:nvPr/>
        </p:nvSpPr>
        <p:spPr>
          <a:xfrm>
            <a:off x="16734825" y="2378237"/>
            <a:ext cx="7620" cy="7620"/>
          </a:xfrm>
          <a:custGeom>
            <a:avLst/>
            <a:gdLst/>
            <a:ahLst/>
            <a:cxnLst/>
            <a:rect l="l" t="t" r="r" b="b"/>
            <a:pathLst>
              <a:path w="7619" h="7619">
                <a:moveTo>
                  <a:pt x="2537" y="7612"/>
                </a:moveTo>
                <a:lnTo>
                  <a:pt x="845" y="5921"/>
                </a:lnTo>
                <a:lnTo>
                  <a:pt x="0" y="4229"/>
                </a:lnTo>
                <a:lnTo>
                  <a:pt x="2537" y="3383"/>
                </a:lnTo>
                <a:lnTo>
                  <a:pt x="7612" y="0"/>
                </a:lnTo>
                <a:lnTo>
                  <a:pt x="2537" y="761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 descr=""/>
          <p:cNvSpPr/>
          <p:nvPr/>
        </p:nvSpPr>
        <p:spPr>
          <a:xfrm>
            <a:off x="16957282" y="2504274"/>
            <a:ext cx="22860" cy="16510"/>
          </a:xfrm>
          <a:custGeom>
            <a:avLst/>
            <a:gdLst/>
            <a:ahLst/>
            <a:cxnLst/>
            <a:rect l="l" t="t" r="r" b="b"/>
            <a:pathLst>
              <a:path w="22859" h="16510">
                <a:moveTo>
                  <a:pt x="2540" y="6769"/>
                </a:moveTo>
                <a:lnTo>
                  <a:pt x="1689" y="3390"/>
                </a:lnTo>
                <a:lnTo>
                  <a:pt x="0" y="0"/>
                </a:lnTo>
                <a:lnTo>
                  <a:pt x="2540" y="6769"/>
                </a:lnTo>
                <a:close/>
              </a:path>
              <a:path w="22859" h="16510">
                <a:moveTo>
                  <a:pt x="22834" y="10160"/>
                </a:moveTo>
                <a:lnTo>
                  <a:pt x="21145" y="13538"/>
                </a:lnTo>
                <a:lnTo>
                  <a:pt x="20307" y="16078"/>
                </a:lnTo>
                <a:lnTo>
                  <a:pt x="22834" y="1016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 descr=""/>
          <p:cNvSpPr/>
          <p:nvPr/>
        </p:nvSpPr>
        <p:spPr>
          <a:xfrm>
            <a:off x="17346389" y="183207"/>
            <a:ext cx="11430" cy="13970"/>
          </a:xfrm>
          <a:custGeom>
            <a:avLst/>
            <a:gdLst/>
            <a:ahLst/>
            <a:cxnLst/>
            <a:rect l="l" t="t" r="r" b="b"/>
            <a:pathLst>
              <a:path w="11430" h="13969">
                <a:moveTo>
                  <a:pt x="9304" y="13533"/>
                </a:moveTo>
                <a:lnTo>
                  <a:pt x="8458" y="7612"/>
                </a:lnTo>
                <a:lnTo>
                  <a:pt x="0" y="0"/>
                </a:lnTo>
                <a:lnTo>
                  <a:pt x="4229" y="3383"/>
                </a:lnTo>
                <a:lnTo>
                  <a:pt x="7612" y="6766"/>
                </a:lnTo>
                <a:lnTo>
                  <a:pt x="10996" y="9304"/>
                </a:lnTo>
                <a:lnTo>
                  <a:pt x="9304" y="1353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 descr=""/>
          <p:cNvSpPr/>
          <p:nvPr/>
        </p:nvSpPr>
        <p:spPr>
          <a:xfrm>
            <a:off x="15676640" y="1345"/>
            <a:ext cx="4445" cy="21590"/>
          </a:xfrm>
          <a:custGeom>
            <a:avLst/>
            <a:gdLst/>
            <a:ahLst/>
            <a:cxnLst/>
            <a:rect l="l" t="t" r="r" b="b"/>
            <a:pathLst>
              <a:path w="4444" h="21590">
                <a:moveTo>
                  <a:pt x="2540" y="21158"/>
                </a:moveTo>
                <a:lnTo>
                  <a:pt x="838" y="18618"/>
                </a:lnTo>
                <a:lnTo>
                  <a:pt x="838" y="19456"/>
                </a:lnTo>
                <a:lnTo>
                  <a:pt x="2540" y="21158"/>
                </a:lnTo>
                <a:close/>
              </a:path>
              <a:path w="4444" h="21590">
                <a:moveTo>
                  <a:pt x="4229" y="2540"/>
                </a:moveTo>
                <a:lnTo>
                  <a:pt x="838" y="0"/>
                </a:lnTo>
                <a:lnTo>
                  <a:pt x="0" y="1701"/>
                </a:lnTo>
                <a:lnTo>
                  <a:pt x="4229" y="254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 descr=""/>
          <p:cNvSpPr/>
          <p:nvPr/>
        </p:nvSpPr>
        <p:spPr>
          <a:xfrm>
            <a:off x="18233705" y="2000134"/>
            <a:ext cx="5080" cy="5080"/>
          </a:xfrm>
          <a:custGeom>
            <a:avLst/>
            <a:gdLst/>
            <a:ahLst/>
            <a:cxnLst/>
            <a:rect l="l" t="t" r="r" b="b"/>
            <a:pathLst>
              <a:path w="5080" h="5080">
                <a:moveTo>
                  <a:pt x="845" y="5075"/>
                </a:moveTo>
                <a:lnTo>
                  <a:pt x="0" y="1691"/>
                </a:lnTo>
                <a:lnTo>
                  <a:pt x="845" y="0"/>
                </a:lnTo>
                <a:lnTo>
                  <a:pt x="5075" y="0"/>
                </a:lnTo>
                <a:lnTo>
                  <a:pt x="5075" y="3383"/>
                </a:lnTo>
                <a:lnTo>
                  <a:pt x="2537" y="4229"/>
                </a:lnTo>
                <a:lnTo>
                  <a:pt x="845" y="507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 descr=""/>
          <p:cNvSpPr/>
          <p:nvPr/>
        </p:nvSpPr>
        <p:spPr>
          <a:xfrm>
            <a:off x="16585096" y="1217713"/>
            <a:ext cx="14604" cy="22225"/>
          </a:xfrm>
          <a:custGeom>
            <a:avLst/>
            <a:gdLst/>
            <a:ahLst/>
            <a:cxnLst/>
            <a:rect l="l" t="t" r="r" b="b"/>
            <a:pathLst>
              <a:path w="14605" h="22225">
                <a:moveTo>
                  <a:pt x="10998" y="19456"/>
                </a:moveTo>
                <a:lnTo>
                  <a:pt x="5080" y="19456"/>
                </a:lnTo>
                <a:lnTo>
                  <a:pt x="0" y="21145"/>
                </a:lnTo>
                <a:lnTo>
                  <a:pt x="850" y="21145"/>
                </a:lnTo>
                <a:lnTo>
                  <a:pt x="2540" y="21996"/>
                </a:lnTo>
                <a:lnTo>
                  <a:pt x="4229" y="21996"/>
                </a:lnTo>
                <a:lnTo>
                  <a:pt x="10998" y="19456"/>
                </a:lnTo>
                <a:close/>
              </a:path>
              <a:path w="14605" h="22225">
                <a:moveTo>
                  <a:pt x="14389" y="0"/>
                </a:moveTo>
                <a:lnTo>
                  <a:pt x="10998" y="4229"/>
                </a:lnTo>
                <a:lnTo>
                  <a:pt x="12687" y="3378"/>
                </a:lnTo>
                <a:lnTo>
                  <a:pt x="14389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 descr=""/>
          <p:cNvSpPr/>
          <p:nvPr/>
        </p:nvSpPr>
        <p:spPr>
          <a:xfrm>
            <a:off x="16709449" y="2016205"/>
            <a:ext cx="5080" cy="1905"/>
          </a:xfrm>
          <a:custGeom>
            <a:avLst/>
            <a:gdLst/>
            <a:ahLst/>
            <a:cxnLst/>
            <a:rect l="l" t="t" r="r" b="b"/>
            <a:pathLst>
              <a:path w="5080" h="1905">
                <a:moveTo>
                  <a:pt x="3383" y="1691"/>
                </a:moveTo>
                <a:lnTo>
                  <a:pt x="2537" y="845"/>
                </a:lnTo>
                <a:lnTo>
                  <a:pt x="0" y="845"/>
                </a:lnTo>
                <a:lnTo>
                  <a:pt x="2537" y="0"/>
                </a:lnTo>
                <a:lnTo>
                  <a:pt x="5075" y="0"/>
                </a:lnTo>
                <a:lnTo>
                  <a:pt x="3383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 descr=""/>
          <p:cNvSpPr/>
          <p:nvPr/>
        </p:nvSpPr>
        <p:spPr>
          <a:xfrm>
            <a:off x="16582569" y="1613572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69">
                <a:moveTo>
                  <a:pt x="3383" y="845"/>
                </a:moveTo>
                <a:lnTo>
                  <a:pt x="845" y="845"/>
                </a:lnTo>
                <a:lnTo>
                  <a:pt x="0" y="0"/>
                </a:lnTo>
                <a:lnTo>
                  <a:pt x="1691" y="0"/>
                </a:lnTo>
                <a:lnTo>
                  <a:pt x="3383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 descr=""/>
          <p:cNvSpPr/>
          <p:nvPr/>
        </p:nvSpPr>
        <p:spPr>
          <a:xfrm>
            <a:off x="16761046" y="786312"/>
            <a:ext cx="19685" cy="8890"/>
          </a:xfrm>
          <a:custGeom>
            <a:avLst/>
            <a:gdLst/>
            <a:ahLst/>
            <a:cxnLst/>
            <a:rect l="l" t="t" r="r" b="b"/>
            <a:pathLst>
              <a:path w="19684" h="8890">
                <a:moveTo>
                  <a:pt x="19455" y="8458"/>
                </a:moveTo>
                <a:lnTo>
                  <a:pt x="8458" y="6767"/>
                </a:lnTo>
                <a:lnTo>
                  <a:pt x="4229" y="5075"/>
                </a:lnTo>
                <a:lnTo>
                  <a:pt x="0" y="0"/>
                </a:lnTo>
                <a:lnTo>
                  <a:pt x="17763" y="5921"/>
                </a:lnTo>
                <a:lnTo>
                  <a:pt x="19455" y="845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 descr=""/>
          <p:cNvSpPr/>
          <p:nvPr/>
        </p:nvSpPr>
        <p:spPr>
          <a:xfrm>
            <a:off x="16682381" y="1923160"/>
            <a:ext cx="2540" cy="1905"/>
          </a:xfrm>
          <a:custGeom>
            <a:avLst/>
            <a:gdLst/>
            <a:ahLst/>
            <a:cxnLst/>
            <a:rect l="l" t="t" r="r" b="b"/>
            <a:pathLst>
              <a:path w="2540" h="1905">
                <a:moveTo>
                  <a:pt x="2537" y="845"/>
                </a:moveTo>
                <a:lnTo>
                  <a:pt x="2114" y="845"/>
                </a:lnTo>
                <a:lnTo>
                  <a:pt x="2537" y="0"/>
                </a:lnTo>
                <a:lnTo>
                  <a:pt x="2537" y="845"/>
                </a:lnTo>
                <a:close/>
              </a:path>
              <a:path w="2540" h="1905">
                <a:moveTo>
                  <a:pt x="1691" y="1691"/>
                </a:moveTo>
                <a:lnTo>
                  <a:pt x="0" y="1691"/>
                </a:lnTo>
                <a:lnTo>
                  <a:pt x="1691" y="845"/>
                </a:lnTo>
                <a:lnTo>
                  <a:pt x="2114" y="845"/>
                </a:lnTo>
                <a:lnTo>
                  <a:pt x="1691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 descr=""/>
          <p:cNvSpPr/>
          <p:nvPr/>
        </p:nvSpPr>
        <p:spPr>
          <a:xfrm>
            <a:off x="16674768" y="2016205"/>
            <a:ext cx="1270" cy="1905"/>
          </a:xfrm>
          <a:custGeom>
            <a:avLst/>
            <a:gdLst/>
            <a:ahLst/>
            <a:cxnLst/>
            <a:rect l="l" t="t" r="r" b="b"/>
            <a:pathLst>
              <a:path w="1269" h="1905">
                <a:moveTo>
                  <a:pt x="0" y="1691"/>
                </a:moveTo>
                <a:lnTo>
                  <a:pt x="845" y="0"/>
                </a:lnTo>
                <a:lnTo>
                  <a:pt x="0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 descr=""/>
          <p:cNvSpPr/>
          <p:nvPr/>
        </p:nvSpPr>
        <p:spPr>
          <a:xfrm>
            <a:off x="16583414" y="1639794"/>
            <a:ext cx="4445" cy="1270"/>
          </a:xfrm>
          <a:custGeom>
            <a:avLst/>
            <a:gdLst/>
            <a:ahLst/>
            <a:cxnLst/>
            <a:rect l="l" t="t" r="r" b="b"/>
            <a:pathLst>
              <a:path w="4444" h="1269">
                <a:moveTo>
                  <a:pt x="3383" y="845"/>
                </a:moveTo>
                <a:lnTo>
                  <a:pt x="0" y="0"/>
                </a:lnTo>
                <a:lnTo>
                  <a:pt x="4229" y="0"/>
                </a:lnTo>
                <a:lnTo>
                  <a:pt x="3383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 descr=""/>
          <p:cNvSpPr/>
          <p:nvPr/>
        </p:nvSpPr>
        <p:spPr>
          <a:xfrm>
            <a:off x="16596948" y="1123814"/>
            <a:ext cx="3810" cy="2540"/>
          </a:xfrm>
          <a:custGeom>
            <a:avLst/>
            <a:gdLst/>
            <a:ahLst/>
            <a:cxnLst/>
            <a:rect l="l" t="t" r="r" b="b"/>
            <a:pathLst>
              <a:path w="3809" h="2540">
                <a:moveTo>
                  <a:pt x="3383" y="2537"/>
                </a:moveTo>
                <a:lnTo>
                  <a:pt x="0" y="0"/>
                </a:lnTo>
                <a:lnTo>
                  <a:pt x="2537" y="845"/>
                </a:lnTo>
                <a:lnTo>
                  <a:pt x="3383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 descr=""/>
          <p:cNvSpPr/>
          <p:nvPr/>
        </p:nvSpPr>
        <p:spPr>
          <a:xfrm>
            <a:off x="16668001" y="788003"/>
            <a:ext cx="6985" cy="3810"/>
          </a:xfrm>
          <a:custGeom>
            <a:avLst/>
            <a:gdLst/>
            <a:ahLst/>
            <a:cxnLst/>
            <a:rect l="l" t="t" r="r" b="b"/>
            <a:pathLst>
              <a:path w="6984" h="3809">
                <a:moveTo>
                  <a:pt x="6766" y="3383"/>
                </a:moveTo>
                <a:lnTo>
                  <a:pt x="5921" y="2537"/>
                </a:lnTo>
                <a:lnTo>
                  <a:pt x="4229" y="1691"/>
                </a:lnTo>
                <a:lnTo>
                  <a:pt x="0" y="0"/>
                </a:lnTo>
                <a:lnTo>
                  <a:pt x="1691" y="0"/>
                </a:lnTo>
                <a:lnTo>
                  <a:pt x="3383" y="845"/>
                </a:lnTo>
                <a:lnTo>
                  <a:pt x="5921" y="1691"/>
                </a:lnTo>
                <a:lnTo>
                  <a:pt x="6766" y="2537"/>
                </a:lnTo>
                <a:lnTo>
                  <a:pt x="6766" y="338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 descr=""/>
          <p:cNvSpPr/>
          <p:nvPr/>
        </p:nvSpPr>
        <p:spPr>
          <a:xfrm>
            <a:off x="16583414" y="1038381"/>
            <a:ext cx="5080" cy="3810"/>
          </a:xfrm>
          <a:custGeom>
            <a:avLst/>
            <a:gdLst/>
            <a:ahLst/>
            <a:cxnLst/>
            <a:rect l="l" t="t" r="r" b="b"/>
            <a:pathLst>
              <a:path w="5080" h="3809">
                <a:moveTo>
                  <a:pt x="1691" y="3383"/>
                </a:moveTo>
                <a:lnTo>
                  <a:pt x="0" y="1691"/>
                </a:lnTo>
                <a:lnTo>
                  <a:pt x="1691" y="845"/>
                </a:lnTo>
                <a:lnTo>
                  <a:pt x="2537" y="0"/>
                </a:lnTo>
                <a:lnTo>
                  <a:pt x="5075" y="1691"/>
                </a:lnTo>
                <a:lnTo>
                  <a:pt x="5075" y="2537"/>
                </a:lnTo>
                <a:lnTo>
                  <a:pt x="1691" y="338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 descr=""/>
          <p:cNvSpPr/>
          <p:nvPr/>
        </p:nvSpPr>
        <p:spPr>
          <a:xfrm>
            <a:off x="16651084" y="764323"/>
            <a:ext cx="25400" cy="27305"/>
          </a:xfrm>
          <a:custGeom>
            <a:avLst/>
            <a:gdLst/>
            <a:ahLst/>
            <a:cxnLst/>
            <a:rect l="l" t="t" r="r" b="b"/>
            <a:pathLst>
              <a:path w="25400" h="27304">
                <a:moveTo>
                  <a:pt x="1689" y="850"/>
                </a:moveTo>
                <a:lnTo>
                  <a:pt x="838" y="0"/>
                </a:lnTo>
                <a:lnTo>
                  <a:pt x="0" y="0"/>
                </a:lnTo>
                <a:lnTo>
                  <a:pt x="0" y="850"/>
                </a:lnTo>
                <a:lnTo>
                  <a:pt x="1689" y="850"/>
                </a:lnTo>
                <a:close/>
              </a:path>
              <a:path w="25400" h="27304">
                <a:moveTo>
                  <a:pt x="25374" y="27076"/>
                </a:moveTo>
                <a:lnTo>
                  <a:pt x="23672" y="25374"/>
                </a:lnTo>
                <a:lnTo>
                  <a:pt x="21145" y="23685"/>
                </a:lnTo>
                <a:lnTo>
                  <a:pt x="21983" y="24536"/>
                </a:lnTo>
                <a:lnTo>
                  <a:pt x="21983" y="25374"/>
                </a:lnTo>
                <a:lnTo>
                  <a:pt x="22834" y="25374"/>
                </a:lnTo>
                <a:lnTo>
                  <a:pt x="24523" y="27076"/>
                </a:lnTo>
                <a:lnTo>
                  <a:pt x="25374" y="2707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 descr=""/>
          <p:cNvSpPr/>
          <p:nvPr/>
        </p:nvSpPr>
        <p:spPr>
          <a:xfrm>
            <a:off x="16646008" y="844677"/>
            <a:ext cx="6350" cy="2540"/>
          </a:xfrm>
          <a:custGeom>
            <a:avLst/>
            <a:gdLst/>
            <a:ahLst/>
            <a:cxnLst/>
            <a:rect l="l" t="t" r="r" b="b"/>
            <a:pathLst>
              <a:path w="6350" h="2540">
                <a:moveTo>
                  <a:pt x="5921" y="2537"/>
                </a:moveTo>
                <a:lnTo>
                  <a:pt x="3383" y="1691"/>
                </a:lnTo>
                <a:lnTo>
                  <a:pt x="0" y="0"/>
                </a:lnTo>
                <a:lnTo>
                  <a:pt x="5921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 descr=""/>
          <p:cNvSpPr/>
          <p:nvPr/>
        </p:nvSpPr>
        <p:spPr>
          <a:xfrm>
            <a:off x="16580031" y="1034151"/>
            <a:ext cx="8890" cy="4445"/>
          </a:xfrm>
          <a:custGeom>
            <a:avLst/>
            <a:gdLst/>
            <a:ahLst/>
            <a:cxnLst/>
            <a:rect l="l" t="t" r="r" b="b"/>
            <a:pathLst>
              <a:path w="8890" h="4444">
                <a:moveTo>
                  <a:pt x="6766" y="4229"/>
                </a:moveTo>
                <a:lnTo>
                  <a:pt x="5075" y="3383"/>
                </a:lnTo>
                <a:lnTo>
                  <a:pt x="0" y="0"/>
                </a:lnTo>
                <a:lnTo>
                  <a:pt x="8458" y="1691"/>
                </a:lnTo>
                <a:lnTo>
                  <a:pt x="8458" y="2537"/>
                </a:lnTo>
                <a:lnTo>
                  <a:pt x="6766" y="422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 descr=""/>
          <p:cNvSpPr/>
          <p:nvPr/>
        </p:nvSpPr>
        <p:spPr>
          <a:xfrm>
            <a:off x="16630777" y="860754"/>
            <a:ext cx="14604" cy="24130"/>
          </a:xfrm>
          <a:custGeom>
            <a:avLst/>
            <a:gdLst/>
            <a:ahLst/>
            <a:cxnLst/>
            <a:rect l="l" t="t" r="r" b="b"/>
            <a:pathLst>
              <a:path w="14605" h="24130">
                <a:moveTo>
                  <a:pt x="2540" y="23685"/>
                </a:moveTo>
                <a:lnTo>
                  <a:pt x="1689" y="22834"/>
                </a:lnTo>
                <a:lnTo>
                  <a:pt x="0" y="22834"/>
                </a:lnTo>
                <a:lnTo>
                  <a:pt x="850" y="23685"/>
                </a:lnTo>
                <a:lnTo>
                  <a:pt x="2540" y="23685"/>
                </a:lnTo>
                <a:close/>
              </a:path>
              <a:path w="14605" h="24130">
                <a:moveTo>
                  <a:pt x="14376" y="0"/>
                </a:moveTo>
                <a:lnTo>
                  <a:pt x="10998" y="0"/>
                </a:lnTo>
                <a:lnTo>
                  <a:pt x="9309" y="850"/>
                </a:lnTo>
                <a:lnTo>
                  <a:pt x="8458" y="1689"/>
                </a:lnTo>
                <a:lnTo>
                  <a:pt x="14376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 descr=""/>
          <p:cNvSpPr/>
          <p:nvPr/>
        </p:nvSpPr>
        <p:spPr>
          <a:xfrm>
            <a:off x="16578340" y="1630489"/>
            <a:ext cx="2540" cy="1270"/>
          </a:xfrm>
          <a:custGeom>
            <a:avLst/>
            <a:gdLst/>
            <a:ahLst/>
            <a:cxnLst/>
            <a:rect l="l" t="t" r="r" b="b"/>
            <a:pathLst>
              <a:path w="2540" h="1269">
                <a:moveTo>
                  <a:pt x="1691" y="845"/>
                </a:moveTo>
                <a:lnTo>
                  <a:pt x="0" y="0"/>
                </a:lnTo>
                <a:lnTo>
                  <a:pt x="2537" y="0"/>
                </a:lnTo>
                <a:lnTo>
                  <a:pt x="1691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 descr=""/>
          <p:cNvSpPr/>
          <p:nvPr/>
        </p:nvSpPr>
        <p:spPr>
          <a:xfrm>
            <a:off x="16776269" y="1770061"/>
            <a:ext cx="45720" cy="13970"/>
          </a:xfrm>
          <a:custGeom>
            <a:avLst/>
            <a:gdLst/>
            <a:ahLst/>
            <a:cxnLst/>
            <a:rect l="l" t="t" r="r" b="b"/>
            <a:pathLst>
              <a:path w="45719" h="13969">
                <a:moveTo>
                  <a:pt x="1689" y="5918"/>
                </a:moveTo>
                <a:lnTo>
                  <a:pt x="0" y="5918"/>
                </a:lnTo>
                <a:lnTo>
                  <a:pt x="838" y="6769"/>
                </a:lnTo>
                <a:lnTo>
                  <a:pt x="1689" y="5918"/>
                </a:lnTo>
                <a:close/>
              </a:path>
              <a:path w="45719" h="13969">
                <a:moveTo>
                  <a:pt x="4229" y="6769"/>
                </a:moveTo>
                <a:lnTo>
                  <a:pt x="3378" y="5918"/>
                </a:lnTo>
                <a:lnTo>
                  <a:pt x="1689" y="6769"/>
                </a:lnTo>
                <a:lnTo>
                  <a:pt x="4229" y="6769"/>
                </a:lnTo>
                <a:close/>
              </a:path>
              <a:path w="45719" h="13969">
                <a:moveTo>
                  <a:pt x="45669" y="0"/>
                </a:moveTo>
                <a:lnTo>
                  <a:pt x="37680" y="977"/>
                </a:lnTo>
                <a:lnTo>
                  <a:pt x="28016" y="2755"/>
                </a:lnTo>
                <a:lnTo>
                  <a:pt x="17246" y="5473"/>
                </a:lnTo>
                <a:lnTo>
                  <a:pt x="5918" y="9309"/>
                </a:lnTo>
                <a:lnTo>
                  <a:pt x="14960" y="7683"/>
                </a:lnTo>
                <a:lnTo>
                  <a:pt x="25425" y="6337"/>
                </a:lnTo>
                <a:lnTo>
                  <a:pt x="36372" y="4229"/>
                </a:lnTo>
                <a:lnTo>
                  <a:pt x="38912" y="5080"/>
                </a:lnTo>
                <a:lnTo>
                  <a:pt x="31292" y="8458"/>
                </a:lnTo>
                <a:lnTo>
                  <a:pt x="25374" y="10147"/>
                </a:lnTo>
                <a:lnTo>
                  <a:pt x="29603" y="9309"/>
                </a:lnTo>
                <a:lnTo>
                  <a:pt x="21996" y="13538"/>
                </a:lnTo>
                <a:lnTo>
                  <a:pt x="32981" y="10998"/>
                </a:lnTo>
                <a:lnTo>
                  <a:pt x="40132" y="7188"/>
                </a:lnTo>
                <a:lnTo>
                  <a:pt x="42608" y="4648"/>
                </a:lnTo>
                <a:lnTo>
                  <a:pt x="40474" y="3390"/>
                </a:lnTo>
                <a:lnTo>
                  <a:pt x="33832" y="3390"/>
                </a:lnTo>
                <a:lnTo>
                  <a:pt x="37211" y="1689"/>
                </a:lnTo>
                <a:lnTo>
                  <a:pt x="42291" y="850"/>
                </a:lnTo>
                <a:lnTo>
                  <a:pt x="45669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 descr=""/>
          <p:cNvSpPr/>
          <p:nvPr/>
        </p:nvSpPr>
        <p:spPr>
          <a:xfrm>
            <a:off x="16854938" y="448810"/>
            <a:ext cx="12065" cy="6985"/>
          </a:xfrm>
          <a:custGeom>
            <a:avLst/>
            <a:gdLst/>
            <a:ahLst/>
            <a:cxnLst/>
            <a:rect l="l" t="t" r="r" b="b"/>
            <a:pathLst>
              <a:path w="12065" h="6984">
                <a:moveTo>
                  <a:pt x="11842" y="6766"/>
                </a:moveTo>
                <a:lnTo>
                  <a:pt x="0" y="0"/>
                </a:lnTo>
                <a:lnTo>
                  <a:pt x="9304" y="0"/>
                </a:lnTo>
                <a:lnTo>
                  <a:pt x="11842" y="676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 descr=""/>
          <p:cNvSpPr/>
          <p:nvPr/>
        </p:nvSpPr>
        <p:spPr>
          <a:xfrm>
            <a:off x="16764430" y="576536"/>
            <a:ext cx="13970" cy="11430"/>
          </a:xfrm>
          <a:custGeom>
            <a:avLst/>
            <a:gdLst/>
            <a:ahLst/>
            <a:cxnLst/>
            <a:rect l="l" t="t" r="r" b="b"/>
            <a:pathLst>
              <a:path w="13969" h="11429">
                <a:moveTo>
                  <a:pt x="10996" y="10996"/>
                </a:moveTo>
                <a:lnTo>
                  <a:pt x="10150" y="3383"/>
                </a:lnTo>
                <a:lnTo>
                  <a:pt x="0" y="0"/>
                </a:lnTo>
                <a:lnTo>
                  <a:pt x="4229" y="845"/>
                </a:lnTo>
                <a:lnTo>
                  <a:pt x="9304" y="2537"/>
                </a:lnTo>
                <a:lnTo>
                  <a:pt x="13533" y="3383"/>
                </a:lnTo>
                <a:lnTo>
                  <a:pt x="10996" y="1099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 descr=""/>
          <p:cNvSpPr/>
          <p:nvPr/>
        </p:nvSpPr>
        <p:spPr>
          <a:xfrm>
            <a:off x="16780502" y="1775979"/>
            <a:ext cx="4445" cy="1905"/>
          </a:xfrm>
          <a:custGeom>
            <a:avLst/>
            <a:gdLst/>
            <a:ahLst/>
            <a:cxnLst/>
            <a:rect l="l" t="t" r="r" b="b"/>
            <a:pathLst>
              <a:path w="4444" h="1905">
                <a:moveTo>
                  <a:pt x="0" y="1691"/>
                </a:moveTo>
                <a:lnTo>
                  <a:pt x="0" y="0"/>
                </a:lnTo>
                <a:lnTo>
                  <a:pt x="4229" y="845"/>
                </a:lnTo>
                <a:lnTo>
                  <a:pt x="0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 descr=""/>
          <p:cNvSpPr/>
          <p:nvPr/>
        </p:nvSpPr>
        <p:spPr>
          <a:xfrm>
            <a:off x="16715370" y="897121"/>
            <a:ext cx="13970" cy="5080"/>
          </a:xfrm>
          <a:custGeom>
            <a:avLst/>
            <a:gdLst/>
            <a:ahLst/>
            <a:cxnLst/>
            <a:rect l="l" t="t" r="r" b="b"/>
            <a:pathLst>
              <a:path w="13969" h="5080">
                <a:moveTo>
                  <a:pt x="3383" y="4229"/>
                </a:moveTo>
                <a:lnTo>
                  <a:pt x="0" y="4229"/>
                </a:lnTo>
                <a:lnTo>
                  <a:pt x="0" y="0"/>
                </a:lnTo>
                <a:lnTo>
                  <a:pt x="3383" y="4229"/>
                </a:lnTo>
                <a:close/>
              </a:path>
              <a:path w="13969" h="5080">
                <a:moveTo>
                  <a:pt x="5075" y="4370"/>
                </a:moveTo>
                <a:lnTo>
                  <a:pt x="3383" y="4229"/>
                </a:lnTo>
                <a:lnTo>
                  <a:pt x="4229" y="4229"/>
                </a:lnTo>
                <a:lnTo>
                  <a:pt x="5075" y="4370"/>
                </a:lnTo>
                <a:close/>
              </a:path>
              <a:path w="13969" h="5080">
                <a:moveTo>
                  <a:pt x="13533" y="5075"/>
                </a:moveTo>
                <a:lnTo>
                  <a:pt x="9304" y="5075"/>
                </a:lnTo>
                <a:lnTo>
                  <a:pt x="5075" y="4370"/>
                </a:lnTo>
                <a:lnTo>
                  <a:pt x="13533" y="507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 descr=""/>
          <p:cNvSpPr/>
          <p:nvPr/>
        </p:nvSpPr>
        <p:spPr>
          <a:xfrm>
            <a:off x="16787269" y="1784437"/>
            <a:ext cx="20320" cy="5080"/>
          </a:xfrm>
          <a:custGeom>
            <a:avLst/>
            <a:gdLst/>
            <a:ahLst/>
            <a:cxnLst/>
            <a:rect l="l" t="t" r="r" b="b"/>
            <a:pathLst>
              <a:path w="20319" h="5080">
                <a:moveTo>
                  <a:pt x="5075" y="5075"/>
                </a:moveTo>
                <a:lnTo>
                  <a:pt x="0" y="4229"/>
                </a:lnTo>
                <a:lnTo>
                  <a:pt x="17763" y="0"/>
                </a:lnTo>
                <a:lnTo>
                  <a:pt x="20300" y="845"/>
                </a:lnTo>
                <a:lnTo>
                  <a:pt x="10150" y="4229"/>
                </a:lnTo>
                <a:lnTo>
                  <a:pt x="5075" y="507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 descr=""/>
          <p:cNvSpPr/>
          <p:nvPr/>
        </p:nvSpPr>
        <p:spPr>
          <a:xfrm>
            <a:off x="16788961" y="2122785"/>
            <a:ext cx="1270" cy="1905"/>
          </a:xfrm>
          <a:custGeom>
            <a:avLst/>
            <a:gdLst/>
            <a:ahLst/>
            <a:cxnLst/>
            <a:rect l="l" t="t" r="r" b="b"/>
            <a:pathLst>
              <a:path w="1269" h="1905">
                <a:moveTo>
                  <a:pt x="423" y="845"/>
                </a:moveTo>
                <a:lnTo>
                  <a:pt x="0" y="1691"/>
                </a:lnTo>
                <a:lnTo>
                  <a:pt x="845" y="0"/>
                </a:lnTo>
                <a:lnTo>
                  <a:pt x="1268" y="0"/>
                </a:lnTo>
                <a:lnTo>
                  <a:pt x="845" y="845"/>
                </a:lnTo>
                <a:lnTo>
                  <a:pt x="423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 descr=""/>
          <p:cNvSpPr/>
          <p:nvPr/>
        </p:nvSpPr>
        <p:spPr>
          <a:xfrm>
            <a:off x="16953059" y="2239515"/>
            <a:ext cx="6985" cy="7620"/>
          </a:xfrm>
          <a:custGeom>
            <a:avLst/>
            <a:gdLst/>
            <a:ahLst/>
            <a:cxnLst/>
            <a:rect l="l" t="t" r="r" b="b"/>
            <a:pathLst>
              <a:path w="6984" h="7619">
                <a:moveTo>
                  <a:pt x="0" y="7612"/>
                </a:moveTo>
                <a:lnTo>
                  <a:pt x="3383" y="0"/>
                </a:lnTo>
                <a:lnTo>
                  <a:pt x="5075" y="845"/>
                </a:lnTo>
                <a:lnTo>
                  <a:pt x="6766" y="2537"/>
                </a:lnTo>
                <a:lnTo>
                  <a:pt x="4229" y="3383"/>
                </a:lnTo>
                <a:lnTo>
                  <a:pt x="2537" y="5920"/>
                </a:lnTo>
                <a:lnTo>
                  <a:pt x="0" y="761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 descr=""/>
          <p:cNvSpPr/>
          <p:nvPr/>
        </p:nvSpPr>
        <p:spPr>
          <a:xfrm>
            <a:off x="16754279" y="2079646"/>
            <a:ext cx="5080" cy="4445"/>
          </a:xfrm>
          <a:custGeom>
            <a:avLst/>
            <a:gdLst/>
            <a:ahLst/>
            <a:cxnLst/>
            <a:rect l="l" t="t" r="r" b="b"/>
            <a:pathLst>
              <a:path w="5080" h="4444">
                <a:moveTo>
                  <a:pt x="0" y="4229"/>
                </a:moveTo>
                <a:lnTo>
                  <a:pt x="5075" y="0"/>
                </a:lnTo>
                <a:lnTo>
                  <a:pt x="2537" y="1691"/>
                </a:lnTo>
                <a:lnTo>
                  <a:pt x="1691" y="3383"/>
                </a:lnTo>
                <a:lnTo>
                  <a:pt x="0" y="422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 descr=""/>
          <p:cNvSpPr/>
          <p:nvPr/>
        </p:nvSpPr>
        <p:spPr>
          <a:xfrm>
            <a:off x="16707756" y="2017897"/>
            <a:ext cx="5080" cy="3810"/>
          </a:xfrm>
          <a:custGeom>
            <a:avLst/>
            <a:gdLst/>
            <a:ahLst/>
            <a:cxnLst/>
            <a:rect l="l" t="t" r="r" b="b"/>
            <a:pathLst>
              <a:path w="5080" h="3810">
                <a:moveTo>
                  <a:pt x="2537" y="1691"/>
                </a:moveTo>
                <a:lnTo>
                  <a:pt x="4229" y="0"/>
                </a:lnTo>
                <a:lnTo>
                  <a:pt x="5075" y="0"/>
                </a:lnTo>
                <a:lnTo>
                  <a:pt x="5075" y="845"/>
                </a:lnTo>
                <a:lnTo>
                  <a:pt x="4229" y="845"/>
                </a:lnTo>
                <a:lnTo>
                  <a:pt x="2537" y="1691"/>
                </a:lnTo>
                <a:close/>
              </a:path>
              <a:path w="5080" h="3810">
                <a:moveTo>
                  <a:pt x="0" y="3383"/>
                </a:moveTo>
                <a:lnTo>
                  <a:pt x="845" y="2537"/>
                </a:lnTo>
                <a:lnTo>
                  <a:pt x="2537" y="1691"/>
                </a:lnTo>
                <a:lnTo>
                  <a:pt x="0" y="338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 descr=""/>
          <p:cNvSpPr/>
          <p:nvPr/>
        </p:nvSpPr>
        <p:spPr>
          <a:xfrm>
            <a:off x="16958980" y="2241206"/>
            <a:ext cx="4445" cy="5080"/>
          </a:xfrm>
          <a:custGeom>
            <a:avLst/>
            <a:gdLst/>
            <a:ahLst/>
            <a:cxnLst/>
            <a:rect l="l" t="t" r="r" b="b"/>
            <a:pathLst>
              <a:path w="4444" h="5080">
                <a:moveTo>
                  <a:pt x="2537" y="5075"/>
                </a:moveTo>
                <a:lnTo>
                  <a:pt x="845" y="2537"/>
                </a:lnTo>
                <a:lnTo>
                  <a:pt x="0" y="845"/>
                </a:lnTo>
                <a:lnTo>
                  <a:pt x="2537" y="0"/>
                </a:lnTo>
                <a:lnTo>
                  <a:pt x="4229" y="0"/>
                </a:lnTo>
                <a:lnTo>
                  <a:pt x="4229" y="3383"/>
                </a:lnTo>
                <a:lnTo>
                  <a:pt x="2537" y="507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 descr=""/>
          <p:cNvSpPr/>
          <p:nvPr/>
        </p:nvSpPr>
        <p:spPr>
          <a:xfrm>
            <a:off x="16838471" y="1983217"/>
            <a:ext cx="13335" cy="7620"/>
          </a:xfrm>
          <a:custGeom>
            <a:avLst/>
            <a:gdLst/>
            <a:ahLst/>
            <a:cxnLst/>
            <a:rect l="l" t="t" r="r" b="b"/>
            <a:pathLst>
              <a:path w="13334" h="7619">
                <a:moveTo>
                  <a:pt x="1242" y="7612"/>
                </a:moveTo>
                <a:lnTo>
                  <a:pt x="0" y="4282"/>
                </a:lnTo>
                <a:lnTo>
                  <a:pt x="2088" y="3171"/>
                </a:lnTo>
                <a:lnTo>
                  <a:pt x="6714" y="2379"/>
                </a:lnTo>
                <a:lnTo>
                  <a:pt x="13084" y="0"/>
                </a:lnTo>
                <a:lnTo>
                  <a:pt x="4625" y="5075"/>
                </a:lnTo>
                <a:lnTo>
                  <a:pt x="1242" y="761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 descr=""/>
          <p:cNvSpPr/>
          <p:nvPr/>
        </p:nvSpPr>
        <p:spPr>
          <a:xfrm>
            <a:off x="17415749" y="1040919"/>
            <a:ext cx="20320" cy="4445"/>
          </a:xfrm>
          <a:custGeom>
            <a:avLst/>
            <a:gdLst/>
            <a:ahLst/>
            <a:cxnLst/>
            <a:rect l="l" t="t" r="r" b="b"/>
            <a:pathLst>
              <a:path w="20319" h="4444">
                <a:moveTo>
                  <a:pt x="20300" y="4229"/>
                </a:moveTo>
                <a:lnTo>
                  <a:pt x="1691" y="3383"/>
                </a:lnTo>
                <a:lnTo>
                  <a:pt x="0" y="1691"/>
                </a:lnTo>
                <a:lnTo>
                  <a:pt x="10150" y="0"/>
                </a:lnTo>
                <a:lnTo>
                  <a:pt x="15225" y="845"/>
                </a:lnTo>
                <a:lnTo>
                  <a:pt x="20300" y="422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 descr=""/>
          <p:cNvSpPr/>
          <p:nvPr/>
        </p:nvSpPr>
        <p:spPr>
          <a:xfrm>
            <a:off x="16683226" y="1407180"/>
            <a:ext cx="10160" cy="3810"/>
          </a:xfrm>
          <a:custGeom>
            <a:avLst/>
            <a:gdLst/>
            <a:ahLst/>
            <a:cxnLst/>
            <a:rect l="l" t="t" r="r" b="b"/>
            <a:pathLst>
              <a:path w="10159" h="3809">
                <a:moveTo>
                  <a:pt x="0" y="3383"/>
                </a:moveTo>
                <a:lnTo>
                  <a:pt x="5921" y="0"/>
                </a:lnTo>
                <a:lnTo>
                  <a:pt x="10150" y="0"/>
                </a:lnTo>
                <a:lnTo>
                  <a:pt x="5075" y="2537"/>
                </a:lnTo>
                <a:lnTo>
                  <a:pt x="0" y="338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 descr=""/>
          <p:cNvSpPr/>
          <p:nvPr/>
        </p:nvSpPr>
        <p:spPr>
          <a:xfrm>
            <a:off x="17443663" y="941952"/>
            <a:ext cx="15240" cy="4445"/>
          </a:xfrm>
          <a:custGeom>
            <a:avLst/>
            <a:gdLst/>
            <a:ahLst/>
            <a:cxnLst/>
            <a:rect l="l" t="t" r="r" b="b"/>
            <a:pathLst>
              <a:path w="15240" h="4444">
                <a:moveTo>
                  <a:pt x="15225" y="4229"/>
                </a:moveTo>
                <a:lnTo>
                  <a:pt x="10996" y="845"/>
                </a:lnTo>
                <a:lnTo>
                  <a:pt x="0" y="845"/>
                </a:lnTo>
                <a:lnTo>
                  <a:pt x="4229" y="0"/>
                </a:lnTo>
                <a:lnTo>
                  <a:pt x="13533" y="0"/>
                </a:lnTo>
                <a:lnTo>
                  <a:pt x="15225" y="422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object 101" descr=""/>
          <p:cNvSpPr/>
          <p:nvPr/>
        </p:nvSpPr>
        <p:spPr>
          <a:xfrm>
            <a:off x="16687457" y="1097592"/>
            <a:ext cx="1905" cy="1270"/>
          </a:xfrm>
          <a:custGeom>
            <a:avLst/>
            <a:gdLst/>
            <a:ahLst/>
            <a:cxnLst/>
            <a:rect l="l" t="t" r="r" b="b"/>
            <a:pathLst>
              <a:path w="1905" h="1269">
                <a:moveTo>
                  <a:pt x="1691" y="845"/>
                </a:moveTo>
                <a:lnTo>
                  <a:pt x="845" y="845"/>
                </a:lnTo>
                <a:lnTo>
                  <a:pt x="0" y="0"/>
                </a:lnTo>
                <a:lnTo>
                  <a:pt x="845" y="0"/>
                </a:lnTo>
                <a:lnTo>
                  <a:pt x="1691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 descr=""/>
          <p:cNvSpPr/>
          <p:nvPr/>
        </p:nvSpPr>
        <p:spPr>
          <a:xfrm>
            <a:off x="17655976" y="1600884"/>
            <a:ext cx="2540" cy="6985"/>
          </a:xfrm>
          <a:custGeom>
            <a:avLst/>
            <a:gdLst/>
            <a:ahLst/>
            <a:cxnLst/>
            <a:rect l="l" t="t" r="r" b="b"/>
            <a:pathLst>
              <a:path w="2540" h="6984">
                <a:moveTo>
                  <a:pt x="1691" y="6766"/>
                </a:moveTo>
                <a:lnTo>
                  <a:pt x="0" y="0"/>
                </a:lnTo>
                <a:lnTo>
                  <a:pt x="1691" y="1691"/>
                </a:lnTo>
                <a:lnTo>
                  <a:pt x="2537" y="4229"/>
                </a:lnTo>
                <a:lnTo>
                  <a:pt x="1691" y="676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object 103" descr=""/>
          <p:cNvSpPr/>
          <p:nvPr/>
        </p:nvSpPr>
        <p:spPr>
          <a:xfrm>
            <a:off x="16684073" y="1422405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4">
                <a:moveTo>
                  <a:pt x="845" y="4229"/>
                </a:moveTo>
                <a:lnTo>
                  <a:pt x="0" y="2537"/>
                </a:lnTo>
                <a:lnTo>
                  <a:pt x="2537" y="0"/>
                </a:lnTo>
                <a:lnTo>
                  <a:pt x="845" y="422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object 104" descr=""/>
          <p:cNvSpPr/>
          <p:nvPr/>
        </p:nvSpPr>
        <p:spPr>
          <a:xfrm>
            <a:off x="17615374" y="821838"/>
            <a:ext cx="12065" cy="6350"/>
          </a:xfrm>
          <a:custGeom>
            <a:avLst/>
            <a:gdLst/>
            <a:ahLst/>
            <a:cxnLst/>
            <a:rect l="l" t="t" r="r" b="b"/>
            <a:pathLst>
              <a:path w="12065" h="6350">
                <a:moveTo>
                  <a:pt x="0" y="5921"/>
                </a:moveTo>
                <a:lnTo>
                  <a:pt x="7612" y="0"/>
                </a:lnTo>
                <a:lnTo>
                  <a:pt x="11842" y="845"/>
                </a:lnTo>
                <a:lnTo>
                  <a:pt x="0" y="592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" name="object 105" descr=""/>
          <p:cNvSpPr/>
          <p:nvPr/>
        </p:nvSpPr>
        <p:spPr>
          <a:xfrm>
            <a:off x="17664434" y="1621184"/>
            <a:ext cx="6985" cy="9525"/>
          </a:xfrm>
          <a:custGeom>
            <a:avLst/>
            <a:gdLst/>
            <a:ahLst/>
            <a:cxnLst/>
            <a:rect l="l" t="t" r="r" b="b"/>
            <a:pathLst>
              <a:path w="6984" h="9525">
                <a:moveTo>
                  <a:pt x="0" y="9304"/>
                </a:moveTo>
                <a:lnTo>
                  <a:pt x="3383" y="4229"/>
                </a:lnTo>
                <a:lnTo>
                  <a:pt x="6766" y="0"/>
                </a:lnTo>
                <a:lnTo>
                  <a:pt x="3383" y="7612"/>
                </a:lnTo>
                <a:lnTo>
                  <a:pt x="1691" y="8458"/>
                </a:lnTo>
                <a:lnTo>
                  <a:pt x="845" y="8458"/>
                </a:lnTo>
                <a:lnTo>
                  <a:pt x="0" y="930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" name="object 106" descr=""/>
          <p:cNvSpPr/>
          <p:nvPr/>
        </p:nvSpPr>
        <p:spPr>
          <a:xfrm>
            <a:off x="17719417" y="1169490"/>
            <a:ext cx="16510" cy="6985"/>
          </a:xfrm>
          <a:custGeom>
            <a:avLst/>
            <a:gdLst/>
            <a:ahLst/>
            <a:cxnLst/>
            <a:rect l="l" t="t" r="r" b="b"/>
            <a:pathLst>
              <a:path w="16509" h="6984">
                <a:moveTo>
                  <a:pt x="3383" y="6767"/>
                </a:moveTo>
                <a:lnTo>
                  <a:pt x="0" y="0"/>
                </a:lnTo>
                <a:lnTo>
                  <a:pt x="5789" y="4962"/>
                </a:lnTo>
                <a:lnTo>
                  <a:pt x="3383" y="6767"/>
                </a:lnTo>
                <a:close/>
              </a:path>
              <a:path w="16509" h="6984">
                <a:moveTo>
                  <a:pt x="6259" y="4962"/>
                </a:moveTo>
                <a:lnTo>
                  <a:pt x="5789" y="4962"/>
                </a:lnTo>
                <a:lnTo>
                  <a:pt x="6766" y="4229"/>
                </a:lnTo>
                <a:lnTo>
                  <a:pt x="11842" y="2537"/>
                </a:lnTo>
                <a:lnTo>
                  <a:pt x="16071" y="1691"/>
                </a:lnTo>
                <a:lnTo>
                  <a:pt x="6259" y="49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object 107" descr=""/>
          <p:cNvSpPr/>
          <p:nvPr/>
        </p:nvSpPr>
        <p:spPr>
          <a:xfrm>
            <a:off x="16744976" y="1556053"/>
            <a:ext cx="5080" cy="3810"/>
          </a:xfrm>
          <a:custGeom>
            <a:avLst/>
            <a:gdLst/>
            <a:ahLst/>
            <a:cxnLst/>
            <a:rect l="l" t="t" r="r" b="b"/>
            <a:pathLst>
              <a:path w="5080" h="3809">
                <a:moveTo>
                  <a:pt x="2537" y="3383"/>
                </a:moveTo>
                <a:lnTo>
                  <a:pt x="845" y="2537"/>
                </a:lnTo>
                <a:lnTo>
                  <a:pt x="0" y="1691"/>
                </a:lnTo>
                <a:lnTo>
                  <a:pt x="2537" y="0"/>
                </a:lnTo>
                <a:lnTo>
                  <a:pt x="5075" y="0"/>
                </a:lnTo>
                <a:lnTo>
                  <a:pt x="3383" y="1691"/>
                </a:lnTo>
                <a:lnTo>
                  <a:pt x="2537" y="338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" name="object 108" descr=""/>
          <p:cNvSpPr/>
          <p:nvPr/>
        </p:nvSpPr>
        <p:spPr>
          <a:xfrm>
            <a:off x="16766122" y="1699850"/>
            <a:ext cx="5080" cy="3810"/>
          </a:xfrm>
          <a:custGeom>
            <a:avLst/>
            <a:gdLst/>
            <a:ahLst/>
            <a:cxnLst/>
            <a:rect l="l" t="t" r="r" b="b"/>
            <a:pathLst>
              <a:path w="5080" h="3810">
                <a:moveTo>
                  <a:pt x="0" y="3383"/>
                </a:moveTo>
                <a:lnTo>
                  <a:pt x="5075" y="0"/>
                </a:lnTo>
                <a:lnTo>
                  <a:pt x="5075" y="845"/>
                </a:lnTo>
                <a:lnTo>
                  <a:pt x="3383" y="2537"/>
                </a:lnTo>
                <a:lnTo>
                  <a:pt x="0" y="338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" name="object 109" descr=""/>
          <p:cNvSpPr/>
          <p:nvPr/>
        </p:nvSpPr>
        <p:spPr>
          <a:xfrm>
            <a:off x="16776272" y="1761599"/>
            <a:ext cx="6985" cy="1905"/>
          </a:xfrm>
          <a:custGeom>
            <a:avLst/>
            <a:gdLst/>
            <a:ahLst/>
            <a:cxnLst/>
            <a:rect l="l" t="t" r="r" b="b"/>
            <a:pathLst>
              <a:path w="6984" h="1905">
                <a:moveTo>
                  <a:pt x="5075" y="845"/>
                </a:moveTo>
                <a:lnTo>
                  <a:pt x="2537" y="845"/>
                </a:lnTo>
                <a:lnTo>
                  <a:pt x="6766" y="0"/>
                </a:lnTo>
                <a:lnTo>
                  <a:pt x="5075" y="845"/>
                </a:lnTo>
                <a:close/>
              </a:path>
              <a:path w="6984" h="1905">
                <a:moveTo>
                  <a:pt x="845" y="1691"/>
                </a:moveTo>
                <a:lnTo>
                  <a:pt x="0" y="845"/>
                </a:lnTo>
                <a:lnTo>
                  <a:pt x="3383" y="845"/>
                </a:lnTo>
                <a:lnTo>
                  <a:pt x="845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" name="object 110" descr=""/>
          <p:cNvSpPr/>
          <p:nvPr/>
        </p:nvSpPr>
        <p:spPr>
          <a:xfrm>
            <a:off x="16766968" y="1714230"/>
            <a:ext cx="6985" cy="1905"/>
          </a:xfrm>
          <a:custGeom>
            <a:avLst/>
            <a:gdLst/>
            <a:ahLst/>
            <a:cxnLst/>
            <a:rect l="l" t="t" r="r" b="b"/>
            <a:pathLst>
              <a:path w="6984" h="1905">
                <a:moveTo>
                  <a:pt x="0" y="1691"/>
                </a:moveTo>
                <a:lnTo>
                  <a:pt x="6766" y="0"/>
                </a:lnTo>
                <a:lnTo>
                  <a:pt x="5075" y="845"/>
                </a:lnTo>
                <a:lnTo>
                  <a:pt x="2537" y="845"/>
                </a:lnTo>
                <a:lnTo>
                  <a:pt x="0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1" name="object 111" descr=""/>
          <p:cNvSpPr/>
          <p:nvPr/>
        </p:nvSpPr>
        <p:spPr>
          <a:xfrm>
            <a:off x="16774580" y="1763291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69">
                <a:moveTo>
                  <a:pt x="3383" y="845"/>
                </a:moveTo>
                <a:lnTo>
                  <a:pt x="0" y="845"/>
                </a:lnTo>
                <a:lnTo>
                  <a:pt x="845" y="0"/>
                </a:lnTo>
                <a:lnTo>
                  <a:pt x="2537" y="0"/>
                </a:lnTo>
                <a:lnTo>
                  <a:pt x="3383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2" name="object 112" descr=""/>
          <p:cNvSpPr/>
          <p:nvPr/>
        </p:nvSpPr>
        <p:spPr>
          <a:xfrm>
            <a:off x="16689993" y="1076445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69">
                <a:moveTo>
                  <a:pt x="3383" y="845"/>
                </a:moveTo>
                <a:lnTo>
                  <a:pt x="0" y="845"/>
                </a:lnTo>
                <a:lnTo>
                  <a:pt x="0" y="0"/>
                </a:lnTo>
                <a:lnTo>
                  <a:pt x="3383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" name="object 113" descr=""/>
          <p:cNvSpPr/>
          <p:nvPr/>
        </p:nvSpPr>
        <p:spPr>
          <a:xfrm>
            <a:off x="16706065" y="1497688"/>
            <a:ext cx="4445" cy="1905"/>
          </a:xfrm>
          <a:custGeom>
            <a:avLst/>
            <a:gdLst/>
            <a:ahLst/>
            <a:cxnLst/>
            <a:rect l="l" t="t" r="r" b="b"/>
            <a:pathLst>
              <a:path w="4444" h="1905">
                <a:moveTo>
                  <a:pt x="4229" y="1691"/>
                </a:moveTo>
                <a:lnTo>
                  <a:pt x="1691" y="845"/>
                </a:lnTo>
                <a:lnTo>
                  <a:pt x="0" y="0"/>
                </a:lnTo>
                <a:lnTo>
                  <a:pt x="4229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4" name="object 114" descr=""/>
          <p:cNvSpPr/>
          <p:nvPr/>
        </p:nvSpPr>
        <p:spPr>
          <a:xfrm>
            <a:off x="16767813" y="1682087"/>
            <a:ext cx="3810" cy="1905"/>
          </a:xfrm>
          <a:custGeom>
            <a:avLst/>
            <a:gdLst/>
            <a:ahLst/>
            <a:cxnLst/>
            <a:rect l="l" t="t" r="r" b="b"/>
            <a:pathLst>
              <a:path w="3809" h="1905">
                <a:moveTo>
                  <a:pt x="0" y="1691"/>
                </a:moveTo>
                <a:lnTo>
                  <a:pt x="0" y="845"/>
                </a:lnTo>
                <a:lnTo>
                  <a:pt x="1691" y="0"/>
                </a:lnTo>
                <a:lnTo>
                  <a:pt x="3383" y="0"/>
                </a:lnTo>
                <a:lnTo>
                  <a:pt x="1691" y="0"/>
                </a:lnTo>
                <a:lnTo>
                  <a:pt x="0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5" name="object 115" descr=""/>
          <p:cNvSpPr/>
          <p:nvPr/>
        </p:nvSpPr>
        <p:spPr>
          <a:xfrm>
            <a:off x="16684073" y="1426635"/>
            <a:ext cx="1270" cy="1270"/>
          </a:xfrm>
          <a:custGeom>
            <a:avLst/>
            <a:gdLst/>
            <a:ahLst/>
            <a:cxnLst/>
            <a:rect l="l" t="t" r="r" b="b"/>
            <a:pathLst>
              <a:path w="1269" h="1269">
                <a:moveTo>
                  <a:pt x="0" y="845"/>
                </a:moveTo>
                <a:lnTo>
                  <a:pt x="845" y="0"/>
                </a:lnTo>
                <a:lnTo>
                  <a:pt x="0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6" name="object 116" descr=""/>
          <p:cNvSpPr/>
          <p:nvPr/>
        </p:nvSpPr>
        <p:spPr>
          <a:xfrm>
            <a:off x="16745821" y="1558590"/>
            <a:ext cx="9525" cy="2540"/>
          </a:xfrm>
          <a:custGeom>
            <a:avLst/>
            <a:gdLst/>
            <a:ahLst/>
            <a:cxnLst/>
            <a:rect l="l" t="t" r="r" b="b"/>
            <a:pathLst>
              <a:path w="9525" h="2540">
                <a:moveTo>
                  <a:pt x="0" y="2537"/>
                </a:moveTo>
                <a:lnTo>
                  <a:pt x="845" y="1691"/>
                </a:lnTo>
                <a:lnTo>
                  <a:pt x="1691" y="0"/>
                </a:lnTo>
                <a:lnTo>
                  <a:pt x="3383" y="0"/>
                </a:lnTo>
                <a:lnTo>
                  <a:pt x="6766" y="845"/>
                </a:lnTo>
                <a:lnTo>
                  <a:pt x="9304" y="845"/>
                </a:lnTo>
                <a:lnTo>
                  <a:pt x="0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7" name="object 117" descr=""/>
          <p:cNvSpPr/>
          <p:nvPr/>
        </p:nvSpPr>
        <p:spPr>
          <a:xfrm>
            <a:off x="16767813" y="735560"/>
            <a:ext cx="1270" cy="2540"/>
          </a:xfrm>
          <a:custGeom>
            <a:avLst/>
            <a:gdLst/>
            <a:ahLst/>
            <a:cxnLst/>
            <a:rect l="l" t="t" r="r" b="b"/>
            <a:pathLst>
              <a:path w="1269" h="2540">
                <a:moveTo>
                  <a:pt x="845" y="2537"/>
                </a:moveTo>
                <a:lnTo>
                  <a:pt x="0" y="1691"/>
                </a:lnTo>
                <a:lnTo>
                  <a:pt x="0" y="845"/>
                </a:lnTo>
                <a:lnTo>
                  <a:pt x="845" y="0"/>
                </a:lnTo>
                <a:lnTo>
                  <a:pt x="845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8" name="object 118" descr=""/>
          <p:cNvSpPr/>
          <p:nvPr/>
        </p:nvSpPr>
        <p:spPr>
          <a:xfrm>
            <a:off x="17436884" y="1088287"/>
            <a:ext cx="8890" cy="3810"/>
          </a:xfrm>
          <a:custGeom>
            <a:avLst/>
            <a:gdLst/>
            <a:ahLst/>
            <a:cxnLst/>
            <a:rect l="l" t="t" r="r" b="b"/>
            <a:pathLst>
              <a:path w="8890" h="3809">
                <a:moveTo>
                  <a:pt x="5930" y="1701"/>
                </a:moveTo>
                <a:lnTo>
                  <a:pt x="1701" y="1701"/>
                </a:lnTo>
                <a:lnTo>
                  <a:pt x="0" y="2540"/>
                </a:lnTo>
                <a:lnTo>
                  <a:pt x="5930" y="2540"/>
                </a:lnTo>
                <a:lnTo>
                  <a:pt x="5930" y="1701"/>
                </a:lnTo>
                <a:close/>
              </a:path>
              <a:path w="8890" h="3809">
                <a:moveTo>
                  <a:pt x="6769" y="2540"/>
                </a:moveTo>
                <a:lnTo>
                  <a:pt x="5930" y="2540"/>
                </a:lnTo>
                <a:lnTo>
                  <a:pt x="6769" y="3390"/>
                </a:lnTo>
                <a:lnTo>
                  <a:pt x="6769" y="2540"/>
                </a:lnTo>
                <a:close/>
              </a:path>
              <a:path w="8890" h="3809">
                <a:moveTo>
                  <a:pt x="8470" y="1701"/>
                </a:moveTo>
                <a:lnTo>
                  <a:pt x="7620" y="850"/>
                </a:lnTo>
                <a:lnTo>
                  <a:pt x="5930" y="850"/>
                </a:lnTo>
                <a:lnTo>
                  <a:pt x="3390" y="0"/>
                </a:lnTo>
                <a:lnTo>
                  <a:pt x="4241" y="850"/>
                </a:lnTo>
                <a:lnTo>
                  <a:pt x="5080" y="850"/>
                </a:lnTo>
                <a:lnTo>
                  <a:pt x="5930" y="1701"/>
                </a:lnTo>
                <a:lnTo>
                  <a:pt x="8470" y="170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9" name="object 119" descr=""/>
          <p:cNvSpPr/>
          <p:nvPr/>
        </p:nvSpPr>
        <p:spPr>
          <a:xfrm>
            <a:off x="16792344" y="658586"/>
            <a:ext cx="6350" cy="2540"/>
          </a:xfrm>
          <a:custGeom>
            <a:avLst/>
            <a:gdLst/>
            <a:ahLst/>
            <a:cxnLst/>
            <a:rect l="l" t="t" r="r" b="b"/>
            <a:pathLst>
              <a:path w="6350" h="2540">
                <a:moveTo>
                  <a:pt x="5921" y="2537"/>
                </a:moveTo>
                <a:lnTo>
                  <a:pt x="0" y="0"/>
                </a:lnTo>
                <a:lnTo>
                  <a:pt x="2537" y="845"/>
                </a:lnTo>
                <a:lnTo>
                  <a:pt x="5921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0" name="object 120" descr=""/>
          <p:cNvSpPr/>
          <p:nvPr/>
        </p:nvSpPr>
        <p:spPr>
          <a:xfrm>
            <a:off x="16768660" y="738097"/>
            <a:ext cx="6985" cy="2540"/>
          </a:xfrm>
          <a:custGeom>
            <a:avLst/>
            <a:gdLst/>
            <a:ahLst/>
            <a:cxnLst/>
            <a:rect l="l" t="t" r="r" b="b"/>
            <a:pathLst>
              <a:path w="6984" h="2540">
                <a:moveTo>
                  <a:pt x="6766" y="2537"/>
                </a:moveTo>
                <a:lnTo>
                  <a:pt x="3383" y="2537"/>
                </a:lnTo>
                <a:lnTo>
                  <a:pt x="845" y="1691"/>
                </a:lnTo>
                <a:lnTo>
                  <a:pt x="0" y="845"/>
                </a:lnTo>
                <a:lnTo>
                  <a:pt x="0" y="0"/>
                </a:lnTo>
                <a:lnTo>
                  <a:pt x="845" y="845"/>
                </a:lnTo>
                <a:lnTo>
                  <a:pt x="2537" y="1691"/>
                </a:lnTo>
                <a:lnTo>
                  <a:pt x="6766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1" name="object 121" descr=""/>
          <p:cNvSpPr/>
          <p:nvPr/>
        </p:nvSpPr>
        <p:spPr>
          <a:xfrm>
            <a:off x="16799111" y="637439"/>
            <a:ext cx="6985" cy="2540"/>
          </a:xfrm>
          <a:custGeom>
            <a:avLst/>
            <a:gdLst/>
            <a:ahLst/>
            <a:cxnLst/>
            <a:rect l="l" t="t" r="r" b="b"/>
            <a:pathLst>
              <a:path w="6984" h="2540">
                <a:moveTo>
                  <a:pt x="0" y="2537"/>
                </a:moveTo>
                <a:lnTo>
                  <a:pt x="6766" y="0"/>
                </a:lnTo>
                <a:lnTo>
                  <a:pt x="5921" y="845"/>
                </a:lnTo>
                <a:lnTo>
                  <a:pt x="4229" y="1691"/>
                </a:lnTo>
                <a:lnTo>
                  <a:pt x="0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2" name="object 122" descr=""/>
          <p:cNvSpPr/>
          <p:nvPr/>
        </p:nvSpPr>
        <p:spPr>
          <a:xfrm>
            <a:off x="16881995" y="400608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59">
                <a:moveTo>
                  <a:pt x="5930" y="1689"/>
                </a:moveTo>
                <a:lnTo>
                  <a:pt x="4229" y="0"/>
                </a:lnTo>
                <a:lnTo>
                  <a:pt x="850" y="1689"/>
                </a:lnTo>
                <a:lnTo>
                  <a:pt x="850" y="3378"/>
                </a:lnTo>
                <a:lnTo>
                  <a:pt x="2540" y="5067"/>
                </a:lnTo>
                <a:lnTo>
                  <a:pt x="5930" y="1689"/>
                </a:lnTo>
                <a:close/>
              </a:path>
              <a:path w="9525" h="10159">
                <a:moveTo>
                  <a:pt x="9309" y="10147"/>
                </a:moveTo>
                <a:lnTo>
                  <a:pt x="4229" y="6756"/>
                </a:lnTo>
                <a:lnTo>
                  <a:pt x="2540" y="5067"/>
                </a:lnTo>
                <a:lnTo>
                  <a:pt x="850" y="6756"/>
                </a:lnTo>
                <a:lnTo>
                  <a:pt x="0" y="8458"/>
                </a:lnTo>
                <a:lnTo>
                  <a:pt x="9309" y="1014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3" name="object 123" descr=""/>
          <p:cNvSpPr/>
          <p:nvPr/>
        </p:nvSpPr>
        <p:spPr>
          <a:xfrm>
            <a:off x="16808415" y="1767520"/>
            <a:ext cx="1270" cy="1270"/>
          </a:xfrm>
          <a:custGeom>
            <a:avLst/>
            <a:gdLst/>
            <a:ahLst/>
            <a:cxnLst/>
            <a:rect l="l" t="t" r="r" b="b"/>
            <a:pathLst>
              <a:path w="1269" h="1269">
                <a:moveTo>
                  <a:pt x="0" y="845"/>
                </a:moveTo>
                <a:lnTo>
                  <a:pt x="845" y="0"/>
                </a:lnTo>
                <a:lnTo>
                  <a:pt x="0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4" name="object 124" descr=""/>
          <p:cNvSpPr/>
          <p:nvPr/>
        </p:nvSpPr>
        <p:spPr>
          <a:xfrm>
            <a:off x="16722982" y="822684"/>
            <a:ext cx="1905" cy="1270"/>
          </a:xfrm>
          <a:custGeom>
            <a:avLst/>
            <a:gdLst/>
            <a:ahLst/>
            <a:cxnLst/>
            <a:rect l="l" t="t" r="r" b="b"/>
            <a:pathLst>
              <a:path w="1905" h="1269">
                <a:moveTo>
                  <a:pt x="1691" y="845"/>
                </a:moveTo>
                <a:lnTo>
                  <a:pt x="845" y="845"/>
                </a:lnTo>
                <a:lnTo>
                  <a:pt x="0" y="0"/>
                </a:lnTo>
                <a:lnTo>
                  <a:pt x="1691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5" name="object 125" descr=""/>
          <p:cNvSpPr/>
          <p:nvPr/>
        </p:nvSpPr>
        <p:spPr>
          <a:xfrm>
            <a:off x="17579847" y="1509530"/>
            <a:ext cx="5080" cy="1270"/>
          </a:xfrm>
          <a:custGeom>
            <a:avLst/>
            <a:gdLst/>
            <a:ahLst/>
            <a:cxnLst/>
            <a:rect l="l" t="t" r="r" b="b"/>
            <a:pathLst>
              <a:path w="5080" h="1269">
                <a:moveTo>
                  <a:pt x="5075" y="845"/>
                </a:moveTo>
                <a:lnTo>
                  <a:pt x="845" y="845"/>
                </a:lnTo>
                <a:lnTo>
                  <a:pt x="845" y="0"/>
                </a:lnTo>
                <a:lnTo>
                  <a:pt x="0" y="0"/>
                </a:lnTo>
                <a:lnTo>
                  <a:pt x="3383" y="0"/>
                </a:lnTo>
                <a:lnTo>
                  <a:pt x="5075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6" name="object 126" descr=""/>
          <p:cNvSpPr/>
          <p:nvPr/>
        </p:nvSpPr>
        <p:spPr>
          <a:xfrm>
            <a:off x="16766122" y="738943"/>
            <a:ext cx="4445" cy="3810"/>
          </a:xfrm>
          <a:custGeom>
            <a:avLst/>
            <a:gdLst/>
            <a:ahLst/>
            <a:cxnLst/>
            <a:rect l="l" t="t" r="r" b="b"/>
            <a:pathLst>
              <a:path w="4444" h="3809">
                <a:moveTo>
                  <a:pt x="4229" y="3383"/>
                </a:moveTo>
                <a:lnTo>
                  <a:pt x="2537" y="2537"/>
                </a:lnTo>
                <a:lnTo>
                  <a:pt x="0" y="0"/>
                </a:lnTo>
                <a:lnTo>
                  <a:pt x="1691" y="0"/>
                </a:lnTo>
                <a:lnTo>
                  <a:pt x="3383" y="1691"/>
                </a:lnTo>
                <a:lnTo>
                  <a:pt x="3383" y="2537"/>
                </a:lnTo>
                <a:lnTo>
                  <a:pt x="4229" y="338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7" name="object 127" descr=""/>
          <p:cNvSpPr/>
          <p:nvPr/>
        </p:nvSpPr>
        <p:spPr>
          <a:xfrm>
            <a:off x="17450430" y="1221934"/>
            <a:ext cx="3810" cy="1905"/>
          </a:xfrm>
          <a:custGeom>
            <a:avLst/>
            <a:gdLst/>
            <a:ahLst/>
            <a:cxnLst/>
            <a:rect l="l" t="t" r="r" b="b"/>
            <a:pathLst>
              <a:path w="3809" h="1905">
                <a:moveTo>
                  <a:pt x="1691" y="1691"/>
                </a:moveTo>
                <a:lnTo>
                  <a:pt x="0" y="1691"/>
                </a:lnTo>
                <a:lnTo>
                  <a:pt x="845" y="846"/>
                </a:lnTo>
                <a:lnTo>
                  <a:pt x="2537" y="0"/>
                </a:lnTo>
                <a:lnTo>
                  <a:pt x="3383" y="0"/>
                </a:lnTo>
                <a:lnTo>
                  <a:pt x="1691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8" name="object 128" descr=""/>
          <p:cNvSpPr/>
          <p:nvPr/>
        </p:nvSpPr>
        <p:spPr>
          <a:xfrm>
            <a:off x="17509641" y="1424943"/>
            <a:ext cx="6350" cy="5080"/>
          </a:xfrm>
          <a:custGeom>
            <a:avLst/>
            <a:gdLst/>
            <a:ahLst/>
            <a:cxnLst/>
            <a:rect l="l" t="t" r="r" b="b"/>
            <a:pathLst>
              <a:path w="6350" h="5080">
                <a:moveTo>
                  <a:pt x="3383" y="5075"/>
                </a:moveTo>
                <a:lnTo>
                  <a:pt x="0" y="5075"/>
                </a:lnTo>
                <a:lnTo>
                  <a:pt x="1691" y="0"/>
                </a:lnTo>
                <a:lnTo>
                  <a:pt x="4229" y="845"/>
                </a:lnTo>
                <a:lnTo>
                  <a:pt x="5921" y="2537"/>
                </a:lnTo>
                <a:lnTo>
                  <a:pt x="3383" y="507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9" name="object 129" descr=""/>
          <p:cNvSpPr/>
          <p:nvPr/>
        </p:nvSpPr>
        <p:spPr>
          <a:xfrm>
            <a:off x="17443663" y="1168645"/>
            <a:ext cx="6985" cy="1270"/>
          </a:xfrm>
          <a:custGeom>
            <a:avLst/>
            <a:gdLst/>
            <a:ahLst/>
            <a:cxnLst/>
            <a:rect l="l" t="t" r="r" b="b"/>
            <a:pathLst>
              <a:path w="6984" h="1269">
                <a:moveTo>
                  <a:pt x="1691" y="845"/>
                </a:moveTo>
                <a:lnTo>
                  <a:pt x="4229" y="0"/>
                </a:lnTo>
                <a:lnTo>
                  <a:pt x="6766" y="0"/>
                </a:lnTo>
                <a:lnTo>
                  <a:pt x="0" y="845"/>
                </a:lnTo>
                <a:lnTo>
                  <a:pt x="1691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0" name="object 130" descr=""/>
          <p:cNvSpPr/>
          <p:nvPr/>
        </p:nvSpPr>
        <p:spPr>
          <a:xfrm>
            <a:off x="17502874" y="1421560"/>
            <a:ext cx="8890" cy="4445"/>
          </a:xfrm>
          <a:custGeom>
            <a:avLst/>
            <a:gdLst/>
            <a:ahLst/>
            <a:cxnLst/>
            <a:rect l="l" t="t" r="r" b="b"/>
            <a:pathLst>
              <a:path w="8890" h="4444">
                <a:moveTo>
                  <a:pt x="8458" y="4229"/>
                </a:moveTo>
                <a:lnTo>
                  <a:pt x="5920" y="3383"/>
                </a:lnTo>
                <a:lnTo>
                  <a:pt x="0" y="3383"/>
                </a:lnTo>
                <a:lnTo>
                  <a:pt x="8458" y="0"/>
                </a:lnTo>
                <a:lnTo>
                  <a:pt x="8458" y="422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1" name="object 131" descr=""/>
          <p:cNvSpPr/>
          <p:nvPr/>
        </p:nvSpPr>
        <p:spPr>
          <a:xfrm>
            <a:off x="16733133" y="703417"/>
            <a:ext cx="2540" cy="1905"/>
          </a:xfrm>
          <a:custGeom>
            <a:avLst/>
            <a:gdLst/>
            <a:ahLst/>
            <a:cxnLst/>
            <a:rect l="l" t="t" r="r" b="b"/>
            <a:pathLst>
              <a:path w="2540" h="1904">
                <a:moveTo>
                  <a:pt x="2537" y="1691"/>
                </a:moveTo>
                <a:lnTo>
                  <a:pt x="1691" y="845"/>
                </a:lnTo>
                <a:lnTo>
                  <a:pt x="0" y="0"/>
                </a:lnTo>
                <a:lnTo>
                  <a:pt x="1691" y="0"/>
                </a:lnTo>
                <a:lnTo>
                  <a:pt x="2537" y="845"/>
                </a:lnTo>
                <a:lnTo>
                  <a:pt x="2537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2" name="object 132" descr=""/>
          <p:cNvSpPr/>
          <p:nvPr/>
        </p:nvSpPr>
        <p:spPr>
          <a:xfrm>
            <a:off x="17914811" y="185749"/>
            <a:ext cx="9525" cy="22225"/>
          </a:xfrm>
          <a:custGeom>
            <a:avLst/>
            <a:gdLst/>
            <a:ahLst/>
            <a:cxnLst/>
            <a:rect l="l" t="t" r="r" b="b"/>
            <a:pathLst>
              <a:path w="9525" h="22225">
                <a:moveTo>
                  <a:pt x="8458" y="850"/>
                </a:moveTo>
                <a:lnTo>
                  <a:pt x="0" y="0"/>
                </a:lnTo>
                <a:lnTo>
                  <a:pt x="2527" y="3390"/>
                </a:lnTo>
                <a:lnTo>
                  <a:pt x="5067" y="5918"/>
                </a:lnTo>
                <a:lnTo>
                  <a:pt x="6756" y="9309"/>
                </a:lnTo>
                <a:lnTo>
                  <a:pt x="7607" y="4229"/>
                </a:lnTo>
                <a:lnTo>
                  <a:pt x="8458" y="850"/>
                </a:lnTo>
                <a:close/>
              </a:path>
              <a:path w="9525" h="22225">
                <a:moveTo>
                  <a:pt x="9296" y="16916"/>
                </a:moveTo>
                <a:lnTo>
                  <a:pt x="8458" y="12687"/>
                </a:lnTo>
                <a:lnTo>
                  <a:pt x="6756" y="9309"/>
                </a:lnTo>
                <a:lnTo>
                  <a:pt x="3378" y="17767"/>
                </a:lnTo>
                <a:lnTo>
                  <a:pt x="5918" y="21996"/>
                </a:lnTo>
                <a:lnTo>
                  <a:pt x="9296" y="1691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3" name="object 133" descr=""/>
          <p:cNvSpPr/>
          <p:nvPr/>
        </p:nvSpPr>
        <p:spPr>
          <a:xfrm>
            <a:off x="18260773" y="612909"/>
            <a:ext cx="1270" cy="1905"/>
          </a:xfrm>
          <a:custGeom>
            <a:avLst/>
            <a:gdLst/>
            <a:ahLst/>
            <a:cxnLst/>
            <a:rect l="l" t="t" r="r" b="b"/>
            <a:pathLst>
              <a:path w="1269" h="1904">
                <a:moveTo>
                  <a:pt x="845" y="1691"/>
                </a:moveTo>
                <a:lnTo>
                  <a:pt x="0" y="1691"/>
                </a:lnTo>
                <a:lnTo>
                  <a:pt x="0" y="0"/>
                </a:lnTo>
                <a:lnTo>
                  <a:pt x="845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4" name="object 134" descr=""/>
          <p:cNvSpPr/>
          <p:nvPr/>
        </p:nvSpPr>
        <p:spPr>
          <a:xfrm>
            <a:off x="18029851" y="365915"/>
            <a:ext cx="8890" cy="1905"/>
          </a:xfrm>
          <a:custGeom>
            <a:avLst/>
            <a:gdLst/>
            <a:ahLst/>
            <a:cxnLst/>
            <a:rect l="l" t="t" r="r" b="b"/>
            <a:pathLst>
              <a:path w="8890" h="1904">
                <a:moveTo>
                  <a:pt x="8458" y="1691"/>
                </a:moveTo>
                <a:lnTo>
                  <a:pt x="2537" y="845"/>
                </a:lnTo>
                <a:lnTo>
                  <a:pt x="845" y="845"/>
                </a:lnTo>
                <a:lnTo>
                  <a:pt x="0" y="0"/>
                </a:lnTo>
                <a:lnTo>
                  <a:pt x="5075" y="0"/>
                </a:lnTo>
                <a:lnTo>
                  <a:pt x="8458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5" name="object 135" descr=""/>
          <p:cNvSpPr/>
          <p:nvPr/>
        </p:nvSpPr>
        <p:spPr>
          <a:xfrm>
            <a:off x="18261618" y="614600"/>
            <a:ext cx="7620" cy="17780"/>
          </a:xfrm>
          <a:custGeom>
            <a:avLst/>
            <a:gdLst/>
            <a:ahLst/>
            <a:cxnLst/>
            <a:rect l="l" t="t" r="r" b="b"/>
            <a:pathLst>
              <a:path w="7619" h="17779">
                <a:moveTo>
                  <a:pt x="7612" y="17763"/>
                </a:moveTo>
                <a:lnTo>
                  <a:pt x="0" y="0"/>
                </a:lnTo>
                <a:lnTo>
                  <a:pt x="3383" y="5921"/>
                </a:lnTo>
                <a:lnTo>
                  <a:pt x="5921" y="12688"/>
                </a:lnTo>
                <a:lnTo>
                  <a:pt x="7612" y="1776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6" name="object 136" descr=""/>
          <p:cNvSpPr/>
          <p:nvPr/>
        </p:nvSpPr>
        <p:spPr>
          <a:xfrm>
            <a:off x="17663590" y="922497"/>
            <a:ext cx="6350" cy="2540"/>
          </a:xfrm>
          <a:custGeom>
            <a:avLst/>
            <a:gdLst/>
            <a:ahLst/>
            <a:cxnLst/>
            <a:rect l="l" t="t" r="r" b="b"/>
            <a:pathLst>
              <a:path w="6350" h="2540">
                <a:moveTo>
                  <a:pt x="0" y="2537"/>
                </a:moveTo>
                <a:lnTo>
                  <a:pt x="5920" y="0"/>
                </a:lnTo>
                <a:lnTo>
                  <a:pt x="2537" y="1691"/>
                </a:lnTo>
                <a:lnTo>
                  <a:pt x="0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7" name="object 137" descr=""/>
          <p:cNvSpPr/>
          <p:nvPr/>
        </p:nvSpPr>
        <p:spPr>
          <a:xfrm>
            <a:off x="17485111" y="2135473"/>
            <a:ext cx="6350" cy="11430"/>
          </a:xfrm>
          <a:custGeom>
            <a:avLst/>
            <a:gdLst/>
            <a:ahLst/>
            <a:cxnLst/>
            <a:rect l="l" t="t" r="r" b="b"/>
            <a:pathLst>
              <a:path w="6350" h="11430">
                <a:moveTo>
                  <a:pt x="5075" y="10996"/>
                </a:moveTo>
                <a:lnTo>
                  <a:pt x="3383" y="8458"/>
                </a:lnTo>
                <a:lnTo>
                  <a:pt x="1691" y="5075"/>
                </a:lnTo>
                <a:lnTo>
                  <a:pt x="0" y="0"/>
                </a:lnTo>
                <a:lnTo>
                  <a:pt x="5921" y="6766"/>
                </a:lnTo>
                <a:lnTo>
                  <a:pt x="5921" y="8458"/>
                </a:lnTo>
                <a:lnTo>
                  <a:pt x="5075" y="10150"/>
                </a:lnTo>
                <a:lnTo>
                  <a:pt x="5075" y="1099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8" name="object 138" descr=""/>
          <p:cNvSpPr/>
          <p:nvPr/>
        </p:nvSpPr>
        <p:spPr>
          <a:xfrm>
            <a:off x="17680506" y="1053607"/>
            <a:ext cx="2540" cy="1270"/>
          </a:xfrm>
          <a:custGeom>
            <a:avLst/>
            <a:gdLst/>
            <a:ahLst/>
            <a:cxnLst/>
            <a:rect l="l" t="t" r="r" b="b"/>
            <a:pathLst>
              <a:path w="2540" h="1269">
                <a:moveTo>
                  <a:pt x="2537" y="0"/>
                </a:moveTo>
                <a:lnTo>
                  <a:pt x="845" y="0"/>
                </a:lnTo>
                <a:lnTo>
                  <a:pt x="0" y="845"/>
                </a:lnTo>
                <a:lnTo>
                  <a:pt x="845" y="845"/>
                </a:lnTo>
                <a:lnTo>
                  <a:pt x="2537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9" name="object 139" descr=""/>
          <p:cNvSpPr/>
          <p:nvPr/>
        </p:nvSpPr>
        <p:spPr>
          <a:xfrm>
            <a:off x="17765093" y="1474003"/>
            <a:ext cx="2540" cy="1905"/>
          </a:xfrm>
          <a:custGeom>
            <a:avLst/>
            <a:gdLst/>
            <a:ahLst/>
            <a:cxnLst/>
            <a:rect l="l" t="t" r="r" b="b"/>
            <a:pathLst>
              <a:path w="2540" h="1905">
                <a:moveTo>
                  <a:pt x="2537" y="1691"/>
                </a:moveTo>
                <a:lnTo>
                  <a:pt x="845" y="1691"/>
                </a:lnTo>
                <a:lnTo>
                  <a:pt x="0" y="845"/>
                </a:lnTo>
                <a:lnTo>
                  <a:pt x="845" y="0"/>
                </a:lnTo>
                <a:lnTo>
                  <a:pt x="2537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0" name="object 140" descr=""/>
          <p:cNvSpPr/>
          <p:nvPr/>
        </p:nvSpPr>
        <p:spPr>
          <a:xfrm>
            <a:off x="17204283" y="1873254"/>
            <a:ext cx="12700" cy="8890"/>
          </a:xfrm>
          <a:custGeom>
            <a:avLst/>
            <a:gdLst/>
            <a:ahLst/>
            <a:cxnLst/>
            <a:rect l="l" t="t" r="r" b="b"/>
            <a:pathLst>
              <a:path w="12700" h="8889">
                <a:moveTo>
                  <a:pt x="6767" y="8458"/>
                </a:moveTo>
                <a:lnTo>
                  <a:pt x="0" y="4229"/>
                </a:lnTo>
                <a:lnTo>
                  <a:pt x="12688" y="0"/>
                </a:lnTo>
                <a:lnTo>
                  <a:pt x="6767" y="845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1" name="object 141" descr=""/>
          <p:cNvSpPr/>
          <p:nvPr/>
        </p:nvSpPr>
        <p:spPr>
          <a:xfrm>
            <a:off x="17760018" y="1495996"/>
            <a:ext cx="2540" cy="1905"/>
          </a:xfrm>
          <a:custGeom>
            <a:avLst/>
            <a:gdLst/>
            <a:ahLst/>
            <a:cxnLst/>
            <a:rect l="l" t="t" r="r" b="b"/>
            <a:pathLst>
              <a:path w="2540" h="1905">
                <a:moveTo>
                  <a:pt x="2537" y="1691"/>
                </a:moveTo>
                <a:lnTo>
                  <a:pt x="1691" y="1691"/>
                </a:lnTo>
                <a:lnTo>
                  <a:pt x="0" y="0"/>
                </a:lnTo>
                <a:lnTo>
                  <a:pt x="845" y="845"/>
                </a:lnTo>
                <a:lnTo>
                  <a:pt x="1691" y="845"/>
                </a:lnTo>
                <a:lnTo>
                  <a:pt x="2537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2" name="object 142" descr=""/>
          <p:cNvSpPr/>
          <p:nvPr/>
        </p:nvSpPr>
        <p:spPr>
          <a:xfrm>
            <a:off x="18068760" y="1444398"/>
            <a:ext cx="2540" cy="1905"/>
          </a:xfrm>
          <a:custGeom>
            <a:avLst/>
            <a:gdLst/>
            <a:ahLst/>
            <a:cxnLst/>
            <a:rect l="l" t="t" r="r" b="b"/>
            <a:pathLst>
              <a:path w="2540" h="1905">
                <a:moveTo>
                  <a:pt x="1691" y="1691"/>
                </a:moveTo>
                <a:lnTo>
                  <a:pt x="0" y="0"/>
                </a:lnTo>
                <a:lnTo>
                  <a:pt x="1691" y="845"/>
                </a:lnTo>
                <a:lnTo>
                  <a:pt x="2537" y="845"/>
                </a:lnTo>
                <a:lnTo>
                  <a:pt x="1691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3" name="object 143" descr=""/>
          <p:cNvSpPr/>
          <p:nvPr/>
        </p:nvSpPr>
        <p:spPr>
          <a:xfrm>
            <a:off x="17562931" y="763473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845" y="845"/>
                </a:moveTo>
                <a:lnTo>
                  <a:pt x="0" y="845"/>
                </a:lnTo>
                <a:lnTo>
                  <a:pt x="3383" y="0"/>
                </a:lnTo>
                <a:lnTo>
                  <a:pt x="845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4" name="object 144" descr=""/>
          <p:cNvSpPr/>
          <p:nvPr/>
        </p:nvSpPr>
        <p:spPr>
          <a:xfrm>
            <a:off x="17349771" y="2054269"/>
            <a:ext cx="5080" cy="1270"/>
          </a:xfrm>
          <a:custGeom>
            <a:avLst/>
            <a:gdLst/>
            <a:ahLst/>
            <a:cxnLst/>
            <a:rect l="l" t="t" r="r" b="b"/>
            <a:pathLst>
              <a:path w="5080" h="1269">
                <a:moveTo>
                  <a:pt x="1691" y="845"/>
                </a:moveTo>
                <a:lnTo>
                  <a:pt x="845" y="845"/>
                </a:lnTo>
                <a:lnTo>
                  <a:pt x="0" y="0"/>
                </a:lnTo>
                <a:lnTo>
                  <a:pt x="5075" y="0"/>
                </a:lnTo>
                <a:lnTo>
                  <a:pt x="1691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5" name="object 145" descr=""/>
          <p:cNvSpPr/>
          <p:nvPr/>
        </p:nvSpPr>
        <p:spPr>
          <a:xfrm>
            <a:off x="17661897" y="910654"/>
            <a:ext cx="4445" cy="4445"/>
          </a:xfrm>
          <a:custGeom>
            <a:avLst/>
            <a:gdLst/>
            <a:ahLst/>
            <a:cxnLst/>
            <a:rect l="l" t="t" r="r" b="b"/>
            <a:pathLst>
              <a:path w="4444" h="4444">
                <a:moveTo>
                  <a:pt x="0" y="4229"/>
                </a:moveTo>
                <a:lnTo>
                  <a:pt x="4229" y="0"/>
                </a:lnTo>
                <a:lnTo>
                  <a:pt x="4229" y="845"/>
                </a:lnTo>
                <a:lnTo>
                  <a:pt x="2537" y="2537"/>
                </a:lnTo>
                <a:lnTo>
                  <a:pt x="0" y="422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6" name="object 146" descr=""/>
          <p:cNvSpPr/>
          <p:nvPr/>
        </p:nvSpPr>
        <p:spPr>
          <a:xfrm>
            <a:off x="17616220" y="793925"/>
            <a:ext cx="8890" cy="4445"/>
          </a:xfrm>
          <a:custGeom>
            <a:avLst/>
            <a:gdLst/>
            <a:ahLst/>
            <a:cxnLst/>
            <a:rect l="l" t="t" r="r" b="b"/>
            <a:pathLst>
              <a:path w="8890" h="4445">
                <a:moveTo>
                  <a:pt x="845" y="4229"/>
                </a:moveTo>
                <a:lnTo>
                  <a:pt x="0" y="3383"/>
                </a:lnTo>
                <a:lnTo>
                  <a:pt x="845" y="1691"/>
                </a:lnTo>
                <a:lnTo>
                  <a:pt x="2537" y="1691"/>
                </a:lnTo>
                <a:lnTo>
                  <a:pt x="5921" y="845"/>
                </a:lnTo>
                <a:lnTo>
                  <a:pt x="8458" y="0"/>
                </a:lnTo>
                <a:lnTo>
                  <a:pt x="845" y="422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7" name="object 147" descr=""/>
          <p:cNvSpPr/>
          <p:nvPr/>
        </p:nvSpPr>
        <p:spPr>
          <a:xfrm>
            <a:off x="17661052" y="894583"/>
            <a:ext cx="2540" cy="1905"/>
          </a:xfrm>
          <a:custGeom>
            <a:avLst/>
            <a:gdLst/>
            <a:ahLst/>
            <a:cxnLst/>
            <a:rect l="l" t="t" r="r" b="b"/>
            <a:pathLst>
              <a:path w="2540" h="1905">
                <a:moveTo>
                  <a:pt x="0" y="1691"/>
                </a:moveTo>
                <a:lnTo>
                  <a:pt x="845" y="845"/>
                </a:lnTo>
                <a:lnTo>
                  <a:pt x="2537" y="0"/>
                </a:lnTo>
                <a:lnTo>
                  <a:pt x="1691" y="845"/>
                </a:lnTo>
                <a:lnTo>
                  <a:pt x="0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8" name="object 148" descr=""/>
          <p:cNvSpPr/>
          <p:nvPr/>
        </p:nvSpPr>
        <p:spPr>
          <a:xfrm>
            <a:off x="17239809" y="1949382"/>
            <a:ext cx="4445" cy="6985"/>
          </a:xfrm>
          <a:custGeom>
            <a:avLst/>
            <a:gdLst/>
            <a:ahLst/>
            <a:cxnLst/>
            <a:rect l="l" t="t" r="r" b="b"/>
            <a:pathLst>
              <a:path w="4444" h="6985">
                <a:moveTo>
                  <a:pt x="3383" y="6766"/>
                </a:moveTo>
                <a:lnTo>
                  <a:pt x="0" y="5920"/>
                </a:lnTo>
                <a:lnTo>
                  <a:pt x="0" y="0"/>
                </a:lnTo>
                <a:lnTo>
                  <a:pt x="2537" y="845"/>
                </a:lnTo>
                <a:lnTo>
                  <a:pt x="4229" y="2537"/>
                </a:lnTo>
                <a:lnTo>
                  <a:pt x="3383" y="676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9" name="object 149" descr=""/>
          <p:cNvSpPr/>
          <p:nvPr/>
        </p:nvSpPr>
        <p:spPr>
          <a:xfrm>
            <a:off x="17613683" y="793079"/>
            <a:ext cx="5080" cy="2540"/>
          </a:xfrm>
          <a:custGeom>
            <a:avLst/>
            <a:gdLst/>
            <a:ahLst/>
            <a:cxnLst/>
            <a:rect l="l" t="t" r="r" b="b"/>
            <a:pathLst>
              <a:path w="5080" h="2540">
                <a:moveTo>
                  <a:pt x="3383" y="2537"/>
                </a:moveTo>
                <a:lnTo>
                  <a:pt x="0" y="2537"/>
                </a:lnTo>
                <a:lnTo>
                  <a:pt x="2537" y="0"/>
                </a:lnTo>
                <a:lnTo>
                  <a:pt x="5075" y="0"/>
                </a:lnTo>
                <a:lnTo>
                  <a:pt x="4229" y="1691"/>
                </a:lnTo>
                <a:lnTo>
                  <a:pt x="3383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0" name="object 150" descr=""/>
          <p:cNvSpPr/>
          <p:nvPr/>
        </p:nvSpPr>
        <p:spPr>
          <a:xfrm>
            <a:off x="17935959" y="54635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2537" y="12688"/>
                </a:moveTo>
                <a:lnTo>
                  <a:pt x="0" y="0"/>
                </a:lnTo>
                <a:lnTo>
                  <a:pt x="12688" y="5920"/>
                </a:lnTo>
                <a:lnTo>
                  <a:pt x="2537" y="126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1" name="object 151" descr=""/>
          <p:cNvSpPr/>
          <p:nvPr/>
        </p:nvSpPr>
        <p:spPr>
          <a:xfrm>
            <a:off x="16644734" y="747407"/>
            <a:ext cx="38735" cy="52069"/>
          </a:xfrm>
          <a:custGeom>
            <a:avLst/>
            <a:gdLst/>
            <a:ahLst/>
            <a:cxnLst/>
            <a:rect l="l" t="t" r="r" b="b"/>
            <a:pathLst>
              <a:path w="38734" h="52070">
                <a:moveTo>
                  <a:pt x="1816" y="8674"/>
                </a:moveTo>
                <a:lnTo>
                  <a:pt x="571" y="7899"/>
                </a:lnTo>
                <a:lnTo>
                  <a:pt x="0" y="7620"/>
                </a:lnTo>
                <a:lnTo>
                  <a:pt x="1270" y="8458"/>
                </a:lnTo>
                <a:lnTo>
                  <a:pt x="1816" y="8674"/>
                </a:lnTo>
                <a:close/>
              </a:path>
              <a:path w="38734" h="52070">
                <a:moveTo>
                  <a:pt x="29184" y="51600"/>
                </a:moveTo>
                <a:lnTo>
                  <a:pt x="28333" y="50749"/>
                </a:lnTo>
                <a:lnTo>
                  <a:pt x="26644" y="50749"/>
                </a:lnTo>
                <a:lnTo>
                  <a:pt x="24104" y="49911"/>
                </a:lnTo>
                <a:lnTo>
                  <a:pt x="29184" y="51600"/>
                </a:lnTo>
                <a:close/>
              </a:path>
              <a:path w="38734" h="52070">
                <a:moveTo>
                  <a:pt x="35953" y="23685"/>
                </a:moveTo>
                <a:lnTo>
                  <a:pt x="27914" y="18554"/>
                </a:lnTo>
                <a:lnTo>
                  <a:pt x="23507" y="15544"/>
                </a:lnTo>
                <a:lnTo>
                  <a:pt x="18821" y="12738"/>
                </a:lnTo>
                <a:lnTo>
                  <a:pt x="15367" y="10960"/>
                </a:lnTo>
                <a:lnTo>
                  <a:pt x="8877" y="7620"/>
                </a:lnTo>
                <a:lnTo>
                  <a:pt x="7188" y="5080"/>
                </a:lnTo>
                <a:lnTo>
                  <a:pt x="15646" y="6769"/>
                </a:lnTo>
                <a:lnTo>
                  <a:pt x="21564" y="9309"/>
                </a:lnTo>
                <a:lnTo>
                  <a:pt x="20408" y="7899"/>
                </a:lnTo>
                <a:lnTo>
                  <a:pt x="21145" y="6985"/>
                </a:lnTo>
                <a:lnTo>
                  <a:pt x="21056" y="6769"/>
                </a:lnTo>
                <a:lnTo>
                  <a:pt x="20612" y="5740"/>
                </a:lnTo>
                <a:lnTo>
                  <a:pt x="19227" y="5080"/>
                </a:lnTo>
                <a:lnTo>
                  <a:pt x="15646" y="3390"/>
                </a:lnTo>
                <a:lnTo>
                  <a:pt x="7353" y="2438"/>
                </a:lnTo>
                <a:lnTo>
                  <a:pt x="3810" y="3390"/>
                </a:lnTo>
                <a:lnTo>
                  <a:pt x="4699" y="6235"/>
                </a:lnTo>
                <a:lnTo>
                  <a:pt x="9690" y="10960"/>
                </a:lnTo>
                <a:lnTo>
                  <a:pt x="9525" y="10960"/>
                </a:lnTo>
                <a:lnTo>
                  <a:pt x="5499" y="10147"/>
                </a:lnTo>
                <a:lnTo>
                  <a:pt x="1816" y="8674"/>
                </a:lnTo>
                <a:lnTo>
                  <a:pt x="5499" y="10960"/>
                </a:lnTo>
                <a:lnTo>
                  <a:pt x="14173" y="15544"/>
                </a:lnTo>
                <a:lnTo>
                  <a:pt x="24422" y="19977"/>
                </a:lnTo>
                <a:lnTo>
                  <a:pt x="35953" y="23685"/>
                </a:lnTo>
                <a:close/>
              </a:path>
              <a:path w="38734" h="52070">
                <a:moveTo>
                  <a:pt x="37642" y="27914"/>
                </a:moveTo>
                <a:lnTo>
                  <a:pt x="35953" y="26225"/>
                </a:lnTo>
                <a:lnTo>
                  <a:pt x="36791" y="25374"/>
                </a:lnTo>
                <a:lnTo>
                  <a:pt x="32562" y="23685"/>
                </a:lnTo>
                <a:lnTo>
                  <a:pt x="35953" y="27063"/>
                </a:lnTo>
                <a:lnTo>
                  <a:pt x="37642" y="27914"/>
                </a:lnTo>
                <a:close/>
              </a:path>
              <a:path w="38734" h="52070">
                <a:moveTo>
                  <a:pt x="38481" y="9309"/>
                </a:moveTo>
                <a:lnTo>
                  <a:pt x="35102" y="5080"/>
                </a:lnTo>
                <a:lnTo>
                  <a:pt x="30873" y="2540"/>
                </a:lnTo>
                <a:lnTo>
                  <a:pt x="20726" y="0"/>
                </a:lnTo>
                <a:lnTo>
                  <a:pt x="22415" y="1689"/>
                </a:lnTo>
                <a:lnTo>
                  <a:pt x="38481" y="930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2" name="object 152" descr=""/>
          <p:cNvSpPr/>
          <p:nvPr/>
        </p:nvSpPr>
        <p:spPr>
          <a:xfrm>
            <a:off x="16625707" y="1843648"/>
            <a:ext cx="15240" cy="6985"/>
          </a:xfrm>
          <a:custGeom>
            <a:avLst/>
            <a:gdLst/>
            <a:ahLst/>
            <a:cxnLst/>
            <a:rect l="l" t="t" r="r" b="b"/>
            <a:pathLst>
              <a:path w="15240" h="6985">
                <a:moveTo>
                  <a:pt x="4614" y="4843"/>
                </a:moveTo>
                <a:lnTo>
                  <a:pt x="12688" y="0"/>
                </a:lnTo>
                <a:lnTo>
                  <a:pt x="13956" y="2537"/>
                </a:lnTo>
                <a:lnTo>
                  <a:pt x="10150" y="2537"/>
                </a:lnTo>
                <a:lnTo>
                  <a:pt x="4614" y="4843"/>
                </a:lnTo>
                <a:close/>
              </a:path>
              <a:path w="15240" h="6985">
                <a:moveTo>
                  <a:pt x="15225" y="5074"/>
                </a:moveTo>
                <a:lnTo>
                  <a:pt x="10150" y="2537"/>
                </a:lnTo>
                <a:lnTo>
                  <a:pt x="13956" y="2537"/>
                </a:lnTo>
                <a:lnTo>
                  <a:pt x="15110" y="4843"/>
                </a:lnTo>
                <a:lnTo>
                  <a:pt x="15225" y="5074"/>
                </a:lnTo>
                <a:close/>
              </a:path>
              <a:path w="15240" h="6985">
                <a:moveTo>
                  <a:pt x="0" y="6766"/>
                </a:moveTo>
                <a:lnTo>
                  <a:pt x="4614" y="4843"/>
                </a:lnTo>
                <a:lnTo>
                  <a:pt x="4229" y="5074"/>
                </a:lnTo>
                <a:lnTo>
                  <a:pt x="0" y="676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3" name="object 153" descr=""/>
          <p:cNvSpPr/>
          <p:nvPr/>
        </p:nvSpPr>
        <p:spPr>
          <a:xfrm>
            <a:off x="18018855" y="853136"/>
            <a:ext cx="5080" cy="3810"/>
          </a:xfrm>
          <a:custGeom>
            <a:avLst/>
            <a:gdLst/>
            <a:ahLst/>
            <a:cxnLst/>
            <a:rect l="l" t="t" r="r" b="b"/>
            <a:pathLst>
              <a:path w="5080" h="3809">
                <a:moveTo>
                  <a:pt x="2537" y="3383"/>
                </a:moveTo>
                <a:lnTo>
                  <a:pt x="0" y="2537"/>
                </a:lnTo>
                <a:lnTo>
                  <a:pt x="845" y="845"/>
                </a:lnTo>
                <a:lnTo>
                  <a:pt x="1691" y="0"/>
                </a:lnTo>
                <a:lnTo>
                  <a:pt x="4229" y="0"/>
                </a:lnTo>
                <a:lnTo>
                  <a:pt x="5074" y="845"/>
                </a:lnTo>
                <a:lnTo>
                  <a:pt x="2537" y="338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4" name="object 154" descr=""/>
          <p:cNvSpPr/>
          <p:nvPr/>
        </p:nvSpPr>
        <p:spPr>
          <a:xfrm>
            <a:off x="16666426" y="775321"/>
            <a:ext cx="17780" cy="29209"/>
          </a:xfrm>
          <a:custGeom>
            <a:avLst/>
            <a:gdLst/>
            <a:ahLst/>
            <a:cxnLst/>
            <a:rect l="l" t="t" r="r" b="b"/>
            <a:pathLst>
              <a:path w="17780" h="29209">
                <a:moveTo>
                  <a:pt x="14262" y="28765"/>
                </a:moveTo>
                <a:lnTo>
                  <a:pt x="11722" y="25374"/>
                </a:lnTo>
                <a:lnTo>
                  <a:pt x="7493" y="23685"/>
                </a:lnTo>
                <a:lnTo>
                  <a:pt x="8585" y="25311"/>
                </a:lnTo>
                <a:lnTo>
                  <a:pt x="4216" y="25908"/>
                </a:lnTo>
                <a:lnTo>
                  <a:pt x="0" y="26657"/>
                </a:lnTo>
                <a:lnTo>
                  <a:pt x="1574" y="28765"/>
                </a:lnTo>
                <a:lnTo>
                  <a:pt x="3263" y="27914"/>
                </a:lnTo>
                <a:lnTo>
                  <a:pt x="14262" y="28765"/>
                </a:lnTo>
                <a:close/>
              </a:path>
              <a:path w="17780" h="29209">
                <a:moveTo>
                  <a:pt x="17640" y="850"/>
                </a:moveTo>
                <a:lnTo>
                  <a:pt x="16789" y="850"/>
                </a:lnTo>
                <a:lnTo>
                  <a:pt x="15951" y="0"/>
                </a:lnTo>
                <a:lnTo>
                  <a:pt x="15100" y="0"/>
                </a:lnTo>
                <a:lnTo>
                  <a:pt x="16789" y="1689"/>
                </a:lnTo>
                <a:lnTo>
                  <a:pt x="17640" y="85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5" name="object 155" descr=""/>
          <p:cNvSpPr/>
          <p:nvPr/>
        </p:nvSpPr>
        <p:spPr>
          <a:xfrm>
            <a:off x="16599486" y="997779"/>
            <a:ext cx="12700" cy="4445"/>
          </a:xfrm>
          <a:custGeom>
            <a:avLst/>
            <a:gdLst/>
            <a:ahLst/>
            <a:cxnLst/>
            <a:rect l="l" t="t" r="r" b="b"/>
            <a:pathLst>
              <a:path w="12700" h="4444">
                <a:moveTo>
                  <a:pt x="12688" y="4229"/>
                </a:moveTo>
                <a:lnTo>
                  <a:pt x="3383" y="4229"/>
                </a:lnTo>
                <a:lnTo>
                  <a:pt x="0" y="0"/>
                </a:lnTo>
                <a:lnTo>
                  <a:pt x="12688" y="422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6" name="object 156" descr=""/>
          <p:cNvSpPr/>
          <p:nvPr/>
        </p:nvSpPr>
        <p:spPr>
          <a:xfrm>
            <a:off x="16759352" y="719492"/>
            <a:ext cx="42545" cy="70485"/>
          </a:xfrm>
          <a:custGeom>
            <a:avLst/>
            <a:gdLst/>
            <a:ahLst/>
            <a:cxnLst/>
            <a:rect l="l" t="t" r="r" b="b"/>
            <a:pathLst>
              <a:path w="42544" h="70484">
                <a:moveTo>
                  <a:pt x="2540" y="41452"/>
                </a:moveTo>
                <a:lnTo>
                  <a:pt x="838" y="39763"/>
                </a:lnTo>
                <a:lnTo>
                  <a:pt x="0" y="40601"/>
                </a:lnTo>
                <a:lnTo>
                  <a:pt x="838" y="40601"/>
                </a:lnTo>
                <a:lnTo>
                  <a:pt x="1689" y="41452"/>
                </a:lnTo>
                <a:lnTo>
                  <a:pt x="2540" y="41452"/>
                </a:lnTo>
                <a:close/>
              </a:path>
              <a:path w="42544" h="70484">
                <a:moveTo>
                  <a:pt x="3378" y="42291"/>
                </a:moveTo>
                <a:lnTo>
                  <a:pt x="1689" y="41452"/>
                </a:lnTo>
                <a:lnTo>
                  <a:pt x="3378" y="43141"/>
                </a:lnTo>
                <a:lnTo>
                  <a:pt x="3378" y="42291"/>
                </a:lnTo>
                <a:close/>
              </a:path>
              <a:path w="42544" h="70484">
                <a:moveTo>
                  <a:pt x="6769" y="47371"/>
                </a:moveTo>
                <a:lnTo>
                  <a:pt x="3378" y="43992"/>
                </a:lnTo>
                <a:lnTo>
                  <a:pt x="3378" y="44831"/>
                </a:lnTo>
                <a:lnTo>
                  <a:pt x="2540" y="45681"/>
                </a:lnTo>
                <a:lnTo>
                  <a:pt x="6769" y="47371"/>
                </a:lnTo>
                <a:close/>
              </a:path>
              <a:path w="42544" h="70484">
                <a:moveTo>
                  <a:pt x="11836" y="9309"/>
                </a:moveTo>
                <a:lnTo>
                  <a:pt x="9296" y="8458"/>
                </a:lnTo>
                <a:lnTo>
                  <a:pt x="10147" y="9309"/>
                </a:lnTo>
                <a:lnTo>
                  <a:pt x="11836" y="9309"/>
                </a:lnTo>
                <a:close/>
              </a:path>
              <a:path w="42544" h="70484">
                <a:moveTo>
                  <a:pt x="16802" y="2628"/>
                </a:moveTo>
                <a:lnTo>
                  <a:pt x="15227" y="0"/>
                </a:lnTo>
                <a:lnTo>
                  <a:pt x="13525" y="1689"/>
                </a:lnTo>
                <a:lnTo>
                  <a:pt x="2540" y="2540"/>
                </a:lnTo>
                <a:lnTo>
                  <a:pt x="5067" y="6769"/>
                </a:lnTo>
                <a:lnTo>
                  <a:pt x="9296" y="8458"/>
                </a:lnTo>
                <a:lnTo>
                  <a:pt x="8204" y="6311"/>
                </a:lnTo>
                <a:lnTo>
                  <a:pt x="12585" y="4546"/>
                </a:lnTo>
                <a:lnTo>
                  <a:pt x="16802" y="2628"/>
                </a:lnTo>
                <a:close/>
              </a:path>
              <a:path w="42544" h="70484">
                <a:moveTo>
                  <a:pt x="42291" y="61747"/>
                </a:moveTo>
                <a:lnTo>
                  <a:pt x="35382" y="57734"/>
                </a:lnTo>
                <a:lnTo>
                  <a:pt x="26327" y="53721"/>
                </a:lnTo>
                <a:lnTo>
                  <a:pt x="15532" y="50330"/>
                </a:lnTo>
                <a:lnTo>
                  <a:pt x="3378" y="48221"/>
                </a:lnTo>
                <a:lnTo>
                  <a:pt x="11798" y="52603"/>
                </a:lnTo>
                <a:lnTo>
                  <a:pt x="16179" y="55410"/>
                </a:lnTo>
                <a:lnTo>
                  <a:pt x="21348" y="58204"/>
                </a:lnTo>
                <a:lnTo>
                  <a:pt x="32143" y="62598"/>
                </a:lnTo>
                <a:lnTo>
                  <a:pt x="33832" y="65138"/>
                </a:lnTo>
                <a:lnTo>
                  <a:pt x="25374" y="65976"/>
                </a:lnTo>
                <a:lnTo>
                  <a:pt x="19456" y="63436"/>
                </a:lnTo>
                <a:lnTo>
                  <a:pt x="20612" y="64731"/>
                </a:lnTo>
                <a:lnTo>
                  <a:pt x="19875" y="66192"/>
                </a:lnTo>
                <a:lnTo>
                  <a:pt x="20408" y="67957"/>
                </a:lnTo>
                <a:lnTo>
                  <a:pt x="25374" y="70205"/>
                </a:lnTo>
                <a:lnTo>
                  <a:pt x="33782" y="69443"/>
                </a:lnTo>
                <a:lnTo>
                  <a:pt x="37426" y="67246"/>
                </a:lnTo>
                <a:lnTo>
                  <a:pt x="36322" y="63792"/>
                </a:lnTo>
                <a:lnTo>
                  <a:pt x="30454" y="59207"/>
                </a:lnTo>
                <a:lnTo>
                  <a:pt x="34683" y="59207"/>
                </a:lnTo>
                <a:lnTo>
                  <a:pt x="38912" y="60909"/>
                </a:lnTo>
                <a:lnTo>
                  <a:pt x="42291" y="6174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7" name="object 157" descr=""/>
          <p:cNvSpPr/>
          <p:nvPr/>
        </p:nvSpPr>
        <p:spPr>
          <a:xfrm>
            <a:off x="17410675" y="1070524"/>
            <a:ext cx="1270" cy="1270"/>
          </a:xfrm>
          <a:custGeom>
            <a:avLst/>
            <a:gdLst/>
            <a:ahLst/>
            <a:cxnLst/>
            <a:rect l="l" t="t" r="r" b="b"/>
            <a:pathLst>
              <a:path w="1269" h="1269">
                <a:moveTo>
                  <a:pt x="0" y="845"/>
                </a:moveTo>
                <a:lnTo>
                  <a:pt x="0" y="0"/>
                </a:lnTo>
                <a:lnTo>
                  <a:pt x="845" y="0"/>
                </a:lnTo>
                <a:lnTo>
                  <a:pt x="0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8" name="object 158" descr=""/>
          <p:cNvSpPr/>
          <p:nvPr/>
        </p:nvSpPr>
        <p:spPr>
          <a:xfrm>
            <a:off x="17514716" y="713567"/>
            <a:ext cx="5080" cy="6350"/>
          </a:xfrm>
          <a:custGeom>
            <a:avLst/>
            <a:gdLst/>
            <a:ahLst/>
            <a:cxnLst/>
            <a:rect l="l" t="t" r="r" b="b"/>
            <a:pathLst>
              <a:path w="5080" h="6350">
                <a:moveTo>
                  <a:pt x="0" y="5921"/>
                </a:moveTo>
                <a:lnTo>
                  <a:pt x="1691" y="2537"/>
                </a:lnTo>
                <a:lnTo>
                  <a:pt x="3383" y="1691"/>
                </a:lnTo>
                <a:lnTo>
                  <a:pt x="5075" y="0"/>
                </a:lnTo>
                <a:lnTo>
                  <a:pt x="4229" y="1691"/>
                </a:lnTo>
                <a:lnTo>
                  <a:pt x="0" y="592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9" name="object 159" descr=""/>
          <p:cNvSpPr/>
          <p:nvPr/>
        </p:nvSpPr>
        <p:spPr>
          <a:xfrm>
            <a:off x="16772889" y="1755678"/>
            <a:ext cx="5080" cy="1905"/>
          </a:xfrm>
          <a:custGeom>
            <a:avLst/>
            <a:gdLst/>
            <a:ahLst/>
            <a:cxnLst/>
            <a:rect l="l" t="t" r="r" b="b"/>
            <a:pathLst>
              <a:path w="5080" h="1905">
                <a:moveTo>
                  <a:pt x="845" y="1691"/>
                </a:moveTo>
                <a:lnTo>
                  <a:pt x="0" y="1691"/>
                </a:lnTo>
                <a:lnTo>
                  <a:pt x="5075" y="0"/>
                </a:lnTo>
                <a:lnTo>
                  <a:pt x="2537" y="845"/>
                </a:lnTo>
                <a:lnTo>
                  <a:pt x="845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0" name="object 160" descr=""/>
          <p:cNvSpPr/>
          <p:nvPr/>
        </p:nvSpPr>
        <p:spPr>
          <a:xfrm>
            <a:off x="17465656" y="788003"/>
            <a:ext cx="2540" cy="1270"/>
          </a:xfrm>
          <a:custGeom>
            <a:avLst/>
            <a:gdLst/>
            <a:ahLst/>
            <a:cxnLst/>
            <a:rect l="l" t="t" r="r" b="b"/>
            <a:pathLst>
              <a:path w="2540" h="1270">
                <a:moveTo>
                  <a:pt x="0" y="0"/>
                </a:moveTo>
                <a:lnTo>
                  <a:pt x="1691" y="845"/>
                </a:lnTo>
                <a:lnTo>
                  <a:pt x="2537" y="845"/>
                </a:lnTo>
                <a:lnTo>
                  <a:pt x="1691" y="845"/>
                </a:lnTo>
                <a:lnTo>
                  <a:pt x="0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1" name="object 161" descr=""/>
          <p:cNvSpPr/>
          <p:nvPr/>
        </p:nvSpPr>
        <p:spPr>
          <a:xfrm>
            <a:off x="16716210" y="2022131"/>
            <a:ext cx="12700" cy="12065"/>
          </a:xfrm>
          <a:custGeom>
            <a:avLst/>
            <a:gdLst/>
            <a:ahLst/>
            <a:cxnLst/>
            <a:rect l="l" t="t" r="r" b="b"/>
            <a:pathLst>
              <a:path w="12700" h="12064">
                <a:moveTo>
                  <a:pt x="2806" y="3683"/>
                </a:moveTo>
                <a:lnTo>
                  <a:pt x="1689" y="4229"/>
                </a:lnTo>
                <a:lnTo>
                  <a:pt x="0" y="5918"/>
                </a:lnTo>
                <a:lnTo>
                  <a:pt x="2806" y="3683"/>
                </a:lnTo>
                <a:close/>
              </a:path>
              <a:path w="12700" h="12064">
                <a:moveTo>
                  <a:pt x="12687" y="0"/>
                </a:moveTo>
                <a:lnTo>
                  <a:pt x="7607" y="0"/>
                </a:lnTo>
                <a:lnTo>
                  <a:pt x="4229" y="2540"/>
                </a:lnTo>
                <a:lnTo>
                  <a:pt x="6527" y="2806"/>
                </a:lnTo>
                <a:lnTo>
                  <a:pt x="4864" y="7188"/>
                </a:lnTo>
                <a:lnTo>
                  <a:pt x="3517" y="11582"/>
                </a:lnTo>
                <a:lnTo>
                  <a:pt x="6769" y="11849"/>
                </a:lnTo>
                <a:lnTo>
                  <a:pt x="5918" y="9309"/>
                </a:lnTo>
                <a:lnTo>
                  <a:pt x="12687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2" name="object 162" descr=""/>
          <p:cNvSpPr/>
          <p:nvPr/>
        </p:nvSpPr>
        <p:spPr>
          <a:xfrm>
            <a:off x="17468194" y="795616"/>
            <a:ext cx="4445" cy="1270"/>
          </a:xfrm>
          <a:custGeom>
            <a:avLst/>
            <a:gdLst/>
            <a:ahLst/>
            <a:cxnLst/>
            <a:rect l="l" t="t" r="r" b="b"/>
            <a:pathLst>
              <a:path w="4444" h="1270">
                <a:moveTo>
                  <a:pt x="4229" y="845"/>
                </a:moveTo>
                <a:lnTo>
                  <a:pt x="3383" y="845"/>
                </a:lnTo>
                <a:lnTo>
                  <a:pt x="0" y="0"/>
                </a:lnTo>
                <a:lnTo>
                  <a:pt x="4229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3" name="object 163" descr=""/>
          <p:cNvSpPr/>
          <p:nvPr/>
        </p:nvSpPr>
        <p:spPr>
          <a:xfrm>
            <a:off x="16912457" y="2202296"/>
            <a:ext cx="7620" cy="10160"/>
          </a:xfrm>
          <a:custGeom>
            <a:avLst/>
            <a:gdLst/>
            <a:ahLst/>
            <a:cxnLst/>
            <a:rect l="l" t="t" r="r" b="b"/>
            <a:pathLst>
              <a:path w="7619" h="10160">
                <a:moveTo>
                  <a:pt x="0" y="10150"/>
                </a:moveTo>
                <a:lnTo>
                  <a:pt x="7612" y="0"/>
                </a:lnTo>
                <a:lnTo>
                  <a:pt x="5921" y="9304"/>
                </a:lnTo>
                <a:lnTo>
                  <a:pt x="0" y="1015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4" name="object 164" descr=""/>
          <p:cNvSpPr/>
          <p:nvPr/>
        </p:nvSpPr>
        <p:spPr>
          <a:xfrm>
            <a:off x="17230504" y="1944306"/>
            <a:ext cx="8890" cy="5080"/>
          </a:xfrm>
          <a:custGeom>
            <a:avLst/>
            <a:gdLst/>
            <a:ahLst/>
            <a:cxnLst/>
            <a:rect l="l" t="t" r="r" b="b"/>
            <a:pathLst>
              <a:path w="8890" h="5080">
                <a:moveTo>
                  <a:pt x="8458" y="5075"/>
                </a:moveTo>
                <a:lnTo>
                  <a:pt x="6767" y="4229"/>
                </a:lnTo>
                <a:lnTo>
                  <a:pt x="0" y="4229"/>
                </a:lnTo>
                <a:lnTo>
                  <a:pt x="7612" y="0"/>
                </a:lnTo>
                <a:lnTo>
                  <a:pt x="8458" y="2537"/>
                </a:lnTo>
                <a:lnTo>
                  <a:pt x="8458" y="507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5" name="object 165" descr=""/>
          <p:cNvSpPr/>
          <p:nvPr/>
        </p:nvSpPr>
        <p:spPr>
          <a:xfrm>
            <a:off x="16764430" y="1751448"/>
            <a:ext cx="13335" cy="7620"/>
          </a:xfrm>
          <a:custGeom>
            <a:avLst/>
            <a:gdLst/>
            <a:ahLst/>
            <a:cxnLst/>
            <a:rect l="l" t="t" r="r" b="b"/>
            <a:pathLst>
              <a:path w="13334" h="7619">
                <a:moveTo>
                  <a:pt x="4229" y="7612"/>
                </a:moveTo>
                <a:lnTo>
                  <a:pt x="0" y="6766"/>
                </a:lnTo>
                <a:lnTo>
                  <a:pt x="10150" y="1691"/>
                </a:lnTo>
                <a:lnTo>
                  <a:pt x="10996" y="0"/>
                </a:lnTo>
                <a:lnTo>
                  <a:pt x="13335" y="449"/>
                </a:lnTo>
                <a:lnTo>
                  <a:pt x="10044" y="2960"/>
                </a:lnTo>
                <a:lnTo>
                  <a:pt x="6595" y="5471"/>
                </a:lnTo>
                <a:lnTo>
                  <a:pt x="8458" y="5921"/>
                </a:lnTo>
                <a:lnTo>
                  <a:pt x="4229" y="761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6" name="object 166" descr=""/>
          <p:cNvSpPr/>
          <p:nvPr/>
        </p:nvSpPr>
        <p:spPr>
          <a:xfrm>
            <a:off x="17450430" y="2017897"/>
            <a:ext cx="3810" cy="3810"/>
          </a:xfrm>
          <a:custGeom>
            <a:avLst/>
            <a:gdLst/>
            <a:ahLst/>
            <a:cxnLst/>
            <a:rect l="l" t="t" r="r" b="b"/>
            <a:pathLst>
              <a:path w="3809" h="3810">
                <a:moveTo>
                  <a:pt x="1691" y="3383"/>
                </a:moveTo>
                <a:lnTo>
                  <a:pt x="0" y="2537"/>
                </a:lnTo>
                <a:lnTo>
                  <a:pt x="3383" y="0"/>
                </a:lnTo>
                <a:lnTo>
                  <a:pt x="1691" y="338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7" name="object 167" descr=""/>
          <p:cNvSpPr/>
          <p:nvPr/>
        </p:nvSpPr>
        <p:spPr>
          <a:xfrm>
            <a:off x="18072989" y="1457086"/>
            <a:ext cx="4445" cy="1270"/>
          </a:xfrm>
          <a:custGeom>
            <a:avLst/>
            <a:gdLst/>
            <a:ahLst/>
            <a:cxnLst/>
            <a:rect l="l" t="t" r="r" b="b"/>
            <a:pathLst>
              <a:path w="4444" h="1269">
                <a:moveTo>
                  <a:pt x="4229" y="845"/>
                </a:moveTo>
                <a:lnTo>
                  <a:pt x="0" y="0"/>
                </a:lnTo>
                <a:lnTo>
                  <a:pt x="4229" y="0"/>
                </a:lnTo>
                <a:lnTo>
                  <a:pt x="4229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8" name="object 168" descr=""/>
          <p:cNvSpPr/>
          <p:nvPr/>
        </p:nvSpPr>
        <p:spPr>
          <a:xfrm>
            <a:off x="16659009" y="1982380"/>
            <a:ext cx="45720" cy="33020"/>
          </a:xfrm>
          <a:custGeom>
            <a:avLst/>
            <a:gdLst/>
            <a:ahLst/>
            <a:cxnLst/>
            <a:rect l="l" t="t" r="r" b="b"/>
            <a:pathLst>
              <a:path w="45719" h="33019">
                <a:moveTo>
                  <a:pt x="25908" y="838"/>
                </a:moveTo>
                <a:lnTo>
                  <a:pt x="19977" y="0"/>
                </a:lnTo>
                <a:lnTo>
                  <a:pt x="15748" y="1689"/>
                </a:lnTo>
                <a:lnTo>
                  <a:pt x="6451" y="8458"/>
                </a:lnTo>
                <a:lnTo>
                  <a:pt x="9829" y="9296"/>
                </a:lnTo>
                <a:lnTo>
                  <a:pt x="25908" y="838"/>
                </a:lnTo>
                <a:close/>
              </a:path>
              <a:path w="45719" h="33019">
                <a:moveTo>
                  <a:pt x="36906" y="13525"/>
                </a:moveTo>
                <a:lnTo>
                  <a:pt x="28232" y="17284"/>
                </a:lnTo>
                <a:lnTo>
                  <a:pt x="23368" y="18821"/>
                </a:lnTo>
                <a:lnTo>
                  <a:pt x="17868" y="20662"/>
                </a:lnTo>
                <a:lnTo>
                  <a:pt x="7289" y="25374"/>
                </a:lnTo>
                <a:lnTo>
                  <a:pt x="3911" y="24523"/>
                </a:lnTo>
                <a:lnTo>
                  <a:pt x="9829" y="18605"/>
                </a:lnTo>
                <a:lnTo>
                  <a:pt x="15748" y="15227"/>
                </a:lnTo>
                <a:lnTo>
                  <a:pt x="11518" y="16916"/>
                </a:lnTo>
                <a:lnTo>
                  <a:pt x="16598" y="10147"/>
                </a:lnTo>
                <a:lnTo>
                  <a:pt x="6451" y="15227"/>
                </a:lnTo>
                <a:lnTo>
                  <a:pt x="1041" y="21704"/>
                </a:lnTo>
                <a:lnTo>
                  <a:pt x="0" y="25793"/>
                </a:lnTo>
                <a:lnTo>
                  <a:pt x="3238" y="27355"/>
                </a:lnTo>
                <a:lnTo>
                  <a:pt x="10680" y="26212"/>
                </a:lnTo>
                <a:lnTo>
                  <a:pt x="8140" y="29603"/>
                </a:lnTo>
                <a:lnTo>
                  <a:pt x="3060" y="31292"/>
                </a:lnTo>
                <a:lnTo>
                  <a:pt x="533" y="32981"/>
                </a:lnTo>
                <a:lnTo>
                  <a:pt x="8356" y="30416"/>
                </a:lnTo>
                <a:lnTo>
                  <a:pt x="17449" y="26428"/>
                </a:lnTo>
                <a:lnTo>
                  <a:pt x="27178" y="20853"/>
                </a:lnTo>
                <a:lnTo>
                  <a:pt x="36906" y="13525"/>
                </a:lnTo>
                <a:close/>
              </a:path>
              <a:path w="45719" h="33019">
                <a:moveTo>
                  <a:pt x="40284" y="16916"/>
                </a:moveTo>
                <a:lnTo>
                  <a:pt x="39433" y="16065"/>
                </a:lnTo>
                <a:lnTo>
                  <a:pt x="39433" y="15227"/>
                </a:lnTo>
                <a:lnTo>
                  <a:pt x="35204" y="16916"/>
                </a:lnTo>
                <a:lnTo>
                  <a:pt x="40284" y="16916"/>
                </a:lnTo>
                <a:close/>
              </a:path>
              <a:path w="45719" h="33019">
                <a:moveTo>
                  <a:pt x="42824" y="16916"/>
                </a:moveTo>
                <a:lnTo>
                  <a:pt x="40284" y="16916"/>
                </a:lnTo>
                <a:lnTo>
                  <a:pt x="40284" y="17754"/>
                </a:lnTo>
                <a:lnTo>
                  <a:pt x="41135" y="17754"/>
                </a:lnTo>
                <a:lnTo>
                  <a:pt x="42824" y="16916"/>
                </a:lnTo>
                <a:close/>
              </a:path>
              <a:path w="45719" h="33019">
                <a:moveTo>
                  <a:pt x="45364" y="16065"/>
                </a:moveTo>
                <a:lnTo>
                  <a:pt x="43662" y="16065"/>
                </a:lnTo>
                <a:lnTo>
                  <a:pt x="42824" y="16916"/>
                </a:lnTo>
                <a:lnTo>
                  <a:pt x="45364" y="16916"/>
                </a:lnTo>
                <a:lnTo>
                  <a:pt x="45364" y="1606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9" name="object 169" descr=""/>
          <p:cNvSpPr/>
          <p:nvPr/>
        </p:nvSpPr>
        <p:spPr>
          <a:xfrm>
            <a:off x="18012088" y="849752"/>
            <a:ext cx="8890" cy="2540"/>
          </a:xfrm>
          <a:custGeom>
            <a:avLst/>
            <a:gdLst/>
            <a:ahLst/>
            <a:cxnLst/>
            <a:rect l="l" t="t" r="r" b="b"/>
            <a:pathLst>
              <a:path w="8890" h="2540">
                <a:moveTo>
                  <a:pt x="7612" y="2537"/>
                </a:moveTo>
                <a:lnTo>
                  <a:pt x="0" y="2537"/>
                </a:lnTo>
                <a:lnTo>
                  <a:pt x="8458" y="0"/>
                </a:lnTo>
                <a:lnTo>
                  <a:pt x="8458" y="845"/>
                </a:lnTo>
                <a:lnTo>
                  <a:pt x="7612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0" name="object 170" descr=""/>
          <p:cNvSpPr/>
          <p:nvPr/>
        </p:nvSpPr>
        <p:spPr>
          <a:xfrm>
            <a:off x="16738209" y="1590733"/>
            <a:ext cx="12065" cy="2540"/>
          </a:xfrm>
          <a:custGeom>
            <a:avLst/>
            <a:gdLst/>
            <a:ahLst/>
            <a:cxnLst/>
            <a:rect l="l" t="t" r="r" b="b"/>
            <a:pathLst>
              <a:path w="12065" h="2540">
                <a:moveTo>
                  <a:pt x="0" y="2537"/>
                </a:moveTo>
                <a:lnTo>
                  <a:pt x="7612" y="0"/>
                </a:lnTo>
                <a:lnTo>
                  <a:pt x="11842" y="1691"/>
                </a:lnTo>
                <a:lnTo>
                  <a:pt x="0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1" name="object 171" descr=""/>
          <p:cNvSpPr/>
          <p:nvPr/>
        </p:nvSpPr>
        <p:spPr>
          <a:xfrm>
            <a:off x="17474114" y="2025510"/>
            <a:ext cx="3810" cy="1905"/>
          </a:xfrm>
          <a:custGeom>
            <a:avLst/>
            <a:gdLst/>
            <a:ahLst/>
            <a:cxnLst/>
            <a:rect l="l" t="t" r="r" b="b"/>
            <a:pathLst>
              <a:path w="3809" h="1905">
                <a:moveTo>
                  <a:pt x="1691" y="1691"/>
                </a:moveTo>
                <a:lnTo>
                  <a:pt x="845" y="1691"/>
                </a:lnTo>
                <a:lnTo>
                  <a:pt x="0" y="845"/>
                </a:lnTo>
                <a:lnTo>
                  <a:pt x="3383" y="0"/>
                </a:lnTo>
                <a:lnTo>
                  <a:pt x="1691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2" name="object 172" descr=""/>
          <p:cNvSpPr/>
          <p:nvPr/>
        </p:nvSpPr>
        <p:spPr>
          <a:xfrm>
            <a:off x="17759171" y="1461315"/>
            <a:ext cx="4445" cy="1270"/>
          </a:xfrm>
          <a:custGeom>
            <a:avLst/>
            <a:gdLst/>
            <a:ahLst/>
            <a:cxnLst/>
            <a:rect l="l" t="t" r="r" b="b"/>
            <a:pathLst>
              <a:path w="4444" h="1269">
                <a:moveTo>
                  <a:pt x="4229" y="845"/>
                </a:moveTo>
                <a:lnTo>
                  <a:pt x="0" y="845"/>
                </a:lnTo>
                <a:lnTo>
                  <a:pt x="845" y="0"/>
                </a:lnTo>
                <a:lnTo>
                  <a:pt x="4229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3" name="object 173" descr=""/>
          <p:cNvSpPr/>
          <p:nvPr/>
        </p:nvSpPr>
        <p:spPr>
          <a:xfrm>
            <a:off x="15938862" y="105387"/>
            <a:ext cx="12065" cy="4445"/>
          </a:xfrm>
          <a:custGeom>
            <a:avLst/>
            <a:gdLst/>
            <a:ahLst/>
            <a:cxnLst/>
            <a:rect l="l" t="t" r="r" b="b"/>
            <a:pathLst>
              <a:path w="12065" h="4444">
                <a:moveTo>
                  <a:pt x="11842" y="4229"/>
                </a:moveTo>
                <a:lnTo>
                  <a:pt x="3383" y="4229"/>
                </a:lnTo>
                <a:lnTo>
                  <a:pt x="0" y="0"/>
                </a:lnTo>
                <a:lnTo>
                  <a:pt x="11842" y="422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4" name="object 174" descr=""/>
          <p:cNvSpPr/>
          <p:nvPr/>
        </p:nvSpPr>
        <p:spPr>
          <a:xfrm>
            <a:off x="16371101" y="292324"/>
            <a:ext cx="5080" cy="1905"/>
          </a:xfrm>
          <a:custGeom>
            <a:avLst/>
            <a:gdLst/>
            <a:ahLst/>
            <a:cxnLst/>
            <a:rect l="l" t="t" r="r" b="b"/>
            <a:pathLst>
              <a:path w="5080" h="1904">
                <a:moveTo>
                  <a:pt x="1691" y="845"/>
                </a:moveTo>
                <a:lnTo>
                  <a:pt x="845" y="845"/>
                </a:lnTo>
                <a:lnTo>
                  <a:pt x="0" y="0"/>
                </a:lnTo>
                <a:lnTo>
                  <a:pt x="1691" y="845"/>
                </a:lnTo>
                <a:close/>
              </a:path>
              <a:path w="5080" h="1904">
                <a:moveTo>
                  <a:pt x="5075" y="1691"/>
                </a:moveTo>
                <a:lnTo>
                  <a:pt x="3383" y="1691"/>
                </a:lnTo>
                <a:lnTo>
                  <a:pt x="1691" y="845"/>
                </a:lnTo>
                <a:lnTo>
                  <a:pt x="2537" y="845"/>
                </a:lnTo>
                <a:lnTo>
                  <a:pt x="5075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5" name="object 175" descr=""/>
          <p:cNvSpPr/>
          <p:nvPr/>
        </p:nvSpPr>
        <p:spPr>
          <a:xfrm>
            <a:off x="15954088" y="1167799"/>
            <a:ext cx="2540" cy="1270"/>
          </a:xfrm>
          <a:custGeom>
            <a:avLst/>
            <a:gdLst/>
            <a:ahLst/>
            <a:cxnLst/>
            <a:rect l="l" t="t" r="r" b="b"/>
            <a:pathLst>
              <a:path w="2540" h="1269">
                <a:moveTo>
                  <a:pt x="2537" y="845"/>
                </a:moveTo>
                <a:lnTo>
                  <a:pt x="0" y="845"/>
                </a:lnTo>
                <a:lnTo>
                  <a:pt x="845" y="845"/>
                </a:lnTo>
                <a:lnTo>
                  <a:pt x="1691" y="0"/>
                </a:lnTo>
                <a:lnTo>
                  <a:pt x="2537" y="0"/>
                </a:lnTo>
                <a:lnTo>
                  <a:pt x="2537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6" name="object 176" descr=""/>
          <p:cNvSpPr/>
          <p:nvPr/>
        </p:nvSpPr>
        <p:spPr>
          <a:xfrm>
            <a:off x="16374479" y="284720"/>
            <a:ext cx="16510" cy="22860"/>
          </a:xfrm>
          <a:custGeom>
            <a:avLst/>
            <a:gdLst/>
            <a:ahLst/>
            <a:cxnLst/>
            <a:rect l="l" t="t" r="r" b="b"/>
            <a:pathLst>
              <a:path w="16509" h="22860">
                <a:moveTo>
                  <a:pt x="6769" y="2540"/>
                </a:moveTo>
                <a:lnTo>
                  <a:pt x="5080" y="1689"/>
                </a:lnTo>
                <a:lnTo>
                  <a:pt x="0" y="0"/>
                </a:lnTo>
                <a:lnTo>
                  <a:pt x="6769" y="2540"/>
                </a:lnTo>
                <a:close/>
              </a:path>
              <a:path w="16509" h="22860">
                <a:moveTo>
                  <a:pt x="16078" y="21983"/>
                </a:moveTo>
                <a:lnTo>
                  <a:pt x="10147" y="21145"/>
                </a:lnTo>
                <a:lnTo>
                  <a:pt x="16078" y="22834"/>
                </a:lnTo>
                <a:lnTo>
                  <a:pt x="15227" y="21983"/>
                </a:lnTo>
                <a:lnTo>
                  <a:pt x="16078" y="2198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7" name="object 177" descr=""/>
          <p:cNvSpPr/>
          <p:nvPr/>
        </p:nvSpPr>
        <p:spPr>
          <a:xfrm>
            <a:off x="15959587" y="1198250"/>
            <a:ext cx="13335" cy="11430"/>
          </a:xfrm>
          <a:custGeom>
            <a:avLst/>
            <a:gdLst/>
            <a:ahLst/>
            <a:cxnLst/>
            <a:rect l="l" t="t" r="r" b="b"/>
            <a:pathLst>
              <a:path w="13334" h="11430">
                <a:moveTo>
                  <a:pt x="2960" y="10996"/>
                </a:moveTo>
                <a:lnTo>
                  <a:pt x="0" y="9291"/>
                </a:lnTo>
                <a:lnTo>
                  <a:pt x="2749" y="5603"/>
                </a:lnTo>
                <a:lnTo>
                  <a:pt x="5815" y="2074"/>
                </a:lnTo>
                <a:lnTo>
                  <a:pt x="3806" y="845"/>
                </a:lnTo>
                <a:lnTo>
                  <a:pt x="8881" y="0"/>
                </a:lnTo>
                <a:lnTo>
                  <a:pt x="13110" y="2537"/>
                </a:lnTo>
                <a:lnTo>
                  <a:pt x="3806" y="8458"/>
                </a:lnTo>
                <a:lnTo>
                  <a:pt x="2960" y="1099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8" name="object 178" descr=""/>
          <p:cNvSpPr/>
          <p:nvPr/>
        </p:nvSpPr>
        <p:spPr>
          <a:xfrm>
            <a:off x="16343188" y="338847"/>
            <a:ext cx="1905" cy="1905"/>
          </a:xfrm>
          <a:custGeom>
            <a:avLst/>
            <a:gdLst/>
            <a:ahLst/>
            <a:cxnLst/>
            <a:rect l="l" t="t" r="r" b="b"/>
            <a:pathLst>
              <a:path w="1905" h="1904">
                <a:moveTo>
                  <a:pt x="1691" y="1691"/>
                </a:moveTo>
                <a:lnTo>
                  <a:pt x="845" y="1691"/>
                </a:lnTo>
                <a:lnTo>
                  <a:pt x="0" y="0"/>
                </a:lnTo>
                <a:lnTo>
                  <a:pt x="1691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9" name="object 179" descr=""/>
          <p:cNvSpPr/>
          <p:nvPr/>
        </p:nvSpPr>
        <p:spPr>
          <a:xfrm>
            <a:off x="16393093" y="306704"/>
            <a:ext cx="1905" cy="1270"/>
          </a:xfrm>
          <a:custGeom>
            <a:avLst/>
            <a:gdLst/>
            <a:ahLst/>
            <a:cxnLst/>
            <a:rect l="l" t="t" r="r" b="b"/>
            <a:pathLst>
              <a:path w="1905" h="1270">
                <a:moveTo>
                  <a:pt x="1691" y="845"/>
                </a:moveTo>
                <a:lnTo>
                  <a:pt x="845" y="845"/>
                </a:lnTo>
                <a:lnTo>
                  <a:pt x="0" y="0"/>
                </a:lnTo>
                <a:lnTo>
                  <a:pt x="845" y="845"/>
                </a:lnTo>
                <a:lnTo>
                  <a:pt x="1691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0" name="object 180" descr=""/>
          <p:cNvSpPr/>
          <p:nvPr/>
        </p:nvSpPr>
        <p:spPr>
          <a:xfrm>
            <a:off x="15909252" y="1144116"/>
            <a:ext cx="40640" cy="25400"/>
          </a:xfrm>
          <a:custGeom>
            <a:avLst/>
            <a:gdLst/>
            <a:ahLst/>
            <a:cxnLst/>
            <a:rect l="l" t="t" r="r" b="b"/>
            <a:pathLst>
              <a:path w="40640" h="25400">
                <a:moveTo>
                  <a:pt x="34683" y="2540"/>
                </a:moveTo>
                <a:lnTo>
                  <a:pt x="28752" y="0"/>
                </a:lnTo>
                <a:lnTo>
                  <a:pt x="23685" y="0"/>
                </a:lnTo>
                <a:lnTo>
                  <a:pt x="13538" y="3390"/>
                </a:lnTo>
                <a:lnTo>
                  <a:pt x="16065" y="5080"/>
                </a:lnTo>
                <a:lnTo>
                  <a:pt x="34683" y="2540"/>
                </a:lnTo>
                <a:close/>
              </a:path>
              <a:path w="40640" h="25400">
                <a:moveTo>
                  <a:pt x="40601" y="17767"/>
                </a:moveTo>
                <a:lnTo>
                  <a:pt x="31546" y="18859"/>
                </a:lnTo>
                <a:lnTo>
                  <a:pt x="26543" y="18935"/>
                </a:lnTo>
                <a:lnTo>
                  <a:pt x="20739" y="18834"/>
                </a:lnTo>
                <a:lnTo>
                  <a:pt x="9309" y="19456"/>
                </a:lnTo>
                <a:lnTo>
                  <a:pt x="6769" y="17767"/>
                </a:lnTo>
                <a:lnTo>
                  <a:pt x="13538" y="13538"/>
                </a:lnTo>
                <a:lnTo>
                  <a:pt x="20294" y="12687"/>
                </a:lnTo>
                <a:lnTo>
                  <a:pt x="15227" y="12687"/>
                </a:lnTo>
                <a:lnTo>
                  <a:pt x="22834" y="7620"/>
                </a:lnTo>
                <a:lnTo>
                  <a:pt x="11836" y="9309"/>
                </a:lnTo>
                <a:lnTo>
                  <a:pt x="4699" y="13893"/>
                </a:lnTo>
                <a:lnTo>
                  <a:pt x="2324" y="17449"/>
                </a:lnTo>
                <a:lnTo>
                  <a:pt x="4699" y="19900"/>
                </a:lnTo>
                <a:lnTo>
                  <a:pt x="11836" y="21145"/>
                </a:lnTo>
                <a:lnTo>
                  <a:pt x="8458" y="22847"/>
                </a:lnTo>
                <a:lnTo>
                  <a:pt x="3378" y="23685"/>
                </a:lnTo>
                <a:lnTo>
                  <a:pt x="0" y="24536"/>
                </a:lnTo>
                <a:lnTo>
                  <a:pt x="8128" y="24790"/>
                </a:lnTo>
                <a:lnTo>
                  <a:pt x="18084" y="24003"/>
                </a:lnTo>
                <a:lnTo>
                  <a:pt x="29146" y="21793"/>
                </a:lnTo>
                <a:lnTo>
                  <a:pt x="40601" y="1776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1" name="object 181" descr=""/>
          <p:cNvSpPr/>
          <p:nvPr/>
        </p:nvSpPr>
        <p:spPr>
          <a:xfrm>
            <a:off x="16362643" y="306704"/>
            <a:ext cx="29209" cy="25400"/>
          </a:xfrm>
          <a:custGeom>
            <a:avLst/>
            <a:gdLst/>
            <a:ahLst/>
            <a:cxnLst/>
            <a:rect l="l" t="t" r="r" b="b"/>
            <a:pathLst>
              <a:path w="29209" h="25400">
                <a:moveTo>
                  <a:pt x="2527" y="24536"/>
                </a:moveTo>
                <a:lnTo>
                  <a:pt x="838" y="23685"/>
                </a:lnTo>
                <a:lnTo>
                  <a:pt x="0" y="22847"/>
                </a:lnTo>
                <a:lnTo>
                  <a:pt x="0" y="23685"/>
                </a:lnTo>
                <a:lnTo>
                  <a:pt x="838" y="24536"/>
                </a:lnTo>
                <a:lnTo>
                  <a:pt x="2527" y="25387"/>
                </a:lnTo>
                <a:lnTo>
                  <a:pt x="2527" y="24536"/>
                </a:lnTo>
                <a:close/>
              </a:path>
              <a:path w="29209" h="25400">
                <a:moveTo>
                  <a:pt x="29171" y="431"/>
                </a:moveTo>
                <a:lnTo>
                  <a:pt x="28752" y="0"/>
                </a:lnTo>
                <a:lnTo>
                  <a:pt x="27914" y="0"/>
                </a:lnTo>
                <a:lnTo>
                  <a:pt x="29171" y="43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2" name="object 182" descr=""/>
          <p:cNvSpPr/>
          <p:nvPr/>
        </p:nvSpPr>
        <p:spPr>
          <a:xfrm>
            <a:off x="16380397" y="275411"/>
            <a:ext cx="22225" cy="4445"/>
          </a:xfrm>
          <a:custGeom>
            <a:avLst/>
            <a:gdLst/>
            <a:ahLst/>
            <a:cxnLst/>
            <a:rect l="l" t="t" r="r" b="b"/>
            <a:pathLst>
              <a:path w="22225" h="4445">
                <a:moveTo>
                  <a:pt x="21996" y="4229"/>
                </a:moveTo>
                <a:lnTo>
                  <a:pt x="16078" y="3390"/>
                </a:lnTo>
                <a:lnTo>
                  <a:pt x="12687" y="2540"/>
                </a:lnTo>
                <a:lnTo>
                  <a:pt x="11849" y="1689"/>
                </a:lnTo>
                <a:lnTo>
                  <a:pt x="9309" y="1689"/>
                </a:lnTo>
                <a:lnTo>
                  <a:pt x="5918" y="850"/>
                </a:lnTo>
                <a:lnTo>
                  <a:pt x="850" y="0"/>
                </a:lnTo>
                <a:lnTo>
                  <a:pt x="0" y="850"/>
                </a:lnTo>
                <a:lnTo>
                  <a:pt x="15227" y="3390"/>
                </a:lnTo>
                <a:lnTo>
                  <a:pt x="21996" y="422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3" name="object 183" descr=""/>
          <p:cNvSpPr/>
          <p:nvPr/>
        </p:nvSpPr>
        <p:spPr>
          <a:xfrm>
            <a:off x="16063205" y="-1191"/>
            <a:ext cx="17145" cy="12065"/>
          </a:xfrm>
          <a:custGeom>
            <a:avLst/>
            <a:gdLst/>
            <a:ahLst/>
            <a:cxnLst/>
            <a:rect l="l" t="t" r="r" b="b"/>
            <a:pathLst>
              <a:path w="17144" h="12065">
                <a:moveTo>
                  <a:pt x="16917" y="11842"/>
                </a:moveTo>
                <a:lnTo>
                  <a:pt x="6766" y="8458"/>
                </a:lnTo>
                <a:lnTo>
                  <a:pt x="3383" y="5075"/>
                </a:lnTo>
                <a:lnTo>
                  <a:pt x="0" y="0"/>
                </a:lnTo>
                <a:lnTo>
                  <a:pt x="16071" y="8458"/>
                </a:lnTo>
                <a:lnTo>
                  <a:pt x="16917" y="1184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4" name="object 184" descr=""/>
          <p:cNvSpPr/>
          <p:nvPr/>
        </p:nvSpPr>
        <p:spPr>
          <a:xfrm>
            <a:off x="17123925" y="1667707"/>
            <a:ext cx="2540" cy="1905"/>
          </a:xfrm>
          <a:custGeom>
            <a:avLst/>
            <a:gdLst/>
            <a:ahLst/>
            <a:cxnLst/>
            <a:rect l="l" t="t" r="r" b="b"/>
            <a:pathLst>
              <a:path w="2540" h="1905">
                <a:moveTo>
                  <a:pt x="0" y="1691"/>
                </a:moveTo>
                <a:lnTo>
                  <a:pt x="845" y="845"/>
                </a:lnTo>
                <a:lnTo>
                  <a:pt x="2537" y="0"/>
                </a:lnTo>
                <a:lnTo>
                  <a:pt x="1691" y="845"/>
                </a:lnTo>
                <a:lnTo>
                  <a:pt x="0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5" name="object 185" descr=""/>
          <p:cNvSpPr/>
          <p:nvPr/>
        </p:nvSpPr>
        <p:spPr>
          <a:xfrm>
            <a:off x="15730779" y="1368271"/>
            <a:ext cx="13970" cy="5080"/>
          </a:xfrm>
          <a:custGeom>
            <a:avLst/>
            <a:gdLst/>
            <a:ahLst/>
            <a:cxnLst/>
            <a:rect l="l" t="t" r="r" b="b"/>
            <a:pathLst>
              <a:path w="13969" h="5080">
                <a:moveTo>
                  <a:pt x="11836" y="3390"/>
                </a:moveTo>
                <a:lnTo>
                  <a:pt x="6756" y="3390"/>
                </a:lnTo>
                <a:lnTo>
                  <a:pt x="0" y="4229"/>
                </a:lnTo>
                <a:lnTo>
                  <a:pt x="5067" y="4229"/>
                </a:lnTo>
                <a:lnTo>
                  <a:pt x="10985" y="5080"/>
                </a:lnTo>
                <a:lnTo>
                  <a:pt x="10985" y="4229"/>
                </a:lnTo>
                <a:lnTo>
                  <a:pt x="11836" y="3390"/>
                </a:lnTo>
                <a:close/>
              </a:path>
              <a:path w="13969" h="5080">
                <a:moveTo>
                  <a:pt x="13525" y="0"/>
                </a:moveTo>
                <a:lnTo>
                  <a:pt x="6756" y="850"/>
                </a:lnTo>
                <a:lnTo>
                  <a:pt x="9296" y="1701"/>
                </a:lnTo>
                <a:lnTo>
                  <a:pt x="12687" y="1701"/>
                </a:lnTo>
                <a:lnTo>
                  <a:pt x="12687" y="850"/>
                </a:lnTo>
                <a:lnTo>
                  <a:pt x="13525" y="850"/>
                </a:lnTo>
                <a:lnTo>
                  <a:pt x="13525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6" name="object 186" descr=""/>
          <p:cNvSpPr/>
          <p:nvPr/>
        </p:nvSpPr>
        <p:spPr>
          <a:xfrm>
            <a:off x="15662264" y="1052761"/>
            <a:ext cx="2540" cy="1270"/>
          </a:xfrm>
          <a:custGeom>
            <a:avLst/>
            <a:gdLst/>
            <a:ahLst/>
            <a:cxnLst/>
            <a:rect l="l" t="t" r="r" b="b"/>
            <a:pathLst>
              <a:path w="2540" h="1269">
                <a:moveTo>
                  <a:pt x="0" y="845"/>
                </a:moveTo>
                <a:lnTo>
                  <a:pt x="2537" y="845"/>
                </a:lnTo>
                <a:lnTo>
                  <a:pt x="2537" y="0"/>
                </a:lnTo>
                <a:lnTo>
                  <a:pt x="1691" y="845"/>
                </a:lnTo>
                <a:lnTo>
                  <a:pt x="0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7" name="object 187" descr=""/>
          <p:cNvSpPr/>
          <p:nvPr/>
        </p:nvSpPr>
        <p:spPr>
          <a:xfrm>
            <a:off x="15719783" y="1303984"/>
            <a:ext cx="5080" cy="1270"/>
          </a:xfrm>
          <a:custGeom>
            <a:avLst/>
            <a:gdLst/>
            <a:ahLst/>
            <a:cxnLst/>
            <a:rect l="l" t="t" r="r" b="b"/>
            <a:pathLst>
              <a:path w="5080" h="1269">
                <a:moveTo>
                  <a:pt x="5075" y="845"/>
                </a:moveTo>
                <a:lnTo>
                  <a:pt x="0" y="0"/>
                </a:lnTo>
                <a:lnTo>
                  <a:pt x="2537" y="0"/>
                </a:lnTo>
                <a:lnTo>
                  <a:pt x="5075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8" name="object 188" descr=""/>
          <p:cNvSpPr/>
          <p:nvPr/>
        </p:nvSpPr>
        <p:spPr>
          <a:xfrm>
            <a:off x="16775427" y="2417147"/>
            <a:ext cx="7620" cy="10160"/>
          </a:xfrm>
          <a:custGeom>
            <a:avLst/>
            <a:gdLst/>
            <a:ahLst/>
            <a:cxnLst/>
            <a:rect l="l" t="t" r="r" b="b"/>
            <a:pathLst>
              <a:path w="7619" h="10160">
                <a:moveTo>
                  <a:pt x="0" y="10150"/>
                </a:moveTo>
                <a:lnTo>
                  <a:pt x="1691" y="845"/>
                </a:lnTo>
                <a:lnTo>
                  <a:pt x="7612" y="0"/>
                </a:lnTo>
                <a:lnTo>
                  <a:pt x="0" y="1015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9" name="object 189" descr=""/>
          <p:cNvSpPr/>
          <p:nvPr/>
        </p:nvSpPr>
        <p:spPr>
          <a:xfrm>
            <a:off x="15857739" y="1686317"/>
            <a:ext cx="12700" cy="9525"/>
          </a:xfrm>
          <a:custGeom>
            <a:avLst/>
            <a:gdLst/>
            <a:ahLst/>
            <a:cxnLst/>
            <a:rect l="l" t="t" r="r" b="b"/>
            <a:pathLst>
              <a:path w="12700" h="9525">
                <a:moveTo>
                  <a:pt x="1612" y="9304"/>
                </a:moveTo>
                <a:lnTo>
                  <a:pt x="0" y="5947"/>
                </a:lnTo>
                <a:lnTo>
                  <a:pt x="2035" y="4652"/>
                </a:lnTo>
                <a:lnTo>
                  <a:pt x="6608" y="3356"/>
                </a:lnTo>
                <a:lnTo>
                  <a:pt x="12608" y="0"/>
                </a:lnTo>
                <a:lnTo>
                  <a:pt x="8379" y="3383"/>
                </a:lnTo>
                <a:lnTo>
                  <a:pt x="4995" y="5921"/>
                </a:lnTo>
                <a:lnTo>
                  <a:pt x="1612" y="930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0" name="object 190" descr=""/>
          <p:cNvSpPr/>
          <p:nvPr/>
        </p:nvSpPr>
        <p:spPr>
          <a:xfrm>
            <a:off x="15736699" y="1383495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69">
                <a:moveTo>
                  <a:pt x="3383" y="845"/>
                </a:moveTo>
                <a:lnTo>
                  <a:pt x="3383" y="0"/>
                </a:lnTo>
                <a:lnTo>
                  <a:pt x="0" y="0"/>
                </a:lnTo>
                <a:lnTo>
                  <a:pt x="1691" y="0"/>
                </a:lnTo>
                <a:lnTo>
                  <a:pt x="3383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1" name="object 191" descr=""/>
          <p:cNvSpPr/>
          <p:nvPr/>
        </p:nvSpPr>
        <p:spPr>
          <a:xfrm>
            <a:off x="15720628" y="1463007"/>
            <a:ext cx="6350" cy="1270"/>
          </a:xfrm>
          <a:custGeom>
            <a:avLst/>
            <a:gdLst/>
            <a:ahLst/>
            <a:cxnLst/>
            <a:rect l="l" t="t" r="r" b="b"/>
            <a:pathLst>
              <a:path w="6350" h="1269">
                <a:moveTo>
                  <a:pt x="4229" y="845"/>
                </a:moveTo>
                <a:lnTo>
                  <a:pt x="0" y="0"/>
                </a:lnTo>
                <a:lnTo>
                  <a:pt x="5921" y="0"/>
                </a:lnTo>
                <a:lnTo>
                  <a:pt x="4229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2" name="object 192" descr=""/>
          <p:cNvSpPr/>
          <p:nvPr/>
        </p:nvSpPr>
        <p:spPr>
          <a:xfrm>
            <a:off x="16304277" y="797308"/>
            <a:ext cx="6350" cy="3810"/>
          </a:xfrm>
          <a:custGeom>
            <a:avLst/>
            <a:gdLst/>
            <a:ahLst/>
            <a:cxnLst/>
            <a:rect l="l" t="t" r="r" b="b"/>
            <a:pathLst>
              <a:path w="6350" h="3809">
                <a:moveTo>
                  <a:pt x="4229" y="3383"/>
                </a:moveTo>
                <a:lnTo>
                  <a:pt x="0" y="0"/>
                </a:lnTo>
                <a:lnTo>
                  <a:pt x="5921" y="2537"/>
                </a:lnTo>
                <a:lnTo>
                  <a:pt x="4229" y="338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3" name="object 193" descr=""/>
          <p:cNvSpPr/>
          <p:nvPr/>
        </p:nvSpPr>
        <p:spPr>
          <a:xfrm>
            <a:off x="16288205" y="1146652"/>
            <a:ext cx="14604" cy="8890"/>
          </a:xfrm>
          <a:custGeom>
            <a:avLst/>
            <a:gdLst/>
            <a:ahLst/>
            <a:cxnLst/>
            <a:rect l="l" t="t" r="r" b="b"/>
            <a:pathLst>
              <a:path w="14605" h="8890">
                <a:moveTo>
                  <a:pt x="14379" y="8458"/>
                </a:moveTo>
                <a:lnTo>
                  <a:pt x="9304" y="8458"/>
                </a:lnTo>
                <a:lnTo>
                  <a:pt x="5075" y="7612"/>
                </a:lnTo>
                <a:lnTo>
                  <a:pt x="84" y="7612"/>
                </a:lnTo>
                <a:lnTo>
                  <a:pt x="845" y="0"/>
                </a:lnTo>
                <a:lnTo>
                  <a:pt x="3383" y="7612"/>
                </a:lnTo>
                <a:lnTo>
                  <a:pt x="5075" y="7612"/>
                </a:lnTo>
                <a:lnTo>
                  <a:pt x="0" y="8458"/>
                </a:lnTo>
                <a:lnTo>
                  <a:pt x="14379" y="845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4" name="object 194" descr=""/>
          <p:cNvSpPr/>
          <p:nvPr/>
        </p:nvSpPr>
        <p:spPr>
          <a:xfrm>
            <a:off x="16049671" y="1459624"/>
            <a:ext cx="12065" cy="6985"/>
          </a:xfrm>
          <a:custGeom>
            <a:avLst/>
            <a:gdLst/>
            <a:ahLst/>
            <a:cxnLst/>
            <a:rect l="l" t="t" r="r" b="b"/>
            <a:pathLst>
              <a:path w="12065" h="6984">
                <a:moveTo>
                  <a:pt x="5921" y="6766"/>
                </a:moveTo>
                <a:lnTo>
                  <a:pt x="0" y="4229"/>
                </a:lnTo>
                <a:lnTo>
                  <a:pt x="11842" y="0"/>
                </a:lnTo>
                <a:lnTo>
                  <a:pt x="5921" y="676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5" name="object 195" descr=""/>
          <p:cNvSpPr/>
          <p:nvPr/>
        </p:nvSpPr>
        <p:spPr>
          <a:xfrm>
            <a:off x="15658872" y="1059534"/>
            <a:ext cx="13970" cy="29845"/>
          </a:xfrm>
          <a:custGeom>
            <a:avLst/>
            <a:gdLst/>
            <a:ahLst/>
            <a:cxnLst/>
            <a:rect l="l" t="t" r="r" b="b"/>
            <a:pathLst>
              <a:path w="13969" h="29844">
                <a:moveTo>
                  <a:pt x="9309" y="3378"/>
                </a:moveTo>
                <a:lnTo>
                  <a:pt x="7620" y="1689"/>
                </a:lnTo>
                <a:lnTo>
                  <a:pt x="6769" y="0"/>
                </a:lnTo>
                <a:lnTo>
                  <a:pt x="4229" y="0"/>
                </a:lnTo>
                <a:lnTo>
                  <a:pt x="3390" y="850"/>
                </a:lnTo>
                <a:lnTo>
                  <a:pt x="3390" y="3378"/>
                </a:lnTo>
                <a:lnTo>
                  <a:pt x="5918" y="4229"/>
                </a:lnTo>
                <a:lnTo>
                  <a:pt x="9309" y="3378"/>
                </a:lnTo>
                <a:close/>
              </a:path>
              <a:path w="13969" h="29844">
                <a:moveTo>
                  <a:pt x="13538" y="28752"/>
                </a:moveTo>
                <a:lnTo>
                  <a:pt x="7620" y="23685"/>
                </a:lnTo>
                <a:lnTo>
                  <a:pt x="0" y="29603"/>
                </a:lnTo>
                <a:lnTo>
                  <a:pt x="13538" y="2875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6" name="object 196" descr=""/>
          <p:cNvSpPr/>
          <p:nvPr/>
        </p:nvSpPr>
        <p:spPr>
          <a:xfrm>
            <a:off x="16304277" y="170519"/>
            <a:ext cx="1905" cy="1270"/>
          </a:xfrm>
          <a:custGeom>
            <a:avLst/>
            <a:gdLst/>
            <a:ahLst/>
            <a:cxnLst/>
            <a:rect l="l" t="t" r="r" b="b"/>
            <a:pathLst>
              <a:path w="1905" h="1269">
                <a:moveTo>
                  <a:pt x="1691" y="845"/>
                </a:moveTo>
                <a:lnTo>
                  <a:pt x="0" y="0"/>
                </a:lnTo>
                <a:lnTo>
                  <a:pt x="1691" y="0"/>
                </a:lnTo>
                <a:lnTo>
                  <a:pt x="1691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7" name="object 197" descr=""/>
          <p:cNvSpPr/>
          <p:nvPr/>
        </p:nvSpPr>
        <p:spPr>
          <a:xfrm>
            <a:off x="16263675" y="220426"/>
            <a:ext cx="2540" cy="9525"/>
          </a:xfrm>
          <a:custGeom>
            <a:avLst/>
            <a:gdLst/>
            <a:ahLst/>
            <a:cxnLst/>
            <a:rect l="l" t="t" r="r" b="b"/>
            <a:pathLst>
              <a:path w="2540" h="9525">
                <a:moveTo>
                  <a:pt x="2537" y="9304"/>
                </a:moveTo>
                <a:lnTo>
                  <a:pt x="1691" y="5920"/>
                </a:lnTo>
                <a:lnTo>
                  <a:pt x="845" y="3383"/>
                </a:lnTo>
                <a:lnTo>
                  <a:pt x="0" y="0"/>
                </a:lnTo>
                <a:lnTo>
                  <a:pt x="2537" y="930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8" name="object 198" descr=""/>
          <p:cNvSpPr/>
          <p:nvPr/>
        </p:nvSpPr>
        <p:spPr>
          <a:xfrm>
            <a:off x="16241683" y="284712"/>
            <a:ext cx="4445" cy="1905"/>
          </a:xfrm>
          <a:custGeom>
            <a:avLst/>
            <a:gdLst/>
            <a:ahLst/>
            <a:cxnLst/>
            <a:rect l="l" t="t" r="r" b="b"/>
            <a:pathLst>
              <a:path w="4444" h="1904">
                <a:moveTo>
                  <a:pt x="4229" y="1691"/>
                </a:moveTo>
                <a:lnTo>
                  <a:pt x="3383" y="1691"/>
                </a:lnTo>
                <a:lnTo>
                  <a:pt x="0" y="0"/>
                </a:lnTo>
                <a:lnTo>
                  <a:pt x="1691" y="0"/>
                </a:lnTo>
                <a:lnTo>
                  <a:pt x="3383" y="845"/>
                </a:lnTo>
                <a:lnTo>
                  <a:pt x="4229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9" name="object 199" descr=""/>
          <p:cNvSpPr/>
          <p:nvPr/>
        </p:nvSpPr>
        <p:spPr>
          <a:xfrm>
            <a:off x="16317811" y="353227"/>
            <a:ext cx="1270" cy="3810"/>
          </a:xfrm>
          <a:custGeom>
            <a:avLst/>
            <a:gdLst/>
            <a:ahLst/>
            <a:cxnLst/>
            <a:rect l="l" t="t" r="r" b="b"/>
            <a:pathLst>
              <a:path w="1269" h="3810">
                <a:moveTo>
                  <a:pt x="845" y="3383"/>
                </a:moveTo>
                <a:lnTo>
                  <a:pt x="845" y="1691"/>
                </a:lnTo>
                <a:lnTo>
                  <a:pt x="0" y="845"/>
                </a:lnTo>
                <a:lnTo>
                  <a:pt x="0" y="0"/>
                </a:lnTo>
                <a:lnTo>
                  <a:pt x="845" y="2537"/>
                </a:lnTo>
                <a:lnTo>
                  <a:pt x="845" y="338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0" name="object 200" descr=""/>
          <p:cNvSpPr/>
          <p:nvPr/>
        </p:nvSpPr>
        <p:spPr>
          <a:xfrm>
            <a:off x="15574289" y="0"/>
            <a:ext cx="2713990" cy="2628900"/>
          </a:xfrm>
          <a:custGeom>
            <a:avLst/>
            <a:gdLst/>
            <a:ahLst/>
            <a:cxnLst/>
            <a:rect l="l" t="t" r="r" b="b"/>
            <a:pathLst>
              <a:path w="2713990" h="2628900">
                <a:moveTo>
                  <a:pt x="33731" y="812800"/>
                </a:moveTo>
                <a:lnTo>
                  <a:pt x="30492" y="800100"/>
                </a:lnTo>
                <a:lnTo>
                  <a:pt x="18605" y="800100"/>
                </a:lnTo>
                <a:lnTo>
                  <a:pt x="28689" y="812800"/>
                </a:lnTo>
                <a:lnTo>
                  <a:pt x="33731" y="812800"/>
                </a:lnTo>
                <a:close/>
              </a:path>
              <a:path w="2713990" h="2628900">
                <a:moveTo>
                  <a:pt x="43141" y="889000"/>
                </a:moveTo>
                <a:lnTo>
                  <a:pt x="41440" y="876300"/>
                </a:lnTo>
                <a:lnTo>
                  <a:pt x="42291" y="889000"/>
                </a:lnTo>
                <a:lnTo>
                  <a:pt x="43141" y="889000"/>
                </a:lnTo>
                <a:close/>
              </a:path>
              <a:path w="2713990" h="2628900">
                <a:moveTo>
                  <a:pt x="52438" y="914400"/>
                </a:moveTo>
                <a:lnTo>
                  <a:pt x="43141" y="901700"/>
                </a:lnTo>
                <a:lnTo>
                  <a:pt x="49263" y="914400"/>
                </a:lnTo>
                <a:lnTo>
                  <a:pt x="52438" y="914400"/>
                </a:lnTo>
                <a:close/>
              </a:path>
              <a:path w="2713990" h="2628900">
                <a:moveTo>
                  <a:pt x="65392" y="939800"/>
                </a:moveTo>
                <a:lnTo>
                  <a:pt x="59207" y="927100"/>
                </a:lnTo>
                <a:lnTo>
                  <a:pt x="59207" y="939800"/>
                </a:lnTo>
                <a:lnTo>
                  <a:pt x="65392" y="939800"/>
                </a:lnTo>
                <a:close/>
              </a:path>
              <a:path w="2713990" h="2628900">
                <a:moveTo>
                  <a:pt x="184391" y="1473200"/>
                </a:moveTo>
                <a:lnTo>
                  <a:pt x="181013" y="1485900"/>
                </a:lnTo>
                <a:lnTo>
                  <a:pt x="183311" y="1485900"/>
                </a:lnTo>
                <a:lnTo>
                  <a:pt x="184391" y="1473200"/>
                </a:lnTo>
                <a:close/>
              </a:path>
              <a:path w="2713990" h="2628900">
                <a:moveTo>
                  <a:pt x="259041" y="1647278"/>
                </a:moveTo>
                <a:lnTo>
                  <a:pt x="253860" y="1651000"/>
                </a:lnTo>
                <a:lnTo>
                  <a:pt x="257352" y="1651000"/>
                </a:lnTo>
                <a:lnTo>
                  <a:pt x="259041" y="1647278"/>
                </a:lnTo>
                <a:close/>
              </a:path>
              <a:path w="2713990" h="2628900">
                <a:moveTo>
                  <a:pt x="275755" y="1168400"/>
                </a:moveTo>
                <a:lnTo>
                  <a:pt x="267881" y="1168400"/>
                </a:lnTo>
                <a:lnTo>
                  <a:pt x="274904" y="1181100"/>
                </a:lnTo>
                <a:lnTo>
                  <a:pt x="275755" y="1168400"/>
                </a:lnTo>
                <a:close/>
              </a:path>
              <a:path w="2713990" h="2628900">
                <a:moveTo>
                  <a:pt x="324815" y="1676400"/>
                </a:moveTo>
                <a:lnTo>
                  <a:pt x="324777" y="1675892"/>
                </a:lnTo>
                <a:lnTo>
                  <a:pt x="323977" y="1663687"/>
                </a:lnTo>
                <a:lnTo>
                  <a:pt x="319735" y="1676400"/>
                </a:lnTo>
                <a:lnTo>
                  <a:pt x="324815" y="1676400"/>
                </a:lnTo>
                <a:close/>
              </a:path>
              <a:path w="2713990" h="2628900">
                <a:moveTo>
                  <a:pt x="362013" y="190474"/>
                </a:moveTo>
                <a:lnTo>
                  <a:pt x="358381" y="177800"/>
                </a:lnTo>
                <a:lnTo>
                  <a:pt x="355257" y="177800"/>
                </a:lnTo>
                <a:lnTo>
                  <a:pt x="358635" y="190474"/>
                </a:lnTo>
                <a:lnTo>
                  <a:pt x="362013" y="190474"/>
                </a:lnTo>
                <a:close/>
              </a:path>
              <a:path w="2713990" h="2628900">
                <a:moveTo>
                  <a:pt x="367106" y="952500"/>
                </a:moveTo>
                <a:lnTo>
                  <a:pt x="348551" y="952500"/>
                </a:lnTo>
                <a:lnTo>
                  <a:pt x="341731" y="965200"/>
                </a:lnTo>
                <a:lnTo>
                  <a:pt x="351028" y="965200"/>
                </a:lnTo>
                <a:lnTo>
                  <a:pt x="345109" y="977900"/>
                </a:lnTo>
                <a:lnTo>
                  <a:pt x="357098" y="965200"/>
                </a:lnTo>
                <a:lnTo>
                  <a:pt x="366966" y="965200"/>
                </a:lnTo>
                <a:lnTo>
                  <a:pt x="367106" y="952500"/>
                </a:lnTo>
                <a:close/>
              </a:path>
              <a:path w="2713990" h="2628900">
                <a:moveTo>
                  <a:pt x="372173" y="279400"/>
                </a:moveTo>
                <a:lnTo>
                  <a:pt x="364363" y="266700"/>
                </a:lnTo>
                <a:lnTo>
                  <a:pt x="357085" y="254000"/>
                </a:lnTo>
                <a:lnTo>
                  <a:pt x="358749" y="266700"/>
                </a:lnTo>
                <a:lnTo>
                  <a:pt x="360819" y="266700"/>
                </a:lnTo>
                <a:lnTo>
                  <a:pt x="372173" y="279400"/>
                </a:lnTo>
                <a:close/>
              </a:path>
              <a:path w="2713990" h="2628900">
                <a:moveTo>
                  <a:pt x="378104" y="1165263"/>
                </a:moveTo>
                <a:lnTo>
                  <a:pt x="373875" y="1166114"/>
                </a:lnTo>
                <a:lnTo>
                  <a:pt x="378104" y="1167803"/>
                </a:lnTo>
                <a:lnTo>
                  <a:pt x="378104" y="1165263"/>
                </a:lnTo>
                <a:close/>
              </a:path>
              <a:path w="2713990" h="2628900">
                <a:moveTo>
                  <a:pt x="387819" y="1199324"/>
                </a:moveTo>
                <a:lnTo>
                  <a:pt x="384022" y="1199946"/>
                </a:lnTo>
                <a:lnTo>
                  <a:pt x="386562" y="1199946"/>
                </a:lnTo>
                <a:lnTo>
                  <a:pt x="387819" y="1199324"/>
                </a:lnTo>
                <a:close/>
              </a:path>
              <a:path w="2713990" h="2628900">
                <a:moveTo>
                  <a:pt x="395325" y="1104900"/>
                </a:moveTo>
                <a:lnTo>
                  <a:pt x="389102" y="1104900"/>
                </a:lnTo>
                <a:lnTo>
                  <a:pt x="390791" y="1117600"/>
                </a:lnTo>
                <a:lnTo>
                  <a:pt x="395325" y="1104900"/>
                </a:lnTo>
                <a:close/>
              </a:path>
              <a:path w="2713990" h="2628900">
                <a:moveTo>
                  <a:pt x="421233" y="101600"/>
                </a:moveTo>
                <a:lnTo>
                  <a:pt x="420395" y="88900"/>
                </a:lnTo>
                <a:lnTo>
                  <a:pt x="404317" y="88900"/>
                </a:lnTo>
                <a:lnTo>
                  <a:pt x="412762" y="101600"/>
                </a:lnTo>
                <a:lnTo>
                  <a:pt x="421233" y="101600"/>
                </a:lnTo>
                <a:close/>
              </a:path>
              <a:path w="2713990" h="2628900">
                <a:moveTo>
                  <a:pt x="510895" y="1942922"/>
                </a:moveTo>
                <a:lnTo>
                  <a:pt x="510413" y="1935695"/>
                </a:lnTo>
                <a:lnTo>
                  <a:pt x="505117" y="1942922"/>
                </a:lnTo>
                <a:lnTo>
                  <a:pt x="510895" y="1942922"/>
                </a:lnTo>
                <a:close/>
              </a:path>
              <a:path w="2713990" h="2628900">
                <a:moveTo>
                  <a:pt x="630174" y="1612900"/>
                </a:moveTo>
                <a:lnTo>
                  <a:pt x="614946" y="1612900"/>
                </a:lnTo>
                <a:lnTo>
                  <a:pt x="619937" y="1625600"/>
                </a:lnTo>
                <a:lnTo>
                  <a:pt x="630174" y="1612900"/>
                </a:lnTo>
                <a:close/>
              </a:path>
              <a:path w="2713990" h="2628900">
                <a:moveTo>
                  <a:pt x="646239" y="1625600"/>
                </a:moveTo>
                <a:lnTo>
                  <a:pt x="619937" y="1625600"/>
                </a:lnTo>
                <a:lnTo>
                  <a:pt x="599719" y="1625600"/>
                </a:lnTo>
                <a:lnTo>
                  <a:pt x="609942" y="1612900"/>
                </a:lnTo>
                <a:lnTo>
                  <a:pt x="596265" y="1612900"/>
                </a:lnTo>
                <a:lnTo>
                  <a:pt x="591261" y="1600200"/>
                </a:lnTo>
                <a:lnTo>
                  <a:pt x="596252" y="1600200"/>
                </a:lnTo>
                <a:lnTo>
                  <a:pt x="591045" y="1587500"/>
                </a:lnTo>
                <a:lnTo>
                  <a:pt x="585520" y="1574800"/>
                </a:lnTo>
                <a:lnTo>
                  <a:pt x="566610" y="1574800"/>
                </a:lnTo>
                <a:lnTo>
                  <a:pt x="554990" y="1587500"/>
                </a:lnTo>
                <a:lnTo>
                  <a:pt x="549122" y="1587500"/>
                </a:lnTo>
                <a:lnTo>
                  <a:pt x="552132" y="1574800"/>
                </a:lnTo>
                <a:lnTo>
                  <a:pt x="556742" y="1574800"/>
                </a:lnTo>
                <a:lnTo>
                  <a:pt x="560120" y="1562100"/>
                </a:lnTo>
                <a:lnTo>
                  <a:pt x="559968" y="1574800"/>
                </a:lnTo>
                <a:lnTo>
                  <a:pt x="561975" y="1562100"/>
                </a:lnTo>
                <a:lnTo>
                  <a:pt x="572655" y="1562100"/>
                </a:lnTo>
                <a:lnTo>
                  <a:pt x="565899" y="1549400"/>
                </a:lnTo>
                <a:lnTo>
                  <a:pt x="559854" y="1562100"/>
                </a:lnTo>
                <a:lnTo>
                  <a:pt x="551497" y="1562100"/>
                </a:lnTo>
                <a:lnTo>
                  <a:pt x="555726" y="1549400"/>
                </a:lnTo>
                <a:lnTo>
                  <a:pt x="530783" y="1549400"/>
                </a:lnTo>
                <a:lnTo>
                  <a:pt x="521741" y="1536700"/>
                </a:lnTo>
                <a:lnTo>
                  <a:pt x="519366" y="1536700"/>
                </a:lnTo>
                <a:lnTo>
                  <a:pt x="529691" y="1524000"/>
                </a:lnTo>
                <a:lnTo>
                  <a:pt x="533869" y="1524000"/>
                </a:lnTo>
                <a:lnTo>
                  <a:pt x="541350" y="1511300"/>
                </a:lnTo>
                <a:lnTo>
                  <a:pt x="532892" y="1511300"/>
                </a:lnTo>
                <a:lnTo>
                  <a:pt x="525284" y="1524000"/>
                </a:lnTo>
                <a:lnTo>
                  <a:pt x="521487" y="1524000"/>
                </a:lnTo>
                <a:lnTo>
                  <a:pt x="515874" y="1511300"/>
                </a:lnTo>
                <a:lnTo>
                  <a:pt x="520204" y="1511300"/>
                </a:lnTo>
                <a:lnTo>
                  <a:pt x="511746" y="1498600"/>
                </a:lnTo>
                <a:lnTo>
                  <a:pt x="507517" y="1511300"/>
                </a:lnTo>
                <a:lnTo>
                  <a:pt x="498983" y="1511300"/>
                </a:lnTo>
                <a:lnTo>
                  <a:pt x="491871" y="1524000"/>
                </a:lnTo>
                <a:lnTo>
                  <a:pt x="487299" y="1524000"/>
                </a:lnTo>
                <a:lnTo>
                  <a:pt x="486371" y="1511300"/>
                </a:lnTo>
                <a:lnTo>
                  <a:pt x="483831" y="1511300"/>
                </a:lnTo>
                <a:lnTo>
                  <a:pt x="493141" y="1498600"/>
                </a:lnTo>
                <a:lnTo>
                  <a:pt x="493776" y="1498600"/>
                </a:lnTo>
                <a:lnTo>
                  <a:pt x="500570" y="1485900"/>
                </a:lnTo>
                <a:lnTo>
                  <a:pt x="491655" y="1485900"/>
                </a:lnTo>
                <a:lnTo>
                  <a:pt x="486664" y="1473200"/>
                </a:lnTo>
                <a:lnTo>
                  <a:pt x="482142" y="1473200"/>
                </a:lnTo>
                <a:lnTo>
                  <a:pt x="480402" y="1460500"/>
                </a:lnTo>
                <a:lnTo>
                  <a:pt x="475157" y="1460500"/>
                </a:lnTo>
                <a:lnTo>
                  <a:pt x="470242" y="1447800"/>
                </a:lnTo>
                <a:lnTo>
                  <a:pt x="491451" y="1447800"/>
                </a:lnTo>
                <a:lnTo>
                  <a:pt x="482727" y="1435100"/>
                </a:lnTo>
                <a:lnTo>
                  <a:pt x="471779" y="1422400"/>
                </a:lnTo>
                <a:lnTo>
                  <a:pt x="450316" y="1422400"/>
                </a:lnTo>
                <a:lnTo>
                  <a:pt x="455587" y="1409700"/>
                </a:lnTo>
                <a:lnTo>
                  <a:pt x="455079" y="1409700"/>
                </a:lnTo>
                <a:lnTo>
                  <a:pt x="467766" y="1397000"/>
                </a:lnTo>
                <a:lnTo>
                  <a:pt x="457504" y="1397000"/>
                </a:lnTo>
                <a:lnTo>
                  <a:pt x="448932" y="1384300"/>
                </a:lnTo>
                <a:lnTo>
                  <a:pt x="446620" y="1384300"/>
                </a:lnTo>
                <a:lnTo>
                  <a:pt x="450850" y="1371600"/>
                </a:lnTo>
                <a:lnTo>
                  <a:pt x="445770" y="1371600"/>
                </a:lnTo>
                <a:lnTo>
                  <a:pt x="446620" y="1358900"/>
                </a:lnTo>
                <a:lnTo>
                  <a:pt x="439000" y="1371600"/>
                </a:lnTo>
                <a:lnTo>
                  <a:pt x="439000" y="1358900"/>
                </a:lnTo>
                <a:lnTo>
                  <a:pt x="429704" y="1371600"/>
                </a:lnTo>
                <a:lnTo>
                  <a:pt x="438150" y="1358900"/>
                </a:lnTo>
                <a:lnTo>
                  <a:pt x="439534" y="1346200"/>
                </a:lnTo>
                <a:lnTo>
                  <a:pt x="423443" y="1346200"/>
                </a:lnTo>
                <a:lnTo>
                  <a:pt x="419023" y="1333500"/>
                </a:lnTo>
                <a:lnTo>
                  <a:pt x="418871" y="1320800"/>
                </a:lnTo>
                <a:lnTo>
                  <a:pt x="432231" y="1320800"/>
                </a:lnTo>
                <a:lnTo>
                  <a:pt x="421233" y="1308100"/>
                </a:lnTo>
                <a:lnTo>
                  <a:pt x="415048" y="1320800"/>
                </a:lnTo>
                <a:lnTo>
                  <a:pt x="405066" y="1320800"/>
                </a:lnTo>
                <a:lnTo>
                  <a:pt x="411124" y="1308100"/>
                </a:lnTo>
                <a:lnTo>
                  <a:pt x="398399" y="1308100"/>
                </a:lnTo>
                <a:lnTo>
                  <a:pt x="394169" y="1295400"/>
                </a:lnTo>
                <a:lnTo>
                  <a:pt x="398399" y="1295400"/>
                </a:lnTo>
                <a:lnTo>
                  <a:pt x="412775" y="1282700"/>
                </a:lnTo>
                <a:lnTo>
                  <a:pt x="410248" y="1282700"/>
                </a:lnTo>
                <a:lnTo>
                  <a:pt x="415315" y="1270000"/>
                </a:lnTo>
                <a:lnTo>
                  <a:pt x="387794" y="1270000"/>
                </a:lnTo>
                <a:lnTo>
                  <a:pt x="393014" y="1257300"/>
                </a:lnTo>
                <a:lnTo>
                  <a:pt x="404317" y="1257300"/>
                </a:lnTo>
                <a:lnTo>
                  <a:pt x="411949" y="1244600"/>
                </a:lnTo>
                <a:lnTo>
                  <a:pt x="407390" y="1244600"/>
                </a:lnTo>
                <a:lnTo>
                  <a:pt x="408165" y="1231900"/>
                </a:lnTo>
                <a:lnTo>
                  <a:pt x="402628" y="1244600"/>
                </a:lnTo>
                <a:lnTo>
                  <a:pt x="396494" y="1231900"/>
                </a:lnTo>
                <a:lnTo>
                  <a:pt x="399884" y="1219200"/>
                </a:lnTo>
                <a:lnTo>
                  <a:pt x="390791" y="1219200"/>
                </a:lnTo>
                <a:lnTo>
                  <a:pt x="381381" y="1206500"/>
                </a:lnTo>
                <a:lnTo>
                  <a:pt x="368947" y="1206500"/>
                </a:lnTo>
                <a:lnTo>
                  <a:pt x="368947" y="1320800"/>
                </a:lnTo>
                <a:lnTo>
                  <a:pt x="363715" y="1320800"/>
                </a:lnTo>
                <a:lnTo>
                  <a:pt x="363715" y="1308100"/>
                </a:lnTo>
                <a:lnTo>
                  <a:pt x="368947" y="1320800"/>
                </a:lnTo>
                <a:lnTo>
                  <a:pt x="368947" y="1206500"/>
                </a:lnTo>
                <a:lnTo>
                  <a:pt x="365417" y="1206500"/>
                </a:lnTo>
                <a:lnTo>
                  <a:pt x="365417" y="1219200"/>
                </a:lnTo>
                <a:lnTo>
                  <a:pt x="353568" y="1231900"/>
                </a:lnTo>
                <a:lnTo>
                  <a:pt x="352729" y="1231900"/>
                </a:lnTo>
                <a:lnTo>
                  <a:pt x="351878" y="1219200"/>
                </a:lnTo>
                <a:lnTo>
                  <a:pt x="365417" y="1219200"/>
                </a:lnTo>
                <a:lnTo>
                  <a:pt x="365417" y="1206500"/>
                </a:lnTo>
                <a:lnTo>
                  <a:pt x="351878" y="1206500"/>
                </a:lnTo>
                <a:lnTo>
                  <a:pt x="351028" y="1193800"/>
                </a:lnTo>
                <a:lnTo>
                  <a:pt x="369646" y="1193800"/>
                </a:lnTo>
                <a:lnTo>
                  <a:pt x="373024" y="1181100"/>
                </a:lnTo>
                <a:lnTo>
                  <a:pt x="370484" y="1181100"/>
                </a:lnTo>
                <a:lnTo>
                  <a:pt x="379793" y="1168400"/>
                </a:lnTo>
                <a:lnTo>
                  <a:pt x="379450" y="1168400"/>
                </a:lnTo>
                <a:lnTo>
                  <a:pt x="380644" y="1167803"/>
                </a:lnTo>
                <a:lnTo>
                  <a:pt x="378942" y="1166964"/>
                </a:lnTo>
                <a:lnTo>
                  <a:pt x="378104" y="1167803"/>
                </a:lnTo>
                <a:lnTo>
                  <a:pt x="378688" y="1168400"/>
                </a:lnTo>
                <a:lnTo>
                  <a:pt x="374396" y="1168400"/>
                </a:lnTo>
                <a:lnTo>
                  <a:pt x="367245" y="1155700"/>
                </a:lnTo>
                <a:lnTo>
                  <a:pt x="366255" y="1155700"/>
                </a:lnTo>
                <a:lnTo>
                  <a:pt x="367944" y="1168400"/>
                </a:lnTo>
                <a:lnTo>
                  <a:pt x="357797" y="1168400"/>
                </a:lnTo>
                <a:lnTo>
                  <a:pt x="366255" y="1155700"/>
                </a:lnTo>
                <a:lnTo>
                  <a:pt x="357797" y="1155700"/>
                </a:lnTo>
                <a:lnTo>
                  <a:pt x="354418" y="1168400"/>
                </a:lnTo>
                <a:lnTo>
                  <a:pt x="344093" y="1168400"/>
                </a:lnTo>
                <a:lnTo>
                  <a:pt x="348386" y="1181100"/>
                </a:lnTo>
                <a:lnTo>
                  <a:pt x="363715" y="1181100"/>
                </a:lnTo>
                <a:lnTo>
                  <a:pt x="345109" y="1193800"/>
                </a:lnTo>
                <a:lnTo>
                  <a:pt x="343217" y="1181100"/>
                </a:lnTo>
                <a:lnTo>
                  <a:pt x="341312" y="1168400"/>
                </a:lnTo>
                <a:lnTo>
                  <a:pt x="337604" y="1168400"/>
                </a:lnTo>
                <a:lnTo>
                  <a:pt x="335826" y="1155700"/>
                </a:lnTo>
                <a:lnTo>
                  <a:pt x="334048" y="1143000"/>
                </a:lnTo>
                <a:lnTo>
                  <a:pt x="332422" y="1143000"/>
                </a:lnTo>
                <a:lnTo>
                  <a:pt x="334111" y="1130300"/>
                </a:lnTo>
                <a:lnTo>
                  <a:pt x="362877" y="1130300"/>
                </a:lnTo>
                <a:lnTo>
                  <a:pt x="374078" y="1117600"/>
                </a:lnTo>
                <a:lnTo>
                  <a:pt x="377253" y="1117600"/>
                </a:lnTo>
                <a:lnTo>
                  <a:pt x="389102" y="1104900"/>
                </a:lnTo>
                <a:lnTo>
                  <a:pt x="378383" y="1104900"/>
                </a:lnTo>
                <a:lnTo>
                  <a:pt x="385178" y="1092200"/>
                </a:lnTo>
                <a:lnTo>
                  <a:pt x="379793" y="1092200"/>
                </a:lnTo>
                <a:lnTo>
                  <a:pt x="372783" y="1104900"/>
                </a:lnTo>
                <a:lnTo>
                  <a:pt x="366255" y="1104900"/>
                </a:lnTo>
                <a:lnTo>
                  <a:pt x="373900" y="1092200"/>
                </a:lnTo>
                <a:lnTo>
                  <a:pt x="370484" y="1092200"/>
                </a:lnTo>
                <a:lnTo>
                  <a:pt x="375564" y="1079500"/>
                </a:lnTo>
                <a:lnTo>
                  <a:pt x="377380" y="1079500"/>
                </a:lnTo>
                <a:lnTo>
                  <a:pt x="388289" y="1066800"/>
                </a:lnTo>
                <a:lnTo>
                  <a:pt x="384111" y="1066800"/>
                </a:lnTo>
                <a:lnTo>
                  <a:pt x="397560" y="1054100"/>
                </a:lnTo>
                <a:lnTo>
                  <a:pt x="378942" y="1054100"/>
                </a:lnTo>
                <a:lnTo>
                  <a:pt x="375666" y="1041400"/>
                </a:lnTo>
                <a:lnTo>
                  <a:pt x="345998" y="1041400"/>
                </a:lnTo>
                <a:lnTo>
                  <a:pt x="358432" y="1028700"/>
                </a:lnTo>
                <a:lnTo>
                  <a:pt x="358648" y="1028700"/>
                </a:lnTo>
                <a:lnTo>
                  <a:pt x="368160" y="1016000"/>
                </a:lnTo>
                <a:lnTo>
                  <a:pt x="374713" y="1016000"/>
                </a:lnTo>
                <a:lnTo>
                  <a:pt x="382333" y="1003300"/>
                </a:lnTo>
                <a:lnTo>
                  <a:pt x="384873" y="1003300"/>
                </a:lnTo>
                <a:lnTo>
                  <a:pt x="378536" y="990600"/>
                </a:lnTo>
                <a:lnTo>
                  <a:pt x="370598" y="990600"/>
                </a:lnTo>
                <a:lnTo>
                  <a:pt x="370598" y="1003300"/>
                </a:lnTo>
                <a:lnTo>
                  <a:pt x="370471" y="1003477"/>
                </a:lnTo>
                <a:lnTo>
                  <a:pt x="361188" y="1016000"/>
                </a:lnTo>
                <a:lnTo>
                  <a:pt x="360718" y="1003300"/>
                </a:lnTo>
                <a:lnTo>
                  <a:pt x="370598" y="1003300"/>
                </a:lnTo>
                <a:lnTo>
                  <a:pt x="370598" y="990600"/>
                </a:lnTo>
                <a:lnTo>
                  <a:pt x="359600" y="990600"/>
                </a:lnTo>
                <a:lnTo>
                  <a:pt x="359486" y="990168"/>
                </a:lnTo>
                <a:lnTo>
                  <a:pt x="358406" y="990600"/>
                </a:lnTo>
                <a:lnTo>
                  <a:pt x="355003" y="990600"/>
                </a:lnTo>
                <a:lnTo>
                  <a:pt x="345109" y="977900"/>
                </a:lnTo>
                <a:lnTo>
                  <a:pt x="342620" y="977900"/>
                </a:lnTo>
                <a:lnTo>
                  <a:pt x="337502" y="986891"/>
                </a:lnTo>
                <a:lnTo>
                  <a:pt x="337502" y="1117600"/>
                </a:lnTo>
                <a:lnTo>
                  <a:pt x="322986" y="1117600"/>
                </a:lnTo>
                <a:lnTo>
                  <a:pt x="322275" y="1104900"/>
                </a:lnTo>
                <a:lnTo>
                  <a:pt x="329882" y="1104900"/>
                </a:lnTo>
                <a:lnTo>
                  <a:pt x="337502" y="1117600"/>
                </a:lnTo>
                <a:lnTo>
                  <a:pt x="337502" y="986891"/>
                </a:lnTo>
                <a:lnTo>
                  <a:pt x="335381" y="990600"/>
                </a:lnTo>
                <a:lnTo>
                  <a:pt x="317614" y="990600"/>
                </a:lnTo>
                <a:lnTo>
                  <a:pt x="316928" y="977900"/>
                </a:lnTo>
                <a:lnTo>
                  <a:pt x="340321" y="977900"/>
                </a:lnTo>
                <a:lnTo>
                  <a:pt x="333057" y="965200"/>
                </a:lnTo>
                <a:lnTo>
                  <a:pt x="341731" y="965200"/>
                </a:lnTo>
                <a:lnTo>
                  <a:pt x="339775" y="952500"/>
                </a:lnTo>
                <a:lnTo>
                  <a:pt x="353364" y="939800"/>
                </a:lnTo>
                <a:lnTo>
                  <a:pt x="357797" y="939800"/>
                </a:lnTo>
                <a:lnTo>
                  <a:pt x="353593" y="927100"/>
                </a:lnTo>
                <a:lnTo>
                  <a:pt x="354990" y="927100"/>
                </a:lnTo>
                <a:lnTo>
                  <a:pt x="349872" y="914400"/>
                </a:lnTo>
                <a:lnTo>
                  <a:pt x="344690" y="914400"/>
                </a:lnTo>
                <a:lnTo>
                  <a:pt x="338023" y="901700"/>
                </a:lnTo>
                <a:lnTo>
                  <a:pt x="345109" y="901700"/>
                </a:lnTo>
                <a:lnTo>
                  <a:pt x="350189" y="889000"/>
                </a:lnTo>
                <a:lnTo>
                  <a:pt x="345579" y="889000"/>
                </a:lnTo>
                <a:lnTo>
                  <a:pt x="346913" y="876300"/>
                </a:lnTo>
                <a:lnTo>
                  <a:pt x="352209" y="863600"/>
                </a:lnTo>
                <a:lnTo>
                  <a:pt x="350189" y="863600"/>
                </a:lnTo>
                <a:lnTo>
                  <a:pt x="334962" y="863600"/>
                </a:lnTo>
                <a:lnTo>
                  <a:pt x="342366" y="850912"/>
                </a:lnTo>
                <a:lnTo>
                  <a:pt x="342480" y="851077"/>
                </a:lnTo>
                <a:lnTo>
                  <a:pt x="350189" y="863600"/>
                </a:lnTo>
                <a:lnTo>
                  <a:pt x="345033" y="850887"/>
                </a:lnTo>
                <a:lnTo>
                  <a:pt x="342379" y="850887"/>
                </a:lnTo>
                <a:lnTo>
                  <a:pt x="339356" y="850887"/>
                </a:lnTo>
                <a:lnTo>
                  <a:pt x="331152" y="838200"/>
                </a:lnTo>
                <a:lnTo>
                  <a:pt x="340029" y="838200"/>
                </a:lnTo>
                <a:lnTo>
                  <a:pt x="339928" y="837679"/>
                </a:lnTo>
                <a:lnTo>
                  <a:pt x="337451" y="825500"/>
                </a:lnTo>
                <a:lnTo>
                  <a:pt x="323126" y="825500"/>
                </a:lnTo>
                <a:lnTo>
                  <a:pt x="324396" y="812800"/>
                </a:lnTo>
                <a:lnTo>
                  <a:pt x="323227" y="812800"/>
                </a:lnTo>
                <a:lnTo>
                  <a:pt x="325374" y="787400"/>
                </a:lnTo>
                <a:lnTo>
                  <a:pt x="328409" y="787400"/>
                </a:lnTo>
                <a:lnTo>
                  <a:pt x="327609" y="774700"/>
                </a:lnTo>
                <a:lnTo>
                  <a:pt x="323697" y="774700"/>
                </a:lnTo>
                <a:lnTo>
                  <a:pt x="331368" y="762000"/>
                </a:lnTo>
                <a:lnTo>
                  <a:pt x="321424" y="762000"/>
                </a:lnTo>
                <a:lnTo>
                  <a:pt x="338340" y="749300"/>
                </a:lnTo>
                <a:lnTo>
                  <a:pt x="340880" y="749300"/>
                </a:lnTo>
                <a:lnTo>
                  <a:pt x="336613" y="736511"/>
                </a:lnTo>
                <a:lnTo>
                  <a:pt x="343306" y="736511"/>
                </a:lnTo>
                <a:lnTo>
                  <a:pt x="335864" y="730313"/>
                </a:lnTo>
                <a:lnTo>
                  <a:pt x="335864" y="736511"/>
                </a:lnTo>
                <a:lnTo>
                  <a:pt x="329044" y="749300"/>
                </a:lnTo>
                <a:lnTo>
                  <a:pt x="323964" y="749300"/>
                </a:lnTo>
                <a:lnTo>
                  <a:pt x="322592" y="736511"/>
                </a:lnTo>
                <a:lnTo>
                  <a:pt x="335864" y="736511"/>
                </a:lnTo>
                <a:lnTo>
                  <a:pt x="335864" y="730313"/>
                </a:lnTo>
                <a:lnTo>
                  <a:pt x="328193" y="723900"/>
                </a:lnTo>
                <a:lnTo>
                  <a:pt x="329882" y="723900"/>
                </a:lnTo>
                <a:lnTo>
                  <a:pt x="340067" y="711174"/>
                </a:lnTo>
                <a:lnTo>
                  <a:pt x="346798" y="711174"/>
                </a:lnTo>
                <a:lnTo>
                  <a:pt x="346862" y="698500"/>
                </a:lnTo>
                <a:lnTo>
                  <a:pt x="344690" y="685800"/>
                </a:lnTo>
                <a:lnTo>
                  <a:pt x="335800" y="685800"/>
                </a:lnTo>
                <a:lnTo>
                  <a:pt x="329882" y="673100"/>
                </a:lnTo>
                <a:lnTo>
                  <a:pt x="347433" y="673100"/>
                </a:lnTo>
                <a:lnTo>
                  <a:pt x="350342" y="660400"/>
                </a:lnTo>
                <a:lnTo>
                  <a:pt x="341718" y="660400"/>
                </a:lnTo>
                <a:lnTo>
                  <a:pt x="340880" y="647700"/>
                </a:lnTo>
                <a:lnTo>
                  <a:pt x="329450" y="647700"/>
                </a:lnTo>
                <a:lnTo>
                  <a:pt x="329450" y="685800"/>
                </a:lnTo>
                <a:lnTo>
                  <a:pt x="320586" y="685800"/>
                </a:lnTo>
                <a:lnTo>
                  <a:pt x="320586" y="889000"/>
                </a:lnTo>
                <a:lnTo>
                  <a:pt x="320586" y="901700"/>
                </a:lnTo>
                <a:lnTo>
                  <a:pt x="316522" y="901700"/>
                </a:lnTo>
                <a:lnTo>
                  <a:pt x="316522" y="1143000"/>
                </a:lnTo>
                <a:lnTo>
                  <a:pt x="316357" y="1155700"/>
                </a:lnTo>
                <a:lnTo>
                  <a:pt x="313817" y="1155700"/>
                </a:lnTo>
                <a:lnTo>
                  <a:pt x="313817" y="1193800"/>
                </a:lnTo>
                <a:lnTo>
                  <a:pt x="313817" y="1206500"/>
                </a:lnTo>
                <a:lnTo>
                  <a:pt x="308737" y="1206500"/>
                </a:lnTo>
                <a:lnTo>
                  <a:pt x="310426" y="1219200"/>
                </a:lnTo>
                <a:lnTo>
                  <a:pt x="298475" y="1219200"/>
                </a:lnTo>
                <a:lnTo>
                  <a:pt x="294678" y="1206500"/>
                </a:lnTo>
                <a:lnTo>
                  <a:pt x="299605" y="1193800"/>
                </a:lnTo>
                <a:lnTo>
                  <a:pt x="313817" y="1193800"/>
                </a:lnTo>
                <a:lnTo>
                  <a:pt x="313817" y="1155700"/>
                </a:lnTo>
                <a:lnTo>
                  <a:pt x="310426" y="1155700"/>
                </a:lnTo>
                <a:lnTo>
                  <a:pt x="308737" y="1143000"/>
                </a:lnTo>
                <a:lnTo>
                  <a:pt x="316522" y="1143000"/>
                </a:lnTo>
                <a:lnTo>
                  <a:pt x="316522" y="901700"/>
                </a:lnTo>
                <a:lnTo>
                  <a:pt x="313817" y="901700"/>
                </a:lnTo>
                <a:lnTo>
                  <a:pt x="316357" y="889000"/>
                </a:lnTo>
                <a:lnTo>
                  <a:pt x="320586" y="889000"/>
                </a:lnTo>
                <a:lnTo>
                  <a:pt x="320586" y="685800"/>
                </a:lnTo>
                <a:lnTo>
                  <a:pt x="313563" y="685800"/>
                </a:lnTo>
                <a:lnTo>
                  <a:pt x="321106" y="673100"/>
                </a:lnTo>
                <a:lnTo>
                  <a:pt x="329450" y="685800"/>
                </a:lnTo>
                <a:lnTo>
                  <a:pt x="329450" y="647700"/>
                </a:lnTo>
                <a:lnTo>
                  <a:pt x="327660" y="647700"/>
                </a:lnTo>
                <a:lnTo>
                  <a:pt x="323392" y="634974"/>
                </a:lnTo>
                <a:lnTo>
                  <a:pt x="330987" y="634974"/>
                </a:lnTo>
                <a:lnTo>
                  <a:pt x="332422" y="622300"/>
                </a:lnTo>
                <a:lnTo>
                  <a:pt x="324815" y="609600"/>
                </a:lnTo>
                <a:lnTo>
                  <a:pt x="319735" y="622300"/>
                </a:lnTo>
                <a:lnTo>
                  <a:pt x="310426" y="622300"/>
                </a:lnTo>
                <a:lnTo>
                  <a:pt x="310426" y="914400"/>
                </a:lnTo>
                <a:lnTo>
                  <a:pt x="304507" y="922947"/>
                </a:lnTo>
                <a:lnTo>
                  <a:pt x="304507" y="1130300"/>
                </a:lnTo>
                <a:lnTo>
                  <a:pt x="299262" y="1143000"/>
                </a:lnTo>
                <a:lnTo>
                  <a:pt x="280822" y="1143000"/>
                </a:lnTo>
                <a:lnTo>
                  <a:pt x="280822" y="1155700"/>
                </a:lnTo>
                <a:lnTo>
                  <a:pt x="287591" y="1168400"/>
                </a:lnTo>
                <a:lnTo>
                  <a:pt x="282511" y="1168400"/>
                </a:lnTo>
                <a:lnTo>
                  <a:pt x="280822" y="1181100"/>
                </a:lnTo>
                <a:lnTo>
                  <a:pt x="274904" y="1181100"/>
                </a:lnTo>
                <a:lnTo>
                  <a:pt x="271310" y="1181100"/>
                </a:lnTo>
                <a:lnTo>
                  <a:pt x="271310" y="1524000"/>
                </a:lnTo>
                <a:lnTo>
                  <a:pt x="262242" y="1524000"/>
                </a:lnTo>
                <a:lnTo>
                  <a:pt x="257136" y="1511300"/>
                </a:lnTo>
                <a:lnTo>
                  <a:pt x="264858" y="1511300"/>
                </a:lnTo>
                <a:lnTo>
                  <a:pt x="271310" y="1524000"/>
                </a:lnTo>
                <a:lnTo>
                  <a:pt x="271310" y="1181100"/>
                </a:lnTo>
                <a:lnTo>
                  <a:pt x="266979" y="1181100"/>
                </a:lnTo>
                <a:lnTo>
                  <a:pt x="267881" y="1168400"/>
                </a:lnTo>
                <a:lnTo>
                  <a:pt x="265988" y="1168400"/>
                </a:lnTo>
                <a:lnTo>
                  <a:pt x="268668" y="1143000"/>
                </a:lnTo>
                <a:lnTo>
                  <a:pt x="272135" y="1143000"/>
                </a:lnTo>
                <a:lnTo>
                  <a:pt x="274904" y="1130300"/>
                </a:lnTo>
                <a:lnTo>
                  <a:pt x="304507" y="1130300"/>
                </a:lnTo>
                <a:lnTo>
                  <a:pt x="304507" y="922947"/>
                </a:lnTo>
                <a:lnTo>
                  <a:pt x="301625" y="927100"/>
                </a:lnTo>
                <a:lnTo>
                  <a:pt x="293928" y="916190"/>
                </a:lnTo>
                <a:lnTo>
                  <a:pt x="293928" y="1066800"/>
                </a:lnTo>
                <a:lnTo>
                  <a:pt x="290131" y="1079500"/>
                </a:lnTo>
                <a:lnTo>
                  <a:pt x="277152" y="1079500"/>
                </a:lnTo>
                <a:lnTo>
                  <a:pt x="275412" y="1077493"/>
                </a:lnTo>
                <a:lnTo>
                  <a:pt x="275412" y="1117600"/>
                </a:lnTo>
                <a:lnTo>
                  <a:pt x="254596" y="1117600"/>
                </a:lnTo>
                <a:lnTo>
                  <a:pt x="246329" y="1130300"/>
                </a:lnTo>
                <a:lnTo>
                  <a:pt x="239801" y="1143000"/>
                </a:lnTo>
                <a:lnTo>
                  <a:pt x="237705" y="1155700"/>
                </a:lnTo>
                <a:lnTo>
                  <a:pt x="242760" y="1168400"/>
                </a:lnTo>
                <a:lnTo>
                  <a:pt x="206387" y="1168400"/>
                </a:lnTo>
                <a:lnTo>
                  <a:pt x="203923" y="1162494"/>
                </a:lnTo>
                <a:lnTo>
                  <a:pt x="203923" y="1219200"/>
                </a:lnTo>
                <a:lnTo>
                  <a:pt x="182372" y="1219200"/>
                </a:lnTo>
                <a:lnTo>
                  <a:pt x="180162" y="1206500"/>
                </a:lnTo>
                <a:lnTo>
                  <a:pt x="180162" y="1270000"/>
                </a:lnTo>
                <a:lnTo>
                  <a:pt x="173088" y="1282700"/>
                </a:lnTo>
                <a:lnTo>
                  <a:pt x="169799" y="1282700"/>
                </a:lnTo>
                <a:lnTo>
                  <a:pt x="166839" y="1270000"/>
                </a:lnTo>
                <a:lnTo>
                  <a:pt x="180162" y="1270000"/>
                </a:lnTo>
                <a:lnTo>
                  <a:pt x="180162" y="1206500"/>
                </a:lnTo>
                <a:lnTo>
                  <a:pt x="197929" y="1206500"/>
                </a:lnTo>
                <a:lnTo>
                  <a:pt x="203923" y="1219200"/>
                </a:lnTo>
                <a:lnTo>
                  <a:pt x="203923" y="1162494"/>
                </a:lnTo>
                <a:lnTo>
                  <a:pt x="201091" y="1155700"/>
                </a:lnTo>
                <a:lnTo>
                  <a:pt x="202692" y="1143000"/>
                </a:lnTo>
                <a:lnTo>
                  <a:pt x="206984" y="1117600"/>
                </a:lnTo>
                <a:lnTo>
                  <a:pt x="208381" y="1117600"/>
                </a:lnTo>
                <a:lnTo>
                  <a:pt x="209765" y="1104900"/>
                </a:lnTo>
                <a:lnTo>
                  <a:pt x="274904" y="1104900"/>
                </a:lnTo>
                <a:lnTo>
                  <a:pt x="275412" y="1117600"/>
                </a:lnTo>
                <a:lnTo>
                  <a:pt x="275412" y="1077493"/>
                </a:lnTo>
                <a:lnTo>
                  <a:pt x="266204" y="1066800"/>
                </a:lnTo>
                <a:lnTo>
                  <a:pt x="257543" y="1066800"/>
                </a:lnTo>
                <a:lnTo>
                  <a:pt x="251218" y="1054100"/>
                </a:lnTo>
                <a:lnTo>
                  <a:pt x="284314" y="1054100"/>
                </a:lnTo>
                <a:lnTo>
                  <a:pt x="293928" y="1066800"/>
                </a:lnTo>
                <a:lnTo>
                  <a:pt x="293928" y="916190"/>
                </a:lnTo>
                <a:lnTo>
                  <a:pt x="292671" y="914400"/>
                </a:lnTo>
                <a:lnTo>
                  <a:pt x="310426" y="914400"/>
                </a:lnTo>
                <a:lnTo>
                  <a:pt x="310426" y="622300"/>
                </a:lnTo>
                <a:lnTo>
                  <a:pt x="318643" y="609600"/>
                </a:lnTo>
                <a:lnTo>
                  <a:pt x="324815" y="609600"/>
                </a:lnTo>
                <a:lnTo>
                  <a:pt x="330733" y="609600"/>
                </a:lnTo>
                <a:lnTo>
                  <a:pt x="318884" y="596900"/>
                </a:lnTo>
                <a:lnTo>
                  <a:pt x="303669" y="596900"/>
                </a:lnTo>
                <a:lnTo>
                  <a:pt x="312127" y="584200"/>
                </a:lnTo>
                <a:lnTo>
                  <a:pt x="318884" y="596900"/>
                </a:lnTo>
                <a:lnTo>
                  <a:pt x="320586" y="596900"/>
                </a:lnTo>
                <a:lnTo>
                  <a:pt x="317817" y="584200"/>
                </a:lnTo>
                <a:lnTo>
                  <a:pt x="329565" y="584200"/>
                </a:lnTo>
                <a:lnTo>
                  <a:pt x="340207" y="558800"/>
                </a:lnTo>
                <a:lnTo>
                  <a:pt x="329044" y="558800"/>
                </a:lnTo>
                <a:lnTo>
                  <a:pt x="326504" y="558800"/>
                </a:lnTo>
                <a:lnTo>
                  <a:pt x="318884" y="546100"/>
                </a:lnTo>
                <a:lnTo>
                  <a:pt x="321424" y="546100"/>
                </a:lnTo>
                <a:lnTo>
                  <a:pt x="329044" y="558800"/>
                </a:lnTo>
                <a:lnTo>
                  <a:pt x="338340" y="546100"/>
                </a:lnTo>
                <a:lnTo>
                  <a:pt x="329133" y="533400"/>
                </a:lnTo>
                <a:lnTo>
                  <a:pt x="332282" y="533400"/>
                </a:lnTo>
                <a:lnTo>
                  <a:pt x="327342" y="520700"/>
                </a:lnTo>
                <a:lnTo>
                  <a:pt x="344995" y="520700"/>
                </a:lnTo>
                <a:lnTo>
                  <a:pt x="345427" y="508000"/>
                </a:lnTo>
                <a:lnTo>
                  <a:pt x="343166" y="508000"/>
                </a:lnTo>
                <a:lnTo>
                  <a:pt x="352729" y="495300"/>
                </a:lnTo>
                <a:lnTo>
                  <a:pt x="342366" y="495300"/>
                </a:lnTo>
                <a:lnTo>
                  <a:pt x="347332" y="482600"/>
                </a:lnTo>
                <a:lnTo>
                  <a:pt x="343420" y="482600"/>
                </a:lnTo>
                <a:lnTo>
                  <a:pt x="341731" y="495300"/>
                </a:lnTo>
                <a:lnTo>
                  <a:pt x="336651" y="482600"/>
                </a:lnTo>
                <a:lnTo>
                  <a:pt x="335191" y="482600"/>
                </a:lnTo>
                <a:lnTo>
                  <a:pt x="342684" y="457200"/>
                </a:lnTo>
                <a:lnTo>
                  <a:pt x="354139" y="444500"/>
                </a:lnTo>
                <a:lnTo>
                  <a:pt x="364566" y="431800"/>
                </a:lnTo>
                <a:lnTo>
                  <a:pt x="343839" y="431800"/>
                </a:lnTo>
                <a:lnTo>
                  <a:pt x="332930" y="419100"/>
                </a:lnTo>
                <a:lnTo>
                  <a:pt x="356108" y="419100"/>
                </a:lnTo>
                <a:lnTo>
                  <a:pt x="347814" y="406400"/>
                </a:lnTo>
                <a:lnTo>
                  <a:pt x="348183" y="406400"/>
                </a:lnTo>
                <a:lnTo>
                  <a:pt x="349326" y="381000"/>
                </a:lnTo>
                <a:lnTo>
                  <a:pt x="357378" y="381000"/>
                </a:lnTo>
                <a:lnTo>
                  <a:pt x="351777" y="368300"/>
                </a:lnTo>
                <a:lnTo>
                  <a:pt x="360756" y="368300"/>
                </a:lnTo>
                <a:lnTo>
                  <a:pt x="356323" y="355600"/>
                </a:lnTo>
                <a:lnTo>
                  <a:pt x="352755" y="355600"/>
                </a:lnTo>
                <a:lnTo>
                  <a:pt x="351663" y="342900"/>
                </a:lnTo>
                <a:lnTo>
                  <a:pt x="350901" y="342900"/>
                </a:lnTo>
                <a:lnTo>
                  <a:pt x="354418" y="330200"/>
                </a:lnTo>
                <a:lnTo>
                  <a:pt x="358432" y="330200"/>
                </a:lnTo>
                <a:lnTo>
                  <a:pt x="356679" y="317474"/>
                </a:lnTo>
                <a:lnTo>
                  <a:pt x="368795" y="317474"/>
                </a:lnTo>
                <a:lnTo>
                  <a:pt x="368795" y="304800"/>
                </a:lnTo>
                <a:lnTo>
                  <a:pt x="357479" y="304800"/>
                </a:lnTo>
                <a:lnTo>
                  <a:pt x="357352" y="304304"/>
                </a:lnTo>
                <a:lnTo>
                  <a:pt x="357276" y="303987"/>
                </a:lnTo>
                <a:lnTo>
                  <a:pt x="354380" y="292100"/>
                </a:lnTo>
                <a:lnTo>
                  <a:pt x="368795" y="292100"/>
                </a:lnTo>
                <a:lnTo>
                  <a:pt x="361188" y="279400"/>
                </a:lnTo>
                <a:lnTo>
                  <a:pt x="354838" y="279400"/>
                </a:lnTo>
                <a:lnTo>
                  <a:pt x="349758" y="266700"/>
                </a:lnTo>
                <a:lnTo>
                  <a:pt x="349669" y="266395"/>
                </a:lnTo>
                <a:lnTo>
                  <a:pt x="345948" y="254000"/>
                </a:lnTo>
                <a:lnTo>
                  <a:pt x="350647" y="254000"/>
                </a:lnTo>
                <a:lnTo>
                  <a:pt x="350761" y="252831"/>
                </a:lnTo>
                <a:lnTo>
                  <a:pt x="350812" y="252285"/>
                </a:lnTo>
                <a:lnTo>
                  <a:pt x="351878" y="241300"/>
                </a:lnTo>
                <a:lnTo>
                  <a:pt x="355257" y="241300"/>
                </a:lnTo>
                <a:lnTo>
                  <a:pt x="362026" y="254000"/>
                </a:lnTo>
                <a:lnTo>
                  <a:pt x="366255" y="254000"/>
                </a:lnTo>
                <a:lnTo>
                  <a:pt x="363423" y="241300"/>
                </a:lnTo>
                <a:lnTo>
                  <a:pt x="364540" y="228600"/>
                </a:lnTo>
                <a:lnTo>
                  <a:pt x="365417" y="228600"/>
                </a:lnTo>
                <a:lnTo>
                  <a:pt x="370484" y="215900"/>
                </a:lnTo>
                <a:lnTo>
                  <a:pt x="362877" y="215900"/>
                </a:lnTo>
                <a:lnTo>
                  <a:pt x="364286" y="228600"/>
                </a:lnTo>
                <a:lnTo>
                  <a:pt x="360337" y="215900"/>
                </a:lnTo>
                <a:lnTo>
                  <a:pt x="338556" y="215900"/>
                </a:lnTo>
                <a:lnTo>
                  <a:pt x="328955" y="203200"/>
                </a:lnTo>
                <a:lnTo>
                  <a:pt x="362394" y="203200"/>
                </a:lnTo>
                <a:lnTo>
                  <a:pt x="356730" y="190474"/>
                </a:lnTo>
                <a:lnTo>
                  <a:pt x="353949" y="190474"/>
                </a:lnTo>
                <a:lnTo>
                  <a:pt x="353987" y="190004"/>
                </a:lnTo>
                <a:lnTo>
                  <a:pt x="354101" y="188976"/>
                </a:lnTo>
                <a:lnTo>
                  <a:pt x="355257" y="177800"/>
                </a:lnTo>
                <a:lnTo>
                  <a:pt x="351243" y="177800"/>
                </a:lnTo>
                <a:lnTo>
                  <a:pt x="346316" y="165087"/>
                </a:lnTo>
                <a:lnTo>
                  <a:pt x="378091" y="165087"/>
                </a:lnTo>
                <a:lnTo>
                  <a:pt x="377990" y="164833"/>
                </a:lnTo>
                <a:lnTo>
                  <a:pt x="373024" y="152400"/>
                </a:lnTo>
                <a:lnTo>
                  <a:pt x="365417" y="152400"/>
                </a:lnTo>
                <a:lnTo>
                  <a:pt x="363715" y="139700"/>
                </a:lnTo>
                <a:lnTo>
                  <a:pt x="355257" y="152400"/>
                </a:lnTo>
                <a:lnTo>
                  <a:pt x="347472" y="139700"/>
                </a:lnTo>
                <a:lnTo>
                  <a:pt x="338340" y="139700"/>
                </a:lnTo>
                <a:lnTo>
                  <a:pt x="337502" y="127000"/>
                </a:lnTo>
                <a:lnTo>
                  <a:pt x="360235" y="127000"/>
                </a:lnTo>
                <a:lnTo>
                  <a:pt x="358101" y="114300"/>
                </a:lnTo>
                <a:lnTo>
                  <a:pt x="367665" y="114300"/>
                </a:lnTo>
                <a:lnTo>
                  <a:pt x="360121" y="101600"/>
                </a:lnTo>
                <a:lnTo>
                  <a:pt x="363397" y="101600"/>
                </a:lnTo>
                <a:lnTo>
                  <a:pt x="362381" y="88900"/>
                </a:lnTo>
                <a:lnTo>
                  <a:pt x="374777" y="88900"/>
                </a:lnTo>
                <a:lnTo>
                  <a:pt x="376936" y="101600"/>
                </a:lnTo>
                <a:lnTo>
                  <a:pt x="386549" y="101600"/>
                </a:lnTo>
                <a:lnTo>
                  <a:pt x="382930" y="88900"/>
                </a:lnTo>
                <a:lnTo>
                  <a:pt x="377151" y="76200"/>
                </a:lnTo>
                <a:lnTo>
                  <a:pt x="373113" y="76200"/>
                </a:lnTo>
                <a:lnTo>
                  <a:pt x="374713" y="63500"/>
                </a:lnTo>
                <a:lnTo>
                  <a:pt x="368160" y="63500"/>
                </a:lnTo>
                <a:lnTo>
                  <a:pt x="376466" y="50800"/>
                </a:lnTo>
                <a:lnTo>
                  <a:pt x="377253" y="50800"/>
                </a:lnTo>
                <a:lnTo>
                  <a:pt x="387819" y="63500"/>
                </a:lnTo>
                <a:lnTo>
                  <a:pt x="389280" y="50800"/>
                </a:lnTo>
                <a:lnTo>
                  <a:pt x="382879" y="50800"/>
                </a:lnTo>
                <a:lnTo>
                  <a:pt x="378104" y="38100"/>
                </a:lnTo>
                <a:lnTo>
                  <a:pt x="392480" y="38100"/>
                </a:lnTo>
                <a:lnTo>
                  <a:pt x="390791" y="25400"/>
                </a:lnTo>
                <a:lnTo>
                  <a:pt x="379793" y="25400"/>
                </a:lnTo>
                <a:lnTo>
                  <a:pt x="396544" y="12700"/>
                </a:lnTo>
                <a:lnTo>
                  <a:pt x="393331" y="0"/>
                </a:lnTo>
                <a:lnTo>
                  <a:pt x="296049" y="0"/>
                </a:lnTo>
                <a:lnTo>
                  <a:pt x="296049" y="546100"/>
                </a:lnTo>
                <a:lnTo>
                  <a:pt x="293103" y="558800"/>
                </a:lnTo>
                <a:lnTo>
                  <a:pt x="279273" y="558800"/>
                </a:lnTo>
                <a:lnTo>
                  <a:pt x="274904" y="546100"/>
                </a:lnTo>
                <a:lnTo>
                  <a:pt x="296049" y="546100"/>
                </a:lnTo>
                <a:lnTo>
                  <a:pt x="296049" y="0"/>
                </a:lnTo>
                <a:lnTo>
                  <a:pt x="257136" y="0"/>
                </a:lnTo>
                <a:lnTo>
                  <a:pt x="257136" y="787400"/>
                </a:lnTo>
                <a:lnTo>
                  <a:pt x="257136" y="800100"/>
                </a:lnTo>
                <a:lnTo>
                  <a:pt x="252907" y="800100"/>
                </a:lnTo>
                <a:lnTo>
                  <a:pt x="245300" y="787400"/>
                </a:lnTo>
                <a:lnTo>
                  <a:pt x="257136" y="787400"/>
                </a:lnTo>
                <a:lnTo>
                  <a:pt x="257136" y="0"/>
                </a:lnTo>
                <a:lnTo>
                  <a:pt x="245300" y="0"/>
                </a:lnTo>
                <a:lnTo>
                  <a:pt x="245300" y="723900"/>
                </a:lnTo>
                <a:lnTo>
                  <a:pt x="244462" y="736511"/>
                </a:lnTo>
                <a:lnTo>
                  <a:pt x="228917" y="736511"/>
                </a:lnTo>
                <a:lnTo>
                  <a:pt x="232613" y="723900"/>
                </a:lnTo>
                <a:lnTo>
                  <a:pt x="245300" y="723900"/>
                </a:lnTo>
                <a:lnTo>
                  <a:pt x="245300" y="0"/>
                </a:lnTo>
                <a:lnTo>
                  <a:pt x="224548" y="0"/>
                </a:lnTo>
                <a:lnTo>
                  <a:pt x="224548" y="990600"/>
                </a:lnTo>
                <a:lnTo>
                  <a:pt x="212623" y="990600"/>
                </a:lnTo>
                <a:lnTo>
                  <a:pt x="212750" y="965200"/>
                </a:lnTo>
                <a:lnTo>
                  <a:pt x="221424" y="965200"/>
                </a:lnTo>
                <a:lnTo>
                  <a:pt x="223304" y="977900"/>
                </a:lnTo>
                <a:lnTo>
                  <a:pt x="224548" y="990600"/>
                </a:lnTo>
                <a:lnTo>
                  <a:pt x="224548" y="0"/>
                </a:lnTo>
                <a:lnTo>
                  <a:pt x="218236" y="0"/>
                </a:lnTo>
                <a:lnTo>
                  <a:pt x="218236" y="749300"/>
                </a:lnTo>
                <a:lnTo>
                  <a:pt x="215811" y="762000"/>
                </a:lnTo>
                <a:lnTo>
                  <a:pt x="214210" y="762000"/>
                </a:lnTo>
                <a:lnTo>
                  <a:pt x="214210" y="812800"/>
                </a:lnTo>
                <a:lnTo>
                  <a:pt x="213575" y="812800"/>
                </a:lnTo>
                <a:lnTo>
                  <a:pt x="209765" y="800100"/>
                </a:lnTo>
                <a:lnTo>
                  <a:pt x="212623" y="800100"/>
                </a:lnTo>
                <a:lnTo>
                  <a:pt x="214210" y="812800"/>
                </a:lnTo>
                <a:lnTo>
                  <a:pt x="214210" y="762000"/>
                </a:lnTo>
                <a:lnTo>
                  <a:pt x="203365" y="762000"/>
                </a:lnTo>
                <a:lnTo>
                  <a:pt x="200469" y="749300"/>
                </a:lnTo>
                <a:lnTo>
                  <a:pt x="218236" y="749300"/>
                </a:lnTo>
                <a:lnTo>
                  <a:pt x="218236" y="0"/>
                </a:lnTo>
                <a:lnTo>
                  <a:pt x="189471" y="0"/>
                </a:lnTo>
                <a:lnTo>
                  <a:pt x="189471" y="1130300"/>
                </a:lnTo>
                <a:lnTo>
                  <a:pt x="189471" y="1155700"/>
                </a:lnTo>
                <a:lnTo>
                  <a:pt x="181737" y="1143000"/>
                </a:lnTo>
                <a:lnTo>
                  <a:pt x="174840" y="1143000"/>
                </a:lnTo>
                <a:lnTo>
                  <a:pt x="174244" y="1130300"/>
                </a:lnTo>
                <a:lnTo>
                  <a:pt x="189471" y="1130300"/>
                </a:lnTo>
                <a:lnTo>
                  <a:pt x="189471" y="0"/>
                </a:lnTo>
                <a:lnTo>
                  <a:pt x="159867" y="0"/>
                </a:lnTo>
                <a:lnTo>
                  <a:pt x="159867" y="660400"/>
                </a:lnTo>
                <a:lnTo>
                  <a:pt x="152260" y="660400"/>
                </a:lnTo>
                <a:lnTo>
                  <a:pt x="153098" y="647700"/>
                </a:lnTo>
                <a:lnTo>
                  <a:pt x="144640" y="647700"/>
                </a:lnTo>
                <a:lnTo>
                  <a:pt x="144233" y="634974"/>
                </a:lnTo>
                <a:lnTo>
                  <a:pt x="145808" y="634974"/>
                </a:lnTo>
                <a:lnTo>
                  <a:pt x="149758" y="622300"/>
                </a:lnTo>
                <a:lnTo>
                  <a:pt x="159626" y="622300"/>
                </a:lnTo>
                <a:lnTo>
                  <a:pt x="159423" y="635254"/>
                </a:lnTo>
                <a:lnTo>
                  <a:pt x="158623" y="647700"/>
                </a:lnTo>
                <a:lnTo>
                  <a:pt x="159867" y="660400"/>
                </a:lnTo>
                <a:lnTo>
                  <a:pt x="159867" y="0"/>
                </a:lnTo>
                <a:lnTo>
                  <a:pt x="157886" y="0"/>
                </a:lnTo>
                <a:lnTo>
                  <a:pt x="159016" y="12700"/>
                </a:lnTo>
                <a:lnTo>
                  <a:pt x="147180" y="12700"/>
                </a:lnTo>
                <a:lnTo>
                  <a:pt x="148310" y="0"/>
                </a:lnTo>
                <a:lnTo>
                  <a:pt x="137871" y="0"/>
                </a:lnTo>
                <a:lnTo>
                  <a:pt x="137871" y="622300"/>
                </a:lnTo>
                <a:lnTo>
                  <a:pt x="132803" y="634974"/>
                </a:lnTo>
                <a:lnTo>
                  <a:pt x="131953" y="634974"/>
                </a:lnTo>
                <a:lnTo>
                  <a:pt x="132803" y="622300"/>
                </a:lnTo>
                <a:lnTo>
                  <a:pt x="137871" y="622300"/>
                </a:lnTo>
                <a:lnTo>
                  <a:pt x="137871" y="0"/>
                </a:lnTo>
                <a:lnTo>
                  <a:pt x="101498" y="0"/>
                </a:lnTo>
                <a:lnTo>
                  <a:pt x="104038" y="12700"/>
                </a:lnTo>
                <a:lnTo>
                  <a:pt x="116725" y="12700"/>
                </a:lnTo>
                <a:lnTo>
                  <a:pt x="116230" y="25400"/>
                </a:lnTo>
                <a:lnTo>
                  <a:pt x="92202" y="25400"/>
                </a:lnTo>
                <a:lnTo>
                  <a:pt x="101498" y="50800"/>
                </a:lnTo>
                <a:lnTo>
                  <a:pt x="96431" y="50800"/>
                </a:lnTo>
                <a:lnTo>
                  <a:pt x="94729" y="38100"/>
                </a:lnTo>
                <a:lnTo>
                  <a:pt x="92202" y="38100"/>
                </a:lnTo>
                <a:lnTo>
                  <a:pt x="92570" y="50800"/>
                </a:lnTo>
                <a:lnTo>
                  <a:pt x="86906" y="38100"/>
                </a:lnTo>
                <a:lnTo>
                  <a:pt x="82207" y="38100"/>
                </a:lnTo>
                <a:lnTo>
                  <a:pt x="85432" y="50800"/>
                </a:lnTo>
                <a:lnTo>
                  <a:pt x="87541" y="50800"/>
                </a:lnTo>
                <a:lnTo>
                  <a:pt x="86220" y="63500"/>
                </a:lnTo>
                <a:lnTo>
                  <a:pt x="87122" y="76200"/>
                </a:lnTo>
                <a:lnTo>
                  <a:pt x="76123" y="63500"/>
                </a:lnTo>
                <a:lnTo>
                  <a:pt x="73304" y="76200"/>
                </a:lnTo>
                <a:lnTo>
                  <a:pt x="72631" y="88900"/>
                </a:lnTo>
                <a:lnTo>
                  <a:pt x="72440" y="101600"/>
                </a:lnTo>
                <a:lnTo>
                  <a:pt x="86804" y="101600"/>
                </a:lnTo>
                <a:lnTo>
                  <a:pt x="94488" y="114300"/>
                </a:lnTo>
                <a:lnTo>
                  <a:pt x="99809" y="114300"/>
                </a:lnTo>
                <a:lnTo>
                  <a:pt x="95135" y="127000"/>
                </a:lnTo>
                <a:lnTo>
                  <a:pt x="87757" y="127000"/>
                </a:lnTo>
                <a:lnTo>
                  <a:pt x="85432" y="123177"/>
                </a:lnTo>
                <a:lnTo>
                  <a:pt x="85432" y="863600"/>
                </a:lnTo>
                <a:lnTo>
                  <a:pt x="84582" y="876300"/>
                </a:lnTo>
                <a:lnTo>
                  <a:pt x="76974" y="876300"/>
                </a:lnTo>
                <a:lnTo>
                  <a:pt x="70205" y="863600"/>
                </a:lnTo>
                <a:lnTo>
                  <a:pt x="85432" y="863600"/>
                </a:lnTo>
                <a:lnTo>
                  <a:pt x="85432" y="123177"/>
                </a:lnTo>
                <a:lnTo>
                  <a:pt x="80060" y="114300"/>
                </a:lnTo>
                <a:lnTo>
                  <a:pt x="74434" y="114300"/>
                </a:lnTo>
                <a:lnTo>
                  <a:pt x="78663" y="127000"/>
                </a:lnTo>
                <a:lnTo>
                  <a:pt x="71043" y="127000"/>
                </a:lnTo>
                <a:lnTo>
                  <a:pt x="64287" y="114300"/>
                </a:lnTo>
                <a:lnTo>
                  <a:pt x="65684" y="127000"/>
                </a:lnTo>
                <a:lnTo>
                  <a:pt x="57518" y="127000"/>
                </a:lnTo>
                <a:lnTo>
                  <a:pt x="56210" y="139700"/>
                </a:lnTo>
                <a:lnTo>
                  <a:pt x="56565" y="152400"/>
                </a:lnTo>
                <a:lnTo>
                  <a:pt x="57391" y="152400"/>
                </a:lnTo>
                <a:lnTo>
                  <a:pt x="57518" y="165087"/>
                </a:lnTo>
                <a:lnTo>
                  <a:pt x="65824" y="177800"/>
                </a:lnTo>
                <a:lnTo>
                  <a:pt x="79502" y="177800"/>
                </a:lnTo>
                <a:lnTo>
                  <a:pt x="73482" y="190474"/>
                </a:lnTo>
                <a:lnTo>
                  <a:pt x="66725" y="190474"/>
                </a:lnTo>
                <a:lnTo>
                  <a:pt x="66649" y="190639"/>
                </a:lnTo>
                <a:lnTo>
                  <a:pt x="61074" y="203200"/>
                </a:lnTo>
                <a:lnTo>
                  <a:pt x="58356" y="203200"/>
                </a:lnTo>
                <a:lnTo>
                  <a:pt x="62979" y="215900"/>
                </a:lnTo>
                <a:lnTo>
                  <a:pt x="66078" y="215900"/>
                </a:lnTo>
                <a:lnTo>
                  <a:pt x="61544" y="228600"/>
                </a:lnTo>
                <a:lnTo>
                  <a:pt x="55829" y="215900"/>
                </a:lnTo>
                <a:lnTo>
                  <a:pt x="55956" y="228600"/>
                </a:lnTo>
                <a:lnTo>
                  <a:pt x="56883" y="228600"/>
                </a:lnTo>
                <a:lnTo>
                  <a:pt x="59397" y="241300"/>
                </a:lnTo>
                <a:lnTo>
                  <a:pt x="64287" y="254000"/>
                </a:lnTo>
                <a:lnTo>
                  <a:pt x="62585" y="254000"/>
                </a:lnTo>
                <a:lnTo>
                  <a:pt x="65468" y="266700"/>
                </a:lnTo>
                <a:lnTo>
                  <a:pt x="62801" y="279400"/>
                </a:lnTo>
                <a:lnTo>
                  <a:pt x="49060" y="279400"/>
                </a:lnTo>
                <a:lnTo>
                  <a:pt x="41922" y="292100"/>
                </a:lnTo>
                <a:lnTo>
                  <a:pt x="37007" y="304800"/>
                </a:lnTo>
                <a:lnTo>
                  <a:pt x="36207" y="304800"/>
                </a:lnTo>
                <a:lnTo>
                  <a:pt x="41427" y="317474"/>
                </a:lnTo>
                <a:lnTo>
                  <a:pt x="54114" y="330200"/>
                </a:lnTo>
                <a:lnTo>
                  <a:pt x="34671" y="330200"/>
                </a:lnTo>
                <a:lnTo>
                  <a:pt x="42760" y="342900"/>
                </a:lnTo>
                <a:lnTo>
                  <a:pt x="41021" y="355600"/>
                </a:lnTo>
                <a:lnTo>
                  <a:pt x="38011" y="355600"/>
                </a:lnTo>
                <a:lnTo>
                  <a:pt x="42291" y="368300"/>
                </a:lnTo>
                <a:lnTo>
                  <a:pt x="23520" y="381000"/>
                </a:lnTo>
                <a:lnTo>
                  <a:pt x="22199" y="393700"/>
                </a:lnTo>
                <a:lnTo>
                  <a:pt x="23736" y="406400"/>
                </a:lnTo>
                <a:lnTo>
                  <a:pt x="13525" y="419100"/>
                </a:lnTo>
                <a:lnTo>
                  <a:pt x="23685" y="419100"/>
                </a:lnTo>
                <a:lnTo>
                  <a:pt x="26644" y="431800"/>
                </a:lnTo>
                <a:lnTo>
                  <a:pt x="31267" y="431800"/>
                </a:lnTo>
                <a:lnTo>
                  <a:pt x="30238" y="457200"/>
                </a:lnTo>
                <a:lnTo>
                  <a:pt x="26987" y="457200"/>
                </a:lnTo>
                <a:lnTo>
                  <a:pt x="21983" y="482600"/>
                </a:lnTo>
                <a:lnTo>
                  <a:pt x="16052" y="482600"/>
                </a:lnTo>
                <a:lnTo>
                  <a:pt x="10045" y="495300"/>
                </a:lnTo>
                <a:lnTo>
                  <a:pt x="4508" y="508000"/>
                </a:lnTo>
                <a:lnTo>
                  <a:pt x="0" y="520700"/>
                </a:lnTo>
                <a:lnTo>
                  <a:pt x="5994" y="533400"/>
                </a:lnTo>
                <a:lnTo>
                  <a:pt x="31635" y="533400"/>
                </a:lnTo>
                <a:lnTo>
                  <a:pt x="26212" y="546100"/>
                </a:lnTo>
                <a:lnTo>
                  <a:pt x="7607" y="546100"/>
                </a:lnTo>
                <a:lnTo>
                  <a:pt x="16548" y="558800"/>
                </a:lnTo>
                <a:lnTo>
                  <a:pt x="16916" y="584200"/>
                </a:lnTo>
                <a:lnTo>
                  <a:pt x="16649" y="596900"/>
                </a:lnTo>
                <a:lnTo>
                  <a:pt x="23685" y="609600"/>
                </a:lnTo>
                <a:lnTo>
                  <a:pt x="8712" y="609600"/>
                </a:lnTo>
                <a:lnTo>
                  <a:pt x="10248" y="622300"/>
                </a:lnTo>
                <a:lnTo>
                  <a:pt x="16383" y="634974"/>
                </a:lnTo>
                <a:lnTo>
                  <a:pt x="13208" y="634974"/>
                </a:lnTo>
                <a:lnTo>
                  <a:pt x="13284" y="635254"/>
                </a:lnTo>
                <a:lnTo>
                  <a:pt x="16789" y="647700"/>
                </a:lnTo>
                <a:lnTo>
                  <a:pt x="8458" y="647700"/>
                </a:lnTo>
                <a:lnTo>
                  <a:pt x="9842" y="660400"/>
                </a:lnTo>
                <a:lnTo>
                  <a:pt x="18859" y="660400"/>
                </a:lnTo>
                <a:lnTo>
                  <a:pt x="20612" y="673100"/>
                </a:lnTo>
                <a:lnTo>
                  <a:pt x="22212" y="685800"/>
                </a:lnTo>
                <a:lnTo>
                  <a:pt x="24955" y="685800"/>
                </a:lnTo>
                <a:lnTo>
                  <a:pt x="25400" y="698500"/>
                </a:lnTo>
                <a:lnTo>
                  <a:pt x="22313" y="698500"/>
                </a:lnTo>
                <a:lnTo>
                  <a:pt x="18084" y="711174"/>
                </a:lnTo>
                <a:lnTo>
                  <a:pt x="20294" y="711174"/>
                </a:lnTo>
                <a:lnTo>
                  <a:pt x="20637" y="711174"/>
                </a:lnTo>
                <a:lnTo>
                  <a:pt x="27914" y="723900"/>
                </a:lnTo>
                <a:lnTo>
                  <a:pt x="20294" y="711174"/>
                </a:lnTo>
                <a:lnTo>
                  <a:pt x="20294" y="723900"/>
                </a:lnTo>
                <a:lnTo>
                  <a:pt x="10147" y="723900"/>
                </a:lnTo>
                <a:lnTo>
                  <a:pt x="10985" y="736511"/>
                </a:lnTo>
                <a:lnTo>
                  <a:pt x="19951" y="736511"/>
                </a:lnTo>
                <a:lnTo>
                  <a:pt x="25895" y="749300"/>
                </a:lnTo>
                <a:lnTo>
                  <a:pt x="30060" y="762000"/>
                </a:lnTo>
                <a:lnTo>
                  <a:pt x="16065" y="762000"/>
                </a:lnTo>
                <a:lnTo>
                  <a:pt x="26085" y="787400"/>
                </a:lnTo>
                <a:lnTo>
                  <a:pt x="34671" y="787400"/>
                </a:lnTo>
                <a:lnTo>
                  <a:pt x="41998" y="812800"/>
                </a:lnTo>
                <a:lnTo>
                  <a:pt x="39014" y="812800"/>
                </a:lnTo>
                <a:lnTo>
                  <a:pt x="46278" y="825500"/>
                </a:lnTo>
                <a:lnTo>
                  <a:pt x="46837" y="838200"/>
                </a:lnTo>
                <a:lnTo>
                  <a:pt x="32143" y="838200"/>
                </a:lnTo>
                <a:lnTo>
                  <a:pt x="37465" y="850887"/>
                </a:lnTo>
                <a:lnTo>
                  <a:pt x="37490" y="851077"/>
                </a:lnTo>
                <a:lnTo>
                  <a:pt x="38912" y="863600"/>
                </a:lnTo>
                <a:lnTo>
                  <a:pt x="40944" y="863600"/>
                </a:lnTo>
                <a:lnTo>
                  <a:pt x="47828" y="889000"/>
                </a:lnTo>
                <a:lnTo>
                  <a:pt x="58978" y="876300"/>
                </a:lnTo>
                <a:lnTo>
                  <a:pt x="71361" y="889000"/>
                </a:lnTo>
                <a:lnTo>
                  <a:pt x="69989" y="889000"/>
                </a:lnTo>
                <a:lnTo>
                  <a:pt x="63385" y="901700"/>
                </a:lnTo>
                <a:lnTo>
                  <a:pt x="56667" y="901700"/>
                </a:lnTo>
                <a:lnTo>
                  <a:pt x="52438" y="914400"/>
                </a:lnTo>
                <a:lnTo>
                  <a:pt x="62903" y="914400"/>
                </a:lnTo>
                <a:lnTo>
                  <a:pt x="66890" y="927100"/>
                </a:lnTo>
                <a:lnTo>
                  <a:pt x="66814" y="939800"/>
                </a:lnTo>
                <a:lnTo>
                  <a:pt x="75069" y="939800"/>
                </a:lnTo>
                <a:lnTo>
                  <a:pt x="82524" y="952500"/>
                </a:lnTo>
                <a:lnTo>
                  <a:pt x="82042" y="965200"/>
                </a:lnTo>
                <a:lnTo>
                  <a:pt x="64439" y="965200"/>
                </a:lnTo>
                <a:lnTo>
                  <a:pt x="54978" y="977900"/>
                </a:lnTo>
                <a:lnTo>
                  <a:pt x="74688" y="977900"/>
                </a:lnTo>
                <a:lnTo>
                  <a:pt x="79616" y="990600"/>
                </a:lnTo>
                <a:lnTo>
                  <a:pt x="73583" y="990600"/>
                </a:lnTo>
                <a:lnTo>
                  <a:pt x="79502" y="1003300"/>
                </a:lnTo>
                <a:lnTo>
                  <a:pt x="86271" y="990600"/>
                </a:lnTo>
                <a:lnTo>
                  <a:pt x="107569" y="990600"/>
                </a:lnTo>
                <a:lnTo>
                  <a:pt x="107454" y="1003300"/>
                </a:lnTo>
                <a:lnTo>
                  <a:pt x="108267" y="1003300"/>
                </a:lnTo>
                <a:lnTo>
                  <a:pt x="97269" y="1016000"/>
                </a:lnTo>
                <a:lnTo>
                  <a:pt x="93256" y="1016000"/>
                </a:lnTo>
                <a:lnTo>
                  <a:pt x="85534" y="1028700"/>
                </a:lnTo>
                <a:lnTo>
                  <a:pt x="89331" y="1028700"/>
                </a:lnTo>
                <a:lnTo>
                  <a:pt x="93129" y="1041400"/>
                </a:lnTo>
                <a:lnTo>
                  <a:pt x="109118" y="1041400"/>
                </a:lnTo>
                <a:lnTo>
                  <a:pt x="104889" y="1054100"/>
                </a:lnTo>
                <a:lnTo>
                  <a:pt x="98958" y="1054100"/>
                </a:lnTo>
                <a:lnTo>
                  <a:pt x="99453" y="1066800"/>
                </a:lnTo>
                <a:lnTo>
                  <a:pt x="103492" y="1066800"/>
                </a:lnTo>
                <a:lnTo>
                  <a:pt x="107403" y="1079500"/>
                </a:lnTo>
                <a:lnTo>
                  <a:pt x="107416" y="1092200"/>
                </a:lnTo>
                <a:lnTo>
                  <a:pt x="94729" y="1092200"/>
                </a:lnTo>
                <a:lnTo>
                  <a:pt x="92202" y="1079500"/>
                </a:lnTo>
                <a:lnTo>
                  <a:pt x="84582" y="1079500"/>
                </a:lnTo>
                <a:lnTo>
                  <a:pt x="92163" y="1092200"/>
                </a:lnTo>
                <a:lnTo>
                  <a:pt x="102133" y="1104900"/>
                </a:lnTo>
                <a:lnTo>
                  <a:pt x="110515" y="1117600"/>
                </a:lnTo>
                <a:lnTo>
                  <a:pt x="125552" y="1117600"/>
                </a:lnTo>
                <a:lnTo>
                  <a:pt x="121805" y="1130300"/>
                </a:lnTo>
                <a:lnTo>
                  <a:pt x="115506" y="1130300"/>
                </a:lnTo>
                <a:lnTo>
                  <a:pt x="118414" y="1143000"/>
                </a:lnTo>
                <a:lnTo>
                  <a:pt x="106692" y="1143000"/>
                </a:lnTo>
                <a:lnTo>
                  <a:pt x="112179" y="1155700"/>
                </a:lnTo>
                <a:lnTo>
                  <a:pt x="120357" y="1168400"/>
                </a:lnTo>
                <a:lnTo>
                  <a:pt x="119634" y="1168400"/>
                </a:lnTo>
                <a:lnTo>
                  <a:pt x="119684" y="1181100"/>
                </a:lnTo>
                <a:lnTo>
                  <a:pt x="120370" y="1193800"/>
                </a:lnTo>
                <a:lnTo>
                  <a:pt x="128930" y="1193800"/>
                </a:lnTo>
                <a:lnTo>
                  <a:pt x="127190" y="1206500"/>
                </a:lnTo>
                <a:lnTo>
                  <a:pt x="130378" y="1219200"/>
                </a:lnTo>
                <a:lnTo>
                  <a:pt x="142417" y="1219200"/>
                </a:lnTo>
                <a:lnTo>
                  <a:pt x="146748" y="1231900"/>
                </a:lnTo>
                <a:lnTo>
                  <a:pt x="146646" y="1244600"/>
                </a:lnTo>
                <a:lnTo>
                  <a:pt x="131953" y="1244600"/>
                </a:lnTo>
                <a:lnTo>
                  <a:pt x="142951" y="1257300"/>
                </a:lnTo>
                <a:lnTo>
                  <a:pt x="151828" y="1257300"/>
                </a:lnTo>
                <a:lnTo>
                  <a:pt x="153885" y="1244600"/>
                </a:lnTo>
                <a:lnTo>
                  <a:pt x="165989" y="1244600"/>
                </a:lnTo>
                <a:lnTo>
                  <a:pt x="172554" y="1244600"/>
                </a:lnTo>
                <a:lnTo>
                  <a:pt x="173405" y="1257300"/>
                </a:lnTo>
                <a:lnTo>
                  <a:pt x="165989" y="1244600"/>
                </a:lnTo>
                <a:lnTo>
                  <a:pt x="159131" y="1257300"/>
                </a:lnTo>
                <a:lnTo>
                  <a:pt x="153060" y="1257300"/>
                </a:lnTo>
                <a:lnTo>
                  <a:pt x="148018" y="1270000"/>
                </a:lnTo>
                <a:lnTo>
                  <a:pt x="154736" y="1270000"/>
                </a:lnTo>
                <a:lnTo>
                  <a:pt x="155638" y="1270000"/>
                </a:lnTo>
                <a:lnTo>
                  <a:pt x="160705" y="1270000"/>
                </a:lnTo>
                <a:lnTo>
                  <a:pt x="160705" y="1282700"/>
                </a:lnTo>
                <a:lnTo>
                  <a:pt x="150139" y="1282700"/>
                </a:lnTo>
                <a:lnTo>
                  <a:pt x="151193" y="1295400"/>
                </a:lnTo>
                <a:lnTo>
                  <a:pt x="153949" y="1295400"/>
                </a:lnTo>
                <a:lnTo>
                  <a:pt x="152247" y="1308100"/>
                </a:lnTo>
                <a:lnTo>
                  <a:pt x="155638" y="1295400"/>
                </a:lnTo>
                <a:lnTo>
                  <a:pt x="153098" y="1308100"/>
                </a:lnTo>
                <a:lnTo>
                  <a:pt x="156908" y="1308100"/>
                </a:lnTo>
                <a:lnTo>
                  <a:pt x="149555" y="1320800"/>
                </a:lnTo>
                <a:lnTo>
                  <a:pt x="161556" y="1320800"/>
                </a:lnTo>
                <a:lnTo>
                  <a:pt x="162407" y="1320800"/>
                </a:lnTo>
                <a:lnTo>
                  <a:pt x="162356" y="1308100"/>
                </a:lnTo>
                <a:lnTo>
                  <a:pt x="170535" y="1308100"/>
                </a:lnTo>
                <a:lnTo>
                  <a:pt x="162407" y="1320800"/>
                </a:lnTo>
                <a:lnTo>
                  <a:pt x="164096" y="1320800"/>
                </a:lnTo>
                <a:lnTo>
                  <a:pt x="160705" y="1333500"/>
                </a:lnTo>
                <a:lnTo>
                  <a:pt x="161556" y="1320800"/>
                </a:lnTo>
                <a:lnTo>
                  <a:pt x="159016" y="1333500"/>
                </a:lnTo>
                <a:lnTo>
                  <a:pt x="153949" y="1333500"/>
                </a:lnTo>
                <a:lnTo>
                  <a:pt x="158940" y="1346200"/>
                </a:lnTo>
                <a:lnTo>
                  <a:pt x="163245" y="1346200"/>
                </a:lnTo>
                <a:lnTo>
                  <a:pt x="162191" y="1358900"/>
                </a:lnTo>
                <a:lnTo>
                  <a:pt x="167474" y="1346200"/>
                </a:lnTo>
                <a:lnTo>
                  <a:pt x="186931" y="1346200"/>
                </a:lnTo>
                <a:lnTo>
                  <a:pt x="194551" y="1358900"/>
                </a:lnTo>
                <a:lnTo>
                  <a:pt x="193979" y="1358900"/>
                </a:lnTo>
                <a:lnTo>
                  <a:pt x="191274" y="1371600"/>
                </a:lnTo>
                <a:lnTo>
                  <a:pt x="188722" y="1371600"/>
                </a:lnTo>
                <a:lnTo>
                  <a:pt x="188620" y="1384300"/>
                </a:lnTo>
                <a:lnTo>
                  <a:pt x="175094" y="1384300"/>
                </a:lnTo>
                <a:lnTo>
                  <a:pt x="171704" y="1371600"/>
                </a:lnTo>
                <a:lnTo>
                  <a:pt x="168325" y="1371600"/>
                </a:lnTo>
                <a:lnTo>
                  <a:pt x="169164" y="1384300"/>
                </a:lnTo>
                <a:lnTo>
                  <a:pt x="170027" y="1384300"/>
                </a:lnTo>
                <a:lnTo>
                  <a:pt x="159016" y="1397000"/>
                </a:lnTo>
                <a:lnTo>
                  <a:pt x="162433" y="1397000"/>
                </a:lnTo>
                <a:lnTo>
                  <a:pt x="145465" y="1409700"/>
                </a:lnTo>
                <a:lnTo>
                  <a:pt x="152171" y="1409700"/>
                </a:lnTo>
                <a:lnTo>
                  <a:pt x="160502" y="1422400"/>
                </a:lnTo>
                <a:lnTo>
                  <a:pt x="142951" y="1422400"/>
                </a:lnTo>
                <a:lnTo>
                  <a:pt x="145199" y="1435100"/>
                </a:lnTo>
                <a:lnTo>
                  <a:pt x="159550" y="1435100"/>
                </a:lnTo>
                <a:lnTo>
                  <a:pt x="155422" y="1447800"/>
                </a:lnTo>
                <a:lnTo>
                  <a:pt x="163360" y="1447800"/>
                </a:lnTo>
                <a:lnTo>
                  <a:pt x="167487" y="1460500"/>
                </a:lnTo>
                <a:lnTo>
                  <a:pt x="147180" y="1460500"/>
                </a:lnTo>
                <a:lnTo>
                  <a:pt x="151409" y="1473200"/>
                </a:lnTo>
                <a:lnTo>
                  <a:pt x="184391" y="1473200"/>
                </a:lnTo>
                <a:lnTo>
                  <a:pt x="192849" y="1473200"/>
                </a:lnTo>
                <a:lnTo>
                  <a:pt x="191160" y="1485900"/>
                </a:lnTo>
                <a:lnTo>
                  <a:pt x="195389" y="1485900"/>
                </a:lnTo>
                <a:lnTo>
                  <a:pt x="192011" y="1498600"/>
                </a:lnTo>
                <a:lnTo>
                  <a:pt x="164807" y="1498600"/>
                </a:lnTo>
                <a:lnTo>
                  <a:pt x="169595" y="1511300"/>
                </a:lnTo>
                <a:lnTo>
                  <a:pt x="176784" y="1511300"/>
                </a:lnTo>
                <a:lnTo>
                  <a:pt x="169367" y="1524000"/>
                </a:lnTo>
                <a:lnTo>
                  <a:pt x="194906" y="1524000"/>
                </a:lnTo>
                <a:lnTo>
                  <a:pt x="183553" y="1536700"/>
                </a:lnTo>
                <a:lnTo>
                  <a:pt x="193167" y="1536700"/>
                </a:lnTo>
                <a:lnTo>
                  <a:pt x="183883" y="1549400"/>
                </a:lnTo>
                <a:lnTo>
                  <a:pt x="231762" y="1549400"/>
                </a:lnTo>
                <a:lnTo>
                  <a:pt x="216535" y="1562100"/>
                </a:lnTo>
                <a:lnTo>
                  <a:pt x="238531" y="1562100"/>
                </a:lnTo>
                <a:lnTo>
                  <a:pt x="226606" y="1574800"/>
                </a:lnTo>
                <a:lnTo>
                  <a:pt x="225920" y="1574800"/>
                </a:lnTo>
                <a:lnTo>
                  <a:pt x="213995" y="1587500"/>
                </a:lnTo>
                <a:lnTo>
                  <a:pt x="234518" y="1587500"/>
                </a:lnTo>
                <a:lnTo>
                  <a:pt x="239699" y="1600200"/>
                </a:lnTo>
                <a:lnTo>
                  <a:pt x="243611" y="1600200"/>
                </a:lnTo>
                <a:lnTo>
                  <a:pt x="237680" y="1612900"/>
                </a:lnTo>
                <a:lnTo>
                  <a:pt x="246951" y="1612900"/>
                </a:lnTo>
                <a:lnTo>
                  <a:pt x="256819" y="1600200"/>
                </a:lnTo>
                <a:lnTo>
                  <a:pt x="274904" y="1600200"/>
                </a:lnTo>
                <a:lnTo>
                  <a:pt x="264160" y="1612900"/>
                </a:lnTo>
                <a:lnTo>
                  <a:pt x="254914" y="1625600"/>
                </a:lnTo>
                <a:lnTo>
                  <a:pt x="255854" y="1625600"/>
                </a:lnTo>
                <a:lnTo>
                  <a:pt x="248094" y="1638033"/>
                </a:lnTo>
                <a:lnTo>
                  <a:pt x="259359" y="1625600"/>
                </a:lnTo>
                <a:lnTo>
                  <a:pt x="269824" y="1625600"/>
                </a:lnTo>
                <a:lnTo>
                  <a:pt x="263118" y="1638300"/>
                </a:lnTo>
                <a:lnTo>
                  <a:pt x="271526" y="1638300"/>
                </a:lnTo>
                <a:lnTo>
                  <a:pt x="640283" y="1638300"/>
                </a:lnTo>
                <a:lnTo>
                  <a:pt x="646239" y="1625600"/>
                </a:lnTo>
                <a:close/>
              </a:path>
              <a:path w="2713990" h="2628900">
                <a:moveTo>
                  <a:pt x="680072" y="1651000"/>
                </a:moveTo>
                <a:lnTo>
                  <a:pt x="679348" y="1661871"/>
                </a:lnTo>
                <a:lnTo>
                  <a:pt x="679208" y="1663052"/>
                </a:lnTo>
                <a:lnTo>
                  <a:pt x="679234" y="1663687"/>
                </a:lnTo>
                <a:lnTo>
                  <a:pt x="680072" y="1663687"/>
                </a:lnTo>
                <a:lnTo>
                  <a:pt x="680072" y="1651000"/>
                </a:lnTo>
                <a:close/>
              </a:path>
              <a:path w="2713990" h="2628900">
                <a:moveTo>
                  <a:pt x="685838" y="254000"/>
                </a:moveTo>
                <a:lnTo>
                  <a:pt x="682612" y="241300"/>
                </a:lnTo>
                <a:lnTo>
                  <a:pt x="681342" y="241300"/>
                </a:lnTo>
                <a:lnTo>
                  <a:pt x="685444" y="254000"/>
                </a:lnTo>
                <a:lnTo>
                  <a:pt x="685838" y="254000"/>
                </a:lnTo>
                <a:close/>
              </a:path>
              <a:path w="2713990" h="2628900">
                <a:moveTo>
                  <a:pt x="687984" y="1663052"/>
                </a:moveTo>
                <a:lnTo>
                  <a:pt x="686422" y="1651000"/>
                </a:lnTo>
                <a:lnTo>
                  <a:pt x="683983" y="1651000"/>
                </a:lnTo>
                <a:lnTo>
                  <a:pt x="687476" y="1661871"/>
                </a:lnTo>
                <a:lnTo>
                  <a:pt x="687984" y="1663052"/>
                </a:lnTo>
                <a:close/>
              </a:path>
              <a:path w="2713990" h="2628900">
                <a:moveTo>
                  <a:pt x="689381" y="1460500"/>
                </a:moveTo>
                <a:lnTo>
                  <a:pt x="684301" y="1460500"/>
                </a:lnTo>
                <a:lnTo>
                  <a:pt x="688530" y="1473200"/>
                </a:lnTo>
                <a:lnTo>
                  <a:pt x="689381" y="1460500"/>
                </a:lnTo>
                <a:close/>
              </a:path>
              <a:path w="2713990" h="2628900">
                <a:moveTo>
                  <a:pt x="691845" y="313880"/>
                </a:moveTo>
                <a:lnTo>
                  <a:pt x="690003" y="317474"/>
                </a:lnTo>
                <a:lnTo>
                  <a:pt x="690511" y="317474"/>
                </a:lnTo>
                <a:lnTo>
                  <a:pt x="691845" y="313880"/>
                </a:lnTo>
                <a:close/>
              </a:path>
              <a:path w="2713990" h="2628900">
                <a:moveTo>
                  <a:pt x="697331" y="1665135"/>
                </a:moveTo>
                <a:lnTo>
                  <a:pt x="697230" y="1664296"/>
                </a:lnTo>
                <a:lnTo>
                  <a:pt x="696988" y="1663687"/>
                </a:lnTo>
                <a:lnTo>
                  <a:pt x="697103" y="1664296"/>
                </a:lnTo>
                <a:lnTo>
                  <a:pt x="697331" y="1665135"/>
                </a:lnTo>
                <a:close/>
              </a:path>
              <a:path w="2713990" h="2628900">
                <a:moveTo>
                  <a:pt x="697903" y="1667065"/>
                </a:moveTo>
                <a:lnTo>
                  <a:pt x="697776" y="1665681"/>
                </a:lnTo>
                <a:lnTo>
                  <a:pt x="697661" y="1665376"/>
                </a:lnTo>
                <a:lnTo>
                  <a:pt x="697560" y="1665135"/>
                </a:lnTo>
                <a:lnTo>
                  <a:pt x="697331" y="1665135"/>
                </a:lnTo>
                <a:lnTo>
                  <a:pt x="697458" y="1665681"/>
                </a:lnTo>
                <a:lnTo>
                  <a:pt x="697547" y="1666049"/>
                </a:lnTo>
                <a:lnTo>
                  <a:pt x="697903" y="1667065"/>
                </a:lnTo>
                <a:close/>
              </a:path>
              <a:path w="2713990" h="2628900">
                <a:moveTo>
                  <a:pt x="699401" y="304800"/>
                </a:moveTo>
                <a:lnTo>
                  <a:pt x="698703" y="304800"/>
                </a:lnTo>
                <a:lnTo>
                  <a:pt x="695185" y="312305"/>
                </a:lnTo>
                <a:lnTo>
                  <a:pt x="692213" y="313156"/>
                </a:lnTo>
                <a:lnTo>
                  <a:pt x="696480" y="304800"/>
                </a:lnTo>
                <a:lnTo>
                  <a:pt x="695210" y="304800"/>
                </a:lnTo>
                <a:lnTo>
                  <a:pt x="692124" y="313182"/>
                </a:lnTo>
                <a:lnTo>
                  <a:pt x="691070" y="313474"/>
                </a:lnTo>
                <a:lnTo>
                  <a:pt x="691921" y="313474"/>
                </a:lnTo>
                <a:lnTo>
                  <a:pt x="691934" y="313702"/>
                </a:lnTo>
                <a:lnTo>
                  <a:pt x="692073" y="313423"/>
                </a:lnTo>
                <a:lnTo>
                  <a:pt x="695147" y="312407"/>
                </a:lnTo>
                <a:lnTo>
                  <a:pt x="692772" y="317474"/>
                </a:lnTo>
                <a:lnTo>
                  <a:pt x="693864" y="317474"/>
                </a:lnTo>
                <a:lnTo>
                  <a:pt x="690219" y="330200"/>
                </a:lnTo>
                <a:lnTo>
                  <a:pt x="697852" y="317474"/>
                </a:lnTo>
                <a:lnTo>
                  <a:pt x="698334" y="317474"/>
                </a:lnTo>
                <a:lnTo>
                  <a:pt x="698754" y="317474"/>
                </a:lnTo>
                <a:lnTo>
                  <a:pt x="698957" y="316674"/>
                </a:lnTo>
                <a:lnTo>
                  <a:pt x="699071" y="313702"/>
                </a:lnTo>
                <a:lnTo>
                  <a:pt x="699325" y="308089"/>
                </a:lnTo>
                <a:lnTo>
                  <a:pt x="699350" y="306031"/>
                </a:lnTo>
                <a:lnTo>
                  <a:pt x="699249" y="307047"/>
                </a:lnTo>
                <a:lnTo>
                  <a:pt x="699249" y="306489"/>
                </a:lnTo>
                <a:lnTo>
                  <a:pt x="699350" y="306031"/>
                </a:lnTo>
                <a:lnTo>
                  <a:pt x="699401" y="304800"/>
                </a:lnTo>
                <a:close/>
              </a:path>
              <a:path w="2713990" h="2628900">
                <a:moveTo>
                  <a:pt x="699528" y="292100"/>
                </a:moveTo>
                <a:lnTo>
                  <a:pt x="690486" y="279400"/>
                </a:lnTo>
                <a:lnTo>
                  <a:pt x="689508" y="279400"/>
                </a:lnTo>
                <a:lnTo>
                  <a:pt x="699528" y="292100"/>
                </a:lnTo>
                <a:close/>
              </a:path>
              <a:path w="2713990" h="2628900">
                <a:moveTo>
                  <a:pt x="702068" y="304800"/>
                </a:moveTo>
                <a:lnTo>
                  <a:pt x="699465" y="304800"/>
                </a:lnTo>
                <a:lnTo>
                  <a:pt x="699414" y="306031"/>
                </a:lnTo>
                <a:lnTo>
                  <a:pt x="699325" y="308089"/>
                </a:lnTo>
                <a:lnTo>
                  <a:pt x="698969" y="316674"/>
                </a:lnTo>
                <a:lnTo>
                  <a:pt x="702068" y="304800"/>
                </a:lnTo>
                <a:close/>
              </a:path>
              <a:path w="2713990" h="2628900">
                <a:moveTo>
                  <a:pt x="703757" y="292100"/>
                </a:moveTo>
                <a:lnTo>
                  <a:pt x="693801" y="304800"/>
                </a:lnTo>
                <a:lnTo>
                  <a:pt x="694461" y="304800"/>
                </a:lnTo>
                <a:lnTo>
                  <a:pt x="703757" y="292100"/>
                </a:lnTo>
                <a:close/>
              </a:path>
              <a:path w="2713990" h="2628900">
                <a:moveTo>
                  <a:pt x="707148" y="332092"/>
                </a:moveTo>
                <a:lnTo>
                  <a:pt x="704735" y="339115"/>
                </a:lnTo>
                <a:lnTo>
                  <a:pt x="702487" y="344563"/>
                </a:lnTo>
                <a:lnTo>
                  <a:pt x="700239" y="349694"/>
                </a:lnTo>
                <a:lnTo>
                  <a:pt x="697839" y="355777"/>
                </a:lnTo>
                <a:lnTo>
                  <a:pt x="698690" y="355777"/>
                </a:lnTo>
                <a:lnTo>
                  <a:pt x="701217" y="348157"/>
                </a:lnTo>
                <a:lnTo>
                  <a:pt x="705446" y="338010"/>
                </a:lnTo>
                <a:lnTo>
                  <a:pt x="707148" y="332092"/>
                </a:lnTo>
                <a:close/>
              </a:path>
              <a:path w="2713990" h="2628900">
                <a:moveTo>
                  <a:pt x="707986" y="1667065"/>
                </a:moveTo>
                <a:lnTo>
                  <a:pt x="707364" y="1663687"/>
                </a:lnTo>
                <a:lnTo>
                  <a:pt x="707123" y="1663687"/>
                </a:lnTo>
                <a:lnTo>
                  <a:pt x="700671" y="1651000"/>
                </a:lnTo>
                <a:lnTo>
                  <a:pt x="696912" y="1651000"/>
                </a:lnTo>
                <a:lnTo>
                  <a:pt x="703732" y="1663687"/>
                </a:lnTo>
                <a:lnTo>
                  <a:pt x="705218" y="1663687"/>
                </a:lnTo>
                <a:lnTo>
                  <a:pt x="707986" y="1667065"/>
                </a:lnTo>
                <a:close/>
              </a:path>
              <a:path w="2713990" h="2628900">
                <a:moveTo>
                  <a:pt x="709803" y="313880"/>
                </a:moveTo>
                <a:lnTo>
                  <a:pt x="708837" y="317474"/>
                </a:lnTo>
                <a:lnTo>
                  <a:pt x="709625" y="317474"/>
                </a:lnTo>
                <a:lnTo>
                  <a:pt x="709676" y="316674"/>
                </a:lnTo>
                <a:lnTo>
                  <a:pt x="709803" y="313880"/>
                </a:lnTo>
                <a:close/>
              </a:path>
              <a:path w="2713990" h="2628900">
                <a:moveTo>
                  <a:pt x="712216" y="338010"/>
                </a:moveTo>
                <a:lnTo>
                  <a:pt x="709676" y="345617"/>
                </a:lnTo>
                <a:lnTo>
                  <a:pt x="708837" y="343077"/>
                </a:lnTo>
                <a:lnTo>
                  <a:pt x="708837" y="336321"/>
                </a:lnTo>
                <a:lnTo>
                  <a:pt x="709676" y="331241"/>
                </a:lnTo>
                <a:lnTo>
                  <a:pt x="707986" y="332092"/>
                </a:lnTo>
                <a:lnTo>
                  <a:pt x="703935" y="345186"/>
                </a:lnTo>
                <a:lnTo>
                  <a:pt x="702805" y="348056"/>
                </a:lnTo>
                <a:lnTo>
                  <a:pt x="702157" y="348856"/>
                </a:lnTo>
                <a:lnTo>
                  <a:pt x="699528" y="355777"/>
                </a:lnTo>
                <a:lnTo>
                  <a:pt x="702919" y="354926"/>
                </a:lnTo>
                <a:lnTo>
                  <a:pt x="707148" y="354926"/>
                </a:lnTo>
                <a:lnTo>
                  <a:pt x="710526" y="355777"/>
                </a:lnTo>
                <a:lnTo>
                  <a:pt x="710107" y="354926"/>
                </a:lnTo>
                <a:lnTo>
                  <a:pt x="709676" y="354076"/>
                </a:lnTo>
                <a:lnTo>
                  <a:pt x="708837" y="354076"/>
                </a:lnTo>
                <a:lnTo>
                  <a:pt x="710615" y="345617"/>
                </a:lnTo>
                <a:lnTo>
                  <a:pt x="710704" y="345186"/>
                </a:lnTo>
                <a:lnTo>
                  <a:pt x="712216" y="338010"/>
                </a:lnTo>
                <a:close/>
              </a:path>
              <a:path w="2713990" h="2628900">
                <a:moveTo>
                  <a:pt x="712228" y="304800"/>
                </a:moveTo>
                <a:lnTo>
                  <a:pt x="710361" y="304800"/>
                </a:lnTo>
                <a:lnTo>
                  <a:pt x="710298" y="306031"/>
                </a:lnTo>
                <a:lnTo>
                  <a:pt x="710171" y="308089"/>
                </a:lnTo>
                <a:lnTo>
                  <a:pt x="709853" y="313702"/>
                </a:lnTo>
                <a:lnTo>
                  <a:pt x="712228" y="304800"/>
                </a:lnTo>
                <a:close/>
              </a:path>
              <a:path w="2713990" h="2628900">
                <a:moveTo>
                  <a:pt x="730338" y="355600"/>
                </a:moveTo>
                <a:lnTo>
                  <a:pt x="729729" y="355600"/>
                </a:lnTo>
                <a:lnTo>
                  <a:pt x="729881" y="368300"/>
                </a:lnTo>
                <a:lnTo>
                  <a:pt x="729983" y="381000"/>
                </a:lnTo>
                <a:lnTo>
                  <a:pt x="730097" y="368300"/>
                </a:lnTo>
                <a:lnTo>
                  <a:pt x="730338" y="355600"/>
                </a:lnTo>
                <a:close/>
              </a:path>
              <a:path w="2713990" h="2628900">
                <a:moveTo>
                  <a:pt x="742670" y="863600"/>
                </a:moveTo>
                <a:lnTo>
                  <a:pt x="727443" y="851077"/>
                </a:lnTo>
                <a:lnTo>
                  <a:pt x="739076" y="863600"/>
                </a:lnTo>
                <a:lnTo>
                  <a:pt x="742670" y="863600"/>
                </a:lnTo>
                <a:close/>
              </a:path>
              <a:path w="2713990" h="2628900">
                <a:moveTo>
                  <a:pt x="749439" y="331241"/>
                </a:moveTo>
                <a:lnTo>
                  <a:pt x="747750" y="329552"/>
                </a:lnTo>
                <a:lnTo>
                  <a:pt x="748588" y="331241"/>
                </a:lnTo>
                <a:lnTo>
                  <a:pt x="749439" y="332092"/>
                </a:lnTo>
                <a:lnTo>
                  <a:pt x="749439" y="331241"/>
                </a:lnTo>
                <a:close/>
              </a:path>
              <a:path w="2713990" h="2628900">
                <a:moveTo>
                  <a:pt x="752335" y="337273"/>
                </a:moveTo>
                <a:lnTo>
                  <a:pt x="752221" y="330200"/>
                </a:lnTo>
                <a:lnTo>
                  <a:pt x="751967" y="330200"/>
                </a:lnTo>
                <a:lnTo>
                  <a:pt x="752030" y="331914"/>
                </a:lnTo>
                <a:lnTo>
                  <a:pt x="752157" y="335292"/>
                </a:lnTo>
                <a:lnTo>
                  <a:pt x="752195" y="336334"/>
                </a:lnTo>
                <a:lnTo>
                  <a:pt x="752335" y="337273"/>
                </a:lnTo>
                <a:close/>
              </a:path>
              <a:path w="2713990" h="2628900">
                <a:moveTo>
                  <a:pt x="755142" y="317474"/>
                </a:moveTo>
                <a:lnTo>
                  <a:pt x="752449" y="306031"/>
                </a:lnTo>
                <a:lnTo>
                  <a:pt x="752182" y="305282"/>
                </a:lnTo>
                <a:lnTo>
                  <a:pt x="752221" y="306031"/>
                </a:lnTo>
                <a:lnTo>
                  <a:pt x="752335" y="308089"/>
                </a:lnTo>
                <a:lnTo>
                  <a:pt x="752817" y="317474"/>
                </a:lnTo>
                <a:lnTo>
                  <a:pt x="753656" y="317474"/>
                </a:lnTo>
                <a:lnTo>
                  <a:pt x="755142" y="317474"/>
                </a:lnTo>
                <a:close/>
              </a:path>
              <a:path w="2713990" h="2628900">
                <a:moveTo>
                  <a:pt x="758736" y="330200"/>
                </a:moveTo>
                <a:lnTo>
                  <a:pt x="753656" y="317474"/>
                </a:lnTo>
                <a:lnTo>
                  <a:pt x="757897" y="330200"/>
                </a:lnTo>
                <a:lnTo>
                  <a:pt x="758736" y="330200"/>
                </a:lnTo>
                <a:close/>
              </a:path>
              <a:path w="2713990" h="2628900">
                <a:moveTo>
                  <a:pt x="765505" y="330200"/>
                </a:moveTo>
                <a:lnTo>
                  <a:pt x="758723" y="317474"/>
                </a:lnTo>
                <a:lnTo>
                  <a:pt x="757047" y="317474"/>
                </a:lnTo>
                <a:lnTo>
                  <a:pt x="759371" y="330200"/>
                </a:lnTo>
                <a:lnTo>
                  <a:pt x="758736" y="330200"/>
                </a:lnTo>
                <a:lnTo>
                  <a:pt x="759421" y="331914"/>
                </a:lnTo>
                <a:lnTo>
                  <a:pt x="763346" y="336334"/>
                </a:lnTo>
                <a:lnTo>
                  <a:pt x="762114" y="330200"/>
                </a:lnTo>
                <a:lnTo>
                  <a:pt x="765505" y="330200"/>
                </a:lnTo>
                <a:close/>
              </a:path>
              <a:path w="2713990" h="2628900">
                <a:moveTo>
                  <a:pt x="765505" y="46469"/>
                </a:moveTo>
                <a:lnTo>
                  <a:pt x="759587" y="44488"/>
                </a:lnTo>
                <a:lnTo>
                  <a:pt x="763816" y="46189"/>
                </a:lnTo>
                <a:lnTo>
                  <a:pt x="765505" y="46469"/>
                </a:lnTo>
                <a:close/>
              </a:path>
              <a:path w="2713990" h="2628900">
                <a:moveTo>
                  <a:pt x="769226" y="342900"/>
                </a:moveTo>
                <a:lnTo>
                  <a:pt x="768045" y="330200"/>
                </a:lnTo>
                <a:lnTo>
                  <a:pt x="767194" y="330200"/>
                </a:lnTo>
                <a:lnTo>
                  <a:pt x="769226" y="342900"/>
                </a:lnTo>
                <a:close/>
              </a:path>
              <a:path w="2713990" h="2628900">
                <a:moveTo>
                  <a:pt x="773125" y="47879"/>
                </a:moveTo>
                <a:lnTo>
                  <a:pt x="768896" y="47028"/>
                </a:lnTo>
                <a:lnTo>
                  <a:pt x="765505" y="46469"/>
                </a:lnTo>
                <a:lnTo>
                  <a:pt x="769734" y="47879"/>
                </a:lnTo>
                <a:lnTo>
                  <a:pt x="771436" y="56337"/>
                </a:lnTo>
                <a:lnTo>
                  <a:pt x="773125" y="47879"/>
                </a:lnTo>
                <a:close/>
              </a:path>
              <a:path w="2713990" h="2628900">
                <a:moveTo>
                  <a:pt x="774814" y="88900"/>
                </a:moveTo>
                <a:lnTo>
                  <a:pt x="768045" y="76200"/>
                </a:lnTo>
                <a:lnTo>
                  <a:pt x="766038" y="76200"/>
                </a:lnTo>
                <a:lnTo>
                  <a:pt x="773087" y="88900"/>
                </a:lnTo>
                <a:lnTo>
                  <a:pt x="774814" y="88900"/>
                </a:lnTo>
                <a:close/>
              </a:path>
              <a:path w="2713990" h="2628900">
                <a:moveTo>
                  <a:pt x="775665" y="311785"/>
                </a:moveTo>
                <a:lnTo>
                  <a:pt x="771436" y="308406"/>
                </a:lnTo>
                <a:lnTo>
                  <a:pt x="773125" y="310095"/>
                </a:lnTo>
                <a:lnTo>
                  <a:pt x="775665" y="311785"/>
                </a:lnTo>
                <a:close/>
              </a:path>
              <a:path w="2713990" h="2628900">
                <a:moveTo>
                  <a:pt x="778713" y="317474"/>
                </a:moveTo>
                <a:lnTo>
                  <a:pt x="776490" y="304800"/>
                </a:lnTo>
                <a:lnTo>
                  <a:pt x="772248" y="304800"/>
                </a:lnTo>
                <a:lnTo>
                  <a:pt x="778713" y="317474"/>
                </a:lnTo>
                <a:close/>
              </a:path>
              <a:path w="2713990" h="2628900">
                <a:moveTo>
                  <a:pt x="780732" y="317474"/>
                </a:moveTo>
                <a:lnTo>
                  <a:pt x="780643" y="316674"/>
                </a:lnTo>
                <a:lnTo>
                  <a:pt x="779487" y="306031"/>
                </a:lnTo>
                <a:lnTo>
                  <a:pt x="779322" y="305282"/>
                </a:lnTo>
                <a:lnTo>
                  <a:pt x="779284" y="306031"/>
                </a:lnTo>
                <a:lnTo>
                  <a:pt x="779183" y="308089"/>
                </a:lnTo>
                <a:lnTo>
                  <a:pt x="778725" y="317474"/>
                </a:lnTo>
                <a:lnTo>
                  <a:pt x="780211" y="317474"/>
                </a:lnTo>
                <a:lnTo>
                  <a:pt x="780732" y="317474"/>
                </a:lnTo>
                <a:close/>
              </a:path>
              <a:path w="2713990" h="2628900">
                <a:moveTo>
                  <a:pt x="786333" y="316674"/>
                </a:moveTo>
                <a:lnTo>
                  <a:pt x="782243" y="306031"/>
                </a:lnTo>
                <a:lnTo>
                  <a:pt x="781837" y="305282"/>
                </a:lnTo>
                <a:lnTo>
                  <a:pt x="781951" y="306031"/>
                </a:lnTo>
                <a:lnTo>
                  <a:pt x="782256" y="308089"/>
                </a:lnTo>
                <a:lnTo>
                  <a:pt x="784961" y="313880"/>
                </a:lnTo>
                <a:lnTo>
                  <a:pt x="786333" y="316674"/>
                </a:lnTo>
                <a:close/>
              </a:path>
              <a:path w="2713990" h="2628900">
                <a:moveTo>
                  <a:pt x="790625" y="317474"/>
                </a:moveTo>
                <a:lnTo>
                  <a:pt x="786511" y="304800"/>
                </a:lnTo>
                <a:lnTo>
                  <a:pt x="783043" y="304800"/>
                </a:lnTo>
                <a:lnTo>
                  <a:pt x="790282" y="317474"/>
                </a:lnTo>
                <a:lnTo>
                  <a:pt x="790625" y="317474"/>
                </a:lnTo>
                <a:close/>
              </a:path>
              <a:path w="2713990" h="2628900">
                <a:moveTo>
                  <a:pt x="812749" y="622300"/>
                </a:moveTo>
                <a:lnTo>
                  <a:pt x="806958" y="609600"/>
                </a:lnTo>
                <a:lnTo>
                  <a:pt x="812025" y="622300"/>
                </a:lnTo>
                <a:lnTo>
                  <a:pt x="812749" y="622300"/>
                </a:lnTo>
                <a:close/>
              </a:path>
              <a:path w="2713990" h="2628900">
                <a:moveTo>
                  <a:pt x="813447" y="268947"/>
                </a:moveTo>
                <a:lnTo>
                  <a:pt x="812876" y="267804"/>
                </a:lnTo>
                <a:lnTo>
                  <a:pt x="807453" y="268325"/>
                </a:lnTo>
                <a:lnTo>
                  <a:pt x="813447" y="268947"/>
                </a:lnTo>
                <a:close/>
              </a:path>
              <a:path w="2713990" h="2628900">
                <a:moveTo>
                  <a:pt x="814565" y="275412"/>
                </a:moveTo>
                <a:lnTo>
                  <a:pt x="812025" y="273723"/>
                </a:lnTo>
                <a:lnTo>
                  <a:pt x="806107" y="274574"/>
                </a:lnTo>
                <a:lnTo>
                  <a:pt x="802728" y="273723"/>
                </a:lnTo>
                <a:lnTo>
                  <a:pt x="807796" y="275412"/>
                </a:lnTo>
                <a:lnTo>
                  <a:pt x="814565" y="275412"/>
                </a:lnTo>
                <a:close/>
              </a:path>
              <a:path w="2713990" h="2628900">
                <a:moveTo>
                  <a:pt x="814565" y="229743"/>
                </a:moveTo>
                <a:lnTo>
                  <a:pt x="813727" y="228041"/>
                </a:lnTo>
                <a:lnTo>
                  <a:pt x="812025" y="228041"/>
                </a:lnTo>
                <a:lnTo>
                  <a:pt x="812876" y="228892"/>
                </a:lnTo>
                <a:lnTo>
                  <a:pt x="813727" y="228892"/>
                </a:lnTo>
                <a:lnTo>
                  <a:pt x="814565" y="229743"/>
                </a:lnTo>
                <a:close/>
              </a:path>
              <a:path w="2713990" h="2628900">
                <a:moveTo>
                  <a:pt x="817105" y="235661"/>
                </a:moveTo>
                <a:lnTo>
                  <a:pt x="814565" y="231432"/>
                </a:lnTo>
                <a:lnTo>
                  <a:pt x="814565" y="232270"/>
                </a:lnTo>
                <a:lnTo>
                  <a:pt x="813727" y="233121"/>
                </a:lnTo>
                <a:lnTo>
                  <a:pt x="817105" y="235661"/>
                </a:lnTo>
                <a:close/>
              </a:path>
              <a:path w="2713990" h="2628900">
                <a:moveTo>
                  <a:pt x="818692" y="269494"/>
                </a:moveTo>
                <a:lnTo>
                  <a:pt x="813447" y="268947"/>
                </a:lnTo>
                <a:lnTo>
                  <a:pt x="813727" y="269494"/>
                </a:lnTo>
                <a:lnTo>
                  <a:pt x="818692" y="269494"/>
                </a:lnTo>
                <a:close/>
              </a:path>
              <a:path w="2713990" h="2628900">
                <a:moveTo>
                  <a:pt x="823023" y="266103"/>
                </a:moveTo>
                <a:lnTo>
                  <a:pt x="822185" y="263575"/>
                </a:lnTo>
                <a:lnTo>
                  <a:pt x="806958" y="253415"/>
                </a:lnTo>
                <a:lnTo>
                  <a:pt x="809498" y="258495"/>
                </a:lnTo>
                <a:lnTo>
                  <a:pt x="812876" y="261874"/>
                </a:lnTo>
                <a:lnTo>
                  <a:pt x="823023" y="266103"/>
                </a:lnTo>
                <a:close/>
              </a:path>
              <a:path w="2713990" h="2628900">
                <a:moveTo>
                  <a:pt x="826770" y="254000"/>
                </a:moveTo>
                <a:lnTo>
                  <a:pt x="826503" y="252831"/>
                </a:lnTo>
                <a:lnTo>
                  <a:pt x="819137" y="241300"/>
                </a:lnTo>
                <a:lnTo>
                  <a:pt x="826770" y="254000"/>
                </a:lnTo>
                <a:close/>
              </a:path>
              <a:path w="2713990" h="2628900">
                <a:moveTo>
                  <a:pt x="829792" y="254000"/>
                </a:moveTo>
                <a:lnTo>
                  <a:pt x="823874" y="241300"/>
                </a:lnTo>
                <a:lnTo>
                  <a:pt x="826503" y="252831"/>
                </a:lnTo>
                <a:lnTo>
                  <a:pt x="827252" y="254000"/>
                </a:lnTo>
                <a:lnTo>
                  <a:pt x="829792" y="254000"/>
                </a:lnTo>
                <a:close/>
              </a:path>
              <a:path w="2713990" h="2628900">
                <a:moveTo>
                  <a:pt x="834021" y="203517"/>
                </a:moveTo>
                <a:lnTo>
                  <a:pt x="828954" y="200977"/>
                </a:lnTo>
                <a:lnTo>
                  <a:pt x="829792" y="201828"/>
                </a:lnTo>
                <a:lnTo>
                  <a:pt x="831481" y="202666"/>
                </a:lnTo>
                <a:lnTo>
                  <a:pt x="834021" y="203517"/>
                </a:lnTo>
                <a:close/>
              </a:path>
              <a:path w="2713990" h="2628900">
                <a:moveTo>
                  <a:pt x="837628" y="197777"/>
                </a:moveTo>
                <a:lnTo>
                  <a:pt x="836561" y="195059"/>
                </a:lnTo>
                <a:lnTo>
                  <a:pt x="834021" y="196748"/>
                </a:lnTo>
                <a:lnTo>
                  <a:pt x="823023" y="194208"/>
                </a:lnTo>
                <a:lnTo>
                  <a:pt x="824725" y="199288"/>
                </a:lnTo>
                <a:lnTo>
                  <a:pt x="828954" y="201828"/>
                </a:lnTo>
                <a:lnTo>
                  <a:pt x="828357" y="199097"/>
                </a:lnTo>
                <a:lnTo>
                  <a:pt x="837628" y="197777"/>
                </a:lnTo>
                <a:close/>
              </a:path>
              <a:path w="2713990" h="2628900">
                <a:moveTo>
                  <a:pt x="838250" y="254000"/>
                </a:moveTo>
                <a:lnTo>
                  <a:pt x="836561" y="241300"/>
                </a:lnTo>
                <a:lnTo>
                  <a:pt x="837615" y="241300"/>
                </a:lnTo>
                <a:lnTo>
                  <a:pt x="830643" y="228600"/>
                </a:lnTo>
                <a:lnTo>
                  <a:pt x="829792" y="228600"/>
                </a:lnTo>
                <a:lnTo>
                  <a:pt x="827252" y="215900"/>
                </a:lnTo>
                <a:lnTo>
                  <a:pt x="825754" y="212178"/>
                </a:lnTo>
                <a:lnTo>
                  <a:pt x="828103" y="214515"/>
                </a:lnTo>
                <a:lnTo>
                  <a:pt x="828103" y="213664"/>
                </a:lnTo>
                <a:lnTo>
                  <a:pt x="827252" y="212813"/>
                </a:lnTo>
                <a:lnTo>
                  <a:pt x="827252" y="212394"/>
                </a:lnTo>
                <a:lnTo>
                  <a:pt x="828103" y="212813"/>
                </a:lnTo>
                <a:lnTo>
                  <a:pt x="830643" y="214515"/>
                </a:lnTo>
                <a:lnTo>
                  <a:pt x="831481" y="214515"/>
                </a:lnTo>
                <a:lnTo>
                  <a:pt x="828954" y="211975"/>
                </a:lnTo>
                <a:lnTo>
                  <a:pt x="827252" y="211124"/>
                </a:lnTo>
                <a:lnTo>
                  <a:pt x="826414" y="210286"/>
                </a:lnTo>
                <a:lnTo>
                  <a:pt x="826414" y="211556"/>
                </a:lnTo>
                <a:lnTo>
                  <a:pt x="825563" y="211124"/>
                </a:lnTo>
                <a:lnTo>
                  <a:pt x="825563" y="210286"/>
                </a:lnTo>
                <a:lnTo>
                  <a:pt x="825004" y="210286"/>
                </a:lnTo>
                <a:lnTo>
                  <a:pt x="822185" y="203200"/>
                </a:lnTo>
                <a:lnTo>
                  <a:pt x="823341" y="215900"/>
                </a:lnTo>
                <a:lnTo>
                  <a:pt x="825144" y="228600"/>
                </a:lnTo>
                <a:lnTo>
                  <a:pt x="823772" y="228600"/>
                </a:lnTo>
                <a:lnTo>
                  <a:pt x="827989" y="241300"/>
                </a:lnTo>
                <a:lnTo>
                  <a:pt x="836561" y="254000"/>
                </a:lnTo>
                <a:lnTo>
                  <a:pt x="838250" y="254000"/>
                </a:lnTo>
                <a:close/>
              </a:path>
              <a:path w="2713990" h="2628900">
                <a:moveTo>
                  <a:pt x="854646" y="228600"/>
                </a:moveTo>
                <a:lnTo>
                  <a:pt x="849744" y="215900"/>
                </a:lnTo>
                <a:lnTo>
                  <a:pt x="848398" y="203200"/>
                </a:lnTo>
                <a:lnTo>
                  <a:pt x="839774" y="203200"/>
                </a:lnTo>
                <a:lnTo>
                  <a:pt x="844283" y="215900"/>
                </a:lnTo>
                <a:lnTo>
                  <a:pt x="839101" y="215900"/>
                </a:lnTo>
                <a:lnTo>
                  <a:pt x="831481" y="203200"/>
                </a:lnTo>
                <a:lnTo>
                  <a:pt x="829792" y="203200"/>
                </a:lnTo>
                <a:lnTo>
                  <a:pt x="836561" y="215900"/>
                </a:lnTo>
                <a:lnTo>
                  <a:pt x="838250" y="228600"/>
                </a:lnTo>
                <a:lnTo>
                  <a:pt x="854646" y="228600"/>
                </a:lnTo>
                <a:close/>
              </a:path>
              <a:path w="2713990" h="2628900">
                <a:moveTo>
                  <a:pt x="882243" y="123151"/>
                </a:moveTo>
                <a:lnTo>
                  <a:pt x="880541" y="123151"/>
                </a:lnTo>
                <a:lnTo>
                  <a:pt x="878852" y="124002"/>
                </a:lnTo>
                <a:lnTo>
                  <a:pt x="882243" y="123151"/>
                </a:lnTo>
                <a:close/>
              </a:path>
              <a:path w="2713990" h="2628900">
                <a:moveTo>
                  <a:pt x="895769" y="96088"/>
                </a:moveTo>
                <a:lnTo>
                  <a:pt x="894930" y="95250"/>
                </a:lnTo>
                <a:lnTo>
                  <a:pt x="893229" y="95250"/>
                </a:lnTo>
                <a:lnTo>
                  <a:pt x="894080" y="96088"/>
                </a:lnTo>
                <a:lnTo>
                  <a:pt x="895769" y="96088"/>
                </a:lnTo>
                <a:close/>
              </a:path>
              <a:path w="2713990" h="2628900">
                <a:moveTo>
                  <a:pt x="897458" y="76200"/>
                </a:moveTo>
                <a:lnTo>
                  <a:pt x="892390" y="63500"/>
                </a:lnTo>
                <a:lnTo>
                  <a:pt x="891540" y="63500"/>
                </a:lnTo>
                <a:lnTo>
                  <a:pt x="893229" y="76200"/>
                </a:lnTo>
                <a:lnTo>
                  <a:pt x="897458" y="76200"/>
                </a:lnTo>
                <a:close/>
              </a:path>
              <a:path w="2713990" h="2628900">
                <a:moveTo>
                  <a:pt x="1022642" y="1041400"/>
                </a:moveTo>
                <a:lnTo>
                  <a:pt x="1020965" y="1028700"/>
                </a:lnTo>
                <a:lnTo>
                  <a:pt x="1015034" y="1028700"/>
                </a:lnTo>
                <a:lnTo>
                  <a:pt x="1022642" y="1041400"/>
                </a:lnTo>
                <a:close/>
              </a:path>
              <a:path w="2713990" h="2628900">
                <a:moveTo>
                  <a:pt x="1027722" y="1092200"/>
                </a:moveTo>
                <a:lnTo>
                  <a:pt x="1020483" y="1079500"/>
                </a:lnTo>
                <a:lnTo>
                  <a:pt x="1019263" y="1079500"/>
                </a:lnTo>
                <a:lnTo>
                  <a:pt x="1020965" y="1092200"/>
                </a:lnTo>
                <a:lnTo>
                  <a:pt x="1027722" y="1092200"/>
                </a:lnTo>
                <a:close/>
              </a:path>
              <a:path w="2713990" h="2628900">
                <a:moveTo>
                  <a:pt x="1030262" y="1155700"/>
                </a:moveTo>
                <a:lnTo>
                  <a:pt x="1022451" y="1143000"/>
                </a:lnTo>
                <a:lnTo>
                  <a:pt x="1016520" y="1143000"/>
                </a:lnTo>
                <a:lnTo>
                  <a:pt x="1018552" y="1155700"/>
                </a:lnTo>
                <a:lnTo>
                  <a:pt x="1030262" y="1155700"/>
                </a:lnTo>
                <a:close/>
              </a:path>
              <a:path w="2713990" h="2628900">
                <a:moveTo>
                  <a:pt x="1044994" y="814171"/>
                </a:moveTo>
                <a:lnTo>
                  <a:pt x="1043800" y="812800"/>
                </a:lnTo>
                <a:lnTo>
                  <a:pt x="1044892" y="814476"/>
                </a:lnTo>
                <a:lnTo>
                  <a:pt x="1044994" y="814171"/>
                </a:lnTo>
                <a:close/>
              </a:path>
              <a:path w="2713990" h="2628900">
                <a:moveTo>
                  <a:pt x="1062405" y="889000"/>
                </a:moveTo>
                <a:lnTo>
                  <a:pt x="1058176" y="876300"/>
                </a:lnTo>
                <a:lnTo>
                  <a:pt x="1056487" y="876300"/>
                </a:lnTo>
                <a:lnTo>
                  <a:pt x="1056487" y="889000"/>
                </a:lnTo>
                <a:lnTo>
                  <a:pt x="1062405" y="889000"/>
                </a:lnTo>
                <a:close/>
              </a:path>
              <a:path w="2713990" h="2628900">
                <a:moveTo>
                  <a:pt x="1068324" y="2324100"/>
                </a:moveTo>
                <a:lnTo>
                  <a:pt x="1064945" y="2324100"/>
                </a:lnTo>
                <a:lnTo>
                  <a:pt x="1061567" y="2324100"/>
                </a:lnTo>
                <a:lnTo>
                  <a:pt x="1060716" y="2336800"/>
                </a:lnTo>
                <a:lnTo>
                  <a:pt x="1068324" y="2324100"/>
                </a:lnTo>
                <a:close/>
              </a:path>
              <a:path w="2713990" h="2628900">
                <a:moveTo>
                  <a:pt x="1070140" y="1828800"/>
                </a:moveTo>
                <a:lnTo>
                  <a:pt x="1066317" y="1816100"/>
                </a:lnTo>
                <a:lnTo>
                  <a:pt x="1044562" y="1816100"/>
                </a:lnTo>
                <a:lnTo>
                  <a:pt x="1037882" y="1828800"/>
                </a:lnTo>
                <a:lnTo>
                  <a:pt x="1070140" y="1828800"/>
                </a:lnTo>
                <a:close/>
              </a:path>
              <a:path w="2713990" h="2628900">
                <a:moveTo>
                  <a:pt x="1081862" y="2324100"/>
                </a:moveTo>
                <a:lnTo>
                  <a:pt x="1080452" y="2336800"/>
                </a:lnTo>
                <a:lnTo>
                  <a:pt x="1081011" y="2336800"/>
                </a:lnTo>
                <a:lnTo>
                  <a:pt x="1081862" y="2324100"/>
                </a:lnTo>
                <a:close/>
              </a:path>
              <a:path w="2713990" h="2628900">
                <a:moveTo>
                  <a:pt x="1087780" y="1866900"/>
                </a:moveTo>
                <a:lnTo>
                  <a:pt x="1076388" y="1879600"/>
                </a:lnTo>
                <a:lnTo>
                  <a:pt x="1079258" y="1879600"/>
                </a:lnTo>
                <a:lnTo>
                  <a:pt x="1087780" y="1866900"/>
                </a:lnTo>
                <a:close/>
              </a:path>
              <a:path w="2713990" h="2628900">
                <a:moveTo>
                  <a:pt x="1095375" y="825500"/>
                </a:moveTo>
                <a:lnTo>
                  <a:pt x="1092860" y="812800"/>
                </a:lnTo>
                <a:lnTo>
                  <a:pt x="1089329" y="825500"/>
                </a:lnTo>
                <a:lnTo>
                  <a:pt x="1095375" y="825500"/>
                </a:lnTo>
                <a:close/>
              </a:path>
              <a:path w="2713990" h="2628900">
                <a:moveTo>
                  <a:pt x="1099629" y="774700"/>
                </a:moveTo>
                <a:lnTo>
                  <a:pt x="1096238" y="762000"/>
                </a:lnTo>
                <a:lnTo>
                  <a:pt x="1096987" y="762000"/>
                </a:lnTo>
                <a:lnTo>
                  <a:pt x="1091819" y="749300"/>
                </a:lnTo>
                <a:lnTo>
                  <a:pt x="1090320" y="749300"/>
                </a:lnTo>
                <a:lnTo>
                  <a:pt x="1092009" y="762000"/>
                </a:lnTo>
                <a:lnTo>
                  <a:pt x="1085240" y="762000"/>
                </a:lnTo>
                <a:lnTo>
                  <a:pt x="1094549" y="774700"/>
                </a:lnTo>
                <a:lnTo>
                  <a:pt x="1099629" y="774700"/>
                </a:lnTo>
                <a:close/>
              </a:path>
              <a:path w="2713990" h="2628900">
                <a:moveTo>
                  <a:pt x="1145133" y="876300"/>
                </a:moveTo>
                <a:lnTo>
                  <a:pt x="1138542" y="863600"/>
                </a:lnTo>
                <a:lnTo>
                  <a:pt x="1142771" y="876300"/>
                </a:lnTo>
                <a:lnTo>
                  <a:pt x="1145133" y="876300"/>
                </a:lnTo>
                <a:close/>
              </a:path>
              <a:path w="2713990" h="2628900">
                <a:moveTo>
                  <a:pt x="1146149" y="711174"/>
                </a:moveTo>
                <a:lnTo>
                  <a:pt x="1144727" y="698500"/>
                </a:lnTo>
                <a:lnTo>
                  <a:pt x="1145159" y="711174"/>
                </a:lnTo>
                <a:lnTo>
                  <a:pt x="1146149" y="711174"/>
                </a:lnTo>
                <a:close/>
              </a:path>
              <a:path w="2713990" h="2628900">
                <a:moveTo>
                  <a:pt x="1148549" y="1511300"/>
                </a:moveTo>
                <a:lnTo>
                  <a:pt x="1146149" y="1498600"/>
                </a:lnTo>
                <a:lnTo>
                  <a:pt x="1146149" y="1511300"/>
                </a:lnTo>
                <a:lnTo>
                  <a:pt x="1148549" y="1511300"/>
                </a:lnTo>
                <a:close/>
              </a:path>
              <a:path w="2713990" h="2628900">
                <a:moveTo>
                  <a:pt x="1155877" y="800100"/>
                </a:moveTo>
                <a:lnTo>
                  <a:pt x="1152067" y="787400"/>
                </a:lnTo>
                <a:lnTo>
                  <a:pt x="1155458" y="800100"/>
                </a:lnTo>
                <a:lnTo>
                  <a:pt x="1155877" y="800100"/>
                </a:lnTo>
                <a:close/>
              </a:path>
              <a:path w="2713990" h="2628900">
                <a:moveTo>
                  <a:pt x="1187602" y="1651000"/>
                </a:moveTo>
                <a:lnTo>
                  <a:pt x="1180833" y="1651000"/>
                </a:lnTo>
                <a:lnTo>
                  <a:pt x="1180833" y="1663687"/>
                </a:lnTo>
                <a:lnTo>
                  <a:pt x="1187602" y="1663687"/>
                </a:lnTo>
                <a:lnTo>
                  <a:pt x="1187602" y="1651000"/>
                </a:lnTo>
                <a:close/>
              </a:path>
              <a:path w="2713990" h="2628900">
                <a:moveTo>
                  <a:pt x="1206207" y="1863115"/>
                </a:moveTo>
                <a:lnTo>
                  <a:pt x="1205357" y="1863115"/>
                </a:lnTo>
                <a:lnTo>
                  <a:pt x="1204518" y="1863953"/>
                </a:lnTo>
                <a:lnTo>
                  <a:pt x="1205357" y="1863953"/>
                </a:lnTo>
                <a:lnTo>
                  <a:pt x="1206207" y="1863115"/>
                </a:lnTo>
                <a:close/>
              </a:path>
              <a:path w="2713990" h="2628900">
                <a:moveTo>
                  <a:pt x="1207833" y="736511"/>
                </a:moveTo>
                <a:lnTo>
                  <a:pt x="1199438" y="723900"/>
                </a:lnTo>
                <a:lnTo>
                  <a:pt x="1193520" y="723900"/>
                </a:lnTo>
                <a:lnTo>
                  <a:pt x="1196873" y="736511"/>
                </a:lnTo>
                <a:lnTo>
                  <a:pt x="1196238" y="736511"/>
                </a:lnTo>
                <a:lnTo>
                  <a:pt x="1200340" y="749300"/>
                </a:lnTo>
                <a:lnTo>
                  <a:pt x="1197965" y="736511"/>
                </a:lnTo>
                <a:lnTo>
                  <a:pt x="1207833" y="736511"/>
                </a:lnTo>
                <a:close/>
              </a:path>
              <a:path w="2713990" h="2628900">
                <a:moveTo>
                  <a:pt x="1209192" y="1663687"/>
                </a:moveTo>
                <a:lnTo>
                  <a:pt x="1206220" y="1663687"/>
                </a:lnTo>
                <a:lnTo>
                  <a:pt x="1202093" y="1673783"/>
                </a:lnTo>
                <a:lnTo>
                  <a:pt x="1201356" y="1675892"/>
                </a:lnTo>
                <a:lnTo>
                  <a:pt x="1209192" y="1663687"/>
                </a:lnTo>
                <a:close/>
              </a:path>
              <a:path w="2713990" h="2628900">
                <a:moveTo>
                  <a:pt x="1212126" y="2108200"/>
                </a:moveTo>
                <a:lnTo>
                  <a:pt x="1209370" y="2120900"/>
                </a:lnTo>
                <a:lnTo>
                  <a:pt x="1209586" y="2120900"/>
                </a:lnTo>
                <a:lnTo>
                  <a:pt x="1212126" y="2108200"/>
                </a:lnTo>
                <a:close/>
              </a:path>
              <a:path w="2713990" h="2628900">
                <a:moveTo>
                  <a:pt x="1228483" y="749300"/>
                </a:moveTo>
                <a:lnTo>
                  <a:pt x="1226705" y="736511"/>
                </a:lnTo>
                <a:lnTo>
                  <a:pt x="1219530" y="736511"/>
                </a:lnTo>
                <a:lnTo>
                  <a:pt x="1216355" y="723900"/>
                </a:lnTo>
                <a:lnTo>
                  <a:pt x="1212977" y="723900"/>
                </a:lnTo>
                <a:lnTo>
                  <a:pt x="1216380" y="736511"/>
                </a:lnTo>
                <a:lnTo>
                  <a:pt x="1212951" y="736511"/>
                </a:lnTo>
                <a:lnTo>
                  <a:pt x="1215504" y="749300"/>
                </a:lnTo>
                <a:lnTo>
                  <a:pt x="1228483" y="749300"/>
                </a:lnTo>
                <a:close/>
              </a:path>
              <a:path w="2713990" h="2628900">
                <a:moveTo>
                  <a:pt x="1231734" y="508000"/>
                </a:moveTo>
                <a:lnTo>
                  <a:pt x="1227988" y="495300"/>
                </a:lnTo>
                <a:lnTo>
                  <a:pt x="1226502" y="495300"/>
                </a:lnTo>
                <a:lnTo>
                  <a:pt x="1223124" y="508000"/>
                </a:lnTo>
                <a:lnTo>
                  <a:pt x="1231734" y="508000"/>
                </a:lnTo>
                <a:close/>
              </a:path>
              <a:path w="2713990" h="2628900">
                <a:moveTo>
                  <a:pt x="1281696" y="381000"/>
                </a:moveTo>
                <a:lnTo>
                  <a:pt x="1278102" y="381000"/>
                </a:lnTo>
                <a:lnTo>
                  <a:pt x="1281493" y="393700"/>
                </a:lnTo>
                <a:lnTo>
                  <a:pt x="1281696" y="381000"/>
                </a:lnTo>
                <a:close/>
              </a:path>
              <a:path w="2713990" h="2628900">
                <a:moveTo>
                  <a:pt x="1305166" y="419100"/>
                </a:moveTo>
                <a:lnTo>
                  <a:pt x="1296708" y="406400"/>
                </a:lnTo>
                <a:lnTo>
                  <a:pt x="1298308" y="419100"/>
                </a:lnTo>
                <a:lnTo>
                  <a:pt x="1303477" y="419100"/>
                </a:lnTo>
                <a:lnTo>
                  <a:pt x="1305166" y="419100"/>
                </a:lnTo>
                <a:close/>
              </a:path>
              <a:path w="2713990" h="2628900">
                <a:moveTo>
                  <a:pt x="1306017" y="2044700"/>
                </a:moveTo>
                <a:lnTo>
                  <a:pt x="1304328" y="2032000"/>
                </a:lnTo>
                <a:lnTo>
                  <a:pt x="1303477" y="2032000"/>
                </a:lnTo>
                <a:lnTo>
                  <a:pt x="1300861" y="2044700"/>
                </a:lnTo>
                <a:lnTo>
                  <a:pt x="1306017" y="2044700"/>
                </a:lnTo>
                <a:close/>
              </a:path>
              <a:path w="2713990" h="2628900">
                <a:moveTo>
                  <a:pt x="1308557" y="381000"/>
                </a:moveTo>
                <a:lnTo>
                  <a:pt x="1300937" y="368300"/>
                </a:lnTo>
                <a:lnTo>
                  <a:pt x="1302639" y="381000"/>
                </a:lnTo>
                <a:lnTo>
                  <a:pt x="1308557" y="381000"/>
                </a:lnTo>
                <a:close/>
              </a:path>
              <a:path w="2713990" h="2628900">
                <a:moveTo>
                  <a:pt x="1312786" y="330200"/>
                </a:moveTo>
                <a:lnTo>
                  <a:pt x="1309395" y="317474"/>
                </a:lnTo>
                <a:lnTo>
                  <a:pt x="1308430" y="317474"/>
                </a:lnTo>
                <a:lnTo>
                  <a:pt x="1311922" y="330200"/>
                </a:lnTo>
                <a:lnTo>
                  <a:pt x="1312786" y="330200"/>
                </a:lnTo>
                <a:close/>
              </a:path>
              <a:path w="2713990" h="2628900">
                <a:moveTo>
                  <a:pt x="1364386" y="2463800"/>
                </a:moveTo>
                <a:lnTo>
                  <a:pt x="1361135" y="2463800"/>
                </a:lnTo>
                <a:lnTo>
                  <a:pt x="1360995" y="2476500"/>
                </a:lnTo>
                <a:lnTo>
                  <a:pt x="1361846" y="2476500"/>
                </a:lnTo>
                <a:lnTo>
                  <a:pt x="1364386" y="2463800"/>
                </a:lnTo>
                <a:close/>
              </a:path>
              <a:path w="2713990" h="2628900">
                <a:moveTo>
                  <a:pt x="1429512" y="2527274"/>
                </a:moveTo>
                <a:lnTo>
                  <a:pt x="1429423" y="2526982"/>
                </a:lnTo>
                <a:lnTo>
                  <a:pt x="1426032" y="2514600"/>
                </a:lnTo>
                <a:lnTo>
                  <a:pt x="1423593" y="2527274"/>
                </a:lnTo>
                <a:lnTo>
                  <a:pt x="1429512" y="2527274"/>
                </a:lnTo>
                <a:close/>
              </a:path>
              <a:path w="2713990" h="2628900">
                <a:moveTo>
                  <a:pt x="1509280" y="2540000"/>
                </a:moveTo>
                <a:lnTo>
                  <a:pt x="1508112" y="2527477"/>
                </a:lnTo>
                <a:lnTo>
                  <a:pt x="1503108" y="2540000"/>
                </a:lnTo>
                <a:lnTo>
                  <a:pt x="1509280" y="2540000"/>
                </a:lnTo>
                <a:close/>
              </a:path>
              <a:path w="2713990" h="2628900">
                <a:moveTo>
                  <a:pt x="1514106" y="2514600"/>
                </a:moveTo>
                <a:lnTo>
                  <a:pt x="1514030" y="2501900"/>
                </a:lnTo>
                <a:lnTo>
                  <a:pt x="1508493" y="2501900"/>
                </a:lnTo>
                <a:lnTo>
                  <a:pt x="1500898" y="2514600"/>
                </a:lnTo>
                <a:lnTo>
                  <a:pt x="1498028" y="2514600"/>
                </a:lnTo>
                <a:lnTo>
                  <a:pt x="1491259" y="2540000"/>
                </a:lnTo>
                <a:lnTo>
                  <a:pt x="1497190" y="2540000"/>
                </a:lnTo>
                <a:lnTo>
                  <a:pt x="1503959" y="2527274"/>
                </a:lnTo>
                <a:lnTo>
                  <a:pt x="1504073" y="2526982"/>
                </a:lnTo>
                <a:lnTo>
                  <a:pt x="1508506" y="2514600"/>
                </a:lnTo>
                <a:lnTo>
                  <a:pt x="1508226" y="2526982"/>
                </a:lnTo>
                <a:lnTo>
                  <a:pt x="1509877" y="2514600"/>
                </a:lnTo>
                <a:lnTo>
                  <a:pt x="1514106" y="2514600"/>
                </a:lnTo>
                <a:close/>
              </a:path>
              <a:path w="2713990" h="2628900">
                <a:moveTo>
                  <a:pt x="1520024" y="2514600"/>
                </a:moveTo>
                <a:lnTo>
                  <a:pt x="1518335" y="2514600"/>
                </a:lnTo>
                <a:lnTo>
                  <a:pt x="1514957" y="2527274"/>
                </a:lnTo>
                <a:lnTo>
                  <a:pt x="1513268" y="2527274"/>
                </a:lnTo>
                <a:lnTo>
                  <a:pt x="1513205" y="2527477"/>
                </a:lnTo>
                <a:lnTo>
                  <a:pt x="1509280" y="2540000"/>
                </a:lnTo>
                <a:lnTo>
                  <a:pt x="1510195" y="2540000"/>
                </a:lnTo>
                <a:lnTo>
                  <a:pt x="1515554" y="2527274"/>
                </a:lnTo>
                <a:lnTo>
                  <a:pt x="1515656" y="2526982"/>
                </a:lnTo>
                <a:lnTo>
                  <a:pt x="1520024" y="2514600"/>
                </a:lnTo>
                <a:close/>
              </a:path>
              <a:path w="2713990" h="2628900">
                <a:moveTo>
                  <a:pt x="1562315" y="901700"/>
                </a:moveTo>
                <a:lnTo>
                  <a:pt x="1561147" y="901700"/>
                </a:lnTo>
                <a:lnTo>
                  <a:pt x="1562315" y="914400"/>
                </a:lnTo>
                <a:lnTo>
                  <a:pt x="1562315" y="901700"/>
                </a:lnTo>
                <a:close/>
              </a:path>
              <a:path w="2713990" h="2628900">
                <a:moveTo>
                  <a:pt x="1585150" y="2578100"/>
                </a:moveTo>
                <a:lnTo>
                  <a:pt x="1584845" y="2578100"/>
                </a:lnTo>
                <a:lnTo>
                  <a:pt x="1580946" y="2590762"/>
                </a:lnTo>
                <a:lnTo>
                  <a:pt x="1583474" y="2590762"/>
                </a:lnTo>
                <a:lnTo>
                  <a:pt x="1583499" y="2590558"/>
                </a:lnTo>
                <a:lnTo>
                  <a:pt x="1585150" y="2578100"/>
                </a:lnTo>
                <a:close/>
              </a:path>
              <a:path w="2713990" h="2628900">
                <a:moveTo>
                  <a:pt x="1623796" y="609600"/>
                </a:moveTo>
                <a:lnTo>
                  <a:pt x="1619516" y="622300"/>
                </a:lnTo>
                <a:lnTo>
                  <a:pt x="1621650" y="622300"/>
                </a:lnTo>
                <a:lnTo>
                  <a:pt x="1623796" y="609600"/>
                </a:lnTo>
                <a:close/>
              </a:path>
              <a:path w="2713990" h="2628900">
                <a:moveTo>
                  <a:pt x="1640141" y="1854200"/>
                </a:moveTo>
                <a:lnTo>
                  <a:pt x="1629981" y="1854200"/>
                </a:lnTo>
                <a:lnTo>
                  <a:pt x="1633232" y="1866900"/>
                </a:lnTo>
                <a:lnTo>
                  <a:pt x="1640141" y="1854200"/>
                </a:lnTo>
                <a:close/>
              </a:path>
              <a:path w="2713990" h="2628900">
                <a:moveTo>
                  <a:pt x="1692579" y="241300"/>
                </a:moveTo>
                <a:lnTo>
                  <a:pt x="1684489" y="248221"/>
                </a:lnTo>
                <a:lnTo>
                  <a:pt x="1680540" y="254000"/>
                </a:lnTo>
                <a:lnTo>
                  <a:pt x="1682216" y="254000"/>
                </a:lnTo>
                <a:lnTo>
                  <a:pt x="1692579" y="241300"/>
                </a:lnTo>
                <a:close/>
              </a:path>
              <a:path w="2713990" h="2628900">
                <a:moveTo>
                  <a:pt x="1772932" y="2032000"/>
                </a:moveTo>
                <a:lnTo>
                  <a:pt x="1764474" y="2044700"/>
                </a:lnTo>
                <a:lnTo>
                  <a:pt x="1768703" y="2044700"/>
                </a:lnTo>
                <a:lnTo>
                  <a:pt x="1772094" y="2044700"/>
                </a:lnTo>
                <a:lnTo>
                  <a:pt x="1772932" y="2032000"/>
                </a:lnTo>
                <a:close/>
              </a:path>
              <a:path w="2713990" h="2628900">
                <a:moveTo>
                  <a:pt x="1797469" y="177800"/>
                </a:moveTo>
                <a:lnTo>
                  <a:pt x="1796618" y="177800"/>
                </a:lnTo>
                <a:lnTo>
                  <a:pt x="1796973" y="188976"/>
                </a:lnTo>
                <a:lnTo>
                  <a:pt x="1797469" y="177800"/>
                </a:lnTo>
                <a:close/>
              </a:path>
              <a:path w="2713990" h="2628900">
                <a:moveTo>
                  <a:pt x="1865134" y="1062075"/>
                </a:moveTo>
                <a:lnTo>
                  <a:pt x="1856079" y="1060932"/>
                </a:lnTo>
                <a:lnTo>
                  <a:pt x="1852853" y="1060310"/>
                </a:lnTo>
                <a:lnTo>
                  <a:pt x="1851342" y="1054100"/>
                </a:lnTo>
                <a:lnTo>
                  <a:pt x="1852282" y="1060196"/>
                </a:lnTo>
                <a:lnTo>
                  <a:pt x="1851075" y="1059954"/>
                </a:lnTo>
                <a:lnTo>
                  <a:pt x="1845271" y="1058976"/>
                </a:lnTo>
                <a:lnTo>
                  <a:pt x="1833841" y="1057846"/>
                </a:lnTo>
                <a:lnTo>
                  <a:pt x="1831301" y="1055306"/>
                </a:lnTo>
                <a:lnTo>
                  <a:pt x="1839760" y="1052766"/>
                </a:lnTo>
                <a:lnTo>
                  <a:pt x="1845678" y="1052766"/>
                </a:lnTo>
                <a:lnTo>
                  <a:pt x="1840611" y="1051915"/>
                </a:lnTo>
                <a:lnTo>
                  <a:pt x="1849069" y="1048537"/>
                </a:lnTo>
                <a:lnTo>
                  <a:pt x="1838071" y="1048537"/>
                </a:lnTo>
                <a:lnTo>
                  <a:pt x="1830298" y="1051699"/>
                </a:lnTo>
                <a:lnTo>
                  <a:pt x="1827288" y="1054773"/>
                </a:lnTo>
                <a:lnTo>
                  <a:pt x="1829028" y="1057694"/>
                </a:lnTo>
                <a:lnTo>
                  <a:pt x="1835531" y="1060386"/>
                </a:lnTo>
                <a:lnTo>
                  <a:pt x="1831301" y="1061224"/>
                </a:lnTo>
                <a:lnTo>
                  <a:pt x="1823694" y="1061224"/>
                </a:lnTo>
                <a:lnTo>
                  <a:pt x="1831708" y="1062901"/>
                </a:lnTo>
                <a:lnTo>
                  <a:pt x="1841563" y="1063866"/>
                </a:lnTo>
                <a:lnTo>
                  <a:pt x="1852828" y="1063726"/>
                </a:lnTo>
                <a:lnTo>
                  <a:pt x="1853311" y="1066800"/>
                </a:lnTo>
                <a:lnTo>
                  <a:pt x="1854454" y="1066800"/>
                </a:lnTo>
                <a:lnTo>
                  <a:pt x="1853666" y="1063625"/>
                </a:lnTo>
                <a:lnTo>
                  <a:pt x="1865134" y="1062075"/>
                </a:lnTo>
                <a:close/>
              </a:path>
              <a:path w="2713990" h="2628900">
                <a:moveTo>
                  <a:pt x="1866836" y="1065453"/>
                </a:moveTo>
                <a:lnTo>
                  <a:pt x="1862594" y="1064615"/>
                </a:lnTo>
                <a:lnTo>
                  <a:pt x="1866836" y="1067142"/>
                </a:lnTo>
                <a:lnTo>
                  <a:pt x="1866836" y="1065453"/>
                </a:lnTo>
                <a:close/>
              </a:path>
              <a:path w="2713990" h="2628900">
                <a:moveTo>
                  <a:pt x="1868525" y="1067993"/>
                </a:moveTo>
                <a:lnTo>
                  <a:pt x="1866836" y="1067142"/>
                </a:lnTo>
                <a:lnTo>
                  <a:pt x="1866836" y="1067993"/>
                </a:lnTo>
                <a:lnTo>
                  <a:pt x="1868525" y="1067993"/>
                </a:lnTo>
                <a:close/>
              </a:path>
              <a:path w="2713990" h="2628900">
                <a:moveTo>
                  <a:pt x="1871065" y="1067993"/>
                </a:moveTo>
                <a:lnTo>
                  <a:pt x="1868525" y="1067993"/>
                </a:lnTo>
                <a:lnTo>
                  <a:pt x="1870214" y="1068844"/>
                </a:lnTo>
                <a:lnTo>
                  <a:pt x="1871065" y="1067993"/>
                </a:lnTo>
                <a:close/>
              </a:path>
              <a:path w="2713990" h="2628900">
                <a:moveTo>
                  <a:pt x="1875320" y="914400"/>
                </a:moveTo>
                <a:lnTo>
                  <a:pt x="1870214" y="914400"/>
                </a:lnTo>
                <a:lnTo>
                  <a:pt x="1862594" y="927100"/>
                </a:lnTo>
                <a:lnTo>
                  <a:pt x="1875320" y="914400"/>
                </a:lnTo>
                <a:close/>
              </a:path>
              <a:path w="2713990" h="2628900">
                <a:moveTo>
                  <a:pt x="1880362" y="1102677"/>
                </a:moveTo>
                <a:lnTo>
                  <a:pt x="1876983" y="1100137"/>
                </a:lnTo>
                <a:lnTo>
                  <a:pt x="1871903" y="1100137"/>
                </a:lnTo>
                <a:lnTo>
                  <a:pt x="1873643" y="1101826"/>
                </a:lnTo>
                <a:lnTo>
                  <a:pt x="1869998" y="1104785"/>
                </a:lnTo>
                <a:lnTo>
                  <a:pt x="1866671" y="1107744"/>
                </a:lnTo>
                <a:lnTo>
                  <a:pt x="1869363" y="1109446"/>
                </a:lnTo>
                <a:lnTo>
                  <a:pt x="1870214" y="1106906"/>
                </a:lnTo>
                <a:lnTo>
                  <a:pt x="1880362" y="1102677"/>
                </a:lnTo>
                <a:close/>
              </a:path>
              <a:path w="2713990" h="2628900">
                <a:moveTo>
                  <a:pt x="1888820" y="1231900"/>
                </a:moveTo>
                <a:lnTo>
                  <a:pt x="1887969" y="1219200"/>
                </a:lnTo>
                <a:lnTo>
                  <a:pt x="1881212" y="1219200"/>
                </a:lnTo>
                <a:lnTo>
                  <a:pt x="1882051" y="1231900"/>
                </a:lnTo>
                <a:lnTo>
                  <a:pt x="1888820" y="1231900"/>
                </a:lnTo>
                <a:close/>
              </a:path>
              <a:path w="2713990" h="2628900">
                <a:moveTo>
                  <a:pt x="1892973" y="914400"/>
                </a:moveTo>
                <a:lnTo>
                  <a:pt x="1875320" y="914400"/>
                </a:lnTo>
                <a:lnTo>
                  <a:pt x="1876767" y="927100"/>
                </a:lnTo>
                <a:lnTo>
                  <a:pt x="1892211" y="927100"/>
                </a:lnTo>
                <a:lnTo>
                  <a:pt x="1892973" y="914400"/>
                </a:lnTo>
                <a:close/>
              </a:path>
              <a:path w="2713990" h="2628900">
                <a:moveTo>
                  <a:pt x="1903196" y="952500"/>
                </a:moveTo>
                <a:lnTo>
                  <a:pt x="1893900" y="939800"/>
                </a:lnTo>
                <a:lnTo>
                  <a:pt x="1893087" y="939800"/>
                </a:lnTo>
                <a:lnTo>
                  <a:pt x="1900339" y="952500"/>
                </a:lnTo>
                <a:lnTo>
                  <a:pt x="1903196" y="952500"/>
                </a:lnTo>
                <a:close/>
              </a:path>
              <a:path w="2713990" h="2628900">
                <a:moveTo>
                  <a:pt x="1931111" y="1346200"/>
                </a:moveTo>
                <a:lnTo>
                  <a:pt x="1917433" y="1346200"/>
                </a:lnTo>
                <a:lnTo>
                  <a:pt x="1920646" y="1358900"/>
                </a:lnTo>
                <a:lnTo>
                  <a:pt x="1923376" y="1358900"/>
                </a:lnTo>
                <a:lnTo>
                  <a:pt x="1931111" y="1346200"/>
                </a:lnTo>
                <a:close/>
              </a:path>
              <a:path w="2713990" h="2628900">
                <a:moveTo>
                  <a:pt x="1932813" y="2616200"/>
                </a:moveTo>
                <a:lnTo>
                  <a:pt x="1932647" y="2603500"/>
                </a:lnTo>
                <a:lnTo>
                  <a:pt x="1931111" y="2616200"/>
                </a:lnTo>
                <a:lnTo>
                  <a:pt x="1932813" y="2616200"/>
                </a:lnTo>
                <a:close/>
              </a:path>
              <a:path w="2713990" h="2628900">
                <a:moveTo>
                  <a:pt x="1932813" y="1369123"/>
                </a:moveTo>
                <a:lnTo>
                  <a:pt x="1920125" y="1371663"/>
                </a:lnTo>
                <a:lnTo>
                  <a:pt x="1925193" y="1375041"/>
                </a:lnTo>
                <a:lnTo>
                  <a:pt x="1932813" y="1369123"/>
                </a:lnTo>
                <a:close/>
              </a:path>
              <a:path w="2713990" h="2628900">
                <a:moveTo>
                  <a:pt x="1954796" y="25400"/>
                </a:moveTo>
                <a:lnTo>
                  <a:pt x="1948967" y="12700"/>
                </a:lnTo>
                <a:lnTo>
                  <a:pt x="1946236" y="0"/>
                </a:lnTo>
                <a:lnTo>
                  <a:pt x="1917585" y="0"/>
                </a:lnTo>
                <a:lnTo>
                  <a:pt x="1918423" y="12700"/>
                </a:lnTo>
                <a:lnTo>
                  <a:pt x="1920963" y="12700"/>
                </a:lnTo>
                <a:lnTo>
                  <a:pt x="1930273" y="25400"/>
                </a:lnTo>
                <a:lnTo>
                  <a:pt x="1935340" y="25400"/>
                </a:lnTo>
                <a:lnTo>
                  <a:pt x="1940420" y="38100"/>
                </a:lnTo>
                <a:lnTo>
                  <a:pt x="1939886" y="25400"/>
                </a:lnTo>
                <a:lnTo>
                  <a:pt x="1944433" y="38100"/>
                </a:lnTo>
                <a:lnTo>
                  <a:pt x="1948027" y="38100"/>
                </a:lnTo>
                <a:lnTo>
                  <a:pt x="1944649" y="25400"/>
                </a:lnTo>
                <a:lnTo>
                  <a:pt x="1954796" y="25400"/>
                </a:lnTo>
                <a:close/>
              </a:path>
              <a:path w="2713990" h="2628900">
                <a:moveTo>
                  <a:pt x="1971014" y="723900"/>
                </a:moveTo>
                <a:lnTo>
                  <a:pt x="1970227" y="723900"/>
                </a:lnTo>
                <a:lnTo>
                  <a:pt x="1960803" y="736511"/>
                </a:lnTo>
                <a:lnTo>
                  <a:pt x="1971014" y="723900"/>
                </a:lnTo>
                <a:close/>
              </a:path>
              <a:path w="2713990" h="2628900">
                <a:moveTo>
                  <a:pt x="1973402" y="1473200"/>
                </a:moveTo>
                <a:lnTo>
                  <a:pt x="1972564" y="1460500"/>
                </a:lnTo>
                <a:lnTo>
                  <a:pt x="1970481" y="1460500"/>
                </a:lnTo>
                <a:lnTo>
                  <a:pt x="1973402" y="1473200"/>
                </a:lnTo>
                <a:close/>
              </a:path>
              <a:path w="2713990" h="2628900">
                <a:moveTo>
                  <a:pt x="2006396" y="765175"/>
                </a:moveTo>
                <a:lnTo>
                  <a:pt x="1994560" y="771093"/>
                </a:lnTo>
                <a:lnTo>
                  <a:pt x="1997087" y="771093"/>
                </a:lnTo>
                <a:lnTo>
                  <a:pt x="2001329" y="769404"/>
                </a:lnTo>
                <a:lnTo>
                  <a:pt x="2006396" y="765175"/>
                </a:lnTo>
                <a:close/>
              </a:path>
              <a:path w="2713990" h="2628900">
                <a:moveTo>
                  <a:pt x="2007247" y="765175"/>
                </a:moveTo>
                <a:lnTo>
                  <a:pt x="2006396" y="765175"/>
                </a:lnTo>
                <a:lnTo>
                  <a:pt x="2007247" y="766013"/>
                </a:lnTo>
                <a:lnTo>
                  <a:pt x="2007247" y="765175"/>
                </a:lnTo>
                <a:close/>
              </a:path>
              <a:path w="2713990" h="2628900">
                <a:moveTo>
                  <a:pt x="2011476" y="768553"/>
                </a:moveTo>
                <a:lnTo>
                  <a:pt x="2009787" y="767715"/>
                </a:lnTo>
                <a:lnTo>
                  <a:pt x="2008085" y="766013"/>
                </a:lnTo>
                <a:lnTo>
                  <a:pt x="2006396" y="767715"/>
                </a:lnTo>
                <a:lnTo>
                  <a:pt x="2003018" y="770242"/>
                </a:lnTo>
                <a:lnTo>
                  <a:pt x="1996249" y="772782"/>
                </a:lnTo>
                <a:lnTo>
                  <a:pt x="2001329" y="772782"/>
                </a:lnTo>
                <a:lnTo>
                  <a:pt x="2008085" y="769404"/>
                </a:lnTo>
                <a:lnTo>
                  <a:pt x="2011476" y="768553"/>
                </a:lnTo>
                <a:close/>
              </a:path>
              <a:path w="2713990" h="2628900">
                <a:moveTo>
                  <a:pt x="2047849" y="787400"/>
                </a:moveTo>
                <a:lnTo>
                  <a:pt x="2046160" y="787400"/>
                </a:lnTo>
                <a:lnTo>
                  <a:pt x="2037689" y="800100"/>
                </a:lnTo>
                <a:lnTo>
                  <a:pt x="2040788" y="800100"/>
                </a:lnTo>
                <a:lnTo>
                  <a:pt x="2047849" y="787400"/>
                </a:lnTo>
                <a:close/>
              </a:path>
              <a:path w="2713990" h="2628900">
                <a:moveTo>
                  <a:pt x="2083371" y="914400"/>
                </a:moveTo>
                <a:lnTo>
                  <a:pt x="2074913" y="914400"/>
                </a:lnTo>
                <a:lnTo>
                  <a:pt x="2079993" y="927100"/>
                </a:lnTo>
                <a:lnTo>
                  <a:pt x="2083371" y="914400"/>
                </a:lnTo>
                <a:close/>
              </a:path>
              <a:path w="2713990" h="2628900">
                <a:moveTo>
                  <a:pt x="2093518" y="960577"/>
                </a:moveTo>
                <a:lnTo>
                  <a:pt x="2092680" y="961415"/>
                </a:lnTo>
                <a:lnTo>
                  <a:pt x="2093518" y="961415"/>
                </a:lnTo>
                <a:lnTo>
                  <a:pt x="2093518" y="960577"/>
                </a:lnTo>
                <a:close/>
              </a:path>
              <a:path w="2713990" h="2628900">
                <a:moveTo>
                  <a:pt x="2099868" y="88900"/>
                </a:moveTo>
                <a:lnTo>
                  <a:pt x="2093518" y="88900"/>
                </a:lnTo>
                <a:lnTo>
                  <a:pt x="2096909" y="101600"/>
                </a:lnTo>
                <a:lnTo>
                  <a:pt x="2099868" y="88900"/>
                </a:lnTo>
                <a:close/>
              </a:path>
              <a:path w="2713990" h="2628900">
                <a:moveTo>
                  <a:pt x="2104504" y="190474"/>
                </a:moveTo>
                <a:lnTo>
                  <a:pt x="2099437" y="177800"/>
                </a:lnTo>
                <a:lnTo>
                  <a:pt x="2097747" y="177800"/>
                </a:lnTo>
                <a:lnTo>
                  <a:pt x="2099437" y="190474"/>
                </a:lnTo>
                <a:lnTo>
                  <a:pt x="2104504" y="190474"/>
                </a:lnTo>
                <a:close/>
              </a:path>
              <a:path w="2713990" h="2628900">
                <a:moveTo>
                  <a:pt x="2107057" y="88900"/>
                </a:moveTo>
                <a:lnTo>
                  <a:pt x="2102827" y="76200"/>
                </a:lnTo>
                <a:lnTo>
                  <a:pt x="2099868" y="88900"/>
                </a:lnTo>
                <a:lnTo>
                  <a:pt x="2107057" y="88900"/>
                </a:lnTo>
                <a:close/>
              </a:path>
              <a:path w="2713990" h="2628900">
                <a:moveTo>
                  <a:pt x="2136660" y="190474"/>
                </a:moveTo>
                <a:lnTo>
                  <a:pt x="2136597" y="190004"/>
                </a:lnTo>
                <a:lnTo>
                  <a:pt x="2134971" y="177800"/>
                </a:lnTo>
                <a:lnTo>
                  <a:pt x="2130755" y="190474"/>
                </a:lnTo>
                <a:lnTo>
                  <a:pt x="2136660" y="190474"/>
                </a:lnTo>
                <a:close/>
              </a:path>
              <a:path w="2713990" h="2628900">
                <a:moveTo>
                  <a:pt x="2150770" y="1663687"/>
                </a:moveTo>
                <a:lnTo>
                  <a:pt x="2143429" y="1676400"/>
                </a:lnTo>
                <a:lnTo>
                  <a:pt x="2145119" y="1676400"/>
                </a:lnTo>
                <a:lnTo>
                  <a:pt x="2150199" y="1676400"/>
                </a:lnTo>
                <a:lnTo>
                  <a:pt x="2150211" y="1675892"/>
                </a:lnTo>
                <a:lnTo>
                  <a:pt x="2150326" y="1673440"/>
                </a:lnTo>
                <a:lnTo>
                  <a:pt x="2150453" y="1670646"/>
                </a:lnTo>
                <a:lnTo>
                  <a:pt x="2150580" y="1667840"/>
                </a:lnTo>
                <a:lnTo>
                  <a:pt x="2150656" y="1666049"/>
                </a:lnTo>
                <a:lnTo>
                  <a:pt x="2150770" y="1663687"/>
                </a:lnTo>
                <a:close/>
              </a:path>
              <a:path w="2713990" h="2628900">
                <a:moveTo>
                  <a:pt x="2159076" y="1689100"/>
                </a:moveTo>
                <a:lnTo>
                  <a:pt x="2157463" y="1676400"/>
                </a:lnTo>
                <a:lnTo>
                  <a:pt x="2158657" y="1689100"/>
                </a:lnTo>
                <a:lnTo>
                  <a:pt x="2159076" y="1689100"/>
                </a:lnTo>
                <a:close/>
              </a:path>
              <a:path w="2713990" h="2628900">
                <a:moveTo>
                  <a:pt x="2190800" y="2565400"/>
                </a:moveTo>
                <a:lnTo>
                  <a:pt x="2189492" y="2562606"/>
                </a:lnTo>
                <a:lnTo>
                  <a:pt x="2189899" y="2565400"/>
                </a:lnTo>
                <a:lnTo>
                  <a:pt x="2190800" y="2565400"/>
                </a:lnTo>
                <a:close/>
              </a:path>
              <a:path w="2713990" h="2628900">
                <a:moveTo>
                  <a:pt x="2357437" y="228600"/>
                </a:moveTo>
                <a:lnTo>
                  <a:pt x="2356434" y="215900"/>
                </a:lnTo>
                <a:lnTo>
                  <a:pt x="2355050" y="203200"/>
                </a:lnTo>
                <a:lnTo>
                  <a:pt x="2348979" y="203200"/>
                </a:lnTo>
                <a:lnTo>
                  <a:pt x="2351506" y="215900"/>
                </a:lnTo>
                <a:lnTo>
                  <a:pt x="2354897" y="215900"/>
                </a:lnTo>
                <a:lnTo>
                  <a:pt x="2357437" y="228600"/>
                </a:lnTo>
                <a:close/>
              </a:path>
              <a:path w="2713990" h="2628900">
                <a:moveTo>
                  <a:pt x="2453068" y="825500"/>
                </a:moveTo>
                <a:lnTo>
                  <a:pt x="2444407" y="838200"/>
                </a:lnTo>
                <a:lnTo>
                  <a:pt x="2448102" y="838200"/>
                </a:lnTo>
                <a:lnTo>
                  <a:pt x="2453068" y="825500"/>
                </a:lnTo>
                <a:close/>
              </a:path>
              <a:path w="2713990" h="2628900">
                <a:moveTo>
                  <a:pt x="2610345" y="2048357"/>
                </a:moveTo>
                <a:lnTo>
                  <a:pt x="2601887" y="2044966"/>
                </a:lnTo>
                <a:lnTo>
                  <a:pt x="2609507" y="2055964"/>
                </a:lnTo>
                <a:lnTo>
                  <a:pt x="2610345" y="2048357"/>
                </a:lnTo>
                <a:close/>
              </a:path>
              <a:path w="2713990" h="2628900">
                <a:moveTo>
                  <a:pt x="2713698" y="685800"/>
                </a:moveTo>
                <a:lnTo>
                  <a:pt x="2711526" y="685800"/>
                </a:lnTo>
                <a:lnTo>
                  <a:pt x="2711526" y="838200"/>
                </a:lnTo>
                <a:lnTo>
                  <a:pt x="2709456" y="850887"/>
                </a:lnTo>
                <a:lnTo>
                  <a:pt x="2708389" y="850887"/>
                </a:lnTo>
                <a:lnTo>
                  <a:pt x="2708351" y="851077"/>
                </a:lnTo>
                <a:lnTo>
                  <a:pt x="2705570" y="863600"/>
                </a:lnTo>
                <a:lnTo>
                  <a:pt x="2705087" y="863600"/>
                </a:lnTo>
                <a:lnTo>
                  <a:pt x="2705087" y="876300"/>
                </a:lnTo>
                <a:lnTo>
                  <a:pt x="2701404" y="889000"/>
                </a:lnTo>
                <a:lnTo>
                  <a:pt x="2691168" y="889000"/>
                </a:lnTo>
                <a:lnTo>
                  <a:pt x="2689860" y="876300"/>
                </a:lnTo>
                <a:lnTo>
                  <a:pt x="2705087" y="876300"/>
                </a:lnTo>
                <a:lnTo>
                  <a:pt x="2705087" y="863600"/>
                </a:lnTo>
                <a:lnTo>
                  <a:pt x="2698318" y="863600"/>
                </a:lnTo>
                <a:lnTo>
                  <a:pt x="2699308" y="850887"/>
                </a:lnTo>
                <a:lnTo>
                  <a:pt x="2701493" y="838200"/>
                </a:lnTo>
                <a:lnTo>
                  <a:pt x="2711526" y="838200"/>
                </a:lnTo>
                <a:lnTo>
                  <a:pt x="2711526" y="685800"/>
                </a:lnTo>
                <a:lnTo>
                  <a:pt x="2709888" y="685800"/>
                </a:lnTo>
                <a:lnTo>
                  <a:pt x="2706039" y="673100"/>
                </a:lnTo>
                <a:lnTo>
                  <a:pt x="2703614" y="660400"/>
                </a:lnTo>
                <a:lnTo>
                  <a:pt x="2695562" y="660400"/>
                </a:lnTo>
                <a:lnTo>
                  <a:pt x="2698851" y="647700"/>
                </a:lnTo>
                <a:lnTo>
                  <a:pt x="2699131" y="634974"/>
                </a:lnTo>
                <a:lnTo>
                  <a:pt x="2692590" y="634974"/>
                </a:lnTo>
                <a:lnTo>
                  <a:pt x="2687218" y="622300"/>
                </a:lnTo>
                <a:lnTo>
                  <a:pt x="2683941" y="622300"/>
                </a:lnTo>
                <a:lnTo>
                  <a:pt x="2683941" y="914400"/>
                </a:lnTo>
                <a:lnTo>
                  <a:pt x="2683941" y="927100"/>
                </a:lnTo>
                <a:lnTo>
                  <a:pt x="2678023" y="927100"/>
                </a:lnTo>
                <a:lnTo>
                  <a:pt x="2678023" y="1485900"/>
                </a:lnTo>
                <a:lnTo>
                  <a:pt x="2668714" y="1485900"/>
                </a:lnTo>
                <a:lnTo>
                  <a:pt x="2670403" y="1473200"/>
                </a:lnTo>
                <a:lnTo>
                  <a:pt x="2675483" y="1473200"/>
                </a:lnTo>
                <a:lnTo>
                  <a:pt x="2678023" y="1485900"/>
                </a:lnTo>
                <a:lnTo>
                  <a:pt x="2678023" y="927100"/>
                </a:lnTo>
                <a:lnTo>
                  <a:pt x="2678023" y="914400"/>
                </a:lnTo>
                <a:lnTo>
                  <a:pt x="2683941" y="914400"/>
                </a:lnTo>
                <a:lnTo>
                  <a:pt x="2683941" y="622300"/>
                </a:lnTo>
                <a:lnTo>
                  <a:pt x="2681046" y="622300"/>
                </a:lnTo>
                <a:lnTo>
                  <a:pt x="2674632" y="609600"/>
                </a:lnTo>
                <a:lnTo>
                  <a:pt x="2687320" y="609600"/>
                </a:lnTo>
                <a:lnTo>
                  <a:pt x="2681541" y="596900"/>
                </a:lnTo>
                <a:lnTo>
                  <a:pt x="2674734" y="584200"/>
                </a:lnTo>
                <a:lnTo>
                  <a:pt x="2662796" y="584200"/>
                </a:lnTo>
                <a:lnTo>
                  <a:pt x="2662796" y="711174"/>
                </a:lnTo>
                <a:lnTo>
                  <a:pt x="2662796" y="723900"/>
                </a:lnTo>
                <a:lnTo>
                  <a:pt x="2661094" y="721779"/>
                </a:lnTo>
                <a:lnTo>
                  <a:pt x="2661094" y="838200"/>
                </a:lnTo>
                <a:lnTo>
                  <a:pt x="2660269" y="850887"/>
                </a:lnTo>
                <a:lnTo>
                  <a:pt x="2653309" y="850887"/>
                </a:lnTo>
                <a:lnTo>
                  <a:pt x="2653309" y="1117600"/>
                </a:lnTo>
                <a:lnTo>
                  <a:pt x="2642489" y="1117600"/>
                </a:lnTo>
                <a:lnTo>
                  <a:pt x="2645460" y="1104900"/>
                </a:lnTo>
                <a:lnTo>
                  <a:pt x="2651683" y="1104900"/>
                </a:lnTo>
                <a:lnTo>
                  <a:pt x="2653309" y="1117600"/>
                </a:lnTo>
                <a:lnTo>
                  <a:pt x="2653309" y="850887"/>
                </a:lnTo>
                <a:lnTo>
                  <a:pt x="2651798" y="850887"/>
                </a:lnTo>
                <a:lnTo>
                  <a:pt x="2651798" y="939800"/>
                </a:lnTo>
                <a:lnTo>
                  <a:pt x="2643403" y="939800"/>
                </a:lnTo>
                <a:lnTo>
                  <a:pt x="2637942" y="952500"/>
                </a:lnTo>
                <a:lnTo>
                  <a:pt x="2632646" y="965200"/>
                </a:lnTo>
                <a:lnTo>
                  <a:pt x="2628963" y="965200"/>
                </a:lnTo>
                <a:lnTo>
                  <a:pt x="2628963" y="1143000"/>
                </a:lnTo>
                <a:lnTo>
                  <a:pt x="2627261" y="1155700"/>
                </a:lnTo>
                <a:lnTo>
                  <a:pt x="2613736" y="1155700"/>
                </a:lnTo>
                <a:lnTo>
                  <a:pt x="2615425" y="1143000"/>
                </a:lnTo>
                <a:lnTo>
                  <a:pt x="2628963" y="1143000"/>
                </a:lnTo>
                <a:lnTo>
                  <a:pt x="2628963" y="965200"/>
                </a:lnTo>
                <a:lnTo>
                  <a:pt x="2627261" y="965200"/>
                </a:lnTo>
                <a:lnTo>
                  <a:pt x="2627261" y="1003300"/>
                </a:lnTo>
                <a:lnTo>
                  <a:pt x="2627261" y="1003477"/>
                </a:lnTo>
                <a:lnTo>
                  <a:pt x="2626995" y="1016000"/>
                </a:lnTo>
                <a:lnTo>
                  <a:pt x="2617724" y="1016000"/>
                </a:lnTo>
                <a:lnTo>
                  <a:pt x="2617965" y="1003300"/>
                </a:lnTo>
                <a:lnTo>
                  <a:pt x="2627261" y="1003300"/>
                </a:lnTo>
                <a:lnTo>
                  <a:pt x="2627261" y="965200"/>
                </a:lnTo>
                <a:lnTo>
                  <a:pt x="2624721" y="965200"/>
                </a:lnTo>
                <a:lnTo>
                  <a:pt x="2630982" y="952500"/>
                </a:lnTo>
                <a:lnTo>
                  <a:pt x="2634767" y="939800"/>
                </a:lnTo>
                <a:lnTo>
                  <a:pt x="2636507" y="927100"/>
                </a:lnTo>
                <a:lnTo>
                  <a:pt x="2636570" y="914400"/>
                </a:lnTo>
                <a:lnTo>
                  <a:pt x="2638945" y="914400"/>
                </a:lnTo>
                <a:lnTo>
                  <a:pt x="2639542" y="914400"/>
                </a:lnTo>
                <a:lnTo>
                  <a:pt x="2643860" y="927100"/>
                </a:lnTo>
                <a:lnTo>
                  <a:pt x="2648343" y="927100"/>
                </a:lnTo>
                <a:lnTo>
                  <a:pt x="2651798" y="939800"/>
                </a:lnTo>
                <a:lnTo>
                  <a:pt x="2651798" y="850887"/>
                </a:lnTo>
                <a:lnTo>
                  <a:pt x="2648407" y="850887"/>
                </a:lnTo>
                <a:lnTo>
                  <a:pt x="2648407" y="838200"/>
                </a:lnTo>
                <a:lnTo>
                  <a:pt x="2661094" y="838200"/>
                </a:lnTo>
                <a:lnTo>
                  <a:pt x="2661094" y="721779"/>
                </a:lnTo>
                <a:lnTo>
                  <a:pt x="2652611" y="711174"/>
                </a:lnTo>
                <a:lnTo>
                  <a:pt x="2662796" y="711174"/>
                </a:lnTo>
                <a:lnTo>
                  <a:pt x="2662796" y="584200"/>
                </a:lnTo>
                <a:lnTo>
                  <a:pt x="2661666" y="584200"/>
                </a:lnTo>
                <a:lnTo>
                  <a:pt x="2658249" y="571500"/>
                </a:lnTo>
                <a:lnTo>
                  <a:pt x="2651810" y="558800"/>
                </a:lnTo>
                <a:lnTo>
                  <a:pt x="2642489" y="558800"/>
                </a:lnTo>
                <a:lnTo>
                  <a:pt x="2642489" y="660400"/>
                </a:lnTo>
                <a:lnTo>
                  <a:pt x="2642489" y="673100"/>
                </a:lnTo>
                <a:lnTo>
                  <a:pt x="2639110" y="673100"/>
                </a:lnTo>
                <a:lnTo>
                  <a:pt x="2639110" y="774700"/>
                </a:lnTo>
                <a:lnTo>
                  <a:pt x="2639110" y="787400"/>
                </a:lnTo>
                <a:lnTo>
                  <a:pt x="2633192" y="787400"/>
                </a:lnTo>
                <a:lnTo>
                  <a:pt x="2633192" y="774700"/>
                </a:lnTo>
                <a:lnTo>
                  <a:pt x="2639110" y="774700"/>
                </a:lnTo>
                <a:lnTo>
                  <a:pt x="2639110" y="673100"/>
                </a:lnTo>
                <a:lnTo>
                  <a:pt x="2636570" y="673100"/>
                </a:lnTo>
                <a:lnTo>
                  <a:pt x="2636570" y="660400"/>
                </a:lnTo>
                <a:lnTo>
                  <a:pt x="2642489" y="660400"/>
                </a:lnTo>
                <a:lnTo>
                  <a:pt x="2642489" y="558800"/>
                </a:lnTo>
                <a:lnTo>
                  <a:pt x="2634030" y="558800"/>
                </a:lnTo>
                <a:lnTo>
                  <a:pt x="2633192" y="555650"/>
                </a:lnTo>
                <a:lnTo>
                  <a:pt x="2633192" y="647700"/>
                </a:lnTo>
                <a:lnTo>
                  <a:pt x="2626042" y="660400"/>
                </a:lnTo>
                <a:lnTo>
                  <a:pt x="2620924" y="647700"/>
                </a:lnTo>
                <a:lnTo>
                  <a:pt x="2619629" y="634974"/>
                </a:lnTo>
                <a:lnTo>
                  <a:pt x="2630601" y="634974"/>
                </a:lnTo>
                <a:lnTo>
                  <a:pt x="2630665" y="635254"/>
                </a:lnTo>
                <a:lnTo>
                  <a:pt x="2633192" y="647700"/>
                </a:lnTo>
                <a:lnTo>
                  <a:pt x="2633192" y="555650"/>
                </a:lnTo>
                <a:lnTo>
                  <a:pt x="2630652" y="546100"/>
                </a:lnTo>
                <a:lnTo>
                  <a:pt x="2630652" y="533400"/>
                </a:lnTo>
                <a:lnTo>
                  <a:pt x="2636570" y="533400"/>
                </a:lnTo>
                <a:lnTo>
                  <a:pt x="2630220" y="520700"/>
                </a:lnTo>
                <a:lnTo>
                  <a:pt x="2623883" y="520700"/>
                </a:lnTo>
                <a:lnTo>
                  <a:pt x="2617533" y="508000"/>
                </a:lnTo>
                <a:lnTo>
                  <a:pt x="2612885" y="508000"/>
                </a:lnTo>
                <a:lnTo>
                  <a:pt x="2612885" y="1765300"/>
                </a:lnTo>
                <a:lnTo>
                  <a:pt x="2612034" y="1778000"/>
                </a:lnTo>
                <a:lnTo>
                  <a:pt x="2601887" y="1778000"/>
                </a:lnTo>
                <a:lnTo>
                  <a:pt x="2602738" y="1765300"/>
                </a:lnTo>
                <a:lnTo>
                  <a:pt x="2612885" y="1765300"/>
                </a:lnTo>
                <a:lnTo>
                  <a:pt x="2612885" y="508000"/>
                </a:lnTo>
                <a:lnTo>
                  <a:pt x="2605354" y="508000"/>
                </a:lnTo>
                <a:lnTo>
                  <a:pt x="2603576" y="506120"/>
                </a:lnTo>
                <a:lnTo>
                  <a:pt x="2603576" y="965200"/>
                </a:lnTo>
                <a:lnTo>
                  <a:pt x="2603576" y="977900"/>
                </a:lnTo>
                <a:lnTo>
                  <a:pt x="2600198" y="977900"/>
                </a:lnTo>
                <a:lnTo>
                  <a:pt x="2597658" y="965200"/>
                </a:lnTo>
                <a:lnTo>
                  <a:pt x="2597658" y="977900"/>
                </a:lnTo>
                <a:lnTo>
                  <a:pt x="2597658" y="990600"/>
                </a:lnTo>
                <a:lnTo>
                  <a:pt x="2591739" y="990600"/>
                </a:lnTo>
                <a:lnTo>
                  <a:pt x="2591739" y="977900"/>
                </a:lnTo>
                <a:lnTo>
                  <a:pt x="2597658" y="977900"/>
                </a:lnTo>
                <a:lnTo>
                  <a:pt x="2597658" y="965200"/>
                </a:lnTo>
                <a:lnTo>
                  <a:pt x="2603576" y="965200"/>
                </a:lnTo>
                <a:lnTo>
                  <a:pt x="2603576" y="506120"/>
                </a:lnTo>
                <a:lnTo>
                  <a:pt x="2593352" y="495300"/>
                </a:lnTo>
                <a:lnTo>
                  <a:pt x="2587510" y="482600"/>
                </a:lnTo>
                <a:lnTo>
                  <a:pt x="2575877" y="482600"/>
                </a:lnTo>
                <a:lnTo>
                  <a:pt x="2564879" y="469900"/>
                </a:lnTo>
                <a:lnTo>
                  <a:pt x="2557589" y="465569"/>
                </a:lnTo>
                <a:lnTo>
                  <a:pt x="2557589" y="685800"/>
                </a:lnTo>
                <a:lnTo>
                  <a:pt x="2546908" y="685800"/>
                </a:lnTo>
                <a:lnTo>
                  <a:pt x="2553957" y="673100"/>
                </a:lnTo>
                <a:lnTo>
                  <a:pt x="2557589" y="685800"/>
                </a:lnTo>
                <a:lnTo>
                  <a:pt x="2557589" y="465569"/>
                </a:lnTo>
                <a:lnTo>
                  <a:pt x="2556218" y="464756"/>
                </a:lnTo>
                <a:lnTo>
                  <a:pt x="2556218" y="609600"/>
                </a:lnTo>
                <a:lnTo>
                  <a:pt x="2555646" y="622300"/>
                </a:lnTo>
                <a:lnTo>
                  <a:pt x="2552928" y="622300"/>
                </a:lnTo>
                <a:lnTo>
                  <a:pt x="2550388" y="634974"/>
                </a:lnTo>
                <a:lnTo>
                  <a:pt x="2546058" y="634974"/>
                </a:lnTo>
                <a:lnTo>
                  <a:pt x="2546058" y="914400"/>
                </a:lnTo>
                <a:lnTo>
                  <a:pt x="2546058" y="927100"/>
                </a:lnTo>
                <a:lnTo>
                  <a:pt x="2540990" y="927100"/>
                </a:lnTo>
                <a:lnTo>
                  <a:pt x="2540990" y="1016000"/>
                </a:lnTo>
                <a:lnTo>
                  <a:pt x="2537155" y="1028700"/>
                </a:lnTo>
                <a:lnTo>
                  <a:pt x="2534437" y="1041400"/>
                </a:lnTo>
                <a:lnTo>
                  <a:pt x="2532659" y="1041400"/>
                </a:lnTo>
                <a:lnTo>
                  <a:pt x="2531681" y="1054100"/>
                </a:lnTo>
                <a:lnTo>
                  <a:pt x="2529992" y="1051598"/>
                </a:lnTo>
                <a:lnTo>
                  <a:pt x="2529992" y="1511300"/>
                </a:lnTo>
                <a:lnTo>
                  <a:pt x="2517279" y="1500644"/>
                </a:lnTo>
                <a:lnTo>
                  <a:pt x="2517279" y="1752549"/>
                </a:lnTo>
                <a:lnTo>
                  <a:pt x="2510015" y="1752549"/>
                </a:lnTo>
                <a:lnTo>
                  <a:pt x="2513139" y="1739900"/>
                </a:lnTo>
                <a:lnTo>
                  <a:pt x="2517279" y="1752549"/>
                </a:lnTo>
                <a:lnTo>
                  <a:pt x="2517279" y="1500644"/>
                </a:lnTo>
                <a:lnTo>
                  <a:pt x="2514854" y="1498600"/>
                </a:lnTo>
                <a:lnTo>
                  <a:pt x="2513088" y="1502156"/>
                </a:lnTo>
                <a:lnTo>
                  <a:pt x="2513088" y="1587500"/>
                </a:lnTo>
                <a:lnTo>
                  <a:pt x="2509685" y="1587500"/>
                </a:lnTo>
                <a:lnTo>
                  <a:pt x="2505456" y="1584159"/>
                </a:lnTo>
                <a:lnTo>
                  <a:pt x="2505456" y="1803400"/>
                </a:lnTo>
                <a:lnTo>
                  <a:pt x="2502890" y="1816100"/>
                </a:lnTo>
                <a:lnTo>
                  <a:pt x="2498267" y="1816100"/>
                </a:lnTo>
                <a:lnTo>
                  <a:pt x="2494280" y="1803400"/>
                </a:lnTo>
                <a:lnTo>
                  <a:pt x="2505456" y="1803400"/>
                </a:lnTo>
                <a:lnTo>
                  <a:pt x="2505456" y="1584159"/>
                </a:lnTo>
                <a:lnTo>
                  <a:pt x="2493619" y="1574800"/>
                </a:lnTo>
                <a:lnTo>
                  <a:pt x="2510434" y="1574800"/>
                </a:lnTo>
                <a:lnTo>
                  <a:pt x="2513088" y="1587500"/>
                </a:lnTo>
                <a:lnTo>
                  <a:pt x="2513088" y="1502156"/>
                </a:lnTo>
                <a:lnTo>
                  <a:pt x="2508529" y="1511300"/>
                </a:lnTo>
                <a:lnTo>
                  <a:pt x="2501087" y="1511300"/>
                </a:lnTo>
                <a:lnTo>
                  <a:pt x="2497950" y="1508683"/>
                </a:lnTo>
                <a:lnTo>
                  <a:pt x="2497950" y="1549400"/>
                </a:lnTo>
                <a:lnTo>
                  <a:pt x="2495308" y="1549400"/>
                </a:lnTo>
                <a:lnTo>
                  <a:pt x="2494496" y="1536700"/>
                </a:lnTo>
                <a:lnTo>
                  <a:pt x="2497950" y="1549400"/>
                </a:lnTo>
                <a:lnTo>
                  <a:pt x="2497950" y="1508683"/>
                </a:lnTo>
                <a:lnTo>
                  <a:pt x="2485910" y="1498600"/>
                </a:lnTo>
                <a:lnTo>
                  <a:pt x="2489390" y="1511300"/>
                </a:lnTo>
                <a:lnTo>
                  <a:pt x="2487701" y="1511300"/>
                </a:lnTo>
                <a:lnTo>
                  <a:pt x="2496997" y="1524000"/>
                </a:lnTo>
                <a:lnTo>
                  <a:pt x="2492768" y="1524000"/>
                </a:lnTo>
                <a:lnTo>
                  <a:pt x="2492768" y="1625600"/>
                </a:lnTo>
                <a:lnTo>
                  <a:pt x="2491079" y="1625600"/>
                </a:lnTo>
                <a:lnTo>
                  <a:pt x="2491079" y="1612900"/>
                </a:lnTo>
                <a:lnTo>
                  <a:pt x="2492768" y="1625600"/>
                </a:lnTo>
                <a:lnTo>
                  <a:pt x="2492768" y="1524000"/>
                </a:lnTo>
                <a:lnTo>
                  <a:pt x="2487701" y="1524000"/>
                </a:lnTo>
                <a:lnTo>
                  <a:pt x="2491194" y="1536700"/>
                </a:lnTo>
                <a:lnTo>
                  <a:pt x="2484310" y="1536700"/>
                </a:lnTo>
                <a:lnTo>
                  <a:pt x="2484310" y="1625600"/>
                </a:lnTo>
                <a:lnTo>
                  <a:pt x="2482621" y="1638300"/>
                </a:lnTo>
                <a:lnTo>
                  <a:pt x="2482545" y="1638033"/>
                </a:lnTo>
                <a:lnTo>
                  <a:pt x="2479243" y="1625600"/>
                </a:lnTo>
                <a:lnTo>
                  <a:pt x="2484310" y="1625600"/>
                </a:lnTo>
                <a:lnTo>
                  <a:pt x="2484310" y="1536700"/>
                </a:lnTo>
                <a:lnTo>
                  <a:pt x="2478392" y="1536700"/>
                </a:lnTo>
                <a:lnTo>
                  <a:pt x="2478392" y="1676400"/>
                </a:lnTo>
                <a:lnTo>
                  <a:pt x="2464016" y="1676400"/>
                </a:lnTo>
                <a:lnTo>
                  <a:pt x="2464016" y="1663687"/>
                </a:lnTo>
                <a:lnTo>
                  <a:pt x="2468207" y="1663687"/>
                </a:lnTo>
                <a:lnTo>
                  <a:pt x="2478392" y="1676400"/>
                </a:lnTo>
                <a:lnTo>
                  <a:pt x="2478392" y="1536700"/>
                </a:lnTo>
                <a:lnTo>
                  <a:pt x="2475331" y="1536700"/>
                </a:lnTo>
                <a:lnTo>
                  <a:pt x="2477541" y="1524000"/>
                </a:lnTo>
                <a:lnTo>
                  <a:pt x="2482621" y="1524000"/>
                </a:lnTo>
                <a:lnTo>
                  <a:pt x="2482621" y="1498600"/>
                </a:lnTo>
                <a:lnTo>
                  <a:pt x="2485910" y="1498600"/>
                </a:lnTo>
                <a:lnTo>
                  <a:pt x="2514854" y="1498600"/>
                </a:lnTo>
                <a:lnTo>
                  <a:pt x="2522588" y="1498600"/>
                </a:lnTo>
                <a:lnTo>
                  <a:pt x="2529992" y="1511300"/>
                </a:lnTo>
                <a:lnTo>
                  <a:pt x="2529992" y="1051598"/>
                </a:lnTo>
                <a:lnTo>
                  <a:pt x="2523147" y="1041400"/>
                </a:lnTo>
                <a:lnTo>
                  <a:pt x="2521750" y="1041400"/>
                </a:lnTo>
                <a:lnTo>
                  <a:pt x="2523833" y="1028700"/>
                </a:lnTo>
                <a:lnTo>
                  <a:pt x="2525763" y="1016000"/>
                </a:lnTo>
                <a:lnTo>
                  <a:pt x="2540990" y="1016000"/>
                </a:lnTo>
                <a:lnTo>
                  <a:pt x="2540990" y="927100"/>
                </a:lnTo>
                <a:lnTo>
                  <a:pt x="2536761" y="927100"/>
                </a:lnTo>
                <a:lnTo>
                  <a:pt x="2540990" y="914400"/>
                </a:lnTo>
                <a:lnTo>
                  <a:pt x="2546058" y="914400"/>
                </a:lnTo>
                <a:lnTo>
                  <a:pt x="2546058" y="634974"/>
                </a:lnTo>
                <a:lnTo>
                  <a:pt x="2543530" y="634974"/>
                </a:lnTo>
                <a:lnTo>
                  <a:pt x="2543530" y="622300"/>
                </a:lnTo>
                <a:lnTo>
                  <a:pt x="2544368" y="609600"/>
                </a:lnTo>
                <a:lnTo>
                  <a:pt x="2556218" y="609600"/>
                </a:lnTo>
                <a:lnTo>
                  <a:pt x="2556218" y="464756"/>
                </a:lnTo>
                <a:lnTo>
                  <a:pt x="2543530" y="457200"/>
                </a:lnTo>
                <a:lnTo>
                  <a:pt x="2567101" y="457200"/>
                </a:lnTo>
                <a:lnTo>
                  <a:pt x="2577427" y="469900"/>
                </a:lnTo>
                <a:lnTo>
                  <a:pt x="2590050" y="469900"/>
                </a:lnTo>
                <a:lnTo>
                  <a:pt x="2568003" y="457200"/>
                </a:lnTo>
                <a:lnTo>
                  <a:pt x="2546908" y="444500"/>
                </a:lnTo>
                <a:lnTo>
                  <a:pt x="2527719" y="431800"/>
                </a:lnTo>
                <a:lnTo>
                  <a:pt x="2526601" y="431800"/>
                </a:lnTo>
                <a:lnTo>
                  <a:pt x="2526601" y="533400"/>
                </a:lnTo>
                <a:lnTo>
                  <a:pt x="2518143" y="533400"/>
                </a:lnTo>
                <a:lnTo>
                  <a:pt x="2518143" y="1130300"/>
                </a:lnTo>
                <a:lnTo>
                  <a:pt x="2509685" y="1143000"/>
                </a:lnTo>
                <a:lnTo>
                  <a:pt x="2506307" y="1130300"/>
                </a:lnTo>
                <a:lnTo>
                  <a:pt x="2508847" y="1117600"/>
                </a:lnTo>
                <a:lnTo>
                  <a:pt x="2515616" y="1117600"/>
                </a:lnTo>
                <a:lnTo>
                  <a:pt x="2518143" y="1130300"/>
                </a:lnTo>
                <a:lnTo>
                  <a:pt x="2518143" y="533400"/>
                </a:lnTo>
                <a:lnTo>
                  <a:pt x="2514117" y="533400"/>
                </a:lnTo>
                <a:lnTo>
                  <a:pt x="2514765" y="520700"/>
                </a:lnTo>
                <a:lnTo>
                  <a:pt x="2525763" y="520700"/>
                </a:lnTo>
                <a:lnTo>
                  <a:pt x="2526601" y="533400"/>
                </a:lnTo>
                <a:lnTo>
                  <a:pt x="2526601" y="431800"/>
                </a:lnTo>
                <a:lnTo>
                  <a:pt x="2519553" y="431800"/>
                </a:lnTo>
                <a:lnTo>
                  <a:pt x="2511387" y="419100"/>
                </a:lnTo>
                <a:lnTo>
                  <a:pt x="2511399" y="406400"/>
                </a:lnTo>
                <a:lnTo>
                  <a:pt x="2516124" y="406400"/>
                </a:lnTo>
                <a:lnTo>
                  <a:pt x="2507284" y="395325"/>
                </a:lnTo>
                <a:lnTo>
                  <a:pt x="2507284" y="863600"/>
                </a:lnTo>
                <a:lnTo>
                  <a:pt x="2503767" y="872185"/>
                </a:lnTo>
                <a:lnTo>
                  <a:pt x="2503767" y="1460500"/>
                </a:lnTo>
                <a:lnTo>
                  <a:pt x="2501227" y="1473200"/>
                </a:lnTo>
                <a:lnTo>
                  <a:pt x="2494457" y="1473200"/>
                </a:lnTo>
                <a:lnTo>
                  <a:pt x="2496997" y="1460500"/>
                </a:lnTo>
                <a:lnTo>
                  <a:pt x="2503767" y="1460500"/>
                </a:lnTo>
                <a:lnTo>
                  <a:pt x="2503767" y="872185"/>
                </a:lnTo>
                <a:lnTo>
                  <a:pt x="2502077" y="876300"/>
                </a:lnTo>
                <a:lnTo>
                  <a:pt x="2502928" y="889000"/>
                </a:lnTo>
                <a:lnTo>
                  <a:pt x="2502928" y="1447800"/>
                </a:lnTo>
                <a:lnTo>
                  <a:pt x="2501227" y="1447800"/>
                </a:lnTo>
                <a:lnTo>
                  <a:pt x="2496997" y="1435100"/>
                </a:lnTo>
                <a:lnTo>
                  <a:pt x="2485999" y="1435100"/>
                </a:lnTo>
                <a:lnTo>
                  <a:pt x="2485999" y="1447800"/>
                </a:lnTo>
                <a:lnTo>
                  <a:pt x="2484310" y="1447800"/>
                </a:lnTo>
                <a:lnTo>
                  <a:pt x="2482621" y="1435100"/>
                </a:lnTo>
                <a:lnTo>
                  <a:pt x="2484310" y="1435100"/>
                </a:lnTo>
                <a:lnTo>
                  <a:pt x="2485999" y="1447800"/>
                </a:lnTo>
                <a:lnTo>
                  <a:pt x="2485999" y="1435100"/>
                </a:lnTo>
                <a:lnTo>
                  <a:pt x="2485161" y="1435100"/>
                </a:lnTo>
                <a:lnTo>
                  <a:pt x="2490228" y="1422400"/>
                </a:lnTo>
                <a:lnTo>
                  <a:pt x="2491930" y="1422400"/>
                </a:lnTo>
                <a:lnTo>
                  <a:pt x="2489390" y="1409700"/>
                </a:lnTo>
                <a:lnTo>
                  <a:pt x="2494457" y="1409700"/>
                </a:lnTo>
                <a:lnTo>
                  <a:pt x="2496997" y="1422400"/>
                </a:lnTo>
                <a:lnTo>
                  <a:pt x="2498699" y="1435100"/>
                </a:lnTo>
                <a:lnTo>
                  <a:pt x="2502928" y="1447800"/>
                </a:lnTo>
                <a:lnTo>
                  <a:pt x="2502928" y="889000"/>
                </a:lnTo>
                <a:lnTo>
                  <a:pt x="2499537" y="889000"/>
                </a:lnTo>
                <a:lnTo>
                  <a:pt x="2499537" y="1422400"/>
                </a:lnTo>
                <a:lnTo>
                  <a:pt x="2497848" y="1422400"/>
                </a:lnTo>
                <a:lnTo>
                  <a:pt x="2497848" y="1409700"/>
                </a:lnTo>
                <a:lnTo>
                  <a:pt x="2499537" y="1422400"/>
                </a:lnTo>
                <a:lnTo>
                  <a:pt x="2499537" y="889000"/>
                </a:lnTo>
                <a:lnTo>
                  <a:pt x="2495626" y="889000"/>
                </a:lnTo>
                <a:lnTo>
                  <a:pt x="2494407" y="876300"/>
                </a:lnTo>
                <a:lnTo>
                  <a:pt x="2493200" y="863600"/>
                </a:lnTo>
                <a:lnTo>
                  <a:pt x="2507284" y="863600"/>
                </a:lnTo>
                <a:lnTo>
                  <a:pt x="2507284" y="395325"/>
                </a:lnTo>
                <a:lnTo>
                  <a:pt x="2505989" y="393700"/>
                </a:lnTo>
                <a:lnTo>
                  <a:pt x="2496642" y="381000"/>
                </a:lnTo>
                <a:lnTo>
                  <a:pt x="2491930" y="381000"/>
                </a:lnTo>
                <a:lnTo>
                  <a:pt x="2491930" y="533400"/>
                </a:lnTo>
                <a:lnTo>
                  <a:pt x="2491079" y="533400"/>
                </a:lnTo>
                <a:lnTo>
                  <a:pt x="2491079" y="800100"/>
                </a:lnTo>
                <a:lnTo>
                  <a:pt x="2490635" y="800100"/>
                </a:lnTo>
                <a:lnTo>
                  <a:pt x="2487485" y="812800"/>
                </a:lnTo>
                <a:lnTo>
                  <a:pt x="2485161" y="812800"/>
                </a:lnTo>
                <a:lnTo>
                  <a:pt x="2485161" y="889000"/>
                </a:lnTo>
                <a:lnTo>
                  <a:pt x="2484755" y="901700"/>
                </a:lnTo>
                <a:lnTo>
                  <a:pt x="2479979" y="901700"/>
                </a:lnTo>
                <a:lnTo>
                  <a:pt x="2475852" y="909383"/>
                </a:lnTo>
                <a:lnTo>
                  <a:pt x="2475852" y="1003300"/>
                </a:lnTo>
                <a:lnTo>
                  <a:pt x="2472474" y="1003300"/>
                </a:lnTo>
                <a:lnTo>
                  <a:pt x="2472474" y="1016000"/>
                </a:lnTo>
                <a:lnTo>
                  <a:pt x="2462111" y="1016000"/>
                </a:lnTo>
                <a:lnTo>
                  <a:pt x="2461768" y="1003300"/>
                </a:lnTo>
                <a:lnTo>
                  <a:pt x="2460625" y="1003300"/>
                </a:lnTo>
                <a:lnTo>
                  <a:pt x="2461476" y="990600"/>
                </a:lnTo>
                <a:lnTo>
                  <a:pt x="2474163" y="990600"/>
                </a:lnTo>
                <a:lnTo>
                  <a:pt x="2475852" y="1003300"/>
                </a:lnTo>
                <a:lnTo>
                  <a:pt x="2475852" y="909383"/>
                </a:lnTo>
                <a:lnTo>
                  <a:pt x="2473147" y="914400"/>
                </a:lnTo>
                <a:lnTo>
                  <a:pt x="2468270" y="914400"/>
                </a:lnTo>
                <a:lnTo>
                  <a:pt x="2473109" y="901700"/>
                </a:lnTo>
                <a:lnTo>
                  <a:pt x="2476360" y="901700"/>
                </a:lnTo>
                <a:lnTo>
                  <a:pt x="2485161" y="889000"/>
                </a:lnTo>
                <a:lnTo>
                  <a:pt x="2485161" y="812800"/>
                </a:lnTo>
                <a:lnTo>
                  <a:pt x="2479243" y="812800"/>
                </a:lnTo>
                <a:lnTo>
                  <a:pt x="2479243" y="863600"/>
                </a:lnTo>
                <a:lnTo>
                  <a:pt x="2475014" y="876300"/>
                </a:lnTo>
                <a:lnTo>
                  <a:pt x="2457666" y="876300"/>
                </a:lnTo>
                <a:lnTo>
                  <a:pt x="2453551" y="863600"/>
                </a:lnTo>
                <a:lnTo>
                  <a:pt x="2462326" y="863600"/>
                </a:lnTo>
                <a:lnTo>
                  <a:pt x="2461463" y="850887"/>
                </a:lnTo>
                <a:lnTo>
                  <a:pt x="2460536" y="850887"/>
                </a:lnTo>
                <a:lnTo>
                  <a:pt x="2454706" y="838200"/>
                </a:lnTo>
                <a:lnTo>
                  <a:pt x="2448877" y="850887"/>
                </a:lnTo>
                <a:lnTo>
                  <a:pt x="2446248" y="850887"/>
                </a:lnTo>
                <a:lnTo>
                  <a:pt x="2446248" y="1320800"/>
                </a:lnTo>
                <a:lnTo>
                  <a:pt x="2445397" y="1324584"/>
                </a:lnTo>
                <a:lnTo>
                  <a:pt x="2445397" y="1790700"/>
                </a:lnTo>
                <a:lnTo>
                  <a:pt x="2438641" y="1778000"/>
                </a:lnTo>
                <a:lnTo>
                  <a:pt x="2444559" y="1778000"/>
                </a:lnTo>
                <a:lnTo>
                  <a:pt x="2445397" y="1790700"/>
                </a:lnTo>
                <a:lnTo>
                  <a:pt x="2445397" y="1324584"/>
                </a:lnTo>
                <a:lnTo>
                  <a:pt x="2443391" y="1333500"/>
                </a:lnTo>
                <a:lnTo>
                  <a:pt x="2438641" y="1333500"/>
                </a:lnTo>
                <a:lnTo>
                  <a:pt x="2446248" y="1320800"/>
                </a:lnTo>
                <a:lnTo>
                  <a:pt x="2446248" y="850887"/>
                </a:lnTo>
                <a:lnTo>
                  <a:pt x="2437790" y="850887"/>
                </a:lnTo>
                <a:lnTo>
                  <a:pt x="2437790" y="1701800"/>
                </a:lnTo>
                <a:lnTo>
                  <a:pt x="2436939" y="1714500"/>
                </a:lnTo>
                <a:lnTo>
                  <a:pt x="2431758" y="1714500"/>
                </a:lnTo>
                <a:lnTo>
                  <a:pt x="2431808" y="1701800"/>
                </a:lnTo>
                <a:lnTo>
                  <a:pt x="2437790" y="1701800"/>
                </a:lnTo>
                <a:lnTo>
                  <a:pt x="2437790" y="850887"/>
                </a:lnTo>
                <a:lnTo>
                  <a:pt x="2436418" y="850887"/>
                </a:lnTo>
                <a:lnTo>
                  <a:pt x="2436418" y="863600"/>
                </a:lnTo>
                <a:lnTo>
                  <a:pt x="2436101" y="868895"/>
                </a:lnTo>
                <a:lnTo>
                  <a:pt x="2436101" y="1016000"/>
                </a:lnTo>
                <a:lnTo>
                  <a:pt x="2419185" y="1016000"/>
                </a:lnTo>
                <a:lnTo>
                  <a:pt x="2419185" y="1003300"/>
                </a:lnTo>
                <a:lnTo>
                  <a:pt x="2434412" y="1003300"/>
                </a:lnTo>
                <a:lnTo>
                  <a:pt x="2434425" y="1003477"/>
                </a:lnTo>
                <a:lnTo>
                  <a:pt x="2436101" y="1016000"/>
                </a:lnTo>
                <a:lnTo>
                  <a:pt x="2436101" y="868895"/>
                </a:lnTo>
                <a:lnTo>
                  <a:pt x="2435656" y="876300"/>
                </a:lnTo>
                <a:lnTo>
                  <a:pt x="2431021" y="863600"/>
                </a:lnTo>
                <a:lnTo>
                  <a:pt x="2436418" y="863600"/>
                </a:lnTo>
                <a:lnTo>
                  <a:pt x="2436418" y="850887"/>
                </a:lnTo>
                <a:lnTo>
                  <a:pt x="2427795" y="850887"/>
                </a:lnTo>
                <a:lnTo>
                  <a:pt x="2437790" y="838200"/>
                </a:lnTo>
                <a:lnTo>
                  <a:pt x="2444407" y="838200"/>
                </a:lnTo>
                <a:lnTo>
                  <a:pt x="2440622" y="825500"/>
                </a:lnTo>
                <a:lnTo>
                  <a:pt x="2442032" y="825500"/>
                </a:lnTo>
                <a:lnTo>
                  <a:pt x="2443708" y="812800"/>
                </a:lnTo>
                <a:lnTo>
                  <a:pt x="2430259" y="825500"/>
                </a:lnTo>
                <a:lnTo>
                  <a:pt x="2433561" y="812800"/>
                </a:lnTo>
                <a:lnTo>
                  <a:pt x="2428481" y="812800"/>
                </a:lnTo>
                <a:lnTo>
                  <a:pt x="2431021" y="800100"/>
                </a:lnTo>
                <a:lnTo>
                  <a:pt x="2437790" y="800100"/>
                </a:lnTo>
                <a:lnTo>
                  <a:pt x="2435250" y="812800"/>
                </a:lnTo>
                <a:lnTo>
                  <a:pt x="2443708" y="812800"/>
                </a:lnTo>
                <a:lnTo>
                  <a:pt x="2455519" y="812800"/>
                </a:lnTo>
                <a:lnTo>
                  <a:pt x="2451354" y="825500"/>
                </a:lnTo>
                <a:lnTo>
                  <a:pt x="2453068" y="825500"/>
                </a:lnTo>
                <a:lnTo>
                  <a:pt x="2463177" y="825500"/>
                </a:lnTo>
                <a:lnTo>
                  <a:pt x="2462326" y="838200"/>
                </a:lnTo>
                <a:lnTo>
                  <a:pt x="2469083" y="838200"/>
                </a:lnTo>
                <a:lnTo>
                  <a:pt x="2469921" y="850887"/>
                </a:lnTo>
                <a:lnTo>
                  <a:pt x="2467470" y="850887"/>
                </a:lnTo>
                <a:lnTo>
                  <a:pt x="2467394" y="851077"/>
                </a:lnTo>
                <a:lnTo>
                  <a:pt x="2462326" y="863600"/>
                </a:lnTo>
                <a:lnTo>
                  <a:pt x="2479243" y="863600"/>
                </a:lnTo>
                <a:lnTo>
                  <a:pt x="2479243" y="812800"/>
                </a:lnTo>
                <a:lnTo>
                  <a:pt x="2475014" y="812800"/>
                </a:lnTo>
                <a:lnTo>
                  <a:pt x="2475852" y="800100"/>
                </a:lnTo>
                <a:lnTo>
                  <a:pt x="2482621" y="800100"/>
                </a:lnTo>
                <a:lnTo>
                  <a:pt x="2482621" y="787400"/>
                </a:lnTo>
                <a:lnTo>
                  <a:pt x="2491079" y="800100"/>
                </a:lnTo>
                <a:lnTo>
                  <a:pt x="2491079" y="533400"/>
                </a:lnTo>
                <a:lnTo>
                  <a:pt x="2481770" y="533400"/>
                </a:lnTo>
                <a:lnTo>
                  <a:pt x="2479243" y="520700"/>
                </a:lnTo>
                <a:lnTo>
                  <a:pt x="2491079" y="520700"/>
                </a:lnTo>
                <a:lnTo>
                  <a:pt x="2491930" y="533400"/>
                </a:lnTo>
                <a:lnTo>
                  <a:pt x="2491930" y="381000"/>
                </a:lnTo>
                <a:lnTo>
                  <a:pt x="2487701" y="381000"/>
                </a:lnTo>
                <a:lnTo>
                  <a:pt x="2478621" y="368300"/>
                </a:lnTo>
                <a:lnTo>
                  <a:pt x="2468981" y="368300"/>
                </a:lnTo>
                <a:lnTo>
                  <a:pt x="2464016" y="362254"/>
                </a:lnTo>
                <a:lnTo>
                  <a:pt x="2464016" y="609600"/>
                </a:lnTo>
                <a:lnTo>
                  <a:pt x="2455684" y="609600"/>
                </a:lnTo>
                <a:lnTo>
                  <a:pt x="2457031" y="596900"/>
                </a:lnTo>
                <a:lnTo>
                  <a:pt x="2461869" y="596900"/>
                </a:lnTo>
                <a:lnTo>
                  <a:pt x="2464016" y="609600"/>
                </a:lnTo>
                <a:lnTo>
                  <a:pt x="2464016" y="362254"/>
                </a:lnTo>
                <a:lnTo>
                  <a:pt x="2458555" y="355600"/>
                </a:lnTo>
                <a:lnTo>
                  <a:pt x="2449423" y="355600"/>
                </a:lnTo>
                <a:lnTo>
                  <a:pt x="2445689" y="342900"/>
                </a:lnTo>
                <a:lnTo>
                  <a:pt x="2441168" y="355600"/>
                </a:lnTo>
                <a:lnTo>
                  <a:pt x="2440432" y="355600"/>
                </a:lnTo>
                <a:lnTo>
                  <a:pt x="2433790" y="368300"/>
                </a:lnTo>
                <a:lnTo>
                  <a:pt x="2429332" y="368300"/>
                </a:lnTo>
                <a:lnTo>
                  <a:pt x="2429332" y="800100"/>
                </a:lnTo>
                <a:lnTo>
                  <a:pt x="2425954" y="812800"/>
                </a:lnTo>
                <a:lnTo>
                  <a:pt x="2425103" y="812800"/>
                </a:lnTo>
                <a:lnTo>
                  <a:pt x="2425103" y="800100"/>
                </a:lnTo>
                <a:lnTo>
                  <a:pt x="2429332" y="800100"/>
                </a:lnTo>
                <a:lnTo>
                  <a:pt x="2429332" y="368300"/>
                </a:lnTo>
                <a:lnTo>
                  <a:pt x="2426792" y="368300"/>
                </a:lnTo>
                <a:lnTo>
                  <a:pt x="2426792" y="787400"/>
                </a:lnTo>
                <a:lnTo>
                  <a:pt x="2420874" y="787400"/>
                </a:lnTo>
                <a:lnTo>
                  <a:pt x="2420023" y="774700"/>
                </a:lnTo>
                <a:lnTo>
                  <a:pt x="2425103" y="774700"/>
                </a:lnTo>
                <a:lnTo>
                  <a:pt x="2426792" y="787400"/>
                </a:lnTo>
                <a:lnTo>
                  <a:pt x="2426792" y="368300"/>
                </a:lnTo>
                <a:lnTo>
                  <a:pt x="2422563" y="368300"/>
                </a:lnTo>
                <a:lnTo>
                  <a:pt x="2422563" y="723900"/>
                </a:lnTo>
                <a:lnTo>
                  <a:pt x="2420874" y="728141"/>
                </a:lnTo>
                <a:lnTo>
                  <a:pt x="2420874" y="762000"/>
                </a:lnTo>
                <a:lnTo>
                  <a:pt x="2418753" y="774700"/>
                </a:lnTo>
                <a:lnTo>
                  <a:pt x="2418334" y="772185"/>
                </a:lnTo>
                <a:lnTo>
                  <a:pt x="2418334" y="774700"/>
                </a:lnTo>
                <a:lnTo>
                  <a:pt x="2408669" y="787400"/>
                </a:lnTo>
                <a:lnTo>
                  <a:pt x="2412733" y="774700"/>
                </a:lnTo>
                <a:lnTo>
                  <a:pt x="2418334" y="774700"/>
                </a:lnTo>
                <a:lnTo>
                  <a:pt x="2418334" y="772185"/>
                </a:lnTo>
                <a:lnTo>
                  <a:pt x="2416645" y="762000"/>
                </a:lnTo>
                <a:lnTo>
                  <a:pt x="2420874" y="762000"/>
                </a:lnTo>
                <a:lnTo>
                  <a:pt x="2420874" y="728141"/>
                </a:lnTo>
                <a:lnTo>
                  <a:pt x="2420023" y="730275"/>
                </a:lnTo>
                <a:lnTo>
                  <a:pt x="2420023" y="736511"/>
                </a:lnTo>
                <a:lnTo>
                  <a:pt x="2420023" y="749300"/>
                </a:lnTo>
                <a:lnTo>
                  <a:pt x="2418334" y="749300"/>
                </a:lnTo>
                <a:lnTo>
                  <a:pt x="2409113" y="762000"/>
                </a:lnTo>
                <a:lnTo>
                  <a:pt x="2399093" y="762000"/>
                </a:lnTo>
                <a:lnTo>
                  <a:pt x="2391930" y="774700"/>
                </a:lnTo>
                <a:lnTo>
                  <a:pt x="2391270" y="787400"/>
                </a:lnTo>
                <a:lnTo>
                  <a:pt x="2390419" y="787400"/>
                </a:lnTo>
                <a:lnTo>
                  <a:pt x="2382812" y="774700"/>
                </a:lnTo>
                <a:lnTo>
                  <a:pt x="2377732" y="787400"/>
                </a:lnTo>
                <a:lnTo>
                  <a:pt x="2382266" y="762000"/>
                </a:lnTo>
                <a:lnTo>
                  <a:pt x="2391791" y="749300"/>
                </a:lnTo>
                <a:lnTo>
                  <a:pt x="2404021" y="736625"/>
                </a:lnTo>
                <a:lnTo>
                  <a:pt x="2416645" y="749300"/>
                </a:lnTo>
                <a:lnTo>
                  <a:pt x="2418346" y="736511"/>
                </a:lnTo>
                <a:lnTo>
                  <a:pt x="2420023" y="736511"/>
                </a:lnTo>
                <a:lnTo>
                  <a:pt x="2420023" y="730275"/>
                </a:lnTo>
                <a:lnTo>
                  <a:pt x="2417534" y="736511"/>
                </a:lnTo>
                <a:lnTo>
                  <a:pt x="2415844" y="736511"/>
                </a:lnTo>
                <a:lnTo>
                  <a:pt x="2422563" y="723900"/>
                </a:lnTo>
                <a:lnTo>
                  <a:pt x="2422563" y="368300"/>
                </a:lnTo>
                <a:lnTo>
                  <a:pt x="2414955" y="368300"/>
                </a:lnTo>
                <a:lnTo>
                  <a:pt x="2414955" y="698500"/>
                </a:lnTo>
                <a:lnTo>
                  <a:pt x="2413266" y="711174"/>
                </a:lnTo>
                <a:lnTo>
                  <a:pt x="2410714" y="711174"/>
                </a:lnTo>
                <a:lnTo>
                  <a:pt x="2409875" y="709079"/>
                </a:lnTo>
                <a:lnTo>
                  <a:pt x="2409875" y="711174"/>
                </a:lnTo>
                <a:lnTo>
                  <a:pt x="2408186" y="723900"/>
                </a:lnTo>
                <a:lnTo>
                  <a:pt x="2403957" y="723900"/>
                </a:lnTo>
                <a:lnTo>
                  <a:pt x="2402255" y="711174"/>
                </a:lnTo>
                <a:lnTo>
                  <a:pt x="2409875" y="711174"/>
                </a:lnTo>
                <a:lnTo>
                  <a:pt x="2409875" y="709079"/>
                </a:lnTo>
                <a:lnTo>
                  <a:pt x="2405646" y="698500"/>
                </a:lnTo>
                <a:lnTo>
                  <a:pt x="2395397" y="698500"/>
                </a:lnTo>
                <a:lnTo>
                  <a:pt x="2401201" y="685800"/>
                </a:lnTo>
                <a:lnTo>
                  <a:pt x="2411565" y="685800"/>
                </a:lnTo>
                <a:lnTo>
                  <a:pt x="2407335" y="698500"/>
                </a:lnTo>
                <a:lnTo>
                  <a:pt x="2414955" y="698500"/>
                </a:lnTo>
                <a:lnTo>
                  <a:pt x="2414955" y="368300"/>
                </a:lnTo>
                <a:lnTo>
                  <a:pt x="2413266" y="368300"/>
                </a:lnTo>
                <a:lnTo>
                  <a:pt x="2413266" y="584200"/>
                </a:lnTo>
                <a:lnTo>
                  <a:pt x="2412860" y="584200"/>
                </a:lnTo>
                <a:lnTo>
                  <a:pt x="2411780" y="596900"/>
                </a:lnTo>
                <a:lnTo>
                  <a:pt x="2412288" y="596900"/>
                </a:lnTo>
                <a:lnTo>
                  <a:pt x="2410726" y="609600"/>
                </a:lnTo>
                <a:lnTo>
                  <a:pt x="2401176" y="596900"/>
                </a:lnTo>
                <a:lnTo>
                  <a:pt x="2397188" y="596900"/>
                </a:lnTo>
                <a:lnTo>
                  <a:pt x="2397633" y="584200"/>
                </a:lnTo>
                <a:lnTo>
                  <a:pt x="2401417" y="571500"/>
                </a:lnTo>
                <a:lnTo>
                  <a:pt x="2410726" y="571500"/>
                </a:lnTo>
                <a:lnTo>
                  <a:pt x="2413266" y="584200"/>
                </a:lnTo>
                <a:lnTo>
                  <a:pt x="2413266" y="368300"/>
                </a:lnTo>
                <a:lnTo>
                  <a:pt x="2402268" y="368300"/>
                </a:lnTo>
                <a:lnTo>
                  <a:pt x="2411222" y="355600"/>
                </a:lnTo>
                <a:lnTo>
                  <a:pt x="2407335" y="355600"/>
                </a:lnTo>
                <a:lnTo>
                  <a:pt x="2406345" y="342900"/>
                </a:lnTo>
                <a:lnTo>
                  <a:pt x="2405418" y="330200"/>
                </a:lnTo>
                <a:lnTo>
                  <a:pt x="2401417" y="330200"/>
                </a:lnTo>
                <a:lnTo>
                  <a:pt x="2402268" y="317474"/>
                </a:lnTo>
                <a:lnTo>
                  <a:pt x="2391270" y="317474"/>
                </a:lnTo>
                <a:lnTo>
                  <a:pt x="2391270" y="698500"/>
                </a:lnTo>
                <a:lnTo>
                  <a:pt x="2387473" y="711174"/>
                </a:lnTo>
                <a:lnTo>
                  <a:pt x="2388730" y="698500"/>
                </a:lnTo>
                <a:lnTo>
                  <a:pt x="2386203" y="711174"/>
                </a:lnTo>
                <a:lnTo>
                  <a:pt x="2377287" y="711174"/>
                </a:lnTo>
                <a:lnTo>
                  <a:pt x="2377287" y="965200"/>
                </a:lnTo>
                <a:lnTo>
                  <a:pt x="2374989" y="977900"/>
                </a:lnTo>
                <a:lnTo>
                  <a:pt x="2371814" y="977900"/>
                </a:lnTo>
                <a:lnTo>
                  <a:pt x="2371814" y="965200"/>
                </a:lnTo>
                <a:lnTo>
                  <a:pt x="2377287" y="965200"/>
                </a:lnTo>
                <a:lnTo>
                  <a:pt x="2377287" y="711174"/>
                </a:lnTo>
                <a:lnTo>
                  <a:pt x="2375204" y="711174"/>
                </a:lnTo>
                <a:lnTo>
                  <a:pt x="2372652" y="711174"/>
                </a:lnTo>
                <a:lnTo>
                  <a:pt x="2371814" y="698500"/>
                </a:lnTo>
                <a:lnTo>
                  <a:pt x="2373503" y="685800"/>
                </a:lnTo>
                <a:lnTo>
                  <a:pt x="2374354" y="685800"/>
                </a:lnTo>
                <a:lnTo>
                  <a:pt x="2372664" y="698500"/>
                </a:lnTo>
                <a:lnTo>
                  <a:pt x="2371814" y="698500"/>
                </a:lnTo>
                <a:lnTo>
                  <a:pt x="2375204" y="711174"/>
                </a:lnTo>
                <a:lnTo>
                  <a:pt x="2379421" y="698500"/>
                </a:lnTo>
                <a:lnTo>
                  <a:pt x="2388730" y="698500"/>
                </a:lnTo>
                <a:lnTo>
                  <a:pt x="2391270" y="698500"/>
                </a:lnTo>
                <a:lnTo>
                  <a:pt x="2391270" y="317474"/>
                </a:lnTo>
                <a:lnTo>
                  <a:pt x="2381961" y="317474"/>
                </a:lnTo>
                <a:lnTo>
                  <a:pt x="2381961" y="609600"/>
                </a:lnTo>
                <a:lnTo>
                  <a:pt x="2369274" y="609600"/>
                </a:lnTo>
                <a:lnTo>
                  <a:pt x="2369274" y="596900"/>
                </a:lnTo>
                <a:lnTo>
                  <a:pt x="2381961" y="609600"/>
                </a:lnTo>
                <a:lnTo>
                  <a:pt x="2381961" y="317474"/>
                </a:lnTo>
                <a:lnTo>
                  <a:pt x="2376894" y="317474"/>
                </a:lnTo>
                <a:lnTo>
                  <a:pt x="2380284" y="304800"/>
                </a:lnTo>
                <a:lnTo>
                  <a:pt x="2356015" y="304800"/>
                </a:lnTo>
                <a:lnTo>
                  <a:pt x="2356015" y="1155700"/>
                </a:lnTo>
                <a:lnTo>
                  <a:pt x="2355418" y="1168400"/>
                </a:lnTo>
                <a:lnTo>
                  <a:pt x="2352446" y="1168400"/>
                </a:lnTo>
                <a:lnTo>
                  <a:pt x="2350668" y="1155700"/>
                </a:lnTo>
                <a:lnTo>
                  <a:pt x="2356015" y="1155700"/>
                </a:lnTo>
                <a:lnTo>
                  <a:pt x="2356015" y="304800"/>
                </a:lnTo>
                <a:lnTo>
                  <a:pt x="2354897" y="304800"/>
                </a:lnTo>
                <a:lnTo>
                  <a:pt x="2351506" y="292100"/>
                </a:lnTo>
                <a:lnTo>
                  <a:pt x="2350668" y="304800"/>
                </a:lnTo>
                <a:lnTo>
                  <a:pt x="2348128" y="304800"/>
                </a:lnTo>
                <a:lnTo>
                  <a:pt x="2348128" y="673100"/>
                </a:lnTo>
                <a:lnTo>
                  <a:pt x="2348128" y="1092200"/>
                </a:lnTo>
                <a:lnTo>
                  <a:pt x="2348128" y="1104900"/>
                </a:lnTo>
                <a:lnTo>
                  <a:pt x="2342210" y="1104900"/>
                </a:lnTo>
                <a:lnTo>
                  <a:pt x="2342210" y="1092200"/>
                </a:lnTo>
                <a:lnTo>
                  <a:pt x="2348128" y="1092200"/>
                </a:lnTo>
                <a:lnTo>
                  <a:pt x="2348128" y="673100"/>
                </a:lnTo>
                <a:lnTo>
                  <a:pt x="2341435" y="673100"/>
                </a:lnTo>
                <a:lnTo>
                  <a:pt x="2341435" y="723900"/>
                </a:lnTo>
                <a:lnTo>
                  <a:pt x="2336838" y="723900"/>
                </a:lnTo>
                <a:lnTo>
                  <a:pt x="2338806" y="736511"/>
                </a:lnTo>
                <a:lnTo>
                  <a:pt x="2330983" y="736511"/>
                </a:lnTo>
                <a:lnTo>
                  <a:pt x="2329065" y="723900"/>
                </a:lnTo>
                <a:lnTo>
                  <a:pt x="2329523" y="711174"/>
                </a:lnTo>
                <a:lnTo>
                  <a:pt x="2341359" y="711174"/>
                </a:lnTo>
                <a:lnTo>
                  <a:pt x="2341435" y="723900"/>
                </a:lnTo>
                <a:lnTo>
                  <a:pt x="2341435" y="673100"/>
                </a:lnTo>
                <a:lnTo>
                  <a:pt x="2333714" y="673100"/>
                </a:lnTo>
                <a:lnTo>
                  <a:pt x="2328672" y="678129"/>
                </a:lnTo>
                <a:lnTo>
                  <a:pt x="2328672" y="1384300"/>
                </a:lnTo>
                <a:lnTo>
                  <a:pt x="2320213" y="1384300"/>
                </a:lnTo>
                <a:lnTo>
                  <a:pt x="2322753" y="1371600"/>
                </a:lnTo>
                <a:lnTo>
                  <a:pt x="2327833" y="1371600"/>
                </a:lnTo>
                <a:lnTo>
                  <a:pt x="2328672" y="1384300"/>
                </a:lnTo>
                <a:lnTo>
                  <a:pt x="2328672" y="678129"/>
                </a:lnTo>
                <a:lnTo>
                  <a:pt x="2320950" y="685800"/>
                </a:lnTo>
                <a:lnTo>
                  <a:pt x="2310066" y="685800"/>
                </a:lnTo>
                <a:lnTo>
                  <a:pt x="2310066" y="1003300"/>
                </a:lnTo>
                <a:lnTo>
                  <a:pt x="2310066" y="1016000"/>
                </a:lnTo>
                <a:lnTo>
                  <a:pt x="2303297" y="1016000"/>
                </a:lnTo>
                <a:lnTo>
                  <a:pt x="2299919" y="1003300"/>
                </a:lnTo>
                <a:lnTo>
                  <a:pt x="2310066" y="1003300"/>
                </a:lnTo>
                <a:lnTo>
                  <a:pt x="2310066" y="685800"/>
                </a:lnTo>
                <a:lnTo>
                  <a:pt x="2300757" y="685800"/>
                </a:lnTo>
                <a:lnTo>
                  <a:pt x="2303297" y="698500"/>
                </a:lnTo>
                <a:lnTo>
                  <a:pt x="2304986" y="711174"/>
                </a:lnTo>
                <a:lnTo>
                  <a:pt x="2302332" y="711174"/>
                </a:lnTo>
                <a:lnTo>
                  <a:pt x="2296312" y="698500"/>
                </a:lnTo>
                <a:lnTo>
                  <a:pt x="2293150" y="693077"/>
                </a:lnTo>
                <a:lnTo>
                  <a:pt x="2293150" y="965200"/>
                </a:lnTo>
                <a:lnTo>
                  <a:pt x="2293150" y="977900"/>
                </a:lnTo>
                <a:lnTo>
                  <a:pt x="2288921" y="990600"/>
                </a:lnTo>
                <a:lnTo>
                  <a:pt x="2288921" y="1625600"/>
                </a:lnTo>
                <a:lnTo>
                  <a:pt x="2279586" y="1663687"/>
                </a:lnTo>
                <a:lnTo>
                  <a:pt x="2265756" y="1663687"/>
                </a:lnTo>
                <a:lnTo>
                  <a:pt x="2253704" y="1651000"/>
                </a:lnTo>
                <a:lnTo>
                  <a:pt x="2249449" y="1638300"/>
                </a:lnTo>
                <a:lnTo>
                  <a:pt x="2259139" y="1625600"/>
                </a:lnTo>
                <a:lnTo>
                  <a:pt x="2288921" y="1625600"/>
                </a:lnTo>
                <a:lnTo>
                  <a:pt x="2288921" y="990600"/>
                </a:lnTo>
                <a:lnTo>
                  <a:pt x="2282152" y="990600"/>
                </a:lnTo>
                <a:lnTo>
                  <a:pt x="2282152" y="1231900"/>
                </a:lnTo>
                <a:lnTo>
                  <a:pt x="2277973" y="1231900"/>
                </a:lnTo>
                <a:lnTo>
                  <a:pt x="2274747" y="1244600"/>
                </a:lnTo>
                <a:lnTo>
                  <a:pt x="2273109" y="1244600"/>
                </a:lnTo>
                <a:lnTo>
                  <a:pt x="2273693" y="1257300"/>
                </a:lnTo>
                <a:lnTo>
                  <a:pt x="2270302" y="1257300"/>
                </a:lnTo>
                <a:lnTo>
                  <a:pt x="2266073" y="1270000"/>
                </a:lnTo>
                <a:lnTo>
                  <a:pt x="2264384" y="1270000"/>
                </a:lnTo>
                <a:lnTo>
                  <a:pt x="2258466" y="1282700"/>
                </a:lnTo>
                <a:lnTo>
                  <a:pt x="2252522" y="1270000"/>
                </a:lnTo>
                <a:lnTo>
                  <a:pt x="2246579" y="1270000"/>
                </a:lnTo>
                <a:lnTo>
                  <a:pt x="2250960" y="1244600"/>
                </a:lnTo>
                <a:lnTo>
                  <a:pt x="2265007" y="1219200"/>
                </a:lnTo>
                <a:lnTo>
                  <a:pt x="2282152" y="1231900"/>
                </a:lnTo>
                <a:lnTo>
                  <a:pt x="2282152" y="990600"/>
                </a:lnTo>
                <a:lnTo>
                  <a:pt x="2278773" y="990600"/>
                </a:lnTo>
                <a:lnTo>
                  <a:pt x="2277922" y="977900"/>
                </a:lnTo>
                <a:lnTo>
                  <a:pt x="2283002" y="965200"/>
                </a:lnTo>
                <a:lnTo>
                  <a:pt x="2293150" y="965200"/>
                </a:lnTo>
                <a:lnTo>
                  <a:pt x="2293150" y="693077"/>
                </a:lnTo>
                <a:lnTo>
                  <a:pt x="2288921" y="685800"/>
                </a:lnTo>
                <a:lnTo>
                  <a:pt x="2298522" y="685800"/>
                </a:lnTo>
                <a:lnTo>
                  <a:pt x="2315667" y="660400"/>
                </a:lnTo>
                <a:lnTo>
                  <a:pt x="2334234" y="660400"/>
                </a:lnTo>
                <a:lnTo>
                  <a:pt x="2348128" y="673100"/>
                </a:lnTo>
                <a:lnTo>
                  <a:pt x="2348128" y="304800"/>
                </a:lnTo>
                <a:lnTo>
                  <a:pt x="2334374" y="304800"/>
                </a:lnTo>
                <a:lnTo>
                  <a:pt x="2330577" y="292100"/>
                </a:lnTo>
                <a:lnTo>
                  <a:pt x="2334704" y="279400"/>
                </a:lnTo>
                <a:lnTo>
                  <a:pt x="2343899" y="279400"/>
                </a:lnTo>
                <a:lnTo>
                  <a:pt x="2344750" y="266700"/>
                </a:lnTo>
                <a:lnTo>
                  <a:pt x="2356586" y="279400"/>
                </a:lnTo>
                <a:lnTo>
                  <a:pt x="2358275" y="266700"/>
                </a:lnTo>
                <a:lnTo>
                  <a:pt x="2361666" y="266700"/>
                </a:lnTo>
                <a:lnTo>
                  <a:pt x="2361679" y="266395"/>
                </a:lnTo>
                <a:lnTo>
                  <a:pt x="2362504" y="254000"/>
                </a:lnTo>
                <a:lnTo>
                  <a:pt x="2372652" y="254000"/>
                </a:lnTo>
                <a:lnTo>
                  <a:pt x="2366734" y="241300"/>
                </a:lnTo>
                <a:lnTo>
                  <a:pt x="2356586" y="254000"/>
                </a:lnTo>
                <a:lnTo>
                  <a:pt x="2354808" y="241300"/>
                </a:lnTo>
                <a:lnTo>
                  <a:pt x="2350566" y="228600"/>
                </a:lnTo>
                <a:lnTo>
                  <a:pt x="2347430" y="215900"/>
                </a:lnTo>
                <a:lnTo>
                  <a:pt x="2348979" y="203200"/>
                </a:lnTo>
                <a:lnTo>
                  <a:pt x="2324900" y="203200"/>
                </a:lnTo>
                <a:lnTo>
                  <a:pt x="2326144" y="190474"/>
                </a:lnTo>
                <a:lnTo>
                  <a:pt x="2327186" y="190474"/>
                </a:lnTo>
                <a:lnTo>
                  <a:pt x="2327249" y="190004"/>
                </a:lnTo>
                <a:lnTo>
                  <a:pt x="2328773" y="177800"/>
                </a:lnTo>
                <a:lnTo>
                  <a:pt x="2339670" y="177800"/>
                </a:lnTo>
                <a:lnTo>
                  <a:pt x="2335276" y="165087"/>
                </a:lnTo>
                <a:lnTo>
                  <a:pt x="2331847" y="165087"/>
                </a:lnTo>
                <a:lnTo>
                  <a:pt x="2331821" y="164833"/>
                </a:lnTo>
                <a:lnTo>
                  <a:pt x="2330627" y="152400"/>
                </a:lnTo>
                <a:lnTo>
                  <a:pt x="2359977" y="152400"/>
                </a:lnTo>
                <a:lnTo>
                  <a:pt x="2352179" y="139700"/>
                </a:lnTo>
                <a:lnTo>
                  <a:pt x="2350249" y="127000"/>
                </a:lnTo>
                <a:lnTo>
                  <a:pt x="2349284" y="127000"/>
                </a:lnTo>
                <a:lnTo>
                  <a:pt x="2348319" y="114300"/>
                </a:lnTo>
                <a:lnTo>
                  <a:pt x="2357437" y="114300"/>
                </a:lnTo>
                <a:lnTo>
                  <a:pt x="2343899" y="101600"/>
                </a:lnTo>
                <a:lnTo>
                  <a:pt x="2359126" y="101600"/>
                </a:lnTo>
                <a:lnTo>
                  <a:pt x="2357018" y="88900"/>
                </a:lnTo>
                <a:lnTo>
                  <a:pt x="2351506" y="88900"/>
                </a:lnTo>
                <a:lnTo>
                  <a:pt x="2343302" y="88900"/>
                </a:lnTo>
                <a:lnTo>
                  <a:pt x="2346439" y="76200"/>
                </a:lnTo>
                <a:lnTo>
                  <a:pt x="2349817" y="76200"/>
                </a:lnTo>
                <a:lnTo>
                  <a:pt x="2351506" y="88900"/>
                </a:lnTo>
                <a:lnTo>
                  <a:pt x="2354580" y="76200"/>
                </a:lnTo>
                <a:lnTo>
                  <a:pt x="2353843" y="50800"/>
                </a:lnTo>
                <a:lnTo>
                  <a:pt x="2353411" y="38100"/>
                </a:lnTo>
                <a:lnTo>
                  <a:pt x="2357437" y="25400"/>
                </a:lnTo>
                <a:lnTo>
                  <a:pt x="2368854" y="25400"/>
                </a:lnTo>
                <a:lnTo>
                  <a:pt x="2370048" y="38100"/>
                </a:lnTo>
                <a:lnTo>
                  <a:pt x="2377732" y="38100"/>
                </a:lnTo>
                <a:lnTo>
                  <a:pt x="2377148" y="25400"/>
                </a:lnTo>
                <a:lnTo>
                  <a:pt x="2375624" y="12700"/>
                </a:lnTo>
                <a:lnTo>
                  <a:pt x="2373452" y="0"/>
                </a:lnTo>
                <a:lnTo>
                  <a:pt x="2338819" y="0"/>
                </a:lnTo>
                <a:lnTo>
                  <a:pt x="2338819" y="114300"/>
                </a:lnTo>
                <a:lnTo>
                  <a:pt x="2331897" y="101600"/>
                </a:lnTo>
                <a:lnTo>
                  <a:pt x="2326932" y="101600"/>
                </a:lnTo>
                <a:lnTo>
                  <a:pt x="2329523" y="88900"/>
                </a:lnTo>
                <a:lnTo>
                  <a:pt x="2337981" y="88900"/>
                </a:lnTo>
                <a:lnTo>
                  <a:pt x="2337981" y="101600"/>
                </a:lnTo>
                <a:lnTo>
                  <a:pt x="2338819" y="114300"/>
                </a:lnTo>
                <a:lnTo>
                  <a:pt x="2338819" y="0"/>
                </a:lnTo>
                <a:lnTo>
                  <a:pt x="2284692" y="0"/>
                </a:lnTo>
                <a:lnTo>
                  <a:pt x="2284692" y="800100"/>
                </a:lnTo>
                <a:lnTo>
                  <a:pt x="2279612" y="800100"/>
                </a:lnTo>
                <a:lnTo>
                  <a:pt x="2281758" y="787400"/>
                </a:lnTo>
                <a:lnTo>
                  <a:pt x="2284692" y="800100"/>
                </a:lnTo>
                <a:lnTo>
                  <a:pt x="2284692" y="0"/>
                </a:lnTo>
                <a:lnTo>
                  <a:pt x="2283002" y="0"/>
                </a:lnTo>
                <a:lnTo>
                  <a:pt x="2283002" y="457200"/>
                </a:lnTo>
                <a:lnTo>
                  <a:pt x="2280526" y="469900"/>
                </a:lnTo>
                <a:lnTo>
                  <a:pt x="2269464" y="469900"/>
                </a:lnTo>
                <a:lnTo>
                  <a:pt x="2269464" y="876300"/>
                </a:lnTo>
                <a:lnTo>
                  <a:pt x="2267775" y="876300"/>
                </a:lnTo>
                <a:lnTo>
                  <a:pt x="2266924" y="863600"/>
                </a:lnTo>
                <a:lnTo>
                  <a:pt x="2269464" y="876300"/>
                </a:lnTo>
                <a:lnTo>
                  <a:pt x="2269464" y="469900"/>
                </a:lnTo>
                <a:lnTo>
                  <a:pt x="2261844" y="469900"/>
                </a:lnTo>
                <a:lnTo>
                  <a:pt x="2261844" y="1016000"/>
                </a:lnTo>
                <a:lnTo>
                  <a:pt x="2261006" y="1028700"/>
                </a:lnTo>
                <a:lnTo>
                  <a:pt x="2250859" y="1028700"/>
                </a:lnTo>
                <a:lnTo>
                  <a:pt x="2255088" y="1016000"/>
                </a:lnTo>
                <a:lnTo>
                  <a:pt x="2261844" y="1016000"/>
                </a:lnTo>
                <a:lnTo>
                  <a:pt x="2261844" y="469900"/>
                </a:lnTo>
                <a:lnTo>
                  <a:pt x="2251697" y="469900"/>
                </a:lnTo>
                <a:lnTo>
                  <a:pt x="2257615" y="482600"/>
                </a:lnTo>
                <a:lnTo>
                  <a:pt x="2256777" y="482600"/>
                </a:lnTo>
                <a:lnTo>
                  <a:pt x="2256777" y="850887"/>
                </a:lnTo>
                <a:lnTo>
                  <a:pt x="2256777" y="863600"/>
                </a:lnTo>
                <a:lnTo>
                  <a:pt x="2246630" y="863600"/>
                </a:lnTo>
                <a:lnTo>
                  <a:pt x="2247481" y="850887"/>
                </a:lnTo>
                <a:lnTo>
                  <a:pt x="2256777" y="850887"/>
                </a:lnTo>
                <a:lnTo>
                  <a:pt x="2256777" y="482600"/>
                </a:lnTo>
                <a:lnTo>
                  <a:pt x="2243505" y="482600"/>
                </a:lnTo>
                <a:lnTo>
                  <a:pt x="2245068" y="469900"/>
                </a:lnTo>
                <a:lnTo>
                  <a:pt x="2246630" y="457200"/>
                </a:lnTo>
                <a:lnTo>
                  <a:pt x="2283002" y="457200"/>
                </a:lnTo>
                <a:lnTo>
                  <a:pt x="2283002" y="0"/>
                </a:lnTo>
                <a:lnTo>
                  <a:pt x="2242401" y="0"/>
                </a:lnTo>
                <a:lnTo>
                  <a:pt x="2242401" y="863600"/>
                </a:lnTo>
                <a:lnTo>
                  <a:pt x="2238171" y="876300"/>
                </a:lnTo>
                <a:lnTo>
                  <a:pt x="2234781" y="889000"/>
                </a:lnTo>
                <a:lnTo>
                  <a:pt x="2229701" y="876300"/>
                </a:lnTo>
                <a:lnTo>
                  <a:pt x="2228862" y="863600"/>
                </a:lnTo>
                <a:lnTo>
                  <a:pt x="2242401" y="863600"/>
                </a:lnTo>
                <a:lnTo>
                  <a:pt x="2242401" y="0"/>
                </a:lnTo>
                <a:lnTo>
                  <a:pt x="2239010" y="0"/>
                </a:lnTo>
                <a:lnTo>
                  <a:pt x="2239010" y="203200"/>
                </a:lnTo>
                <a:lnTo>
                  <a:pt x="2239010" y="215900"/>
                </a:lnTo>
                <a:lnTo>
                  <a:pt x="2228862" y="215900"/>
                </a:lnTo>
                <a:lnTo>
                  <a:pt x="2224633" y="203200"/>
                </a:lnTo>
                <a:lnTo>
                  <a:pt x="2239010" y="203200"/>
                </a:lnTo>
                <a:lnTo>
                  <a:pt x="2239010" y="0"/>
                </a:lnTo>
                <a:lnTo>
                  <a:pt x="2227173" y="0"/>
                </a:lnTo>
                <a:lnTo>
                  <a:pt x="2227173" y="127000"/>
                </a:lnTo>
                <a:lnTo>
                  <a:pt x="2216607" y="139700"/>
                </a:lnTo>
                <a:lnTo>
                  <a:pt x="2214486" y="139700"/>
                </a:lnTo>
                <a:lnTo>
                  <a:pt x="2214486" y="863600"/>
                </a:lnTo>
                <a:lnTo>
                  <a:pt x="2214486" y="876300"/>
                </a:lnTo>
                <a:lnTo>
                  <a:pt x="2208555" y="876300"/>
                </a:lnTo>
                <a:lnTo>
                  <a:pt x="2208555" y="1549400"/>
                </a:lnTo>
                <a:lnTo>
                  <a:pt x="2177046" y="1549400"/>
                </a:lnTo>
                <a:lnTo>
                  <a:pt x="2173859" y="1562100"/>
                </a:lnTo>
                <a:lnTo>
                  <a:pt x="2175573" y="1562100"/>
                </a:lnTo>
                <a:lnTo>
                  <a:pt x="2176005" y="1574800"/>
                </a:lnTo>
                <a:lnTo>
                  <a:pt x="2179739" y="1574800"/>
                </a:lnTo>
                <a:lnTo>
                  <a:pt x="2180640" y="1587500"/>
                </a:lnTo>
                <a:lnTo>
                  <a:pt x="2193760" y="1587500"/>
                </a:lnTo>
                <a:lnTo>
                  <a:pt x="2197773" y="1600200"/>
                </a:lnTo>
                <a:lnTo>
                  <a:pt x="2193226" y="1600200"/>
                </a:lnTo>
                <a:lnTo>
                  <a:pt x="2188514" y="1612900"/>
                </a:lnTo>
                <a:lnTo>
                  <a:pt x="2186571" y="1612900"/>
                </a:lnTo>
                <a:lnTo>
                  <a:pt x="2193340" y="1625600"/>
                </a:lnTo>
                <a:lnTo>
                  <a:pt x="2185505" y="1625600"/>
                </a:lnTo>
                <a:lnTo>
                  <a:pt x="2186775" y="1638300"/>
                </a:lnTo>
                <a:lnTo>
                  <a:pt x="2189632" y="1638300"/>
                </a:lnTo>
                <a:lnTo>
                  <a:pt x="2195030" y="1651000"/>
                </a:lnTo>
                <a:lnTo>
                  <a:pt x="2197570" y="1651000"/>
                </a:lnTo>
                <a:lnTo>
                  <a:pt x="2196719" y="1663687"/>
                </a:lnTo>
                <a:lnTo>
                  <a:pt x="2189975" y="1663687"/>
                </a:lnTo>
                <a:lnTo>
                  <a:pt x="2184031" y="1676400"/>
                </a:lnTo>
                <a:lnTo>
                  <a:pt x="2181491" y="1676400"/>
                </a:lnTo>
                <a:lnTo>
                  <a:pt x="2184870" y="1689100"/>
                </a:lnTo>
                <a:lnTo>
                  <a:pt x="2183180" y="1689100"/>
                </a:lnTo>
                <a:lnTo>
                  <a:pt x="2178113" y="1676400"/>
                </a:lnTo>
                <a:lnTo>
                  <a:pt x="2169655" y="1676400"/>
                </a:lnTo>
                <a:lnTo>
                  <a:pt x="2173884" y="1689100"/>
                </a:lnTo>
                <a:lnTo>
                  <a:pt x="2165693" y="1676400"/>
                </a:lnTo>
                <a:lnTo>
                  <a:pt x="2159495" y="1676400"/>
                </a:lnTo>
                <a:lnTo>
                  <a:pt x="2160155" y="1689100"/>
                </a:lnTo>
                <a:lnTo>
                  <a:pt x="2159495" y="1689100"/>
                </a:lnTo>
                <a:lnTo>
                  <a:pt x="2161197" y="1701800"/>
                </a:lnTo>
                <a:lnTo>
                  <a:pt x="2153577" y="1701800"/>
                </a:lnTo>
                <a:lnTo>
                  <a:pt x="2150986" y="1682381"/>
                </a:lnTo>
                <a:lnTo>
                  <a:pt x="2141931" y="1682381"/>
                </a:lnTo>
                <a:lnTo>
                  <a:pt x="2140254" y="1689100"/>
                </a:lnTo>
                <a:lnTo>
                  <a:pt x="2138349" y="1689100"/>
                </a:lnTo>
                <a:lnTo>
                  <a:pt x="2141931" y="1682381"/>
                </a:lnTo>
                <a:lnTo>
                  <a:pt x="2143429" y="1676400"/>
                </a:lnTo>
                <a:lnTo>
                  <a:pt x="2133943" y="1676400"/>
                </a:lnTo>
                <a:lnTo>
                  <a:pt x="2129028" y="1663687"/>
                </a:lnTo>
                <a:lnTo>
                  <a:pt x="2114677" y="1663687"/>
                </a:lnTo>
                <a:lnTo>
                  <a:pt x="2118893" y="1651000"/>
                </a:lnTo>
                <a:lnTo>
                  <a:pt x="2114664" y="1651000"/>
                </a:lnTo>
                <a:lnTo>
                  <a:pt x="2118055" y="1638300"/>
                </a:lnTo>
                <a:lnTo>
                  <a:pt x="2107895" y="1638300"/>
                </a:lnTo>
                <a:lnTo>
                  <a:pt x="2107920" y="1638033"/>
                </a:lnTo>
                <a:lnTo>
                  <a:pt x="2108746" y="1625600"/>
                </a:lnTo>
                <a:lnTo>
                  <a:pt x="2106206" y="1625600"/>
                </a:lnTo>
                <a:lnTo>
                  <a:pt x="2096909" y="1638300"/>
                </a:lnTo>
                <a:lnTo>
                  <a:pt x="2096884" y="1638033"/>
                </a:lnTo>
                <a:lnTo>
                  <a:pt x="2095690" y="1625600"/>
                </a:lnTo>
                <a:lnTo>
                  <a:pt x="2080856" y="1625600"/>
                </a:lnTo>
                <a:lnTo>
                  <a:pt x="2079358" y="1612900"/>
                </a:lnTo>
                <a:lnTo>
                  <a:pt x="2077135" y="1612900"/>
                </a:lnTo>
                <a:lnTo>
                  <a:pt x="2078088" y="1600200"/>
                </a:lnTo>
                <a:lnTo>
                  <a:pt x="2068995" y="1600200"/>
                </a:lnTo>
                <a:lnTo>
                  <a:pt x="2078291" y="1587500"/>
                </a:lnTo>
                <a:lnTo>
                  <a:pt x="2068995" y="1587500"/>
                </a:lnTo>
                <a:lnTo>
                  <a:pt x="2058835" y="1600200"/>
                </a:lnTo>
                <a:lnTo>
                  <a:pt x="2063419" y="1587500"/>
                </a:lnTo>
                <a:lnTo>
                  <a:pt x="2063064" y="1574800"/>
                </a:lnTo>
                <a:lnTo>
                  <a:pt x="2057996" y="1574800"/>
                </a:lnTo>
                <a:lnTo>
                  <a:pt x="2044687" y="1562100"/>
                </a:lnTo>
                <a:lnTo>
                  <a:pt x="2032723" y="1562100"/>
                </a:lnTo>
                <a:lnTo>
                  <a:pt x="2022195" y="1549400"/>
                </a:lnTo>
                <a:lnTo>
                  <a:pt x="2032685" y="1549400"/>
                </a:lnTo>
                <a:lnTo>
                  <a:pt x="2020671" y="1536700"/>
                </a:lnTo>
                <a:lnTo>
                  <a:pt x="2011032" y="1536700"/>
                </a:lnTo>
                <a:lnTo>
                  <a:pt x="2006396" y="1524000"/>
                </a:lnTo>
                <a:lnTo>
                  <a:pt x="2012632" y="1524000"/>
                </a:lnTo>
                <a:lnTo>
                  <a:pt x="2008301" y="1511300"/>
                </a:lnTo>
                <a:lnTo>
                  <a:pt x="2003653" y="1498600"/>
                </a:lnTo>
                <a:lnTo>
                  <a:pt x="1984514" y="1498600"/>
                </a:lnTo>
                <a:lnTo>
                  <a:pt x="1972348" y="1511300"/>
                </a:lnTo>
                <a:lnTo>
                  <a:pt x="1953107" y="1511300"/>
                </a:lnTo>
                <a:lnTo>
                  <a:pt x="1966963" y="1498600"/>
                </a:lnTo>
                <a:lnTo>
                  <a:pt x="1975942" y="1498600"/>
                </a:lnTo>
                <a:lnTo>
                  <a:pt x="1994560" y="1485900"/>
                </a:lnTo>
                <a:lnTo>
                  <a:pt x="1985251" y="1485900"/>
                </a:lnTo>
                <a:lnTo>
                  <a:pt x="1993709" y="1473200"/>
                </a:lnTo>
                <a:lnTo>
                  <a:pt x="1973402" y="1473200"/>
                </a:lnTo>
                <a:lnTo>
                  <a:pt x="1969173" y="1473200"/>
                </a:lnTo>
                <a:lnTo>
                  <a:pt x="1970481" y="1460500"/>
                </a:lnTo>
                <a:lnTo>
                  <a:pt x="1955330" y="1460500"/>
                </a:lnTo>
                <a:lnTo>
                  <a:pt x="1946884" y="1447800"/>
                </a:lnTo>
                <a:lnTo>
                  <a:pt x="1959343" y="1447800"/>
                </a:lnTo>
                <a:lnTo>
                  <a:pt x="1961553" y="1435100"/>
                </a:lnTo>
                <a:lnTo>
                  <a:pt x="1970024" y="1435100"/>
                </a:lnTo>
                <a:lnTo>
                  <a:pt x="1962416" y="1422400"/>
                </a:lnTo>
                <a:lnTo>
                  <a:pt x="1953958" y="1435100"/>
                </a:lnTo>
                <a:lnTo>
                  <a:pt x="1952256" y="1422400"/>
                </a:lnTo>
                <a:lnTo>
                  <a:pt x="1910816" y="1422400"/>
                </a:lnTo>
                <a:lnTo>
                  <a:pt x="1914194" y="1409700"/>
                </a:lnTo>
                <a:lnTo>
                  <a:pt x="1920062" y="1409700"/>
                </a:lnTo>
                <a:lnTo>
                  <a:pt x="1927517" y="1397000"/>
                </a:lnTo>
                <a:lnTo>
                  <a:pt x="1916734" y="1397000"/>
                </a:lnTo>
                <a:lnTo>
                  <a:pt x="1921814" y="1384300"/>
                </a:lnTo>
                <a:lnTo>
                  <a:pt x="1915045" y="1397000"/>
                </a:lnTo>
                <a:lnTo>
                  <a:pt x="1918423" y="1384300"/>
                </a:lnTo>
                <a:lnTo>
                  <a:pt x="1917319" y="1371600"/>
                </a:lnTo>
                <a:lnTo>
                  <a:pt x="1908429" y="1371600"/>
                </a:lnTo>
                <a:lnTo>
                  <a:pt x="1908276" y="1358900"/>
                </a:lnTo>
                <a:lnTo>
                  <a:pt x="1917433" y="1346200"/>
                </a:lnTo>
                <a:lnTo>
                  <a:pt x="1912823" y="1346200"/>
                </a:lnTo>
                <a:lnTo>
                  <a:pt x="1906587" y="1336852"/>
                </a:lnTo>
                <a:lnTo>
                  <a:pt x="1906587" y="1549400"/>
                </a:lnTo>
                <a:lnTo>
                  <a:pt x="1898129" y="1549400"/>
                </a:lnTo>
                <a:lnTo>
                  <a:pt x="1899818" y="1536700"/>
                </a:lnTo>
                <a:lnTo>
                  <a:pt x="1905736" y="1536700"/>
                </a:lnTo>
                <a:lnTo>
                  <a:pt x="1906587" y="1549400"/>
                </a:lnTo>
                <a:lnTo>
                  <a:pt x="1906587" y="1336852"/>
                </a:lnTo>
                <a:lnTo>
                  <a:pt x="1904352" y="1333500"/>
                </a:lnTo>
                <a:lnTo>
                  <a:pt x="1901507" y="1320800"/>
                </a:lnTo>
                <a:lnTo>
                  <a:pt x="1899818" y="1320800"/>
                </a:lnTo>
                <a:lnTo>
                  <a:pt x="1889175" y="1333500"/>
                </a:lnTo>
                <a:lnTo>
                  <a:pt x="1892731" y="1320800"/>
                </a:lnTo>
                <a:lnTo>
                  <a:pt x="1898967" y="1320800"/>
                </a:lnTo>
                <a:lnTo>
                  <a:pt x="1912505" y="1308100"/>
                </a:lnTo>
                <a:lnTo>
                  <a:pt x="1908276" y="1308100"/>
                </a:lnTo>
                <a:lnTo>
                  <a:pt x="1902993" y="1295400"/>
                </a:lnTo>
                <a:lnTo>
                  <a:pt x="1893049" y="1295400"/>
                </a:lnTo>
                <a:lnTo>
                  <a:pt x="1898129" y="1282700"/>
                </a:lnTo>
                <a:lnTo>
                  <a:pt x="1893049" y="1270000"/>
                </a:lnTo>
                <a:lnTo>
                  <a:pt x="1888121" y="1270000"/>
                </a:lnTo>
                <a:lnTo>
                  <a:pt x="1890191" y="1257300"/>
                </a:lnTo>
                <a:lnTo>
                  <a:pt x="1887359" y="1244600"/>
                </a:lnTo>
                <a:lnTo>
                  <a:pt x="1872437" y="1244600"/>
                </a:lnTo>
                <a:lnTo>
                  <a:pt x="1873377" y="1231900"/>
                </a:lnTo>
                <a:lnTo>
                  <a:pt x="1881212" y="1219200"/>
                </a:lnTo>
                <a:lnTo>
                  <a:pt x="1862594" y="1219200"/>
                </a:lnTo>
                <a:lnTo>
                  <a:pt x="1867763" y="1206500"/>
                </a:lnTo>
                <a:lnTo>
                  <a:pt x="1859534" y="1206500"/>
                </a:lnTo>
                <a:lnTo>
                  <a:pt x="1849869" y="1219200"/>
                </a:lnTo>
                <a:lnTo>
                  <a:pt x="1850758" y="1206500"/>
                </a:lnTo>
                <a:lnTo>
                  <a:pt x="1843989" y="1206500"/>
                </a:lnTo>
                <a:lnTo>
                  <a:pt x="1845678" y="1193800"/>
                </a:lnTo>
                <a:lnTo>
                  <a:pt x="1858365" y="1193800"/>
                </a:lnTo>
                <a:lnTo>
                  <a:pt x="1874443" y="1181100"/>
                </a:lnTo>
                <a:lnTo>
                  <a:pt x="1871903" y="1181100"/>
                </a:lnTo>
                <a:lnTo>
                  <a:pt x="1876983" y="1168400"/>
                </a:lnTo>
                <a:lnTo>
                  <a:pt x="1876132" y="1168400"/>
                </a:lnTo>
                <a:lnTo>
                  <a:pt x="1849945" y="1168400"/>
                </a:lnTo>
                <a:lnTo>
                  <a:pt x="1848370" y="1168400"/>
                </a:lnTo>
                <a:lnTo>
                  <a:pt x="1837220" y="1155700"/>
                </a:lnTo>
                <a:lnTo>
                  <a:pt x="1849945" y="1168400"/>
                </a:lnTo>
                <a:lnTo>
                  <a:pt x="1855304" y="1155700"/>
                </a:lnTo>
                <a:lnTo>
                  <a:pt x="1871903" y="1155700"/>
                </a:lnTo>
                <a:lnTo>
                  <a:pt x="1876132" y="1143000"/>
                </a:lnTo>
                <a:lnTo>
                  <a:pt x="1874443" y="1143000"/>
                </a:lnTo>
                <a:lnTo>
                  <a:pt x="1876361" y="1130300"/>
                </a:lnTo>
                <a:lnTo>
                  <a:pt x="1870214" y="1143000"/>
                </a:lnTo>
                <a:lnTo>
                  <a:pt x="1867674" y="1143000"/>
                </a:lnTo>
                <a:lnTo>
                  <a:pt x="1862099" y="1130300"/>
                </a:lnTo>
                <a:lnTo>
                  <a:pt x="1866823" y="1117600"/>
                </a:lnTo>
                <a:lnTo>
                  <a:pt x="1860905" y="1117600"/>
                </a:lnTo>
                <a:lnTo>
                  <a:pt x="1852358" y="1104900"/>
                </a:lnTo>
                <a:lnTo>
                  <a:pt x="1842617" y="1104900"/>
                </a:lnTo>
                <a:lnTo>
                  <a:pt x="1832711" y="1092200"/>
                </a:lnTo>
                <a:lnTo>
                  <a:pt x="1845678" y="1092200"/>
                </a:lnTo>
                <a:lnTo>
                  <a:pt x="1839760" y="1079500"/>
                </a:lnTo>
                <a:lnTo>
                  <a:pt x="1840344" y="1079500"/>
                </a:lnTo>
                <a:lnTo>
                  <a:pt x="1841461" y="1066800"/>
                </a:lnTo>
                <a:lnTo>
                  <a:pt x="1826641" y="1066800"/>
                </a:lnTo>
                <a:lnTo>
                  <a:pt x="1835772" y="1079500"/>
                </a:lnTo>
                <a:lnTo>
                  <a:pt x="1821992" y="1079500"/>
                </a:lnTo>
                <a:lnTo>
                  <a:pt x="1820735" y="1066800"/>
                </a:lnTo>
                <a:lnTo>
                  <a:pt x="1819567" y="1054100"/>
                </a:lnTo>
                <a:lnTo>
                  <a:pt x="1818551" y="1041400"/>
                </a:lnTo>
                <a:lnTo>
                  <a:pt x="1817763" y="1028700"/>
                </a:lnTo>
                <a:lnTo>
                  <a:pt x="1831301" y="1028700"/>
                </a:lnTo>
                <a:lnTo>
                  <a:pt x="1825853" y="1016000"/>
                </a:lnTo>
                <a:lnTo>
                  <a:pt x="1820418" y="1016000"/>
                </a:lnTo>
                <a:lnTo>
                  <a:pt x="1819033" y="990600"/>
                </a:lnTo>
                <a:lnTo>
                  <a:pt x="1828444" y="977900"/>
                </a:lnTo>
                <a:lnTo>
                  <a:pt x="1849907" y="977900"/>
                </a:lnTo>
                <a:lnTo>
                  <a:pt x="1842617" y="990600"/>
                </a:lnTo>
                <a:lnTo>
                  <a:pt x="1838490" y="990600"/>
                </a:lnTo>
                <a:lnTo>
                  <a:pt x="1837537" y="1016000"/>
                </a:lnTo>
                <a:lnTo>
                  <a:pt x="1839760" y="1028700"/>
                </a:lnTo>
                <a:lnTo>
                  <a:pt x="1851609" y="1028700"/>
                </a:lnTo>
                <a:lnTo>
                  <a:pt x="1862810" y="1016000"/>
                </a:lnTo>
                <a:lnTo>
                  <a:pt x="1858365" y="1016000"/>
                </a:lnTo>
                <a:lnTo>
                  <a:pt x="1866506" y="1003300"/>
                </a:lnTo>
                <a:lnTo>
                  <a:pt x="1865985" y="1003300"/>
                </a:lnTo>
                <a:lnTo>
                  <a:pt x="1871776" y="990600"/>
                </a:lnTo>
                <a:lnTo>
                  <a:pt x="1898967" y="990600"/>
                </a:lnTo>
                <a:lnTo>
                  <a:pt x="1885835" y="977900"/>
                </a:lnTo>
                <a:lnTo>
                  <a:pt x="1879231" y="977900"/>
                </a:lnTo>
                <a:lnTo>
                  <a:pt x="1872754" y="965200"/>
                </a:lnTo>
                <a:lnTo>
                  <a:pt x="1880260" y="965200"/>
                </a:lnTo>
                <a:lnTo>
                  <a:pt x="1889671" y="952500"/>
                </a:lnTo>
                <a:lnTo>
                  <a:pt x="1885442" y="952500"/>
                </a:lnTo>
                <a:lnTo>
                  <a:pt x="1893087" y="939800"/>
                </a:lnTo>
                <a:lnTo>
                  <a:pt x="1873910" y="939800"/>
                </a:lnTo>
                <a:lnTo>
                  <a:pt x="1871357" y="927100"/>
                </a:lnTo>
                <a:lnTo>
                  <a:pt x="1862594" y="927100"/>
                </a:lnTo>
                <a:lnTo>
                  <a:pt x="1857603" y="927100"/>
                </a:lnTo>
                <a:lnTo>
                  <a:pt x="1850974" y="914400"/>
                </a:lnTo>
                <a:lnTo>
                  <a:pt x="1861756" y="914400"/>
                </a:lnTo>
                <a:lnTo>
                  <a:pt x="1876132" y="901700"/>
                </a:lnTo>
                <a:lnTo>
                  <a:pt x="1862594" y="901700"/>
                </a:lnTo>
                <a:lnTo>
                  <a:pt x="1861794" y="889025"/>
                </a:lnTo>
                <a:lnTo>
                  <a:pt x="1882051" y="901700"/>
                </a:lnTo>
                <a:lnTo>
                  <a:pt x="1878596" y="889000"/>
                </a:lnTo>
                <a:lnTo>
                  <a:pt x="1878418" y="889000"/>
                </a:lnTo>
                <a:lnTo>
                  <a:pt x="1872640" y="876300"/>
                </a:lnTo>
                <a:lnTo>
                  <a:pt x="1866709" y="876300"/>
                </a:lnTo>
                <a:lnTo>
                  <a:pt x="1862594" y="863600"/>
                </a:lnTo>
                <a:lnTo>
                  <a:pt x="1866900" y="850887"/>
                </a:lnTo>
                <a:lnTo>
                  <a:pt x="1871903" y="850887"/>
                </a:lnTo>
                <a:lnTo>
                  <a:pt x="1871903" y="863600"/>
                </a:lnTo>
                <a:lnTo>
                  <a:pt x="1868525" y="863600"/>
                </a:lnTo>
                <a:lnTo>
                  <a:pt x="1873592" y="876300"/>
                </a:lnTo>
                <a:lnTo>
                  <a:pt x="1879523" y="863600"/>
                </a:lnTo>
                <a:lnTo>
                  <a:pt x="1885708" y="863600"/>
                </a:lnTo>
                <a:lnTo>
                  <a:pt x="1894027" y="850887"/>
                </a:lnTo>
                <a:lnTo>
                  <a:pt x="1887994" y="850887"/>
                </a:lnTo>
                <a:lnTo>
                  <a:pt x="1888794" y="838200"/>
                </a:lnTo>
                <a:lnTo>
                  <a:pt x="1867611" y="838200"/>
                </a:lnTo>
                <a:lnTo>
                  <a:pt x="1875332" y="825500"/>
                </a:lnTo>
                <a:lnTo>
                  <a:pt x="1860905" y="825500"/>
                </a:lnTo>
                <a:lnTo>
                  <a:pt x="1860905" y="889000"/>
                </a:lnTo>
                <a:lnTo>
                  <a:pt x="1854987" y="901700"/>
                </a:lnTo>
                <a:lnTo>
                  <a:pt x="1847380" y="901700"/>
                </a:lnTo>
                <a:lnTo>
                  <a:pt x="1852447" y="889000"/>
                </a:lnTo>
                <a:lnTo>
                  <a:pt x="1860905" y="889000"/>
                </a:lnTo>
                <a:lnTo>
                  <a:pt x="1860905" y="825500"/>
                </a:lnTo>
                <a:lnTo>
                  <a:pt x="1860067" y="825500"/>
                </a:lnTo>
                <a:lnTo>
                  <a:pt x="1860067" y="863600"/>
                </a:lnTo>
                <a:lnTo>
                  <a:pt x="1860067" y="876300"/>
                </a:lnTo>
                <a:lnTo>
                  <a:pt x="1853298" y="876300"/>
                </a:lnTo>
                <a:lnTo>
                  <a:pt x="1856676" y="863600"/>
                </a:lnTo>
                <a:lnTo>
                  <a:pt x="1860067" y="863600"/>
                </a:lnTo>
                <a:lnTo>
                  <a:pt x="1860067" y="825500"/>
                </a:lnTo>
                <a:lnTo>
                  <a:pt x="1859915" y="825500"/>
                </a:lnTo>
                <a:lnTo>
                  <a:pt x="1862594" y="812800"/>
                </a:lnTo>
                <a:lnTo>
                  <a:pt x="1868093" y="812800"/>
                </a:lnTo>
                <a:lnTo>
                  <a:pt x="1871560" y="800100"/>
                </a:lnTo>
                <a:lnTo>
                  <a:pt x="1875332" y="800100"/>
                </a:lnTo>
                <a:lnTo>
                  <a:pt x="1876666" y="787400"/>
                </a:lnTo>
                <a:lnTo>
                  <a:pt x="1886915" y="787400"/>
                </a:lnTo>
                <a:lnTo>
                  <a:pt x="1878825" y="774700"/>
                </a:lnTo>
                <a:lnTo>
                  <a:pt x="1876983" y="774700"/>
                </a:lnTo>
                <a:lnTo>
                  <a:pt x="1876234" y="762000"/>
                </a:lnTo>
                <a:lnTo>
                  <a:pt x="1898129" y="762000"/>
                </a:lnTo>
                <a:lnTo>
                  <a:pt x="1894738" y="749300"/>
                </a:lnTo>
                <a:lnTo>
                  <a:pt x="1909127" y="749300"/>
                </a:lnTo>
                <a:lnTo>
                  <a:pt x="1902307" y="736511"/>
                </a:lnTo>
                <a:lnTo>
                  <a:pt x="1915058" y="736511"/>
                </a:lnTo>
                <a:lnTo>
                  <a:pt x="1916734" y="723900"/>
                </a:lnTo>
                <a:lnTo>
                  <a:pt x="1911667" y="723900"/>
                </a:lnTo>
                <a:lnTo>
                  <a:pt x="1911667" y="711174"/>
                </a:lnTo>
                <a:lnTo>
                  <a:pt x="1908263" y="711174"/>
                </a:lnTo>
                <a:lnTo>
                  <a:pt x="1902358" y="698500"/>
                </a:lnTo>
                <a:lnTo>
                  <a:pt x="1909127" y="698500"/>
                </a:lnTo>
                <a:lnTo>
                  <a:pt x="1901507" y="685800"/>
                </a:lnTo>
                <a:lnTo>
                  <a:pt x="1930273" y="685800"/>
                </a:lnTo>
                <a:lnTo>
                  <a:pt x="1929422" y="698500"/>
                </a:lnTo>
                <a:lnTo>
                  <a:pt x="1938731" y="685800"/>
                </a:lnTo>
                <a:lnTo>
                  <a:pt x="1943252" y="685800"/>
                </a:lnTo>
                <a:lnTo>
                  <a:pt x="1942109" y="698500"/>
                </a:lnTo>
                <a:lnTo>
                  <a:pt x="1947697" y="685800"/>
                </a:lnTo>
                <a:lnTo>
                  <a:pt x="1948141" y="685800"/>
                </a:lnTo>
                <a:lnTo>
                  <a:pt x="1949183" y="698500"/>
                </a:lnTo>
                <a:lnTo>
                  <a:pt x="1945703" y="698500"/>
                </a:lnTo>
                <a:lnTo>
                  <a:pt x="1949030" y="711174"/>
                </a:lnTo>
                <a:lnTo>
                  <a:pt x="1955647" y="698500"/>
                </a:lnTo>
                <a:lnTo>
                  <a:pt x="1949742" y="711174"/>
                </a:lnTo>
                <a:lnTo>
                  <a:pt x="1961553" y="711174"/>
                </a:lnTo>
                <a:lnTo>
                  <a:pt x="1953958" y="723900"/>
                </a:lnTo>
                <a:lnTo>
                  <a:pt x="1964143" y="711174"/>
                </a:lnTo>
                <a:lnTo>
                  <a:pt x="1987816" y="711174"/>
                </a:lnTo>
                <a:lnTo>
                  <a:pt x="1977974" y="723900"/>
                </a:lnTo>
                <a:lnTo>
                  <a:pt x="1990331" y="723900"/>
                </a:lnTo>
                <a:lnTo>
                  <a:pt x="1988654" y="736511"/>
                </a:lnTo>
                <a:lnTo>
                  <a:pt x="1989480" y="736511"/>
                </a:lnTo>
                <a:lnTo>
                  <a:pt x="1990115" y="749300"/>
                </a:lnTo>
                <a:lnTo>
                  <a:pt x="1997151" y="736511"/>
                </a:lnTo>
                <a:lnTo>
                  <a:pt x="1992160" y="736511"/>
                </a:lnTo>
                <a:lnTo>
                  <a:pt x="1991067" y="723900"/>
                </a:lnTo>
                <a:lnTo>
                  <a:pt x="1996147" y="711212"/>
                </a:lnTo>
                <a:lnTo>
                  <a:pt x="2008936" y="723900"/>
                </a:lnTo>
                <a:lnTo>
                  <a:pt x="1997938" y="723900"/>
                </a:lnTo>
                <a:lnTo>
                  <a:pt x="2000453" y="736511"/>
                </a:lnTo>
                <a:lnTo>
                  <a:pt x="2008073" y="736511"/>
                </a:lnTo>
                <a:lnTo>
                  <a:pt x="2009787" y="749300"/>
                </a:lnTo>
                <a:lnTo>
                  <a:pt x="2008936" y="749300"/>
                </a:lnTo>
                <a:lnTo>
                  <a:pt x="2005126" y="762000"/>
                </a:lnTo>
                <a:lnTo>
                  <a:pt x="2010727" y="749300"/>
                </a:lnTo>
                <a:lnTo>
                  <a:pt x="2014575" y="749300"/>
                </a:lnTo>
                <a:lnTo>
                  <a:pt x="2014855" y="762000"/>
                </a:lnTo>
                <a:lnTo>
                  <a:pt x="2017496" y="762000"/>
                </a:lnTo>
                <a:lnTo>
                  <a:pt x="2015350" y="774700"/>
                </a:lnTo>
                <a:lnTo>
                  <a:pt x="2020773" y="774700"/>
                </a:lnTo>
                <a:lnTo>
                  <a:pt x="2019935" y="762000"/>
                </a:lnTo>
                <a:lnTo>
                  <a:pt x="2034311" y="762000"/>
                </a:lnTo>
                <a:lnTo>
                  <a:pt x="2034311" y="774700"/>
                </a:lnTo>
                <a:lnTo>
                  <a:pt x="2043315" y="774700"/>
                </a:lnTo>
                <a:lnTo>
                  <a:pt x="2050275" y="762000"/>
                </a:lnTo>
                <a:lnTo>
                  <a:pt x="2052078" y="762000"/>
                </a:lnTo>
                <a:lnTo>
                  <a:pt x="2055456" y="774700"/>
                </a:lnTo>
                <a:lnTo>
                  <a:pt x="2054618" y="774700"/>
                </a:lnTo>
                <a:lnTo>
                  <a:pt x="2048878" y="787400"/>
                </a:lnTo>
                <a:lnTo>
                  <a:pt x="2049538" y="787400"/>
                </a:lnTo>
                <a:lnTo>
                  <a:pt x="2047849" y="800100"/>
                </a:lnTo>
                <a:lnTo>
                  <a:pt x="2055583" y="800100"/>
                </a:lnTo>
                <a:lnTo>
                  <a:pt x="2055456" y="812800"/>
                </a:lnTo>
                <a:lnTo>
                  <a:pt x="2057984" y="812800"/>
                </a:lnTo>
                <a:lnTo>
                  <a:pt x="2060524" y="825500"/>
                </a:lnTo>
                <a:lnTo>
                  <a:pt x="2062289" y="825500"/>
                </a:lnTo>
                <a:lnTo>
                  <a:pt x="2072144" y="812800"/>
                </a:lnTo>
                <a:lnTo>
                  <a:pt x="2068588" y="825500"/>
                </a:lnTo>
                <a:lnTo>
                  <a:pt x="2062302" y="825500"/>
                </a:lnTo>
                <a:lnTo>
                  <a:pt x="2049538" y="838200"/>
                </a:lnTo>
                <a:lnTo>
                  <a:pt x="2067306" y="838200"/>
                </a:lnTo>
                <a:lnTo>
                  <a:pt x="2062302" y="850887"/>
                </a:lnTo>
                <a:lnTo>
                  <a:pt x="2081009" y="850887"/>
                </a:lnTo>
                <a:lnTo>
                  <a:pt x="2069617" y="863600"/>
                </a:lnTo>
                <a:lnTo>
                  <a:pt x="2086190" y="863600"/>
                </a:lnTo>
                <a:lnTo>
                  <a:pt x="2078291" y="876300"/>
                </a:lnTo>
                <a:lnTo>
                  <a:pt x="2088553" y="876300"/>
                </a:lnTo>
                <a:lnTo>
                  <a:pt x="2090813" y="863600"/>
                </a:lnTo>
                <a:lnTo>
                  <a:pt x="2087181" y="863600"/>
                </a:lnTo>
                <a:lnTo>
                  <a:pt x="2088756" y="850887"/>
                </a:lnTo>
                <a:lnTo>
                  <a:pt x="2089353" y="850887"/>
                </a:lnTo>
                <a:lnTo>
                  <a:pt x="2093137" y="838200"/>
                </a:lnTo>
                <a:lnTo>
                  <a:pt x="2091829" y="838200"/>
                </a:lnTo>
                <a:lnTo>
                  <a:pt x="2091791" y="837679"/>
                </a:lnTo>
                <a:lnTo>
                  <a:pt x="2090978" y="825500"/>
                </a:lnTo>
                <a:lnTo>
                  <a:pt x="2095792" y="825500"/>
                </a:lnTo>
                <a:lnTo>
                  <a:pt x="2096058" y="838200"/>
                </a:lnTo>
                <a:lnTo>
                  <a:pt x="2099322" y="838200"/>
                </a:lnTo>
                <a:lnTo>
                  <a:pt x="2089442" y="850887"/>
                </a:lnTo>
                <a:lnTo>
                  <a:pt x="2096058" y="850887"/>
                </a:lnTo>
                <a:lnTo>
                  <a:pt x="2096058" y="851077"/>
                </a:lnTo>
                <a:lnTo>
                  <a:pt x="2096058" y="863600"/>
                </a:lnTo>
                <a:lnTo>
                  <a:pt x="2095538" y="863600"/>
                </a:lnTo>
                <a:lnTo>
                  <a:pt x="2089365" y="876300"/>
                </a:lnTo>
                <a:lnTo>
                  <a:pt x="2098179" y="876300"/>
                </a:lnTo>
                <a:lnTo>
                  <a:pt x="2107107" y="863600"/>
                </a:lnTo>
                <a:lnTo>
                  <a:pt x="2106206" y="876300"/>
                </a:lnTo>
                <a:lnTo>
                  <a:pt x="2099030" y="876300"/>
                </a:lnTo>
                <a:lnTo>
                  <a:pt x="2093518" y="889000"/>
                </a:lnTo>
                <a:lnTo>
                  <a:pt x="2085911" y="889000"/>
                </a:lnTo>
                <a:lnTo>
                  <a:pt x="2079993" y="901700"/>
                </a:lnTo>
                <a:lnTo>
                  <a:pt x="2084222" y="901700"/>
                </a:lnTo>
                <a:lnTo>
                  <a:pt x="2101278" y="889000"/>
                </a:lnTo>
                <a:lnTo>
                  <a:pt x="2118055" y="889000"/>
                </a:lnTo>
                <a:lnTo>
                  <a:pt x="2105825" y="901700"/>
                </a:lnTo>
                <a:lnTo>
                  <a:pt x="2097239" y="901700"/>
                </a:lnTo>
                <a:lnTo>
                  <a:pt x="2089289" y="914400"/>
                </a:lnTo>
                <a:lnTo>
                  <a:pt x="2091309" y="914400"/>
                </a:lnTo>
                <a:lnTo>
                  <a:pt x="2088222" y="927100"/>
                </a:lnTo>
                <a:lnTo>
                  <a:pt x="2097747" y="927100"/>
                </a:lnTo>
                <a:lnTo>
                  <a:pt x="2101138" y="914400"/>
                </a:lnTo>
                <a:lnTo>
                  <a:pt x="2107908" y="914400"/>
                </a:lnTo>
                <a:lnTo>
                  <a:pt x="2113826" y="927100"/>
                </a:lnTo>
                <a:lnTo>
                  <a:pt x="2117204" y="927100"/>
                </a:lnTo>
                <a:lnTo>
                  <a:pt x="2110435" y="939800"/>
                </a:lnTo>
                <a:lnTo>
                  <a:pt x="2114664" y="939800"/>
                </a:lnTo>
                <a:lnTo>
                  <a:pt x="2112137" y="952500"/>
                </a:lnTo>
                <a:lnTo>
                  <a:pt x="2115515" y="939800"/>
                </a:lnTo>
                <a:lnTo>
                  <a:pt x="2142693" y="939800"/>
                </a:lnTo>
                <a:lnTo>
                  <a:pt x="2145474" y="952500"/>
                </a:lnTo>
                <a:lnTo>
                  <a:pt x="2148509" y="965200"/>
                </a:lnTo>
                <a:lnTo>
                  <a:pt x="2145588" y="965200"/>
                </a:lnTo>
                <a:lnTo>
                  <a:pt x="2146808" y="964793"/>
                </a:lnTo>
                <a:lnTo>
                  <a:pt x="2145055" y="965200"/>
                </a:lnTo>
                <a:lnTo>
                  <a:pt x="2133574" y="965200"/>
                </a:lnTo>
                <a:lnTo>
                  <a:pt x="2134120" y="964793"/>
                </a:lnTo>
                <a:lnTo>
                  <a:pt x="2133511" y="965200"/>
                </a:lnTo>
                <a:lnTo>
                  <a:pt x="2115515" y="965200"/>
                </a:lnTo>
                <a:lnTo>
                  <a:pt x="2113140" y="967333"/>
                </a:lnTo>
                <a:lnTo>
                  <a:pt x="2112137" y="967333"/>
                </a:lnTo>
                <a:lnTo>
                  <a:pt x="2110435" y="968184"/>
                </a:lnTo>
                <a:lnTo>
                  <a:pt x="2107908" y="968184"/>
                </a:lnTo>
                <a:lnTo>
                  <a:pt x="2107908" y="969022"/>
                </a:lnTo>
                <a:lnTo>
                  <a:pt x="2110651" y="969581"/>
                </a:lnTo>
                <a:lnTo>
                  <a:pt x="2101405" y="977900"/>
                </a:lnTo>
                <a:lnTo>
                  <a:pt x="2090140" y="990600"/>
                </a:lnTo>
                <a:lnTo>
                  <a:pt x="2095220" y="990600"/>
                </a:lnTo>
                <a:lnTo>
                  <a:pt x="2090991" y="1003300"/>
                </a:lnTo>
                <a:lnTo>
                  <a:pt x="2095157" y="1003300"/>
                </a:lnTo>
                <a:lnTo>
                  <a:pt x="2095106" y="1003477"/>
                </a:lnTo>
                <a:lnTo>
                  <a:pt x="2090991" y="1016000"/>
                </a:lnTo>
                <a:lnTo>
                  <a:pt x="2099284" y="1016000"/>
                </a:lnTo>
                <a:lnTo>
                  <a:pt x="2106638" y="1003300"/>
                </a:lnTo>
                <a:lnTo>
                  <a:pt x="2119744" y="1003300"/>
                </a:lnTo>
                <a:lnTo>
                  <a:pt x="2119655" y="1003477"/>
                </a:lnTo>
                <a:lnTo>
                  <a:pt x="2112594" y="1016000"/>
                </a:lnTo>
                <a:lnTo>
                  <a:pt x="2117204" y="1016000"/>
                </a:lnTo>
                <a:lnTo>
                  <a:pt x="2112670" y="1028700"/>
                </a:lnTo>
                <a:lnTo>
                  <a:pt x="2113292" y="1028700"/>
                </a:lnTo>
                <a:lnTo>
                  <a:pt x="2111857" y="1041400"/>
                </a:lnTo>
                <a:lnTo>
                  <a:pt x="2109178" y="1041400"/>
                </a:lnTo>
                <a:lnTo>
                  <a:pt x="2107908" y="1054100"/>
                </a:lnTo>
                <a:lnTo>
                  <a:pt x="2095220" y="1066800"/>
                </a:lnTo>
                <a:lnTo>
                  <a:pt x="2121446" y="1066800"/>
                </a:lnTo>
                <a:lnTo>
                  <a:pt x="2120595" y="1079500"/>
                </a:lnTo>
                <a:lnTo>
                  <a:pt x="2113826" y="1079500"/>
                </a:lnTo>
                <a:lnTo>
                  <a:pt x="2109597" y="1092200"/>
                </a:lnTo>
                <a:lnTo>
                  <a:pt x="2122970" y="1079500"/>
                </a:lnTo>
                <a:lnTo>
                  <a:pt x="2132850" y="1079500"/>
                </a:lnTo>
                <a:lnTo>
                  <a:pt x="2141474" y="1092200"/>
                </a:lnTo>
                <a:lnTo>
                  <a:pt x="2131276" y="1092200"/>
                </a:lnTo>
                <a:lnTo>
                  <a:pt x="2127085" y="1104900"/>
                </a:lnTo>
                <a:lnTo>
                  <a:pt x="2140051" y="1104900"/>
                </a:lnTo>
                <a:lnTo>
                  <a:pt x="2131847" y="1117600"/>
                </a:lnTo>
                <a:lnTo>
                  <a:pt x="2134120" y="1117600"/>
                </a:lnTo>
                <a:lnTo>
                  <a:pt x="2124926" y="1130300"/>
                </a:lnTo>
                <a:lnTo>
                  <a:pt x="2138718" y="1130300"/>
                </a:lnTo>
                <a:lnTo>
                  <a:pt x="2141740" y="1143000"/>
                </a:lnTo>
                <a:lnTo>
                  <a:pt x="2148141" y="1143000"/>
                </a:lnTo>
                <a:lnTo>
                  <a:pt x="2158657" y="1155700"/>
                </a:lnTo>
                <a:lnTo>
                  <a:pt x="2160663" y="1155700"/>
                </a:lnTo>
                <a:lnTo>
                  <a:pt x="2167750" y="1143000"/>
                </a:lnTo>
                <a:lnTo>
                  <a:pt x="2186140" y="1143000"/>
                </a:lnTo>
                <a:lnTo>
                  <a:pt x="2186838" y="1155700"/>
                </a:lnTo>
                <a:lnTo>
                  <a:pt x="2163940" y="1155700"/>
                </a:lnTo>
                <a:lnTo>
                  <a:pt x="2171560" y="1168400"/>
                </a:lnTo>
                <a:lnTo>
                  <a:pt x="2130260" y="1168400"/>
                </a:lnTo>
                <a:lnTo>
                  <a:pt x="2137981" y="1181100"/>
                </a:lnTo>
                <a:lnTo>
                  <a:pt x="2138349" y="1193800"/>
                </a:lnTo>
                <a:lnTo>
                  <a:pt x="2145525" y="1193800"/>
                </a:lnTo>
                <a:lnTo>
                  <a:pt x="2151354" y="1181100"/>
                </a:lnTo>
                <a:lnTo>
                  <a:pt x="2163724" y="1181100"/>
                </a:lnTo>
                <a:lnTo>
                  <a:pt x="2166188" y="1193800"/>
                </a:lnTo>
                <a:lnTo>
                  <a:pt x="2152942" y="1193800"/>
                </a:lnTo>
                <a:lnTo>
                  <a:pt x="2140648" y="1206500"/>
                </a:lnTo>
                <a:lnTo>
                  <a:pt x="2173795" y="1206500"/>
                </a:lnTo>
                <a:lnTo>
                  <a:pt x="2171344" y="1219200"/>
                </a:lnTo>
                <a:lnTo>
                  <a:pt x="2167572" y="1219200"/>
                </a:lnTo>
                <a:lnTo>
                  <a:pt x="2172195" y="1231900"/>
                </a:lnTo>
                <a:lnTo>
                  <a:pt x="2154428" y="1231900"/>
                </a:lnTo>
                <a:lnTo>
                  <a:pt x="2159812" y="1244600"/>
                </a:lnTo>
                <a:lnTo>
                  <a:pt x="2174405" y="1244600"/>
                </a:lnTo>
                <a:lnTo>
                  <a:pt x="2179802" y="1257300"/>
                </a:lnTo>
                <a:lnTo>
                  <a:pt x="2167953" y="1257300"/>
                </a:lnTo>
                <a:lnTo>
                  <a:pt x="2162886" y="1270000"/>
                </a:lnTo>
                <a:lnTo>
                  <a:pt x="2168131" y="1270000"/>
                </a:lnTo>
                <a:lnTo>
                  <a:pt x="2167432" y="1282700"/>
                </a:lnTo>
                <a:lnTo>
                  <a:pt x="2162759" y="1295400"/>
                </a:lnTo>
                <a:lnTo>
                  <a:pt x="2156117" y="1308100"/>
                </a:lnTo>
                <a:lnTo>
                  <a:pt x="2181491" y="1308100"/>
                </a:lnTo>
                <a:lnTo>
                  <a:pt x="2171344" y="1320800"/>
                </a:lnTo>
                <a:lnTo>
                  <a:pt x="2186140" y="1320800"/>
                </a:lnTo>
                <a:lnTo>
                  <a:pt x="2189340" y="1333500"/>
                </a:lnTo>
                <a:lnTo>
                  <a:pt x="2183180" y="1346200"/>
                </a:lnTo>
                <a:lnTo>
                  <a:pt x="2199754" y="1346200"/>
                </a:lnTo>
                <a:lnTo>
                  <a:pt x="2197570" y="1358900"/>
                </a:lnTo>
                <a:lnTo>
                  <a:pt x="2194179" y="1358900"/>
                </a:lnTo>
                <a:lnTo>
                  <a:pt x="2193404" y="1371600"/>
                </a:lnTo>
                <a:lnTo>
                  <a:pt x="2194915" y="1384300"/>
                </a:lnTo>
                <a:lnTo>
                  <a:pt x="2193112" y="1397000"/>
                </a:lnTo>
                <a:lnTo>
                  <a:pt x="2182342" y="1397000"/>
                </a:lnTo>
                <a:lnTo>
                  <a:pt x="2191397" y="1409700"/>
                </a:lnTo>
                <a:lnTo>
                  <a:pt x="2190686" y="1409700"/>
                </a:lnTo>
                <a:lnTo>
                  <a:pt x="2191740" y="1422400"/>
                </a:lnTo>
                <a:lnTo>
                  <a:pt x="2188476" y="1422400"/>
                </a:lnTo>
                <a:lnTo>
                  <a:pt x="2181758" y="1435100"/>
                </a:lnTo>
                <a:lnTo>
                  <a:pt x="2174722" y="1435100"/>
                </a:lnTo>
                <a:lnTo>
                  <a:pt x="2177250" y="1447800"/>
                </a:lnTo>
                <a:lnTo>
                  <a:pt x="2179802" y="1447800"/>
                </a:lnTo>
                <a:lnTo>
                  <a:pt x="2184031" y="1460500"/>
                </a:lnTo>
                <a:lnTo>
                  <a:pt x="2184882" y="1460500"/>
                </a:lnTo>
                <a:lnTo>
                  <a:pt x="2191639" y="1447800"/>
                </a:lnTo>
                <a:lnTo>
                  <a:pt x="2196719" y="1447800"/>
                </a:lnTo>
                <a:lnTo>
                  <a:pt x="2198078" y="1460500"/>
                </a:lnTo>
                <a:lnTo>
                  <a:pt x="2193023" y="1473200"/>
                </a:lnTo>
                <a:lnTo>
                  <a:pt x="2177262" y="1473200"/>
                </a:lnTo>
                <a:lnTo>
                  <a:pt x="2192490" y="1485900"/>
                </a:lnTo>
                <a:lnTo>
                  <a:pt x="2190800" y="1485900"/>
                </a:lnTo>
                <a:lnTo>
                  <a:pt x="2180653" y="1498600"/>
                </a:lnTo>
                <a:lnTo>
                  <a:pt x="2173033" y="1498600"/>
                </a:lnTo>
                <a:lnTo>
                  <a:pt x="2172970" y="1511300"/>
                </a:lnTo>
                <a:lnTo>
                  <a:pt x="2174938" y="1524000"/>
                </a:lnTo>
                <a:lnTo>
                  <a:pt x="2177313" y="1524000"/>
                </a:lnTo>
                <a:lnTo>
                  <a:pt x="2178113" y="1536700"/>
                </a:lnTo>
                <a:lnTo>
                  <a:pt x="2201227" y="1536700"/>
                </a:lnTo>
                <a:lnTo>
                  <a:pt x="2208555" y="1549400"/>
                </a:lnTo>
                <a:lnTo>
                  <a:pt x="2208555" y="876300"/>
                </a:lnTo>
                <a:lnTo>
                  <a:pt x="2205177" y="876300"/>
                </a:lnTo>
                <a:lnTo>
                  <a:pt x="2199259" y="863600"/>
                </a:lnTo>
                <a:lnTo>
                  <a:pt x="2214486" y="863600"/>
                </a:lnTo>
                <a:lnTo>
                  <a:pt x="2214486" y="139700"/>
                </a:lnTo>
                <a:lnTo>
                  <a:pt x="2211095" y="139700"/>
                </a:lnTo>
                <a:lnTo>
                  <a:pt x="2211095" y="393700"/>
                </a:lnTo>
                <a:lnTo>
                  <a:pt x="2198408" y="393700"/>
                </a:lnTo>
                <a:lnTo>
                  <a:pt x="2203488" y="406400"/>
                </a:lnTo>
                <a:lnTo>
                  <a:pt x="2194179" y="406400"/>
                </a:lnTo>
                <a:lnTo>
                  <a:pt x="2194179" y="609600"/>
                </a:lnTo>
                <a:lnTo>
                  <a:pt x="2191639" y="609600"/>
                </a:lnTo>
                <a:lnTo>
                  <a:pt x="2191639" y="1257300"/>
                </a:lnTo>
                <a:lnTo>
                  <a:pt x="2191639" y="1270000"/>
                </a:lnTo>
                <a:lnTo>
                  <a:pt x="2190800" y="1257300"/>
                </a:lnTo>
                <a:lnTo>
                  <a:pt x="2191639" y="1257300"/>
                </a:lnTo>
                <a:lnTo>
                  <a:pt x="2191639" y="609600"/>
                </a:lnTo>
                <a:lnTo>
                  <a:pt x="2187943" y="609600"/>
                </a:lnTo>
                <a:lnTo>
                  <a:pt x="2186216" y="622300"/>
                </a:lnTo>
                <a:lnTo>
                  <a:pt x="2181491" y="622300"/>
                </a:lnTo>
                <a:lnTo>
                  <a:pt x="2181491" y="762000"/>
                </a:lnTo>
                <a:lnTo>
                  <a:pt x="2176869" y="774700"/>
                </a:lnTo>
                <a:lnTo>
                  <a:pt x="2157463" y="774700"/>
                </a:lnTo>
                <a:lnTo>
                  <a:pt x="2151888" y="762000"/>
                </a:lnTo>
                <a:lnTo>
                  <a:pt x="2181491" y="762000"/>
                </a:lnTo>
                <a:lnTo>
                  <a:pt x="2181491" y="622300"/>
                </a:lnTo>
                <a:lnTo>
                  <a:pt x="2179929" y="622300"/>
                </a:lnTo>
                <a:lnTo>
                  <a:pt x="2176411" y="609600"/>
                </a:lnTo>
                <a:lnTo>
                  <a:pt x="2173033" y="609600"/>
                </a:lnTo>
                <a:lnTo>
                  <a:pt x="2177262" y="596900"/>
                </a:lnTo>
                <a:lnTo>
                  <a:pt x="2189950" y="596900"/>
                </a:lnTo>
                <a:lnTo>
                  <a:pt x="2194179" y="609600"/>
                </a:lnTo>
                <a:lnTo>
                  <a:pt x="2194179" y="406400"/>
                </a:lnTo>
                <a:lnTo>
                  <a:pt x="2189111" y="406400"/>
                </a:lnTo>
                <a:lnTo>
                  <a:pt x="2186571" y="393700"/>
                </a:lnTo>
                <a:lnTo>
                  <a:pt x="2193734" y="393700"/>
                </a:lnTo>
                <a:lnTo>
                  <a:pt x="2199462" y="381000"/>
                </a:lnTo>
                <a:lnTo>
                  <a:pt x="2204885" y="381000"/>
                </a:lnTo>
                <a:lnTo>
                  <a:pt x="2211095" y="393700"/>
                </a:lnTo>
                <a:lnTo>
                  <a:pt x="2211095" y="139700"/>
                </a:lnTo>
                <a:lnTo>
                  <a:pt x="2208669" y="139700"/>
                </a:lnTo>
                <a:lnTo>
                  <a:pt x="2200884" y="152400"/>
                </a:lnTo>
                <a:lnTo>
                  <a:pt x="2196719" y="147154"/>
                </a:lnTo>
                <a:lnTo>
                  <a:pt x="2196719" y="381000"/>
                </a:lnTo>
                <a:lnTo>
                  <a:pt x="2184590" y="381000"/>
                </a:lnTo>
                <a:lnTo>
                  <a:pt x="2184870" y="393700"/>
                </a:lnTo>
                <a:lnTo>
                  <a:pt x="2176373" y="381000"/>
                </a:lnTo>
                <a:lnTo>
                  <a:pt x="2177796" y="381000"/>
                </a:lnTo>
                <a:lnTo>
                  <a:pt x="2185708" y="368300"/>
                </a:lnTo>
                <a:lnTo>
                  <a:pt x="2196719" y="381000"/>
                </a:lnTo>
                <a:lnTo>
                  <a:pt x="2196719" y="147154"/>
                </a:lnTo>
                <a:lnTo>
                  <a:pt x="2190800" y="139700"/>
                </a:lnTo>
                <a:lnTo>
                  <a:pt x="2188260" y="127000"/>
                </a:lnTo>
                <a:lnTo>
                  <a:pt x="2227173" y="127000"/>
                </a:lnTo>
                <a:lnTo>
                  <a:pt x="2227173" y="0"/>
                </a:lnTo>
                <a:lnTo>
                  <a:pt x="2184882" y="0"/>
                </a:lnTo>
                <a:lnTo>
                  <a:pt x="2184882" y="330200"/>
                </a:lnTo>
                <a:lnTo>
                  <a:pt x="2184768" y="331914"/>
                </a:lnTo>
                <a:lnTo>
                  <a:pt x="2184031" y="342900"/>
                </a:lnTo>
                <a:lnTo>
                  <a:pt x="2176411" y="342900"/>
                </a:lnTo>
                <a:lnTo>
                  <a:pt x="2173020" y="330200"/>
                </a:lnTo>
                <a:lnTo>
                  <a:pt x="2184882" y="330200"/>
                </a:lnTo>
                <a:lnTo>
                  <a:pt x="2184882" y="0"/>
                </a:lnTo>
                <a:lnTo>
                  <a:pt x="2178964" y="0"/>
                </a:lnTo>
                <a:lnTo>
                  <a:pt x="2178964" y="304800"/>
                </a:lnTo>
                <a:lnTo>
                  <a:pt x="2178901" y="305282"/>
                </a:lnTo>
                <a:lnTo>
                  <a:pt x="2178799" y="306031"/>
                </a:lnTo>
                <a:lnTo>
                  <a:pt x="2177262" y="317474"/>
                </a:lnTo>
                <a:lnTo>
                  <a:pt x="2169642" y="317474"/>
                </a:lnTo>
                <a:lnTo>
                  <a:pt x="2169591" y="316674"/>
                </a:lnTo>
                <a:lnTo>
                  <a:pt x="2168804" y="304800"/>
                </a:lnTo>
                <a:lnTo>
                  <a:pt x="2178964" y="304800"/>
                </a:lnTo>
                <a:lnTo>
                  <a:pt x="2178964" y="0"/>
                </a:lnTo>
                <a:lnTo>
                  <a:pt x="2165426" y="0"/>
                </a:lnTo>
                <a:lnTo>
                  <a:pt x="2165426" y="533400"/>
                </a:lnTo>
                <a:lnTo>
                  <a:pt x="2161171" y="533400"/>
                </a:lnTo>
                <a:lnTo>
                  <a:pt x="2161171" y="634974"/>
                </a:lnTo>
                <a:lnTo>
                  <a:pt x="2151888" y="622300"/>
                </a:lnTo>
                <a:lnTo>
                  <a:pt x="2154428" y="609600"/>
                </a:lnTo>
                <a:lnTo>
                  <a:pt x="2147659" y="622300"/>
                </a:lnTo>
                <a:lnTo>
                  <a:pt x="2149348" y="609600"/>
                </a:lnTo>
                <a:lnTo>
                  <a:pt x="2154428" y="609600"/>
                </a:lnTo>
                <a:lnTo>
                  <a:pt x="2158657" y="609600"/>
                </a:lnTo>
                <a:lnTo>
                  <a:pt x="2161171" y="634974"/>
                </a:lnTo>
                <a:lnTo>
                  <a:pt x="2161171" y="533400"/>
                </a:lnTo>
                <a:lnTo>
                  <a:pt x="2157806" y="533400"/>
                </a:lnTo>
                <a:lnTo>
                  <a:pt x="2163724" y="520700"/>
                </a:lnTo>
                <a:lnTo>
                  <a:pt x="2165426" y="533400"/>
                </a:lnTo>
                <a:lnTo>
                  <a:pt x="2165426" y="0"/>
                </a:lnTo>
                <a:lnTo>
                  <a:pt x="2136648" y="0"/>
                </a:lnTo>
                <a:lnTo>
                  <a:pt x="2143747" y="12700"/>
                </a:lnTo>
                <a:lnTo>
                  <a:pt x="2148141" y="25400"/>
                </a:lnTo>
                <a:lnTo>
                  <a:pt x="2140039" y="25400"/>
                </a:lnTo>
                <a:lnTo>
                  <a:pt x="2140039" y="12700"/>
                </a:lnTo>
                <a:lnTo>
                  <a:pt x="2122805" y="12700"/>
                </a:lnTo>
                <a:lnTo>
                  <a:pt x="2121319" y="25400"/>
                </a:lnTo>
                <a:lnTo>
                  <a:pt x="2116366" y="25400"/>
                </a:lnTo>
                <a:lnTo>
                  <a:pt x="2133219" y="38100"/>
                </a:lnTo>
                <a:lnTo>
                  <a:pt x="2135809" y="50800"/>
                </a:lnTo>
                <a:lnTo>
                  <a:pt x="2145119" y="63500"/>
                </a:lnTo>
                <a:lnTo>
                  <a:pt x="2133473" y="50800"/>
                </a:lnTo>
                <a:lnTo>
                  <a:pt x="2115515" y="50800"/>
                </a:lnTo>
                <a:lnTo>
                  <a:pt x="2110435" y="63500"/>
                </a:lnTo>
                <a:lnTo>
                  <a:pt x="2104097" y="63500"/>
                </a:lnTo>
                <a:lnTo>
                  <a:pt x="2101557" y="76200"/>
                </a:lnTo>
                <a:lnTo>
                  <a:pt x="2102827" y="76200"/>
                </a:lnTo>
                <a:lnTo>
                  <a:pt x="2109597" y="88900"/>
                </a:lnTo>
                <a:lnTo>
                  <a:pt x="2113623" y="101600"/>
                </a:lnTo>
                <a:lnTo>
                  <a:pt x="2106955" y="101600"/>
                </a:lnTo>
                <a:lnTo>
                  <a:pt x="2101380" y="114300"/>
                </a:lnTo>
                <a:lnTo>
                  <a:pt x="2108746" y="127000"/>
                </a:lnTo>
                <a:lnTo>
                  <a:pt x="2116277" y="139700"/>
                </a:lnTo>
                <a:lnTo>
                  <a:pt x="2125243" y="152400"/>
                </a:lnTo>
                <a:lnTo>
                  <a:pt x="2141740" y="152400"/>
                </a:lnTo>
                <a:lnTo>
                  <a:pt x="2141740" y="165087"/>
                </a:lnTo>
                <a:lnTo>
                  <a:pt x="2139226" y="165087"/>
                </a:lnTo>
                <a:lnTo>
                  <a:pt x="2139226" y="774700"/>
                </a:lnTo>
                <a:lnTo>
                  <a:pt x="2132647" y="787400"/>
                </a:lnTo>
                <a:lnTo>
                  <a:pt x="2126373" y="774700"/>
                </a:lnTo>
                <a:lnTo>
                  <a:pt x="2139226" y="774700"/>
                </a:lnTo>
                <a:lnTo>
                  <a:pt x="2139226" y="165087"/>
                </a:lnTo>
                <a:lnTo>
                  <a:pt x="2139200" y="177800"/>
                </a:lnTo>
                <a:lnTo>
                  <a:pt x="2139200" y="203200"/>
                </a:lnTo>
                <a:lnTo>
                  <a:pt x="2139048" y="203200"/>
                </a:lnTo>
                <a:lnTo>
                  <a:pt x="2139048" y="444500"/>
                </a:lnTo>
                <a:lnTo>
                  <a:pt x="2111286" y="444500"/>
                </a:lnTo>
                <a:lnTo>
                  <a:pt x="2112975" y="431800"/>
                </a:lnTo>
                <a:lnTo>
                  <a:pt x="2131060" y="431800"/>
                </a:lnTo>
                <a:lnTo>
                  <a:pt x="2139048" y="444500"/>
                </a:lnTo>
                <a:lnTo>
                  <a:pt x="2139048" y="203200"/>
                </a:lnTo>
                <a:lnTo>
                  <a:pt x="2130742" y="203200"/>
                </a:lnTo>
                <a:lnTo>
                  <a:pt x="2128202" y="190474"/>
                </a:lnTo>
                <a:lnTo>
                  <a:pt x="2123973" y="190474"/>
                </a:lnTo>
                <a:lnTo>
                  <a:pt x="2123910" y="190004"/>
                </a:lnTo>
                <a:lnTo>
                  <a:pt x="2122284" y="177800"/>
                </a:lnTo>
                <a:lnTo>
                  <a:pt x="2134971" y="177800"/>
                </a:lnTo>
                <a:lnTo>
                  <a:pt x="2139200" y="177800"/>
                </a:lnTo>
                <a:lnTo>
                  <a:pt x="2139200" y="165087"/>
                </a:lnTo>
                <a:lnTo>
                  <a:pt x="2133269" y="165087"/>
                </a:lnTo>
                <a:lnTo>
                  <a:pt x="2124824" y="152400"/>
                </a:lnTo>
                <a:lnTo>
                  <a:pt x="2116366" y="165087"/>
                </a:lnTo>
                <a:lnTo>
                  <a:pt x="2118055" y="177800"/>
                </a:lnTo>
                <a:lnTo>
                  <a:pt x="2115515" y="177800"/>
                </a:lnTo>
                <a:lnTo>
                  <a:pt x="2118042" y="190474"/>
                </a:lnTo>
                <a:lnTo>
                  <a:pt x="2109990" y="190474"/>
                </a:lnTo>
                <a:lnTo>
                  <a:pt x="2109990" y="495300"/>
                </a:lnTo>
                <a:lnTo>
                  <a:pt x="2104517" y="495300"/>
                </a:lnTo>
                <a:lnTo>
                  <a:pt x="2106663" y="482600"/>
                </a:lnTo>
                <a:lnTo>
                  <a:pt x="2109597" y="482600"/>
                </a:lnTo>
                <a:lnTo>
                  <a:pt x="2109990" y="495300"/>
                </a:lnTo>
                <a:lnTo>
                  <a:pt x="2109990" y="190474"/>
                </a:lnTo>
                <a:lnTo>
                  <a:pt x="2109597" y="190474"/>
                </a:lnTo>
                <a:lnTo>
                  <a:pt x="2109597" y="177800"/>
                </a:lnTo>
                <a:lnTo>
                  <a:pt x="2105367" y="177800"/>
                </a:lnTo>
                <a:lnTo>
                  <a:pt x="2104656" y="188976"/>
                </a:lnTo>
                <a:lnTo>
                  <a:pt x="2104555" y="192468"/>
                </a:lnTo>
                <a:lnTo>
                  <a:pt x="2104517" y="203200"/>
                </a:lnTo>
                <a:lnTo>
                  <a:pt x="2101138" y="203200"/>
                </a:lnTo>
                <a:lnTo>
                  <a:pt x="2101138" y="863600"/>
                </a:lnTo>
                <a:lnTo>
                  <a:pt x="2097417" y="850887"/>
                </a:lnTo>
                <a:lnTo>
                  <a:pt x="2097481" y="851077"/>
                </a:lnTo>
                <a:lnTo>
                  <a:pt x="2101138" y="863600"/>
                </a:lnTo>
                <a:lnTo>
                  <a:pt x="2101138" y="203200"/>
                </a:lnTo>
                <a:lnTo>
                  <a:pt x="2100186" y="203200"/>
                </a:lnTo>
                <a:lnTo>
                  <a:pt x="2100186" y="584200"/>
                </a:lnTo>
                <a:lnTo>
                  <a:pt x="2099513" y="584200"/>
                </a:lnTo>
                <a:lnTo>
                  <a:pt x="2096058" y="571500"/>
                </a:lnTo>
                <a:lnTo>
                  <a:pt x="2098789" y="571500"/>
                </a:lnTo>
                <a:lnTo>
                  <a:pt x="2100186" y="584200"/>
                </a:lnTo>
                <a:lnTo>
                  <a:pt x="2100186" y="203200"/>
                </a:lnTo>
                <a:lnTo>
                  <a:pt x="2097747" y="203200"/>
                </a:lnTo>
                <a:lnTo>
                  <a:pt x="2097036" y="192468"/>
                </a:lnTo>
                <a:lnTo>
                  <a:pt x="2096846" y="190639"/>
                </a:lnTo>
                <a:lnTo>
                  <a:pt x="2090978" y="203200"/>
                </a:lnTo>
                <a:lnTo>
                  <a:pt x="2091042" y="192468"/>
                </a:lnTo>
                <a:lnTo>
                  <a:pt x="2091118" y="190004"/>
                </a:lnTo>
                <a:lnTo>
                  <a:pt x="2092680" y="177800"/>
                </a:lnTo>
                <a:lnTo>
                  <a:pt x="2090039" y="177800"/>
                </a:lnTo>
                <a:lnTo>
                  <a:pt x="2084870" y="190474"/>
                </a:lnTo>
                <a:lnTo>
                  <a:pt x="2079993" y="190474"/>
                </a:lnTo>
                <a:lnTo>
                  <a:pt x="2079942" y="190639"/>
                </a:lnTo>
                <a:lnTo>
                  <a:pt x="2075764" y="203200"/>
                </a:lnTo>
                <a:lnTo>
                  <a:pt x="2071331" y="190474"/>
                </a:lnTo>
                <a:lnTo>
                  <a:pt x="2065172" y="190474"/>
                </a:lnTo>
                <a:lnTo>
                  <a:pt x="2060295" y="177800"/>
                </a:lnTo>
                <a:lnTo>
                  <a:pt x="2057996" y="177800"/>
                </a:lnTo>
                <a:lnTo>
                  <a:pt x="2057996" y="520700"/>
                </a:lnTo>
                <a:lnTo>
                  <a:pt x="2057996" y="533400"/>
                </a:lnTo>
                <a:lnTo>
                  <a:pt x="2046998" y="533400"/>
                </a:lnTo>
                <a:lnTo>
                  <a:pt x="2046998" y="520700"/>
                </a:lnTo>
                <a:lnTo>
                  <a:pt x="2057996" y="520700"/>
                </a:lnTo>
                <a:lnTo>
                  <a:pt x="2057996" y="177800"/>
                </a:lnTo>
                <a:lnTo>
                  <a:pt x="2057146" y="177800"/>
                </a:lnTo>
                <a:lnTo>
                  <a:pt x="2057146" y="482600"/>
                </a:lnTo>
                <a:lnTo>
                  <a:pt x="2057146" y="495300"/>
                </a:lnTo>
                <a:lnTo>
                  <a:pt x="2051227" y="495300"/>
                </a:lnTo>
                <a:lnTo>
                  <a:pt x="2051227" y="482600"/>
                </a:lnTo>
                <a:lnTo>
                  <a:pt x="2057146" y="482600"/>
                </a:lnTo>
                <a:lnTo>
                  <a:pt x="2057146" y="177800"/>
                </a:lnTo>
                <a:lnTo>
                  <a:pt x="2047024" y="190474"/>
                </a:lnTo>
                <a:lnTo>
                  <a:pt x="2041931" y="190474"/>
                </a:lnTo>
                <a:lnTo>
                  <a:pt x="2042020" y="190004"/>
                </a:lnTo>
                <a:lnTo>
                  <a:pt x="2044319" y="177800"/>
                </a:lnTo>
                <a:lnTo>
                  <a:pt x="2031771" y="177800"/>
                </a:lnTo>
                <a:lnTo>
                  <a:pt x="2031771" y="723900"/>
                </a:lnTo>
                <a:lnTo>
                  <a:pt x="2024214" y="736511"/>
                </a:lnTo>
                <a:lnTo>
                  <a:pt x="2020506" y="736511"/>
                </a:lnTo>
                <a:lnTo>
                  <a:pt x="2026945" y="723900"/>
                </a:lnTo>
                <a:lnTo>
                  <a:pt x="2031771" y="723900"/>
                </a:lnTo>
                <a:lnTo>
                  <a:pt x="2031771" y="177800"/>
                </a:lnTo>
                <a:lnTo>
                  <a:pt x="2029434" y="177800"/>
                </a:lnTo>
                <a:lnTo>
                  <a:pt x="2027542" y="152400"/>
                </a:lnTo>
                <a:lnTo>
                  <a:pt x="2019185" y="165087"/>
                </a:lnTo>
                <a:lnTo>
                  <a:pt x="2008924" y="177698"/>
                </a:lnTo>
                <a:lnTo>
                  <a:pt x="2008924" y="660400"/>
                </a:lnTo>
                <a:lnTo>
                  <a:pt x="1995411" y="660400"/>
                </a:lnTo>
                <a:lnTo>
                  <a:pt x="1997938" y="647700"/>
                </a:lnTo>
                <a:lnTo>
                  <a:pt x="1998776" y="635025"/>
                </a:lnTo>
                <a:lnTo>
                  <a:pt x="2005545" y="647700"/>
                </a:lnTo>
                <a:lnTo>
                  <a:pt x="2007247" y="647700"/>
                </a:lnTo>
                <a:lnTo>
                  <a:pt x="2008924" y="660400"/>
                </a:lnTo>
                <a:lnTo>
                  <a:pt x="2008924" y="177698"/>
                </a:lnTo>
                <a:lnTo>
                  <a:pt x="2003856" y="177800"/>
                </a:lnTo>
                <a:lnTo>
                  <a:pt x="2003856" y="571500"/>
                </a:lnTo>
                <a:lnTo>
                  <a:pt x="2002155" y="584200"/>
                </a:lnTo>
                <a:lnTo>
                  <a:pt x="1989226" y="584200"/>
                </a:lnTo>
                <a:lnTo>
                  <a:pt x="1986102" y="571500"/>
                </a:lnTo>
                <a:lnTo>
                  <a:pt x="2003856" y="571500"/>
                </a:lnTo>
                <a:lnTo>
                  <a:pt x="2003856" y="177800"/>
                </a:lnTo>
                <a:lnTo>
                  <a:pt x="1982711" y="177800"/>
                </a:lnTo>
                <a:lnTo>
                  <a:pt x="1981009" y="165087"/>
                </a:lnTo>
                <a:lnTo>
                  <a:pt x="1980933" y="164833"/>
                </a:lnTo>
                <a:lnTo>
                  <a:pt x="1976793" y="152400"/>
                </a:lnTo>
                <a:lnTo>
                  <a:pt x="1974011" y="177800"/>
                </a:lnTo>
                <a:lnTo>
                  <a:pt x="1969173" y="177800"/>
                </a:lnTo>
                <a:lnTo>
                  <a:pt x="1963661" y="190639"/>
                </a:lnTo>
                <a:lnTo>
                  <a:pt x="1959025" y="203200"/>
                </a:lnTo>
                <a:lnTo>
                  <a:pt x="1956244" y="190639"/>
                </a:lnTo>
                <a:lnTo>
                  <a:pt x="1956282" y="190004"/>
                </a:lnTo>
                <a:lnTo>
                  <a:pt x="1958073" y="177800"/>
                </a:lnTo>
                <a:lnTo>
                  <a:pt x="1961057" y="165087"/>
                </a:lnTo>
                <a:lnTo>
                  <a:pt x="1961172" y="162255"/>
                </a:lnTo>
                <a:lnTo>
                  <a:pt x="1961565" y="152400"/>
                </a:lnTo>
                <a:lnTo>
                  <a:pt x="1959597" y="165087"/>
                </a:lnTo>
                <a:lnTo>
                  <a:pt x="1954695" y="177800"/>
                </a:lnTo>
                <a:lnTo>
                  <a:pt x="1950262" y="177800"/>
                </a:lnTo>
                <a:lnTo>
                  <a:pt x="1949729" y="190474"/>
                </a:lnTo>
                <a:lnTo>
                  <a:pt x="1945881" y="177800"/>
                </a:lnTo>
                <a:lnTo>
                  <a:pt x="1941995" y="177800"/>
                </a:lnTo>
                <a:lnTo>
                  <a:pt x="1939569" y="165087"/>
                </a:lnTo>
                <a:lnTo>
                  <a:pt x="1938566" y="177800"/>
                </a:lnTo>
                <a:lnTo>
                  <a:pt x="1937880" y="177800"/>
                </a:lnTo>
                <a:lnTo>
                  <a:pt x="1937880" y="215900"/>
                </a:lnTo>
                <a:lnTo>
                  <a:pt x="1937880" y="228600"/>
                </a:lnTo>
                <a:lnTo>
                  <a:pt x="1915287" y="228600"/>
                </a:lnTo>
                <a:lnTo>
                  <a:pt x="1918004" y="215900"/>
                </a:lnTo>
                <a:lnTo>
                  <a:pt x="1927707" y="203200"/>
                </a:lnTo>
                <a:lnTo>
                  <a:pt x="1937880" y="215900"/>
                </a:lnTo>
                <a:lnTo>
                  <a:pt x="1937880" y="177800"/>
                </a:lnTo>
                <a:lnTo>
                  <a:pt x="1921383" y="177800"/>
                </a:lnTo>
                <a:lnTo>
                  <a:pt x="1919300" y="165087"/>
                </a:lnTo>
                <a:lnTo>
                  <a:pt x="1914194" y="177800"/>
                </a:lnTo>
                <a:lnTo>
                  <a:pt x="1911654" y="165087"/>
                </a:lnTo>
                <a:lnTo>
                  <a:pt x="1912505" y="165087"/>
                </a:lnTo>
                <a:lnTo>
                  <a:pt x="1912518" y="164833"/>
                </a:lnTo>
                <a:lnTo>
                  <a:pt x="1913356" y="152400"/>
                </a:lnTo>
                <a:lnTo>
                  <a:pt x="1912264" y="152400"/>
                </a:lnTo>
                <a:lnTo>
                  <a:pt x="1911235" y="165087"/>
                </a:lnTo>
                <a:lnTo>
                  <a:pt x="1912112" y="177800"/>
                </a:lnTo>
                <a:lnTo>
                  <a:pt x="1905736" y="177800"/>
                </a:lnTo>
                <a:lnTo>
                  <a:pt x="1905736" y="431800"/>
                </a:lnTo>
                <a:lnTo>
                  <a:pt x="1897265" y="431800"/>
                </a:lnTo>
                <a:lnTo>
                  <a:pt x="1897265" y="660400"/>
                </a:lnTo>
                <a:lnTo>
                  <a:pt x="1887766" y="660400"/>
                </a:lnTo>
                <a:lnTo>
                  <a:pt x="1885149" y="673100"/>
                </a:lnTo>
                <a:lnTo>
                  <a:pt x="1889671" y="685800"/>
                </a:lnTo>
                <a:lnTo>
                  <a:pt x="1887982" y="685800"/>
                </a:lnTo>
                <a:lnTo>
                  <a:pt x="1884006" y="685800"/>
                </a:lnTo>
                <a:lnTo>
                  <a:pt x="1877187" y="673100"/>
                </a:lnTo>
                <a:lnTo>
                  <a:pt x="1871954" y="660400"/>
                </a:lnTo>
                <a:lnTo>
                  <a:pt x="1876361" y="660400"/>
                </a:lnTo>
                <a:lnTo>
                  <a:pt x="1883117" y="647700"/>
                </a:lnTo>
                <a:lnTo>
                  <a:pt x="1890191" y="647700"/>
                </a:lnTo>
                <a:lnTo>
                  <a:pt x="1897265" y="660400"/>
                </a:lnTo>
                <a:lnTo>
                  <a:pt x="1897265" y="431800"/>
                </a:lnTo>
                <a:lnTo>
                  <a:pt x="1893684" y="431800"/>
                </a:lnTo>
                <a:lnTo>
                  <a:pt x="1890509" y="439407"/>
                </a:lnTo>
                <a:lnTo>
                  <a:pt x="1890509" y="571500"/>
                </a:lnTo>
                <a:lnTo>
                  <a:pt x="1880920" y="584200"/>
                </a:lnTo>
                <a:lnTo>
                  <a:pt x="1861731" y="584200"/>
                </a:lnTo>
                <a:lnTo>
                  <a:pt x="1854987" y="609600"/>
                </a:lnTo>
                <a:lnTo>
                  <a:pt x="1843913" y="593775"/>
                </a:lnTo>
                <a:lnTo>
                  <a:pt x="1843913" y="850887"/>
                </a:lnTo>
                <a:lnTo>
                  <a:pt x="1843265" y="850887"/>
                </a:lnTo>
                <a:lnTo>
                  <a:pt x="1843151" y="851077"/>
                </a:lnTo>
                <a:lnTo>
                  <a:pt x="1835531" y="863600"/>
                </a:lnTo>
                <a:lnTo>
                  <a:pt x="1831822" y="850887"/>
                </a:lnTo>
                <a:lnTo>
                  <a:pt x="1830463" y="850887"/>
                </a:lnTo>
                <a:lnTo>
                  <a:pt x="1831301" y="838200"/>
                </a:lnTo>
                <a:lnTo>
                  <a:pt x="1838921" y="838200"/>
                </a:lnTo>
                <a:lnTo>
                  <a:pt x="1843913" y="850887"/>
                </a:lnTo>
                <a:lnTo>
                  <a:pt x="1843913" y="593775"/>
                </a:lnTo>
                <a:lnTo>
                  <a:pt x="1837220" y="584200"/>
                </a:lnTo>
                <a:lnTo>
                  <a:pt x="1848002" y="571500"/>
                </a:lnTo>
                <a:lnTo>
                  <a:pt x="1871167" y="558800"/>
                </a:lnTo>
                <a:lnTo>
                  <a:pt x="1890509" y="571500"/>
                </a:lnTo>
                <a:lnTo>
                  <a:pt x="1890509" y="439407"/>
                </a:lnTo>
                <a:lnTo>
                  <a:pt x="1888375" y="444500"/>
                </a:lnTo>
                <a:lnTo>
                  <a:pt x="1887982" y="457200"/>
                </a:lnTo>
                <a:lnTo>
                  <a:pt x="1868982" y="444500"/>
                </a:lnTo>
                <a:lnTo>
                  <a:pt x="1871027" y="431800"/>
                </a:lnTo>
                <a:lnTo>
                  <a:pt x="1873072" y="431800"/>
                </a:lnTo>
                <a:lnTo>
                  <a:pt x="1889048" y="419100"/>
                </a:lnTo>
                <a:lnTo>
                  <a:pt x="1905736" y="431800"/>
                </a:lnTo>
                <a:lnTo>
                  <a:pt x="1905736" y="177800"/>
                </a:lnTo>
                <a:lnTo>
                  <a:pt x="1903628" y="177800"/>
                </a:lnTo>
                <a:lnTo>
                  <a:pt x="1902510" y="165087"/>
                </a:lnTo>
                <a:lnTo>
                  <a:pt x="1902460" y="164833"/>
                </a:lnTo>
                <a:lnTo>
                  <a:pt x="1899818" y="152400"/>
                </a:lnTo>
                <a:lnTo>
                  <a:pt x="1894674" y="165087"/>
                </a:lnTo>
                <a:lnTo>
                  <a:pt x="1890306" y="177800"/>
                </a:lnTo>
                <a:lnTo>
                  <a:pt x="1873440" y="177800"/>
                </a:lnTo>
                <a:lnTo>
                  <a:pt x="1864309" y="190474"/>
                </a:lnTo>
                <a:lnTo>
                  <a:pt x="1858365" y="190474"/>
                </a:lnTo>
                <a:lnTo>
                  <a:pt x="1858365" y="444500"/>
                </a:lnTo>
                <a:lnTo>
                  <a:pt x="1850758" y="444500"/>
                </a:lnTo>
                <a:lnTo>
                  <a:pt x="1851952" y="431800"/>
                </a:lnTo>
                <a:lnTo>
                  <a:pt x="1858365" y="444500"/>
                </a:lnTo>
                <a:lnTo>
                  <a:pt x="1858365" y="190474"/>
                </a:lnTo>
                <a:lnTo>
                  <a:pt x="1855165" y="190474"/>
                </a:lnTo>
                <a:lnTo>
                  <a:pt x="1855076" y="190639"/>
                </a:lnTo>
                <a:lnTo>
                  <a:pt x="1848218" y="203200"/>
                </a:lnTo>
                <a:lnTo>
                  <a:pt x="1848764" y="203200"/>
                </a:lnTo>
                <a:lnTo>
                  <a:pt x="1850440" y="215900"/>
                </a:lnTo>
                <a:lnTo>
                  <a:pt x="1851647" y="215900"/>
                </a:lnTo>
                <a:lnTo>
                  <a:pt x="1852447" y="228600"/>
                </a:lnTo>
                <a:lnTo>
                  <a:pt x="1843989" y="228600"/>
                </a:lnTo>
                <a:lnTo>
                  <a:pt x="1844840" y="215900"/>
                </a:lnTo>
                <a:lnTo>
                  <a:pt x="1842300" y="225425"/>
                </a:lnTo>
                <a:lnTo>
                  <a:pt x="1842300" y="482600"/>
                </a:lnTo>
                <a:lnTo>
                  <a:pt x="1837220" y="482600"/>
                </a:lnTo>
                <a:lnTo>
                  <a:pt x="1839366" y="469900"/>
                </a:lnTo>
                <a:lnTo>
                  <a:pt x="1842300" y="482600"/>
                </a:lnTo>
                <a:lnTo>
                  <a:pt x="1842300" y="225425"/>
                </a:lnTo>
                <a:lnTo>
                  <a:pt x="1841449" y="228600"/>
                </a:lnTo>
                <a:lnTo>
                  <a:pt x="1838998" y="215900"/>
                </a:lnTo>
                <a:lnTo>
                  <a:pt x="1840814" y="203200"/>
                </a:lnTo>
                <a:lnTo>
                  <a:pt x="1837778" y="203200"/>
                </a:lnTo>
                <a:lnTo>
                  <a:pt x="1825675" y="228600"/>
                </a:lnTo>
                <a:lnTo>
                  <a:pt x="1819465" y="228600"/>
                </a:lnTo>
                <a:lnTo>
                  <a:pt x="1819465" y="787400"/>
                </a:lnTo>
                <a:lnTo>
                  <a:pt x="1819465" y="812800"/>
                </a:lnTo>
                <a:lnTo>
                  <a:pt x="1811845" y="812800"/>
                </a:lnTo>
                <a:lnTo>
                  <a:pt x="1811007" y="809650"/>
                </a:lnTo>
                <a:lnTo>
                  <a:pt x="1811007" y="1308100"/>
                </a:lnTo>
                <a:lnTo>
                  <a:pt x="1810156" y="1320800"/>
                </a:lnTo>
                <a:lnTo>
                  <a:pt x="1801698" y="1320800"/>
                </a:lnTo>
                <a:lnTo>
                  <a:pt x="1798739" y="1308100"/>
                </a:lnTo>
                <a:lnTo>
                  <a:pt x="1798320" y="1295400"/>
                </a:lnTo>
                <a:lnTo>
                  <a:pt x="1805927" y="1295400"/>
                </a:lnTo>
                <a:lnTo>
                  <a:pt x="1811007" y="1308100"/>
                </a:lnTo>
                <a:lnTo>
                  <a:pt x="1811007" y="809650"/>
                </a:lnTo>
                <a:lnTo>
                  <a:pt x="1808467" y="800100"/>
                </a:lnTo>
                <a:lnTo>
                  <a:pt x="1810156" y="787400"/>
                </a:lnTo>
                <a:lnTo>
                  <a:pt x="1819465" y="787400"/>
                </a:lnTo>
                <a:lnTo>
                  <a:pt x="1819465" y="228600"/>
                </a:lnTo>
                <a:lnTo>
                  <a:pt x="1819376" y="215900"/>
                </a:lnTo>
                <a:lnTo>
                  <a:pt x="1823580" y="203200"/>
                </a:lnTo>
                <a:lnTo>
                  <a:pt x="1832140" y="203200"/>
                </a:lnTo>
                <a:lnTo>
                  <a:pt x="1829574" y="190474"/>
                </a:lnTo>
                <a:lnTo>
                  <a:pt x="1833003" y="190474"/>
                </a:lnTo>
                <a:lnTo>
                  <a:pt x="1827923" y="177800"/>
                </a:lnTo>
                <a:lnTo>
                  <a:pt x="1805914" y="177800"/>
                </a:lnTo>
                <a:lnTo>
                  <a:pt x="1800885" y="184975"/>
                </a:lnTo>
                <a:lnTo>
                  <a:pt x="1800885" y="1066800"/>
                </a:lnTo>
                <a:lnTo>
                  <a:pt x="1795780" y="1066800"/>
                </a:lnTo>
                <a:lnTo>
                  <a:pt x="1797799" y="1054100"/>
                </a:lnTo>
                <a:lnTo>
                  <a:pt x="1800529" y="1054100"/>
                </a:lnTo>
                <a:lnTo>
                  <a:pt x="1800885" y="1066800"/>
                </a:lnTo>
                <a:lnTo>
                  <a:pt x="1800885" y="184975"/>
                </a:lnTo>
                <a:lnTo>
                  <a:pt x="1797024" y="190474"/>
                </a:lnTo>
                <a:lnTo>
                  <a:pt x="1797062" y="190639"/>
                </a:lnTo>
                <a:lnTo>
                  <a:pt x="1800428" y="203200"/>
                </a:lnTo>
                <a:lnTo>
                  <a:pt x="1800847" y="203200"/>
                </a:lnTo>
                <a:lnTo>
                  <a:pt x="1795437" y="215900"/>
                </a:lnTo>
                <a:lnTo>
                  <a:pt x="1793240" y="215900"/>
                </a:lnTo>
                <a:lnTo>
                  <a:pt x="1793240" y="838200"/>
                </a:lnTo>
                <a:lnTo>
                  <a:pt x="1792401" y="850887"/>
                </a:lnTo>
                <a:lnTo>
                  <a:pt x="1789010" y="850887"/>
                </a:lnTo>
                <a:lnTo>
                  <a:pt x="1789010" y="914400"/>
                </a:lnTo>
                <a:lnTo>
                  <a:pt x="1786470" y="927100"/>
                </a:lnTo>
                <a:lnTo>
                  <a:pt x="1785454" y="929284"/>
                </a:lnTo>
                <a:lnTo>
                  <a:pt x="1785454" y="1549400"/>
                </a:lnTo>
                <a:lnTo>
                  <a:pt x="1772615" y="1549400"/>
                </a:lnTo>
                <a:lnTo>
                  <a:pt x="1772158" y="1536700"/>
                </a:lnTo>
                <a:lnTo>
                  <a:pt x="1774634" y="1524000"/>
                </a:lnTo>
                <a:lnTo>
                  <a:pt x="1779295" y="1524000"/>
                </a:lnTo>
                <a:lnTo>
                  <a:pt x="1783410" y="1536700"/>
                </a:lnTo>
                <a:lnTo>
                  <a:pt x="1785454" y="1549400"/>
                </a:lnTo>
                <a:lnTo>
                  <a:pt x="1785454" y="929284"/>
                </a:lnTo>
                <a:lnTo>
                  <a:pt x="1780552" y="939800"/>
                </a:lnTo>
                <a:lnTo>
                  <a:pt x="1780552" y="927100"/>
                </a:lnTo>
                <a:lnTo>
                  <a:pt x="1776323" y="918032"/>
                </a:lnTo>
                <a:lnTo>
                  <a:pt x="1776323" y="927100"/>
                </a:lnTo>
                <a:lnTo>
                  <a:pt x="1772094" y="939800"/>
                </a:lnTo>
                <a:lnTo>
                  <a:pt x="1762785" y="939800"/>
                </a:lnTo>
                <a:lnTo>
                  <a:pt x="1761947" y="927100"/>
                </a:lnTo>
                <a:lnTo>
                  <a:pt x="1776323" y="927100"/>
                </a:lnTo>
                <a:lnTo>
                  <a:pt x="1776323" y="918032"/>
                </a:lnTo>
                <a:lnTo>
                  <a:pt x="1774634" y="914400"/>
                </a:lnTo>
                <a:lnTo>
                  <a:pt x="1789010" y="914400"/>
                </a:lnTo>
                <a:lnTo>
                  <a:pt x="1789010" y="850887"/>
                </a:lnTo>
                <a:lnTo>
                  <a:pt x="1783080" y="850887"/>
                </a:lnTo>
                <a:lnTo>
                  <a:pt x="1782241" y="838200"/>
                </a:lnTo>
                <a:lnTo>
                  <a:pt x="1793240" y="838200"/>
                </a:lnTo>
                <a:lnTo>
                  <a:pt x="1793240" y="215900"/>
                </a:lnTo>
                <a:lnTo>
                  <a:pt x="1790484" y="215900"/>
                </a:lnTo>
                <a:lnTo>
                  <a:pt x="1785861" y="203200"/>
                </a:lnTo>
                <a:lnTo>
                  <a:pt x="1778012" y="203200"/>
                </a:lnTo>
                <a:lnTo>
                  <a:pt x="1768690" y="190474"/>
                </a:lnTo>
                <a:lnTo>
                  <a:pt x="1776310" y="190474"/>
                </a:lnTo>
                <a:lnTo>
                  <a:pt x="1776196" y="190004"/>
                </a:lnTo>
                <a:lnTo>
                  <a:pt x="1773008" y="177800"/>
                </a:lnTo>
                <a:lnTo>
                  <a:pt x="1773783" y="177800"/>
                </a:lnTo>
                <a:lnTo>
                  <a:pt x="1768944" y="165087"/>
                </a:lnTo>
                <a:lnTo>
                  <a:pt x="1768551" y="165087"/>
                </a:lnTo>
                <a:lnTo>
                  <a:pt x="1768487" y="164833"/>
                </a:lnTo>
                <a:lnTo>
                  <a:pt x="1766176" y="155079"/>
                </a:lnTo>
                <a:lnTo>
                  <a:pt x="1766176" y="215900"/>
                </a:lnTo>
                <a:lnTo>
                  <a:pt x="1766176" y="228600"/>
                </a:lnTo>
                <a:lnTo>
                  <a:pt x="1761947" y="228600"/>
                </a:lnTo>
                <a:lnTo>
                  <a:pt x="1761947" y="215900"/>
                </a:lnTo>
                <a:lnTo>
                  <a:pt x="1761096" y="215900"/>
                </a:lnTo>
                <a:lnTo>
                  <a:pt x="1761096" y="203200"/>
                </a:lnTo>
                <a:lnTo>
                  <a:pt x="1764474" y="203200"/>
                </a:lnTo>
                <a:lnTo>
                  <a:pt x="1761934" y="190474"/>
                </a:lnTo>
                <a:lnTo>
                  <a:pt x="1764474" y="190474"/>
                </a:lnTo>
                <a:lnTo>
                  <a:pt x="1764474" y="203200"/>
                </a:lnTo>
                <a:lnTo>
                  <a:pt x="1765325" y="215900"/>
                </a:lnTo>
                <a:lnTo>
                  <a:pt x="1766176" y="215900"/>
                </a:lnTo>
                <a:lnTo>
                  <a:pt x="1766176" y="155079"/>
                </a:lnTo>
                <a:lnTo>
                  <a:pt x="1766062" y="154609"/>
                </a:lnTo>
                <a:lnTo>
                  <a:pt x="1766062" y="165087"/>
                </a:lnTo>
                <a:lnTo>
                  <a:pt x="1762671" y="165087"/>
                </a:lnTo>
                <a:lnTo>
                  <a:pt x="1762569" y="164833"/>
                </a:lnTo>
                <a:lnTo>
                  <a:pt x="1760245" y="158864"/>
                </a:lnTo>
                <a:lnTo>
                  <a:pt x="1760245" y="927100"/>
                </a:lnTo>
                <a:lnTo>
                  <a:pt x="1760245" y="939800"/>
                </a:lnTo>
                <a:lnTo>
                  <a:pt x="1754327" y="939800"/>
                </a:lnTo>
                <a:lnTo>
                  <a:pt x="1754327" y="927100"/>
                </a:lnTo>
                <a:lnTo>
                  <a:pt x="1760245" y="927100"/>
                </a:lnTo>
                <a:lnTo>
                  <a:pt x="1760245" y="158864"/>
                </a:lnTo>
                <a:lnTo>
                  <a:pt x="1758556" y="154533"/>
                </a:lnTo>
                <a:lnTo>
                  <a:pt x="1758556" y="203200"/>
                </a:lnTo>
                <a:lnTo>
                  <a:pt x="1758327" y="203200"/>
                </a:lnTo>
                <a:lnTo>
                  <a:pt x="1757718" y="200761"/>
                </a:lnTo>
                <a:lnTo>
                  <a:pt x="1757718" y="203200"/>
                </a:lnTo>
                <a:lnTo>
                  <a:pt x="1757718" y="215900"/>
                </a:lnTo>
                <a:lnTo>
                  <a:pt x="1756867" y="228600"/>
                </a:lnTo>
                <a:lnTo>
                  <a:pt x="1755178" y="228600"/>
                </a:lnTo>
                <a:lnTo>
                  <a:pt x="1753489" y="215900"/>
                </a:lnTo>
                <a:lnTo>
                  <a:pt x="1751787" y="228600"/>
                </a:lnTo>
                <a:lnTo>
                  <a:pt x="1751787" y="215900"/>
                </a:lnTo>
                <a:lnTo>
                  <a:pt x="1752638" y="215900"/>
                </a:lnTo>
                <a:lnTo>
                  <a:pt x="1752638" y="203200"/>
                </a:lnTo>
                <a:lnTo>
                  <a:pt x="1755178" y="203200"/>
                </a:lnTo>
                <a:lnTo>
                  <a:pt x="1755178" y="215900"/>
                </a:lnTo>
                <a:lnTo>
                  <a:pt x="1756867" y="215900"/>
                </a:lnTo>
                <a:lnTo>
                  <a:pt x="1756867" y="203200"/>
                </a:lnTo>
                <a:lnTo>
                  <a:pt x="1757718" y="203200"/>
                </a:lnTo>
                <a:lnTo>
                  <a:pt x="1757718" y="200761"/>
                </a:lnTo>
                <a:lnTo>
                  <a:pt x="1755241" y="190804"/>
                </a:lnTo>
                <a:lnTo>
                  <a:pt x="1758556" y="203200"/>
                </a:lnTo>
                <a:lnTo>
                  <a:pt x="1758556" y="154533"/>
                </a:lnTo>
                <a:lnTo>
                  <a:pt x="1757730" y="152400"/>
                </a:lnTo>
                <a:lnTo>
                  <a:pt x="1764461" y="152400"/>
                </a:lnTo>
                <a:lnTo>
                  <a:pt x="1766062" y="165087"/>
                </a:lnTo>
                <a:lnTo>
                  <a:pt x="1766062" y="154609"/>
                </a:lnTo>
                <a:lnTo>
                  <a:pt x="1765541" y="152400"/>
                </a:lnTo>
                <a:lnTo>
                  <a:pt x="1772107" y="152400"/>
                </a:lnTo>
                <a:lnTo>
                  <a:pt x="1772996" y="165087"/>
                </a:lnTo>
                <a:lnTo>
                  <a:pt x="1774317" y="165087"/>
                </a:lnTo>
                <a:lnTo>
                  <a:pt x="1782432" y="177800"/>
                </a:lnTo>
                <a:lnTo>
                  <a:pt x="1783638" y="177800"/>
                </a:lnTo>
                <a:lnTo>
                  <a:pt x="1794065" y="190474"/>
                </a:lnTo>
                <a:lnTo>
                  <a:pt x="1795780" y="190474"/>
                </a:lnTo>
                <a:lnTo>
                  <a:pt x="1795881" y="188976"/>
                </a:lnTo>
                <a:lnTo>
                  <a:pt x="1796618" y="177800"/>
                </a:lnTo>
                <a:lnTo>
                  <a:pt x="1793633" y="177800"/>
                </a:lnTo>
                <a:lnTo>
                  <a:pt x="1785226" y="165087"/>
                </a:lnTo>
                <a:lnTo>
                  <a:pt x="1785124" y="164833"/>
                </a:lnTo>
                <a:lnTo>
                  <a:pt x="1780552" y="152400"/>
                </a:lnTo>
                <a:lnTo>
                  <a:pt x="1782584" y="152400"/>
                </a:lnTo>
                <a:lnTo>
                  <a:pt x="1794281" y="165087"/>
                </a:lnTo>
                <a:lnTo>
                  <a:pt x="1805051" y="177800"/>
                </a:lnTo>
                <a:lnTo>
                  <a:pt x="1804225" y="165087"/>
                </a:lnTo>
                <a:lnTo>
                  <a:pt x="1802688" y="162255"/>
                </a:lnTo>
                <a:lnTo>
                  <a:pt x="1805927" y="165087"/>
                </a:lnTo>
                <a:lnTo>
                  <a:pt x="1805914" y="164833"/>
                </a:lnTo>
                <a:lnTo>
                  <a:pt x="1805241" y="152400"/>
                </a:lnTo>
                <a:lnTo>
                  <a:pt x="1801266" y="152400"/>
                </a:lnTo>
                <a:lnTo>
                  <a:pt x="1799158" y="139700"/>
                </a:lnTo>
                <a:lnTo>
                  <a:pt x="1812696" y="152400"/>
                </a:lnTo>
                <a:lnTo>
                  <a:pt x="1810156" y="127000"/>
                </a:lnTo>
                <a:lnTo>
                  <a:pt x="1808467" y="127000"/>
                </a:lnTo>
                <a:lnTo>
                  <a:pt x="1804238" y="114300"/>
                </a:lnTo>
                <a:lnTo>
                  <a:pt x="1806778" y="114300"/>
                </a:lnTo>
                <a:lnTo>
                  <a:pt x="1811007" y="127000"/>
                </a:lnTo>
                <a:lnTo>
                  <a:pt x="1813534" y="127000"/>
                </a:lnTo>
                <a:lnTo>
                  <a:pt x="1817763" y="139700"/>
                </a:lnTo>
                <a:lnTo>
                  <a:pt x="1821992" y="139700"/>
                </a:lnTo>
                <a:lnTo>
                  <a:pt x="1823466" y="127000"/>
                </a:lnTo>
                <a:lnTo>
                  <a:pt x="1838667" y="127000"/>
                </a:lnTo>
                <a:lnTo>
                  <a:pt x="1834680" y="114300"/>
                </a:lnTo>
                <a:lnTo>
                  <a:pt x="1843138" y="127000"/>
                </a:lnTo>
                <a:lnTo>
                  <a:pt x="1845678" y="127000"/>
                </a:lnTo>
                <a:lnTo>
                  <a:pt x="1841347" y="114300"/>
                </a:lnTo>
                <a:lnTo>
                  <a:pt x="1839544" y="101600"/>
                </a:lnTo>
                <a:lnTo>
                  <a:pt x="1846846" y="101600"/>
                </a:lnTo>
                <a:lnTo>
                  <a:pt x="1842096" y="88900"/>
                </a:lnTo>
                <a:lnTo>
                  <a:pt x="1853412" y="88900"/>
                </a:lnTo>
                <a:lnTo>
                  <a:pt x="1857629" y="76200"/>
                </a:lnTo>
                <a:lnTo>
                  <a:pt x="1875663" y="76200"/>
                </a:lnTo>
                <a:lnTo>
                  <a:pt x="1866823" y="63500"/>
                </a:lnTo>
                <a:lnTo>
                  <a:pt x="1876221" y="63500"/>
                </a:lnTo>
                <a:lnTo>
                  <a:pt x="1883003" y="76200"/>
                </a:lnTo>
                <a:lnTo>
                  <a:pt x="1891779" y="76200"/>
                </a:lnTo>
                <a:lnTo>
                  <a:pt x="1886572" y="63500"/>
                </a:lnTo>
                <a:lnTo>
                  <a:pt x="1883740" y="50800"/>
                </a:lnTo>
                <a:lnTo>
                  <a:pt x="1895589" y="76200"/>
                </a:lnTo>
                <a:lnTo>
                  <a:pt x="1885442" y="50800"/>
                </a:lnTo>
                <a:lnTo>
                  <a:pt x="1895589" y="63500"/>
                </a:lnTo>
                <a:lnTo>
                  <a:pt x="1892211" y="50800"/>
                </a:lnTo>
                <a:lnTo>
                  <a:pt x="1902980" y="50800"/>
                </a:lnTo>
                <a:lnTo>
                  <a:pt x="1909127" y="63500"/>
                </a:lnTo>
                <a:lnTo>
                  <a:pt x="1904047" y="50800"/>
                </a:lnTo>
                <a:lnTo>
                  <a:pt x="1914194" y="50800"/>
                </a:lnTo>
                <a:lnTo>
                  <a:pt x="1917814" y="63500"/>
                </a:lnTo>
                <a:lnTo>
                  <a:pt x="1915883" y="50800"/>
                </a:lnTo>
                <a:lnTo>
                  <a:pt x="1931111" y="50800"/>
                </a:lnTo>
                <a:lnTo>
                  <a:pt x="1930273" y="38100"/>
                </a:lnTo>
                <a:lnTo>
                  <a:pt x="1934502" y="38100"/>
                </a:lnTo>
                <a:lnTo>
                  <a:pt x="1929320" y="25400"/>
                </a:lnTo>
                <a:lnTo>
                  <a:pt x="1917369" y="25400"/>
                </a:lnTo>
                <a:lnTo>
                  <a:pt x="1915045" y="12700"/>
                </a:lnTo>
                <a:lnTo>
                  <a:pt x="1914194" y="25400"/>
                </a:lnTo>
                <a:lnTo>
                  <a:pt x="1909127" y="25400"/>
                </a:lnTo>
                <a:lnTo>
                  <a:pt x="1905736" y="0"/>
                </a:lnTo>
                <a:lnTo>
                  <a:pt x="1769554" y="0"/>
                </a:lnTo>
                <a:lnTo>
                  <a:pt x="1769554" y="101600"/>
                </a:lnTo>
                <a:lnTo>
                  <a:pt x="1768703" y="114300"/>
                </a:lnTo>
                <a:lnTo>
                  <a:pt x="1761096" y="114300"/>
                </a:lnTo>
                <a:lnTo>
                  <a:pt x="1758556" y="101600"/>
                </a:lnTo>
                <a:lnTo>
                  <a:pt x="1769554" y="101600"/>
                </a:lnTo>
                <a:lnTo>
                  <a:pt x="1769554" y="0"/>
                </a:lnTo>
                <a:lnTo>
                  <a:pt x="1748409" y="0"/>
                </a:lnTo>
                <a:lnTo>
                  <a:pt x="1748409" y="1358900"/>
                </a:lnTo>
                <a:lnTo>
                  <a:pt x="1748409" y="1371600"/>
                </a:lnTo>
                <a:lnTo>
                  <a:pt x="1730756" y="1371600"/>
                </a:lnTo>
                <a:lnTo>
                  <a:pt x="1724266" y="1384300"/>
                </a:lnTo>
                <a:lnTo>
                  <a:pt x="1718805" y="1397000"/>
                </a:lnTo>
                <a:lnTo>
                  <a:pt x="1710385" y="1384300"/>
                </a:lnTo>
                <a:lnTo>
                  <a:pt x="1707273" y="1371600"/>
                </a:lnTo>
                <a:lnTo>
                  <a:pt x="1708454" y="1371600"/>
                </a:lnTo>
                <a:lnTo>
                  <a:pt x="1712887" y="1358900"/>
                </a:lnTo>
                <a:lnTo>
                  <a:pt x="1724977" y="1371600"/>
                </a:lnTo>
                <a:lnTo>
                  <a:pt x="1732229" y="1358900"/>
                </a:lnTo>
                <a:lnTo>
                  <a:pt x="1748409" y="1358900"/>
                </a:lnTo>
                <a:lnTo>
                  <a:pt x="1748409" y="0"/>
                </a:lnTo>
                <a:lnTo>
                  <a:pt x="1745018" y="0"/>
                </a:lnTo>
                <a:lnTo>
                  <a:pt x="1745018" y="203200"/>
                </a:lnTo>
                <a:lnTo>
                  <a:pt x="1743329" y="203200"/>
                </a:lnTo>
                <a:lnTo>
                  <a:pt x="1741639" y="203200"/>
                </a:lnTo>
                <a:lnTo>
                  <a:pt x="1738071" y="192468"/>
                </a:lnTo>
                <a:lnTo>
                  <a:pt x="1737512" y="190728"/>
                </a:lnTo>
                <a:lnTo>
                  <a:pt x="1738591" y="192468"/>
                </a:lnTo>
                <a:lnTo>
                  <a:pt x="1745018" y="203200"/>
                </a:lnTo>
                <a:lnTo>
                  <a:pt x="1745018" y="0"/>
                </a:lnTo>
                <a:lnTo>
                  <a:pt x="1737398" y="0"/>
                </a:lnTo>
                <a:lnTo>
                  <a:pt x="1737398" y="850887"/>
                </a:lnTo>
                <a:lnTo>
                  <a:pt x="1736674" y="850887"/>
                </a:lnTo>
                <a:lnTo>
                  <a:pt x="1736674" y="1143000"/>
                </a:lnTo>
                <a:lnTo>
                  <a:pt x="1733181" y="1143000"/>
                </a:lnTo>
                <a:lnTo>
                  <a:pt x="1733181" y="1346200"/>
                </a:lnTo>
                <a:lnTo>
                  <a:pt x="1730641" y="1358900"/>
                </a:lnTo>
                <a:lnTo>
                  <a:pt x="1718805" y="1358900"/>
                </a:lnTo>
                <a:lnTo>
                  <a:pt x="1717954" y="1346200"/>
                </a:lnTo>
                <a:lnTo>
                  <a:pt x="1733181" y="1346200"/>
                </a:lnTo>
                <a:lnTo>
                  <a:pt x="1733181" y="1143000"/>
                </a:lnTo>
                <a:lnTo>
                  <a:pt x="1725574" y="1143000"/>
                </a:lnTo>
                <a:lnTo>
                  <a:pt x="1724672" y="1130300"/>
                </a:lnTo>
                <a:lnTo>
                  <a:pt x="1733118" y="1130300"/>
                </a:lnTo>
                <a:lnTo>
                  <a:pt x="1736674" y="1143000"/>
                </a:lnTo>
                <a:lnTo>
                  <a:pt x="1736674" y="850887"/>
                </a:lnTo>
                <a:lnTo>
                  <a:pt x="1723097" y="850887"/>
                </a:lnTo>
                <a:lnTo>
                  <a:pt x="1727263" y="838200"/>
                </a:lnTo>
                <a:lnTo>
                  <a:pt x="1736559" y="838200"/>
                </a:lnTo>
                <a:lnTo>
                  <a:pt x="1737398" y="850887"/>
                </a:lnTo>
                <a:lnTo>
                  <a:pt x="1737398" y="0"/>
                </a:lnTo>
                <a:lnTo>
                  <a:pt x="1724723" y="0"/>
                </a:lnTo>
                <a:lnTo>
                  <a:pt x="1724723" y="749300"/>
                </a:lnTo>
                <a:lnTo>
                  <a:pt x="1723872" y="762000"/>
                </a:lnTo>
                <a:lnTo>
                  <a:pt x="1714576" y="749300"/>
                </a:lnTo>
                <a:lnTo>
                  <a:pt x="1712887" y="749300"/>
                </a:lnTo>
                <a:lnTo>
                  <a:pt x="1713725" y="736625"/>
                </a:lnTo>
                <a:lnTo>
                  <a:pt x="1723034" y="749300"/>
                </a:lnTo>
                <a:lnTo>
                  <a:pt x="1724723" y="749300"/>
                </a:lnTo>
                <a:lnTo>
                  <a:pt x="1724723" y="0"/>
                </a:lnTo>
                <a:lnTo>
                  <a:pt x="1718805" y="0"/>
                </a:lnTo>
                <a:lnTo>
                  <a:pt x="1718805" y="520700"/>
                </a:lnTo>
                <a:lnTo>
                  <a:pt x="1708315" y="515467"/>
                </a:lnTo>
                <a:lnTo>
                  <a:pt x="1708315" y="736511"/>
                </a:lnTo>
                <a:lnTo>
                  <a:pt x="1701076" y="736511"/>
                </a:lnTo>
                <a:lnTo>
                  <a:pt x="1706397" y="723900"/>
                </a:lnTo>
                <a:lnTo>
                  <a:pt x="1708315" y="736511"/>
                </a:lnTo>
                <a:lnTo>
                  <a:pt x="1708315" y="515467"/>
                </a:lnTo>
                <a:lnTo>
                  <a:pt x="1701063" y="511848"/>
                </a:lnTo>
                <a:lnTo>
                  <a:pt x="1701063" y="736511"/>
                </a:lnTo>
                <a:lnTo>
                  <a:pt x="1700187" y="740105"/>
                </a:lnTo>
                <a:lnTo>
                  <a:pt x="1700187" y="800100"/>
                </a:lnTo>
                <a:lnTo>
                  <a:pt x="1692567" y="812800"/>
                </a:lnTo>
                <a:lnTo>
                  <a:pt x="1682318" y="812800"/>
                </a:lnTo>
                <a:lnTo>
                  <a:pt x="1675142" y="825500"/>
                </a:lnTo>
                <a:lnTo>
                  <a:pt x="1675777" y="837679"/>
                </a:lnTo>
                <a:lnTo>
                  <a:pt x="1658823" y="825500"/>
                </a:lnTo>
                <a:lnTo>
                  <a:pt x="1662341" y="812800"/>
                </a:lnTo>
                <a:lnTo>
                  <a:pt x="1678889" y="800100"/>
                </a:lnTo>
                <a:lnTo>
                  <a:pt x="1700187" y="800100"/>
                </a:lnTo>
                <a:lnTo>
                  <a:pt x="1700187" y="740105"/>
                </a:lnTo>
                <a:lnTo>
                  <a:pt x="1691728" y="774700"/>
                </a:lnTo>
                <a:lnTo>
                  <a:pt x="1687830" y="762000"/>
                </a:lnTo>
                <a:lnTo>
                  <a:pt x="1689087" y="749300"/>
                </a:lnTo>
                <a:lnTo>
                  <a:pt x="1691563" y="736511"/>
                </a:lnTo>
                <a:lnTo>
                  <a:pt x="1701063" y="736511"/>
                </a:lnTo>
                <a:lnTo>
                  <a:pt x="1701063" y="511848"/>
                </a:lnTo>
                <a:lnTo>
                  <a:pt x="1693367" y="508000"/>
                </a:lnTo>
                <a:lnTo>
                  <a:pt x="1678203" y="489927"/>
                </a:lnTo>
                <a:lnTo>
                  <a:pt x="1678203" y="546100"/>
                </a:lnTo>
                <a:lnTo>
                  <a:pt x="1671434" y="546100"/>
                </a:lnTo>
                <a:lnTo>
                  <a:pt x="1673974" y="558800"/>
                </a:lnTo>
                <a:lnTo>
                  <a:pt x="1667040" y="546100"/>
                </a:lnTo>
                <a:lnTo>
                  <a:pt x="1662976" y="546100"/>
                </a:lnTo>
                <a:lnTo>
                  <a:pt x="1662074" y="533400"/>
                </a:lnTo>
                <a:lnTo>
                  <a:pt x="1676514" y="533400"/>
                </a:lnTo>
                <a:lnTo>
                  <a:pt x="1678203" y="546100"/>
                </a:lnTo>
                <a:lnTo>
                  <a:pt x="1678203" y="489927"/>
                </a:lnTo>
                <a:lnTo>
                  <a:pt x="1672069" y="482600"/>
                </a:lnTo>
                <a:lnTo>
                  <a:pt x="1655521" y="457200"/>
                </a:lnTo>
                <a:lnTo>
                  <a:pt x="1644370" y="444500"/>
                </a:lnTo>
                <a:lnTo>
                  <a:pt x="1644370" y="889000"/>
                </a:lnTo>
                <a:lnTo>
                  <a:pt x="1643341" y="901700"/>
                </a:lnTo>
                <a:lnTo>
                  <a:pt x="1638122" y="914400"/>
                </a:lnTo>
                <a:lnTo>
                  <a:pt x="1633067" y="901700"/>
                </a:lnTo>
                <a:lnTo>
                  <a:pt x="1632521" y="889000"/>
                </a:lnTo>
                <a:lnTo>
                  <a:pt x="1644370" y="889000"/>
                </a:lnTo>
                <a:lnTo>
                  <a:pt x="1644370" y="444500"/>
                </a:lnTo>
                <a:lnTo>
                  <a:pt x="1659585" y="431800"/>
                </a:lnTo>
                <a:lnTo>
                  <a:pt x="1676717" y="431800"/>
                </a:lnTo>
                <a:lnTo>
                  <a:pt x="1690992" y="444500"/>
                </a:lnTo>
                <a:lnTo>
                  <a:pt x="1697659" y="457200"/>
                </a:lnTo>
                <a:lnTo>
                  <a:pt x="1682432" y="457200"/>
                </a:lnTo>
                <a:lnTo>
                  <a:pt x="1682699" y="469900"/>
                </a:lnTo>
                <a:lnTo>
                  <a:pt x="1685175" y="482600"/>
                </a:lnTo>
                <a:lnTo>
                  <a:pt x="1691728" y="482600"/>
                </a:lnTo>
                <a:lnTo>
                  <a:pt x="1702727" y="495300"/>
                </a:lnTo>
                <a:lnTo>
                  <a:pt x="1706118" y="482600"/>
                </a:lnTo>
                <a:lnTo>
                  <a:pt x="1715414" y="482600"/>
                </a:lnTo>
                <a:lnTo>
                  <a:pt x="1708810" y="495300"/>
                </a:lnTo>
                <a:lnTo>
                  <a:pt x="1709496" y="508000"/>
                </a:lnTo>
                <a:lnTo>
                  <a:pt x="1713992" y="508000"/>
                </a:lnTo>
                <a:lnTo>
                  <a:pt x="1718805" y="520700"/>
                </a:lnTo>
                <a:lnTo>
                  <a:pt x="1718805" y="0"/>
                </a:lnTo>
                <a:lnTo>
                  <a:pt x="1698498" y="0"/>
                </a:lnTo>
                <a:lnTo>
                  <a:pt x="1698498" y="241300"/>
                </a:lnTo>
                <a:lnTo>
                  <a:pt x="1695399" y="252285"/>
                </a:lnTo>
                <a:lnTo>
                  <a:pt x="1695310" y="252831"/>
                </a:lnTo>
                <a:lnTo>
                  <a:pt x="1695119" y="254000"/>
                </a:lnTo>
                <a:lnTo>
                  <a:pt x="1695246" y="252831"/>
                </a:lnTo>
                <a:lnTo>
                  <a:pt x="1694916" y="254000"/>
                </a:lnTo>
                <a:lnTo>
                  <a:pt x="1694510" y="254000"/>
                </a:lnTo>
                <a:lnTo>
                  <a:pt x="1694878" y="252285"/>
                </a:lnTo>
                <a:lnTo>
                  <a:pt x="1695653" y="248221"/>
                </a:lnTo>
                <a:lnTo>
                  <a:pt x="1694332" y="254000"/>
                </a:lnTo>
                <a:lnTo>
                  <a:pt x="1683054" y="254000"/>
                </a:lnTo>
                <a:lnTo>
                  <a:pt x="1677352" y="266700"/>
                </a:lnTo>
                <a:lnTo>
                  <a:pt x="1668513" y="279400"/>
                </a:lnTo>
                <a:lnTo>
                  <a:pt x="1670583" y="266700"/>
                </a:lnTo>
                <a:lnTo>
                  <a:pt x="1662976" y="279400"/>
                </a:lnTo>
                <a:lnTo>
                  <a:pt x="1661287" y="279400"/>
                </a:lnTo>
                <a:lnTo>
                  <a:pt x="1673771" y="254000"/>
                </a:lnTo>
                <a:lnTo>
                  <a:pt x="1673974" y="254000"/>
                </a:lnTo>
                <a:lnTo>
                  <a:pt x="1677708" y="254000"/>
                </a:lnTo>
                <a:lnTo>
                  <a:pt x="1684489" y="248221"/>
                </a:lnTo>
                <a:lnTo>
                  <a:pt x="1689201" y="241300"/>
                </a:lnTo>
                <a:lnTo>
                  <a:pt x="1691728" y="241300"/>
                </a:lnTo>
                <a:lnTo>
                  <a:pt x="1692579" y="228600"/>
                </a:lnTo>
                <a:lnTo>
                  <a:pt x="1694268" y="241300"/>
                </a:lnTo>
                <a:lnTo>
                  <a:pt x="1698498" y="241300"/>
                </a:lnTo>
                <a:lnTo>
                  <a:pt x="1698498" y="0"/>
                </a:lnTo>
                <a:lnTo>
                  <a:pt x="1689023" y="0"/>
                </a:lnTo>
                <a:lnTo>
                  <a:pt x="1689023" y="228600"/>
                </a:lnTo>
                <a:lnTo>
                  <a:pt x="1686661" y="241300"/>
                </a:lnTo>
                <a:lnTo>
                  <a:pt x="1688998" y="228600"/>
                </a:lnTo>
                <a:lnTo>
                  <a:pt x="1689023" y="0"/>
                </a:lnTo>
                <a:lnTo>
                  <a:pt x="1682432" y="0"/>
                </a:lnTo>
                <a:lnTo>
                  <a:pt x="1682432" y="228600"/>
                </a:lnTo>
                <a:lnTo>
                  <a:pt x="1680743" y="241300"/>
                </a:lnTo>
                <a:lnTo>
                  <a:pt x="1678482" y="241300"/>
                </a:lnTo>
                <a:lnTo>
                  <a:pt x="1679892" y="228600"/>
                </a:lnTo>
                <a:lnTo>
                  <a:pt x="1682432" y="228600"/>
                </a:lnTo>
                <a:lnTo>
                  <a:pt x="1682432" y="0"/>
                </a:lnTo>
                <a:lnTo>
                  <a:pt x="1661185" y="0"/>
                </a:lnTo>
                <a:lnTo>
                  <a:pt x="1661185" y="263893"/>
                </a:lnTo>
                <a:lnTo>
                  <a:pt x="1659966" y="266395"/>
                </a:lnTo>
                <a:lnTo>
                  <a:pt x="1659699" y="266700"/>
                </a:lnTo>
                <a:lnTo>
                  <a:pt x="1645208" y="279400"/>
                </a:lnTo>
                <a:lnTo>
                  <a:pt x="1659102" y="266700"/>
                </a:lnTo>
                <a:lnTo>
                  <a:pt x="1659699" y="266700"/>
                </a:lnTo>
                <a:lnTo>
                  <a:pt x="1661185" y="263893"/>
                </a:lnTo>
                <a:lnTo>
                  <a:pt x="1661185" y="0"/>
                </a:lnTo>
                <a:lnTo>
                  <a:pt x="1640141" y="0"/>
                </a:lnTo>
                <a:lnTo>
                  <a:pt x="1640141" y="596900"/>
                </a:lnTo>
                <a:lnTo>
                  <a:pt x="1638236" y="609600"/>
                </a:lnTo>
                <a:lnTo>
                  <a:pt x="1637601" y="596900"/>
                </a:lnTo>
                <a:lnTo>
                  <a:pt x="1640141" y="596900"/>
                </a:lnTo>
                <a:lnTo>
                  <a:pt x="1640141" y="0"/>
                </a:lnTo>
                <a:lnTo>
                  <a:pt x="1619059" y="0"/>
                </a:lnTo>
                <a:lnTo>
                  <a:pt x="1638439" y="12700"/>
                </a:lnTo>
                <a:lnTo>
                  <a:pt x="1636941" y="15468"/>
                </a:lnTo>
                <a:lnTo>
                  <a:pt x="1636941" y="634974"/>
                </a:lnTo>
                <a:lnTo>
                  <a:pt x="1632534" y="634974"/>
                </a:lnTo>
                <a:lnTo>
                  <a:pt x="1632419" y="635254"/>
                </a:lnTo>
                <a:lnTo>
                  <a:pt x="1630730" y="639279"/>
                </a:lnTo>
                <a:lnTo>
                  <a:pt x="1630730" y="787400"/>
                </a:lnTo>
                <a:lnTo>
                  <a:pt x="1626603" y="787400"/>
                </a:lnTo>
                <a:lnTo>
                  <a:pt x="1630057" y="774700"/>
                </a:lnTo>
                <a:lnTo>
                  <a:pt x="1630730" y="787400"/>
                </a:lnTo>
                <a:lnTo>
                  <a:pt x="1630730" y="639279"/>
                </a:lnTo>
                <a:lnTo>
                  <a:pt x="1627187" y="647700"/>
                </a:lnTo>
                <a:lnTo>
                  <a:pt x="1623428" y="660400"/>
                </a:lnTo>
                <a:lnTo>
                  <a:pt x="1620634" y="673100"/>
                </a:lnTo>
                <a:lnTo>
                  <a:pt x="1618145" y="685800"/>
                </a:lnTo>
                <a:lnTo>
                  <a:pt x="1629981" y="685800"/>
                </a:lnTo>
                <a:lnTo>
                  <a:pt x="1629981" y="698500"/>
                </a:lnTo>
                <a:lnTo>
                  <a:pt x="1618145" y="698500"/>
                </a:lnTo>
                <a:lnTo>
                  <a:pt x="1618145" y="685800"/>
                </a:lnTo>
                <a:lnTo>
                  <a:pt x="1614754" y="698233"/>
                </a:lnTo>
                <a:lnTo>
                  <a:pt x="1614754" y="990600"/>
                </a:lnTo>
                <a:lnTo>
                  <a:pt x="1612976" y="1003300"/>
                </a:lnTo>
                <a:lnTo>
                  <a:pt x="1605457" y="1003300"/>
                </a:lnTo>
                <a:lnTo>
                  <a:pt x="1605457" y="1092200"/>
                </a:lnTo>
                <a:lnTo>
                  <a:pt x="1601470" y="1104900"/>
                </a:lnTo>
                <a:lnTo>
                  <a:pt x="1595729" y="1117600"/>
                </a:lnTo>
                <a:lnTo>
                  <a:pt x="1591894" y="1117600"/>
                </a:lnTo>
                <a:lnTo>
                  <a:pt x="1593608" y="1130300"/>
                </a:lnTo>
                <a:lnTo>
                  <a:pt x="1576006" y="1130300"/>
                </a:lnTo>
                <a:lnTo>
                  <a:pt x="1569923" y="1117600"/>
                </a:lnTo>
                <a:lnTo>
                  <a:pt x="1570837" y="1104900"/>
                </a:lnTo>
                <a:lnTo>
                  <a:pt x="1579130" y="1092200"/>
                </a:lnTo>
                <a:lnTo>
                  <a:pt x="1605457" y="1092200"/>
                </a:lnTo>
                <a:lnTo>
                  <a:pt x="1605457" y="1003300"/>
                </a:lnTo>
                <a:lnTo>
                  <a:pt x="1603692" y="1003300"/>
                </a:lnTo>
                <a:lnTo>
                  <a:pt x="1601203" y="995692"/>
                </a:lnTo>
                <a:lnTo>
                  <a:pt x="1601203" y="1041400"/>
                </a:lnTo>
                <a:lnTo>
                  <a:pt x="1588033" y="1041400"/>
                </a:lnTo>
                <a:lnTo>
                  <a:pt x="1590548" y="1028700"/>
                </a:lnTo>
                <a:lnTo>
                  <a:pt x="1582623" y="1028700"/>
                </a:lnTo>
                <a:lnTo>
                  <a:pt x="1581772" y="1016000"/>
                </a:lnTo>
                <a:lnTo>
                  <a:pt x="1588541" y="1016000"/>
                </a:lnTo>
                <a:lnTo>
                  <a:pt x="1596999" y="1028700"/>
                </a:lnTo>
                <a:lnTo>
                  <a:pt x="1594180" y="1028700"/>
                </a:lnTo>
                <a:lnTo>
                  <a:pt x="1601203" y="1041400"/>
                </a:lnTo>
                <a:lnTo>
                  <a:pt x="1601203" y="995692"/>
                </a:lnTo>
                <a:lnTo>
                  <a:pt x="1599539" y="990600"/>
                </a:lnTo>
                <a:lnTo>
                  <a:pt x="1614754" y="990600"/>
                </a:lnTo>
                <a:lnTo>
                  <a:pt x="1614754" y="698233"/>
                </a:lnTo>
                <a:lnTo>
                  <a:pt x="1614678" y="698500"/>
                </a:lnTo>
                <a:lnTo>
                  <a:pt x="1610118" y="711174"/>
                </a:lnTo>
                <a:lnTo>
                  <a:pt x="1603629" y="723900"/>
                </a:lnTo>
                <a:lnTo>
                  <a:pt x="1594535" y="736511"/>
                </a:lnTo>
                <a:lnTo>
                  <a:pt x="1601863" y="736511"/>
                </a:lnTo>
                <a:lnTo>
                  <a:pt x="1599006" y="749300"/>
                </a:lnTo>
                <a:lnTo>
                  <a:pt x="1597914" y="762000"/>
                </a:lnTo>
                <a:lnTo>
                  <a:pt x="1610525" y="762000"/>
                </a:lnTo>
                <a:lnTo>
                  <a:pt x="1598764" y="774700"/>
                </a:lnTo>
                <a:lnTo>
                  <a:pt x="1590014" y="787400"/>
                </a:lnTo>
                <a:lnTo>
                  <a:pt x="1582216" y="787400"/>
                </a:lnTo>
                <a:lnTo>
                  <a:pt x="1573314" y="812800"/>
                </a:lnTo>
                <a:lnTo>
                  <a:pt x="1582407" y="812800"/>
                </a:lnTo>
                <a:lnTo>
                  <a:pt x="1590395" y="825500"/>
                </a:lnTo>
                <a:lnTo>
                  <a:pt x="1578330" y="825500"/>
                </a:lnTo>
                <a:lnTo>
                  <a:pt x="1595310" y="838200"/>
                </a:lnTo>
                <a:lnTo>
                  <a:pt x="1574152" y="838200"/>
                </a:lnTo>
                <a:lnTo>
                  <a:pt x="1578317" y="850887"/>
                </a:lnTo>
                <a:lnTo>
                  <a:pt x="1591068" y="850887"/>
                </a:lnTo>
                <a:lnTo>
                  <a:pt x="1591081" y="851077"/>
                </a:lnTo>
                <a:lnTo>
                  <a:pt x="1591678" y="863600"/>
                </a:lnTo>
                <a:lnTo>
                  <a:pt x="1585785" y="863600"/>
                </a:lnTo>
                <a:lnTo>
                  <a:pt x="1577035" y="876300"/>
                </a:lnTo>
                <a:lnTo>
                  <a:pt x="1569085" y="876300"/>
                </a:lnTo>
                <a:lnTo>
                  <a:pt x="1570774" y="889000"/>
                </a:lnTo>
                <a:lnTo>
                  <a:pt x="1592770" y="889000"/>
                </a:lnTo>
                <a:lnTo>
                  <a:pt x="1593608" y="901700"/>
                </a:lnTo>
                <a:lnTo>
                  <a:pt x="1579232" y="901700"/>
                </a:lnTo>
                <a:lnTo>
                  <a:pt x="1580921" y="914400"/>
                </a:lnTo>
                <a:lnTo>
                  <a:pt x="1580083" y="914400"/>
                </a:lnTo>
                <a:lnTo>
                  <a:pt x="1573314" y="927100"/>
                </a:lnTo>
                <a:lnTo>
                  <a:pt x="1570774" y="939800"/>
                </a:lnTo>
                <a:lnTo>
                  <a:pt x="1565694" y="939800"/>
                </a:lnTo>
                <a:lnTo>
                  <a:pt x="1572463" y="952500"/>
                </a:lnTo>
                <a:lnTo>
                  <a:pt x="1574165" y="952500"/>
                </a:lnTo>
                <a:lnTo>
                  <a:pt x="1574165" y="965200"/>
                </a:lnTo>
                <a:lnTo>
                  <a:pt x="1563166" y="952500"/>
                </a:lnTo>
                <a:lnTo>
                  <a:pt x="1562455" y="965200"/>
                </a:lnTo>
                <a:lnTo>
                  <a:pt x="1562633" y="965200"/>
                </a:lnTo>
                <a:lnTo>
                  <a:pt x="1563281" y="977900"/>
                </a:lnTo>
                <a:lnTo>
                  <a:pt x="1564005" y="990600"/>
                </a:lnTo>
                <a:lnTo>
                  <a:pt x="1553210" y="990600"/>
                </a:lnTo>
                <a:lnTo>
                  <a:pt x="1542961" y="977900"/>
                </a:lnTo>
                <a:lnTo>
                  <a:pt x="1534147" y="965200"/>
                </a:lnTo>
                <a:lnTo>
                  <a:pt x="1548358" y="965200"/>
                </a:lnTo>
                <a:lnTo>
                  <a:pt x="1555000" y="952500"/>
                </a:lnTo>
                <a:lnTo>
                  <a:pt x="1562315" y="952500"/>
                </a:lnTo>
                <a:lnTo>
                  <a:pt x="1565694" y="939800"/>
                </a:lnTo>
                <a:lnTo>
                  <a:pt x="1557235" y="939800"/>
                </a:lnTo>
                <a:lnTo>
                  <a:pt x="1557235" y="927100"/>
                </a:lnTo>
                <a:lnTo>
                  <a:pt x="1563624" y="927100"/>
                </a:lnTo>
                <a:lnTo>
                  <a:pt x="1557134" y="914400"/>
                </a:lnTo>
                <a:lnTo>
                  <a:pt x="1553654" y="914400"/>
                </a:lnTo>
                <a:lnTo>
                  <a:pt x="1554708" y="901700"/>
                </a:lnTo>
                <a:lnTo>
                  <a:pt x="1558086" y="914400"/>
                </a:lnTo>
                <a:lnTo>
                  <a:pt x="1561147" y="901700"/>
                </a:lnTo>
                <a:lnTo>
                  <a:pt x="1560690" y="901700"/>
                </a:lnTo>
                <a:lnTo>
                  <a:pt x="1557553" y="889000"/>
                </a:lnTo>
                <a:lnTo>
                  <a:pt x="1553629" y="889000"/>
                </a:lnTo>
                <a:lnTo>
                  <a:pt x="1549628" y="876300"/>
                </a:lnTo>
                <a:lnTo>
                  <a:pt x="1546263" y="876300"/>
                </a:lnTo>
                <a:lnTo>
                  <a:pt x="1544231" y="863600"/>
                </a:lnTo>
                <a:lnTo>
                  <a:pt x="1547139" y="850887"/>
                </a:lnTo>
                <a:lnTo>
                  <a:pt x="1562481" y="850887"/>
                </a:lnTo>
                <a:lnTo>
                  <a:pt x="1565998" y="838200"/>
                </a:lnTo>
                <a:lnTo>
                  <a:pt x="1555546" y="838200"/>
                </a:lnTo>
                <a:lnTo>
                  <a:pt x="1555623" y="837679"/>
                </a:lnTo>
                <a:lnTo>
                  <a:pt x="1557248" y="825500"/>
                </a:lnTo>
                <a:lnTo>
                  <a:pt x="1558074" y="825500"/>
                </a:lnTo>
                <a:lnTo>
                  <a:pt x="1555546" y="812800"/>
                </a:lnTo>
                <a:lnTo>
                  <a:pt x="1564855" y="812800"/>
                </a:lnTo>
                <a:lnTo>
                  <a:pt x="1564005" y="800100"/>
                </a:lnTo>
                <a:lnTo>
                  <a:pt x="1557235" y="800100"/>
                </a:lnTo>
                <a:lnTo>
                  <a:pt x="1553857" y="812800"/>
                </a:lnTo>
                <a:lnTo>
                  <a:pt x="1546326" y="800100"/>
                </a:lnTo>
                <a:lnTo>
                  <a:pt x="1534109" y="800100"/>
                </a:lnTo>
                <a:lnTo>
                  <a:pt x="1536090" y="787400"/>
                </a:lnTo>
                <a:lnTo>
                  <a:pt x="1538630" y="787400"/>
                </a:lnTo>
                <a:lnTo>
                  <a:pt x="1551317" y="774700"/>
                </a:lnTo>
                <a:lnTo>
                  <a:pt x="1547698" y="774700"/>
                </a:lnTo>
                <a:lnTo>
                  <a:pt x="1545183" y="762000"/>
                </a:lnTo>
                <a:lnTo>
                  <a:pt x="1566545" y="762000"/>
                </a:lnTo>
                <a:lnTo>
                  <a:pt x="1566545" y="749300"/>
                </a:lnTo>
                <a:lnTo>
                  <a:pt x="1567395" y="749300"/>
                </a:lnTo>
                <a:lnTo>
                  <a:pt x="1568183" y="736511"/>
                </a:lnTo>
                <a:lnTo>
                  <a:pt x="1576603" y="736511"/>
                </a:lnTo>
                <a:lnTo>
                  <a:pt x="1564855" y="723900"/>
                </a:lnTo>
                <a:lnTo>
                  <a:pt x="1580921" y="723900"/>
                </a:lnTo>
                <a:lnTo>
                  <a:pt x="1580299" y="711174"/>
                </a:lnTo>
                <a:lnTo>
                  <a:pt x="1580921" y="711174"/>
                </a:lnTo>
                <a:lnTo>
                  <a:pt x="1582623" y="685800"/>
                </a:lnTo>
                <a:lnTo>
                  <a:pt x="1584312" y="685800"/>
                </a:lnTo>
                <a:lnTo>
                  <a:pt x="1586001" y="673100"/>
                </a:lnTo>
                <a:lnTo>
                  <a:pt x="1591919" y="660400"/>
                </a:lnTo>
                <a:lnTo>
                  <a:pt x="1600631" y="673100"/>
                </a:lnTo>
                <a:lnTo>
                  <a:pt x="1601330" y="685800"/>
                </a:lnTo>
                <a:lnTo>
                  <a:pt x="1609966" y="685800"/>
                </a:lnTo>
                <a:lnTo>
                  <a:pt x="1610842" y="673100"/>
                </a:lnTo>
                <a:lnTo>
                  <a:pt x="1611579" y="660400"/>
                </a:lnTo>
                <a:lnTo>
                  <a:pt x="1612214" y="660400"/>
                </a:lnTo>
                <a:lnTo>
                  <a:pt x="1612226" y="647700"/>
                </a:lnTo>
                <a:lnTo>
                  <a:pt x="1613725" y="634974"/>
                </a:lnTo>
                <a:lnTo>
                  <a:pt x="1615935" y="634974"/>
                </a:lnTo>
                <a:lnTo>
                  <a:pt x="1619237" y="622300"/>
                </a:lnTo>
                <a:lnTo>
                  <a:pt x="1619516" y="622300"/>
                </a:lnTo>
                <a:lnTo>
                  <a:pt x="1614385" y="609600"/>
                </a:lnTo>
                <a:lnTo>
                  <a:pt x="1623796" y="609600"/>
                </a:lnTo>
                <a:lnTo>
                  <a:pt x="1633372" y="622300"/>
                </a:lnTo>
                <a:lnTo>
                  <a:pt x="1636941" y="634974"/>
                </a:lnTo>
                <a:lnTo>
                  <a:pt x="1636941" y="15468"/>
                </a:lnTo>
                <a:lnTo>
                  <a:pt x="1631543" y="25400"/>
                </a:lnTo>
                <a:lnTo>
                  <a:pt x="1626603" y="25400"/>
                </a:lnTo>
                <a:lnTo>
                  <a:pt x="1626603" y="584200"/>
                </a:lnTo>
                <a:lnTo>
                  <a:pt x="1625752" y="596900"/>
                </a:lnTo>
                <a:lnTo>
                  <a:pt x="1617294" y="596900"/>
                </a:lnTo>
                <a:lnTo>
                  <a:pt x="1618145" y="584200"/>
                </a:lnTo>
                <a:lnTo>
                  <a:pt x="1626603" y="584200"/>
                </a:lnTo>
                <a:lnTo>
                  <a:pt x="1626603" y="25400"/>
                </a:lnTo>
                <a:lnTo>
                  <a:pt x="1625117" y="25400"/>
                </a:lnTo>
                <a:lnTo>
                  <a:pt x="1621548" y="38100"/>
                </a:lnTo>
                <a:lnTo>
                  <a:pt x="1623225" y="50800"/>
                </a:lnTo>
                <a:lnTo>
                  <a:pt x="1607146" y="40652"/>
                </a:lnTo>
                <a:lnTo>
                  <a:pt x="1607146" y="584200"/>
                </a:lnTo>
                <a:lnTo>
                  <a:pt x="1605457" y="596900"/>
                </a:lnTo>
                <a:lnTo>
                  <a:pt x="1593608" y="596900"/>
                </a:lnTo>
                <a:lnTo>
                  <a:pt x="1590916" y="584200"/>
                </a:lnTo>
                <a:lnTo>
                  <a:pt x="1607146" y="584200"/>
                </a:lnTo>
                <a:lnTo>
                  <a:pt x="1607146" y="40652"/>
                </a:lnTo>
                <a:lnTo>
                  <a:pt x="1603121" y="38100"/>
                </a:lnTo>
                <a:lnTo>
                  <a:pt x="1604505" y="25400"/>
                </a:lnTo>
                <a:lnTo>
                  <a:pt x="1619059" y="0"/>
                </a:lnTo>
                <a:lnTo>
                  <a:pt x="1590763" y="0"/>
                </a:lnTo>
                <a:lnTo>
                  <a:pt x="1590763" y="533400"/>
                </a:lnTo>
                <a:lnTo>
                  <a:pt x="1587690" y="546100"/>
                </a:lnTo>
                <a:lnTo>
                  <a:pt x="1576692" y="546100"/>
                </a:lnTo>
                <a:lnTo>
                  <a:pt x="1575803" y="533400"/>
                </a:lnTo>
                <a:lnTo>
                  <a:pt x="1590763" y="533400"/>
                </a:lnTo>
                <a:lnTo>
                  <a:pt x="1590763" y="0"/>
                </a:lnTo>
                <a:lnTo>
                  <a:pt x="1561465" y="0"/>
                </a:lnTo>
                <a:lnTo>
                  <a:pt x="1561465" y="673100"/>
                </a:lnTo>
                <a:lnTo>
                  <a:pt x="1560626" y="673100"/>
                </a:lnTo>
                <a:lnTo>
                  <a:pt x="1553006" y="685800"/>
                </a:lnTo>
                <a:lnTo>
                  <a:pt x="1549628" y="673100"/>
                </a:lnTo>
                <a:lnTo>
                  <a:pt x="1551317" y="660400"/>
                </a:lnTo>
                <a:lnTo>
                  <a:pt x="1558937" y="660400"/>
                </a:lnTo>
                <a:lnTo>
                  <a:pt x="1561465" y="673100"/>
                </a:lnTo>
                <a:lnTo>
                  <a:pt x="1561465" y="0"/>
                </a:lnTo>
                <a:lnTo>
                  <a:pt x="1497190" y="0"/>
                </a:lnTo>
                <a:lnTo>
                  <a:pt x="1497190" y="914400"/>
                </a:lnTo>
                <a:lnTo>
                  <a:pt x="1496339" y="927100"/>
                </a:lnTo>
                <a:lnTo>
                  <a:pt x="1491157" y="927100"/>
                </a:lnTo>
                <a:lnTo>
                  <a:pt x="1491157" y="1447800"/>
                </a:lnTo>
                <a:lnTo>
                  <a:pt x="1487030" y="1447800"/>
                </a:lnTo>
                <a:lnTo>
                  <a:pt x="1489773" y="1435100"/>
                </a:lnTo>
                <a:lnTo>
                  <a:pt x="1491157" y="1447800"/>
                </a:lnTo>
                <a:lnTo>
                  <a:pt x="1491157" y="927100"/>
                </a:lnTo>
                <a:lnTo>
                  <a:pt x="1481594" y="927100"/>
                </a:lnTo>
                <a:lnTo>
                  <a:pt x="1481112" y="914400"/>
                </a:lnTo>
                <a:lnTo>
                  <a:pt x="1497190" y="914400"/>
                </a:lnTo>
                <a:lnTo>
                  <a:pt x="1497190" y="0"/>
                </a:lnTo>
                <a:lnTo>
                  <a:pt x="1487893" y="0"/>
                </a:lnTo>
                <a:lnTo>
                  <a:pt x="1487893" y="825500"/>
                </a:lnTo>
                <a:lnTo>
                  <a:pt x="1485341" y="838200"/>
                </a:lnTo>
                <a:lnTo>
                  <a:pt x="1480261" y="838200"/>
                </a:lnTo>
                <a:lnTo>
                  <a:pt x="1480235" y="837679"/>
                </a:lnTo>
                <a:lnTo>
                  <a:pt x="1479410" y="825500"/>
                </a:lnTo>
                <a:lnTo>
                  <a:pt x="1487893" y="825500"/>
                </a:lnTo>
                <a:lnTo>
                  <a:pt x="1487893" y="0"/>
                </a:lnTo>
                <a:lnTo>
                  <a:pt x="1473504" y="0"/>
                </a:lnTo>
                <a:lnTo>
                  <a:pt x="1473504" y="2273300"/>
                </a:lnTo>
                <a:lnTo>
                  <a:pt x="1472653" y="2286000"/>
                </a:lnTo>
                <a:lnTo>
                  <a:pt x="1468424" y="2286000"/>
                </a:lnTo>
                <a:lnTo>
                  <a:pt x="1470113" y="2273300"/>
                </a:lnTo>
                <a:lnTo>
                  <a:pt x="1473504" y="2273300"/>
                </a:lnTo>
                <a:lnTo>
                  <a:pt x="1473504" y="0"/>
                </a:lnTo>
                <a:lnTo>
                  <a:pt x="1462506" y="0"/>
                </a:lnTo>
                <a:lnTo>
                  <a:pt x="1462506" y="2247900"/>
                </a:lnTo>
                <a:lnTo>
                  <a:pt x="1460817" y="2260600"/>
                </a:lnTo>
                <a:lnTo>
                  <a:pt x="1458277" y="2260600"/>
                </a:lnTo>
                <a:lnTo>
                  <a:pt x="1458277" y="2489200"/>
                </a:lnTo>
                <a:lnTo>
                  <a:pt x="1454886" y="2501900"/>
                </a:lnTo>
                <a:lnTo>
                  <a:pt x="1457426" y="2489200"/>
                </a:lnTo>
                <a:lnTo>
                  <a:pt x="1458277" y="2489200"/>
                </a:lnTo>
                <a:lnTo>
                  <a:pt x="1458277" y="2260600"/>
                </a:lnTo>
                <a:lnTo>
                  <a:pt x="1457426" y="2260600"/>
                </a:lnTo>
                <a:lnTo>
                  <a:pt x="1458277" y="2247900"/>
                </a:lnTo>
                <a:lnTo>
                  <a:pt x="1453197" y="2247900"/>
                </a:lnTo>
                <a:lnTo>
                  <a:pt x="1448130" y="2260600"/>
                </a:lnTo>
                <a:lnTo>
                  <a:pt x="1444739" y="2247900"/>
                </a:lnTo>
                <a:lnTo>
                  <a:pt x="1437462" y="2247900"/>
                </a:lnTo>
                <a:lnTo>
                  <a:pt x="1444434" y="2235174"/>
                </a:lnTo>
                <a:lnTo>
                  <a:pt x="1458290" y="2235174"/>
                </a:lnTo>
                <a:lnTo>
                  <a:pt x="1450936" y="2247900"/>
                </a:lnTo>
                <a:lnTo>
                  <a:pt x="1461655" y="2235200"/>
                </a:lnTo>
                <a:lnTo>
                  <a:pt x="1458277" y="2247900"/>
                </a:lnTo>
                <a:lnTo>
                  <a:pt x="1462506" y="2247900"/>
                </a:lnTo>
                <a:lnTo>
                  <a:pt x="1462506" y="0"/>
                </a:lnTo>
                <a:lnTo>
                  <a:pt x="1458480" y="0"/>
                </a:lnTo>
                <a:lnTo>
                  <a:pt x="1458480" y="1790700"/>
                </a:lnTo>
                <a:lnTo>
                  <a:pt x="1457858" y="1803400"/>
                </a:lnTo>
                <a:lnTo>
                  <a:pt x="1454048" y="1790700"/>
                </a:lnTo>
                <a:lnTo>
                  <a:pt x="1458480" y="1790700"/>
                </a:lnTo>
                <a:lnTo>
                  <a:pt x="1458480" y="0"/>
                </a:lnTo>
                <a:lnTo>
                  <a:pt x="1457439" y="0"/>
                </a:lnTo>
                <a:lnTo>
                  <a:pt x="1457439" y="736511"/>
                </a:lnTo>
                <a:lnTo>
                  <a:pt x="1455343" y="749300"/>
                </a:lnTo>
                <a:lnTo>
                  <a:pt x="1454048" y="749300"/>
                </a:lnTo>
                <a:lnTo>
                  <a:pt x="1451483" y="762000"/>
                </a:lnTo>
                <a:lnTo>
                  <a:pt x="1445590" y="762000"/>
                </a:lnTo>
                <a:lnTo>
                  <a:pt x="1443888" y="736511"/>
                </a:lnTo>
                <a:lnTo>
                  <a:pt x="1457439" y="736511"/>
                </a:lnTo>
                <a:lnTo>
                  <a:pt x="1457439" y="0"/>
                </a:lnTo>
                <a:lnTo>
                  <a:pt x="1451508" y="0"/>
                </a:lnTo>
                <a:lnTo>
                  <a:pt x="1451508" y="698500"/>
                </a:lnTo>
                <a:lnTo>
                  <a:pt x="1449819" y="711174"/>
                </a:lnTo>
                <a:lnTo>
                  <a:pt x="1443050" y="711174"/>
                </a:lnTo>
                <a:lnTo>
                  <a:pt x="1443050" y="2209800"/>
                </a:lnTo>
                <a:lnTo>
                  <a:pt x="1439214" y="2222500"/>
                </a:lnTo>
                <a:lnTo>
                  <a:pt x="1435862" y="2222500"/>
                </a:lnTo>
                <a:lnTo>
                  <a:pt x="1433779" y="2235174"/>
                </a:lnTo>
                <a:lnTo>
                  <a:pt x="1433741" y="2247900"/>
                </a:lnTo>
                <a:lnTo>
                  <a:pt x="1430566" y="2247900"/>
                </a:lnTo>
                <a:lnTo>
                  <a:pt x="1421511" y="2260600"/>
                </a:lnTo>
                <a:lnTo>
                  <a:pt x="1415135" y="2247900"/>
                </a:lnTo>
                <a:lnTo>
                  <a:pt x="1420495" y="2235174"/>
                </a:lnTo>
                <a:lnTo>
                  <a:pt x="1423593" y="2222500"/>
                </a:lnTo>
                <a:lnTo>
                  <a:pt x="1415986" y="2222500"/>
                </a:lnTo>
                <a:lnTo>
                  <a:pt x="1413446" y="2235174"/>
                </a:lnTo>
                <a:lnTo>
                  <a:pt x="1389138" y="2235174"/>
                </a:lnTo>
                <a:lnTo>
                  <a:pt x="1385316" y="2247900"/>
                </a:lnTo>
                <a:lnTo>
                  <a:pt x="1382458" y="2260600"/>
                </a:lnTo>
                <a:lnTo>
                  <a:pt x="1379613" y="2260600"/>
                </a:lnTo>
                <a:lnTo>
                  <a:pt x="1382141" y="2247900"/>
                </a:lnTo>
                <a:lnTo>
                  <a:pt x="1374533" y="2247900"/>
                </a:lnTo>
                <a:lnTo>
                  <a:pt x="1377924" y="2235174"/>
                </a:lnTo>
                <a:lnTo>
                  <a:pt x="1372857" y="2235174"/>
                </a:lnTo>
                <a:lnTo>
                  <a:pt x="1366926" y="2247900"/>
                </a:lnTo>
                <a:lnTo>
                  <a:pt x="1365224" y="2235174"/>
                </a:lnTo>
                <a:lnTo>
                  <a:pt x="1372222" y="2235174"/>
                </a:lnTo>
                <a:lnTo>
                  <a:pt x="1375930" y="2222500"/>
                </a:lnTo>
                <a:lnTo>
                  <a:pt x="1377911" y="2209800"/>
                </a:lnTo>
                <a:lnTo>
                  <a:pt x="1371333" y="2222500"/>
                </a:lnTo>
                <a:lnTo>
                  <a:pt x="1360068" y="2222500"/>
                </a:lnTo>
                <a:lnTo>
                  <a:pt x="1352562" y="2235174"/>
                </a:lnTo>
                <a:lnTo>
                  <a:pt x="1355928" y="2222500"/>
                </a:lnTo>
                <a:lnTo>
                  <a:pt x="1359725" y="2209800"/>
                </a:lnTo>
                <a:lnTo>
                  <a:pt x="1355077" y="2222500"/>
                </a:lnTo>
                <a:lnTo>
                  <a:pt x="1358468" y="2209800"/>
                </a:lnTo>
                <a:lnTo>
                  <a:pt x="1354582" y="2209800"/>
                </a:lnTo>
                <a:lnTo>
                  <a:pt x="1350848" y="2222500"/>
                </a:lnTo>
                <a:lnTo>
                  <a:pt x="1346619" y="2222500"/>
                </a:lnTo>
                <a:lnTo>
                  <a:pt x="1347470" y="2209800"/>
                </a:lnTo>
                <a:lnTo>
                  <a:pt x="1337310" y="2209800"/>
                </a:lnTo>
                <a:lnTo>
                  <a:pt x="1337310" y="2438400"/>
                </a:lnTo>
                <a:lnTo>
                  <a:pt x="1334782" y="2451100"/>
                </a:lnTo>
                <a:lnTo>
                  <a:pt x="1333080" y="2451100"/>
                </a:lnTo>
                <a:lnTo>
                  <a:pt x="1336471" y="2438400"/>
                </a:lnTo>
                <a:lnTo>
                  <a:pt x="1337310" y="2438400"/>
                </a:lnTo>
                <a:lnTo>
                  <a:pt x="1337310" y="2209800"/>
                </a:lnTo>
                <a:lnTo>
                  <a:pt x="1327162" y="2209800"/>
                </a:lnTo>
                <a:lnTo>
                  <a:pt x="1332166" y="2197100"/>
                </a:lnTo>
                <a:lnTo>
                  <a:pt x="1338351" y="2197100"/>
                </a:lnTo>
                <a:lnTo>
                  <a:pt x="1342390" y="2184400"/>
                </a:lnTo>
                <a:lnTo>
                  <a:pt x="1302639" y="2184400"/>
                </a:lnTo>
                <a:lnTo>
                  <a:pt x="1295069" y="2197100"/>
                </a:lnTo>
                <a:lnTo>
                  <a:pt x="1294815" y="2184400"/>
                </a:lnTo>
                <a:lnTo>
                  <a:pt x="1293329" y="2184400"/>
                </a:lnTo>
                <a:lnTo>
                  <a:pt x="1301788" y="2171700"/>
                </a:lnTo>
                <a:lnTo>
                  <a:pt x="1299248" y="2171700"/>
                </a:lnTo>
                <a:lnTo>
                  <a:pt x="1294942" y="2159000"/>
                </a:lnTo>
                <a:lnTo>
                  <a:pt x="1278077" y="2159000"/>
                </a:lnTo>
                <a:lnTo>
                  <a:pt x="1267104" y="2171700"/>
                </a:lnTo>
                <a:lnTo>
                  <a:pt x="1273035" y="2159000"/>
                </a:lnTo>
                <a:lnTo>
                  <a:pt x="1265415" y="2159000"/>
                </a:lnTo>
                <a:lnTo>
                  <a:pt x="1263726" y="2146300"/>
                </a:lnTo>
                <a:lnTo>
                  <a:pt x="1257808" y="2159000"/>
                </a:lnTo>
                <a:lnTo>
                  <a:pt x="1256106" y="2146300"/>
                </a:lnTo>
                <a:lnTo>
                  <a:pt x="1251038" y="2159000"/>
                </a:lnTo>
                <a:lnTo>
                  <a:pt x="1253820" y="2146300"/>
                </a:lnTo>
                <a:lnTo>
                  <a:pt x="1251775" y="2133600"/>
                </a:lnTo>
                <a:lnTo>
                  <a:pt x="1227353" y="2133600"/>
                </a:lnTo>
                <a:lnTo>
                  <a:pt x="1227353" y="2146300"/>
                </a:lnTo>
                <a:lnTo>
                  <a:pt x="1227277" y="2146846"/>
                </a:lnTo>
                <a:lnTo>
                  <a:pt x="1225664" y="2159000"/>
                </a:lnTo>
                <a:lnTo>
                  <a:pt x="1218895" y="2159000"/>
                </a:lnTo>
                <a:lnTo>
                  <a:pt x="1223124" y="2146300"/>
                </a:lnTo>
                <a:lnTo>
                  <a:pt x="1227353" y="2146300"/>
                </a:lnTo>
                <a:lnTo>
                  <a:pt x="1227353" y="2133600"/>
                </a:lnTo>
                <a:lnTo>
                  <a:pt x="1223606" y="2133600"/>
                </a:lnTo>
                <a:lnTo>
                  <a:pt x="1225664" y="2120900"/>
                </a:lnTo>
                <a:lnTo>
                  <a:pt x="1223124" y="2120900"/>
                </a:lnTo>
                <a:lnTo>
                  <a:pt x="1218044" y="2108200"/>
                </a:lnTo>
                <a:lnTo>
                  <a:pt x="1214107" y="2120900"/>
                </a:lnTo>
                <a:lnTo>
                  <a:pt x="1212545" y="2120900"/>
                </a:lnTo>
                <a:lnTo>
                  <a:pt x="1211630" y="2133600"/>
                </a:lnTo>
                <a:lnTo>
                  <a:pt x="1205890" y="2133600"/>
                </a:lnTo>
                <a:lnTo>
                  <a:pt x="1209370" y="2120900"/>
                </a:lnTo>
                <a:lnTo>
                  <a:pt x="1199438" y="2120900"/>
                </a:lnTo>
                <a:lnTo>
                  <a:pt x="1192009" y="2133600"/>
                </a:lnTo>
                <a:lnTo>
                  <a:pt x="1190129" y="2120900"/>
                </a:lnTo>
                <a:lnTo>
                  <a:pt x="1180833" y="2120900"/>
                </a:lnTo>
                <a:lnTo>
                  <a:pt x="1186078" y="2108200"/>
                </a:lnTo>
                <a:lnTo>
                  <a:pt x="1189291" y="2108200"/>
                </a:lnTo>
                <a:lnTo>
                  <a:pt x="1197749" y="2095500"/>
                </a:lnTo>
                <a:lnTo>
                  <a:pt x="1194358" y="2095500"/>
                </a:lnTo>
                <a:lnTo>
                  <a:pt x="1195209" y="2082800"/>
                </a:lnTo>
                <a:lnTo>
                  <a:pt x="1194358" y="2082800"/>
                </a:lnTo>
                <a:lnTo>
                  <a:pt x="1192669" y="2082800"/>
                </a:lnTo>
                <a:lnTo>
                  <a:pt x="1176985" y="2095500"/>
                </a:lnTo>
                <a:lnTo>
                  <a:pt x="1155458" y="2095500"/>
                </a:lnTo>
                <a:lnTo>
                  <a:pt x="1167003" y="2082800"/>
                </a:lnTo>
                <a:lnTo>
                  <a:pt x="1179144" y="2082800"/>
                </a:lnTo>
                <a:lnTo>
                  <a:pt x="1182522" y="2057400"/>
                </a:lnTo>
                <a:lnTo>
                  <a:pt x="1174902" y="2057400"/>
                </a:lnTo>
                <a:lnTo>
                  <a:pt x="1174902" y="2044700"/>
                </a:lnTo>
                <a:lnTo>
                  <a:pt x="1169835" y="2057400"/>
                </a:lnTo>
                <a:lnTo>
                  <a:pt x="1161376" y="2057400"/>
                </a:lnTo>
                <a:lnTo>
                  <a:pt x="1162215" y="2044700"/>
                </a:lnTo>
                <a:lnTo>
                  <a:pt x="1161376" y="2032000"/>
                </a:lnTo>
                <a:lnTo>
                  <a:pt x="1148689" y="2032000"/>
                </a:lnTo>
                <a:lnTo>
                  <a:pt x="1139050" y="2044700"/>
                </a:lnTo>
                <a:lnTo>
                  <a:pt x="1136002" y="2044700"/>
                </a:lnTo>
                <a:lnTo>
                  <a:pt x="1136002" y="2057400"/>
                </a:lnTo>
                <a:lnTo>
                  <a:pt x="1127544" y="2070100"/>
                </a:lnTo>
                <a:lnTo>
                  <a:pt x="1126693" y="2057400"/>
                </a:lnTo>
                <a:lnTo>
                  <a:pt x="1136002" y="2057400"/>
                </a:lnTo>
                <a:lnTo>
                  <a:pt x="1136002" y="2044700"/>
                </a:lnTo>
                <a:lnTo>
                  <a:pt x="1108925" y="2044700"/>
                </a:lnTo>
                <a:lnTo>
                  <a:pt x="1114856" y="2032000"/>
                </a:lnTo>
                <a:lnTo>
                  <a:pt x="1099413" y="2032000"/>
                </a:lnTo>
                <a:lnTo>
                  <a:pt x="1099527" y="2031860"/>
                </a:lnTo>
                <a:lnTo>
                  <a:pt x="1109535" y="2019300"/>
                </a:lnTo>
                <a:lnTo>
                  <a:pt x="1115695" y="2032000"/>
                </a:lnTo>
                <a:lnTo>
                  <a:pt x="1120775" y="2032000"/>
                </a:lnTo>
                <a:lnTo>
                  <a:pt x="1120800" y="2031860"/>
                </a:lnTo>
                <a:lnTo>
                  <a:pt x="1123315" y="2019300"/>
                </a:lnTo>
                <a:lnTo>
                  <a:pt x="1119085" y="2019300"/>
                </a:lnTo>
                <a:lnTo>
                  <a:pt x="1127556" y="2006587"/>
                </a:lnTo>
                <a:lnTo>
                  <a:pt x="1102169" y="2006587"/>
                </a:lnTo>
                <a:lnTo>
                  <a:pt x="1094054" y="2019300"/>
                </a:lnTo>
                <a:lnTo>
                  <a:pt x="1098994" y="2031022"/>
                </a:lnTo>
                <a:lnTo>
                  <a:pt x="1091526" y="2019300"/>
                </a:lnTo>
                <a:lnTo>
                  <a:pt x="1083652" y="2006587"/>
                </a:lnTo>
                <a:lnTo>
                  <a:pt x="1075944" y="2006587"/>
                </a:lnTo>
                <a:lnTo>
                  <a:pt x="1068324" y="1981200"/>
                </a:lnTo>
                <a:lnTo>
                  <a:pt x="1083538" y="1981200"/>
                </a:lnTo>
                <a:lnTo>
                  <a:pt x="1098042" y="1968500"/>
                </a:lnTo>
                <a:lnTo>
                  <a:pt x="1110792" y="1955800"/>
                </a:lnTo>
                <a:lnTo>
                  <a:pt x="1104696" y="1955800"/>
                </a:lnTo>
                <a:lnTo>
                  <a:pt x="1114132" y="1942922"/>
                </a:lnTo>
                <a:lnTo>
                  <a:pt x="1116545" y="1955800"/>
                </a:lnTo>
                <a:lnTo>
                  <a:pt x="1119924" y="1942922"/>
                </a:lnTo>
                <a:lnTo>
                  <a:pt x="1118247" y="1942922"/>
                </a:lnTo>
                <a:lnTo>
                  <a:pt x="1119085" y="1930400"/>
                </a:lnTo>
                <a:lnTo>
                  <a:pt x="1111326" y="1930400"/>
                </a:lnTo>
                <a:lnTo>
                  <a:pt x="1109002" y="1930400"/>
                </a:lnTo>
                <a:lnTo>
                  <a:pt x="1107401" y="1935695"/>
                </a:lnTo>
                <a:lnTo>
                  <a:pt x="1105255" y="1942922"/>
                </a:lnTo>
                <a:lnTo>
                  <a:pt x="1096670" y="1942922"/>
                </a:lnTo>
                <a:lnTo>
                  <a:pt x="1100785" y="1930400"/>
                </a:lnTo>
                <a:lnTo>
                  <a:pt x="1096060" y="1930400"/>
                </a:lnTo>
                <a:lnTo>
                  <a:pt x="1105547" y="1917700"/>
                </a:lnTo>
                <a:lnTo>
                  <a:pt x="1096708" y="1917700"/>
                </a:lnTo>
                <a:lnTo>
                  <a:pt x="1098689" y="1905000"/>
                </a:lnTo>
                <a:lnTo>
                  <a:pt x="1087907" y="1905000"/>
                </a:lnTo>
                <a:lnTo>
                  <a:pt x="1080173" y="1892300"/>
                </a:lnTo>
                <a:lnTo>
                  <a:pt x="1086091" y="1892300"/>
                </a:lnTo>
                <a:lnTo>
                  <a:pt x="1092009" y="1879600"/>
                </a:lnTo>
                <a:lnTo>
                  <a:pt x="1083741" y="1879600"/>
                </a:lnTo>
                <a:lnTo>
                  <a:pt x="1074254" y="1892300"/>
                </a:lnTo>
                <a:lnTo>
                  <a:pt x="1057338" y="1892300"/>
                </a:lnTo>
                <a:lnTo>
                  <a:pt x="1068451" y="1879600"/>
                </a:lnTo>
                <a:lnTo>
                  <a:pt x="1066634" y="1879600"/>
                </a:lnTo>
                <a:lnTo>
                  <a:pt x="1074331" y="1866900"/>
                </a:lnTo>
                <a:lnTo>
                  <a:pt x="1080592" y="1866900"/>
                </a:lnTo>
                <a:lnTo>
                  <a:pt x="1083056" y="1854200"/>
                </a:lnTo>
                <a:lnTo>
                  <a:pt x="1075664" y="1854200"/>
                </a:lnTo>
                <a:lnTo>
                  <a:pt x="1066634" y="1866900"/>
                </a:lnTo>
                <a:lnTo>
                  <a:pt x="1065542" y="1866900"/>
                </a:lnTo>
                <a:lnTo>
                  <a:pt x="1071181" y="1854200"/>
                </a:lnTo>
                <a:lnTo>
                  <a:pt x="1059764" y="1854200"/>
                </a:lnTo>
                <a:lnTo>
                  <a:pt x="1055712" y="1841500"/>
                </a:lnTo>
                <a:lnTo>
                  <a:pt x="1042860" y="1841500"/>
                </a:lnTo>
                <a:lnTo>
                  <a:pt x="1042784" y="1841639"/>
                </a:lnTo>
                <a:lnTo>
                  <a:pt x="1036078" y="1854200"/>
                </a:lnTo>
                <a:lnTo>
                  <a:pt x="1027722" y="1854200"/>
                </a:lnTo>
                <a:lnTo>
                  <a:pt x="1032052" y="1841500"/>
                </a:lnTo>
                <a:lnTo>
                  <a:pt x="1026706" y="1828800"/>
                </a:lnTo>
                <a:lnTo>
                  <a:pt x="1037882" y="1828800"/>
                </a:lnTo>
                <a:lnTo>
                  <a:pt x="1035024" y="1816100"/>
                </a:lnTo>
                <a:lnTo>
                  <a:pt x="1047394" y="1803400"/>
                </a:lnTo>
                <a:lnTo>
                  <a:pt x="1048867" y="1803400"/>
                </a:lnTo>
                <a:lnTo>
                  <a:pt x="1044422" y="1790700"/>
                </a:lnTo>
                <a:lnTo>
                  <a:pt x="1039482" y="1790700"/>
                </a:lnTo>
                <a:lnTo>
                  <a:pt x="1038720" y="1790700"/>
                </a:lnTo>
                <a:lnTo>
                  <a:pt x="1035456" y="1803400"/>
                </a:lnTo>
                <a:lnTo>
                  <a:pt x="1028395" y="1803400"/>
                </a:lnTo>
                <a:lnTo>
                  <a:pt x="1030262" y="1790700"/>
                </a:lnTo>
                <a:lnTo>
                  <a:pt x="1026883" y="1790700"/>
                </a:lnTo>
                <a:lnTo>
                  <a:pt x="1044651" y="1778000"/>
                </a:lnTo>
                <a:lnTo>
                  <a:pt x="1024661" y="1778000"/>
                </a:lnTo>
                <a:lnTo>
                  <a:pt x="1019263" y="1765300"/>
                </a:lnTo>
                <a:lnTo>
                  <a:pt x="1035342" y="1765300"/>
                </a:lnTo>
                <a:lnTo>
                  <a:pt x="1029906" y="1752549"/>
                </a:lnTo>
                <a:lnTo>
                  <a:pt x="1030173" y="1752549"/>
                </a:lnTo>
                <a:lnTo>
                  <a:pt x="1034034" y="1739900"/>
                </a:lnTo>
                <a:lnTo>
                  <a:pt x="1039571" y="1727200"/>
                </a:lnTo>
                <a:lnTo>
                  <a:pt x="1009967" y="1727200"/>
                </a:lnTo>
                <a:lnTo>
                  <a:pt x="1006716" y="1714500"/>
                </a:lnTo>
                <a:lnTo>
                  <a:pt x="1012507" y="1701800"/>
                </a:lnTo>
                <a:lnTo>
                  <a:pt x="1000658" y="1701800"/>
                </a:lnTo>
                <a:lnTo>
                  <a:pt x="1000823" y="1689100"/>
                </a:lnTo>
                <a:lnTo>
                  <a:pt x="998753" y="1676400"/>
                </a:lnTo>
                <a:lnTo>
                  <a:pt x="1000188" y="1676400"/>
                </a:lnTo>
                <a:lnTo>
                  <a:pt x="1010843" y="1663687"/>
                </a:lnTo>
                <a:lnTo>
                  <a:pt x="1001991" y="1663687"/>
                </a:lnTo>
                <a:lnTo>
                  <a:pt x="1002068" y="1661871"/>
                </a:lnTo>
                <a:lnTo>
                  <a:pt x="1002169" y="1659089"/>
                </a:lnTo>
                <a:lnTo>
                  <a:pt x="1002461" y="1651000"/>
                </a:lnTo>
                <a:lnTo>
                  <a:pt x="1003833" y="1651000"/>
                </a:lnTo>
                <a:lnTo>
                  <a:pt x="1010196" y="1638300"/>
                </a:lnTo>
                <a:lnTo>
                  <a:pt x="1016736" y="1638300"/>
                </a:lnTo>
                <a:lnTo>
                  <a:pt x="1016673" y="1638033"/>
                </a:lnTo>
                <a:lnTo>
                  <a:pt x="1013853" y="1625600"/>
                </a:lnTo>
                <a:lnTo>
                  <a:pt x="996848" y="1625600"/>
                </a:lnTo>
                <a:lnTo>
                  <a:pt x="1004836" y="1612900"/>
                </a:lnTo>
                <a:lnTo>
                  <a:pt x="1012507" y="1612900"/>
                </a:lnTo>
                <a:lnTo>
                  <a:pt x="997280" y="1600200"/>
                </a:lnTo>
                <a:lnTo>
                  <a:pt x="1009116" y="1600200"/>
                </a:lnTo>
                <a:lnTo>
                  <a:pt x="1008278" y="1587500"/>
                </a:lnTo>
                <a:lnTo>
                  <a:pt x="1015034" y="1587500"/>
                </a:lnTo>
                <a:lnTo>
                  <a:pt x="1014552" y="1574800"/>
                </a:lnTo>
                <a:lnTo>
                  <a:pt x="1008494" y="1574800"/>
                </a:lnTo>
                <a:lnTo>
                  <a:pt x="1006576" y="1562100"/>
                </a:lnTo>
                <a:lnTo>
                  <a:pt x="1002347" y="1562100"/>
                </a:lnTo>
                <a:lnTo>
                  <a:pt x="980109" y="1562100"/>
                </a:lnTo>
                <a:lnTo>
                  <a:pt x="987653" y="1549400"/>
                </a:lnTo>
                <a:lnTo>
                  <a:pt x="995578" y="1549400"/>
                </a:lnTo>
                <a:lnTo>
                  <a:pt x="1002347" y="1562100"/>
                </a:lnTo>
                <a:lnTo>
                  <a:pt x="995997" y="1549400"/>
                </a:lnTo>
                <a:lnTo>
                  <a:pt x="1014196" y="1549400"/>
                </a:lnTo>
                <a:lnTo>
                  <a:pt x="1013345" y="1536700"/>
                </a:lnTo>
                <a:lnTo>
                  <a:pt x="1007427" y="1524000"/>
                </a:lnTo>
                <a:lnTo>
                  <a:pt x="985469" y="1524000"/>
                </a:lnTo>
                <a:lnTo>
                  <a:pt x="990612" y="1511300"/>
                </a:lnTo>
                <a:lnTo>
                  <a:pt x="994651" y="1511300"/>
                </a:lnTo>
                <a:lnTo>
                  <a:pt x="995578" y="1498600"/>
                </a:lnTo>
                <a:lnTo>
                  <a:pt x="996429" y="1498600"/>
                </a:lnTo>
                <a:lnTo>
                  <a:pt x="993889" y="1485900"/>
                </a:lnTo>
                <a:lnTo>
                  <a:pt x="993051" y="1485900"/>
                </a:lnTo>
                <a:lnTo>
                  <a:pt x="981202" y="1473200"/>
                </a:lnTo>
                <a:lnTo>
                  <a:pt x="979512" y="1473200"/>
                </a:lnTo>
                <a:lnTo>
                  <a:pt x="984567" y="1460500"/>
                </a:lnTo>
                <a:lnTo>
                  <a:pt x="991349" y="1460500"/>
                </a:lnTo>
                <a:lnTo>
                  <a:pt x="997369" y="1447800"/>
                </a:lnTo>
                <a:lnTo>
                  <a:pt x="995578" y="1447800"/>
                </a:lnTo>
                <a:lnTo>
                  <a:pt x="980363" y="1435100"/>
                </a:lnTo>
                <a:lnTo>
                  <a:pt x="982891" y="1422400"/>
                </a:lnTo>
                <a:lnTo>
                  <a:pt x="990511" y="1435100"/>
                </a:lnTo>
                <a:lnTo>
                  <a:pt x="999807" y="1422400"/>
                </a:lnTo>
                <a:lnTo>
                  <a:pt x="990714" y="1422400"/>
                </a:lnTo>
                <a:lnTo>
                  <a:pt x="992911" y="1409700"/>
                </a:lnTo>
                <a:lnTo>
                  <a:pt x="987971" y="1409700"/>
                </a:lnTo>
                <a:lnTo>
                  <a:pt x="1000023" y="1397000"/>
                </a:lnTo>
                <a:lnTo>
                  <a:pt x="1003820" y="1397000"/>
                </a:lnTo>
                <a:lnTo>
                  <a:pt x="1003096" y="1384300"/>
                </a:lnTo>
                <a:lnTo>
                  <a:pt x="1005382" y="1384300"/>
                </a:lnTo>
                <a:lnTo>
                  <a:pt x="1012507" y="1371600"/>
                </a:lnTo>
                <a:lnTo>
                  <a:pt x="996429" y="1371600"/>
                </a:lnTo>
                <a:lnTo>
                  <a:pt x="994473" y="1358900"/>
                </a:lnTo>
                <a:lnTo>
                  <a:pt x="1001712" y="1346200"/>
                </a:lnTo>
                <a:lnTo>
                  <a:pt x="1013079" y="1333500"/>
                </a:lnTo>
                <a:lnTo>
                  <a:pt x="1018286" y="1320800"/>
                </a:lnTo>
                <a:lnTo>
                  <a:pt x="1017498" y="1320800"/>
                </a:lnTo>
                <a:lnTo>
                  <a:pt x="1002779" y="1308100"/>
                </a:lnTo>
                <a:lnTo>
                  <a:pt x="991857" y="1308100"/>
                </a:lnTo>
                <a:lnTo>
                  <a:pt x="997280" y="1295400"/>
                </a:lnTo>
                <a:lnTo>
                  <a:pt x="1015034" y="1308100"/>
                </a:lnTo>
                <a:lnTo>
                  <a:pt x="1010894" y="1295400"/>
                </a:lnTo>
                <a:lnTo>
                  <a:pt x="1006741" y="1295400"/>
                </a:lnTo>
                <a:lnTo>
                  <a:pt x="1007008" y="1282700"/>
                </a:lnTo>
                <a:lnTo>
                  <a:pt x="1007897" y="1270000"/>
                </a:lnTo>
                <a:lnTo>
                  <a:pt x="1016622" y="1270000"/>
                </a:lnTo>
                <a:lnTo>
                  <a:pt x="1015466" y="1257300"/>
                </a:lnTo>
                <a:lnTo>
                  <a:pt x="1017574" y="1257300"/>
                </a:lnTo>
                <a:lnTo>
                  <a:pt x="1018844" y="1244600"/>
                </a:lnTo>
                <a:lnTo>
                  <a:pt x="1012507" y="1244600"/>
                </a:lnTo>
                <a:lnTo>
                  <a:pt x="1012507" y="1257300"/>
                </a:lnTo>
                <a:lnTo>
                  <a:pt x="1002347" y="1257300"/>
                </a:lnTo>
                <a:lnTo>
                  <a:pt x="1004036" y="1244600"/>
                </a:lnTo>
                <a:lnTo>
                  <a:pt x="1012507" y="1257300"/>
                </a:lnTo>
                <a:lnTo>
                  <a:pt x="1012507" y="1244600"/>
                </a:lnTo>
                <a:lnTo>
                  <a:pt x="1007427" y="1244600"/>
                </a:lnTo>
                <a:lnTo>
                  <a:pt x="1009992" y="1231900"/>
                </a:lnTo>
                <a:lnTo>
                  <a:pt x="1008900" y="1231900"/>
                </a:lnTo>
                <a:lnTo>
                  <a:pt x="1008138" y="1219200"/>
                </a:lnTo>
                <a:lnTo>
                  <a:pt x="1010754" y="1219200"/>
                </a:lnTo>
                <a:lnTo>
                  <a:pt x="1015669" y="1206500"/>
                </a:lnTo>
                <a:lnTo>
                  <a:pt x="1015034" y="1206500"/>
                </a:lnTo>
                <a:lnTo>
                  <a:pt x="1013929" y="1206500"/>
                </a:lnTo>
                <a:lnTo>
                  <a:pt x="1007427" y="1193800"/>
                </a:lnTo>
                <a:lnTo>
                  <a:pt x="1015034" y="1206500"/>
                </a:lnTo>
                <a:lnTo>
                  <a:pt x="1015885" y="1193800"/>
                </a:lnTo>
                <a:lnTo>
                  <a:pt x="1026033" y="1206500"/>
                </a:lnTo>
                <a:lnTo>
                  <a:pt x="1026033" y="1193800"/>
                </a:lnTo>
                <a:lnTo>
                  <a:pt x="1020102" y="1193800"/>
                </a:lnTo>
                <a:lnTo>
                  <a:pt x="1015568" y="1181100"/>
                </a:lnTo>
                <a:lnTo>
                  <a:pt x="1026883" y="1181100"/>
                </a:lnTo>
                <a:lnTo>
                  <a:pt x="1019263" y="1168400"/>
                </a:lnTo>
                <a:lnTo>
                  <a:pt x="1012926" y="1155700"/>
                </a:lnTo>
                <a:lnTo>
                  <a:pt x="1007846" y="1143000"/>
                </a:lnTo>
                <a:lnTo>
                  <a:pt x="1008735" y="1143000"/>
                </a:lnTo>
                <a:lnTo>
                  <a:pt x="1009967" y="1130300"/>
                </a:lnTo>
                <a:lnTo>
                  <a:pt x="1021511" y="1130300"/>
                </a:lnTo>
                <a:lnTo>
                  <a:pt x="1022654" y="1117600"/>
                </a:lnTo>
                <a:lnTo>
                  <a:pt x="1023150" y="1117600"/>
                </a:lnTo>
                <a:lnTo>
                  <a:pt x="1018425" y="1104900"/>
                </a:lnTo>
                <a:lnTo>
                  <a:pt x="1007821" y="1104900"/>
                </a:lnTo>
                <a:lnTo>
                  <a:pt x="996645" y="1092200"/>
                </a:lnTo>
                <a:lnTo>
                  <a:pt x="1012507" y="1092200"/>
                </a:lnTo>
                <a:lnTo>
                  <a:pt x="1014196" y="1079500"/>
                </a:lnTo>
                <a:lnTo>
                  <a:pt x="1014831" y="1079500"/>
                </a:lnTo>
                <a:lnTo>
                  <a:pt x="1012012" y="1066800"/>
                </a:lnTo>
                <a:lnTo>
                  <a:pt x="999807" y="1066800"/>
                </a:lnTo>
                <a:lnTo>
                  <a:pt x="1003198" y="1054100"/>
                </a:lnTo>
                <a:lnTo>
                  <a:pt x="1004036" y="1041400"/>
                </a:lnTo>
                <a:lnTo>
                  <a:pt x="1006576" y="1041400"/>
                </a:lnTo>
                <a:lnTo>
                  <a:pt x="1017854" y="1054100"/>
                </a:lnTo>
                <a:lnTo>
                  <a:pt x="1035342" y="1054100"/>
                </a:lnTo>
                <a:lnTo>
                  <a:pt x="1030262" y="1041400"/>
                </a:lnTo>
                <a:lnTo>
                  <a:pt x="1022642" y="1041400"/>
                </a:lnTo>
                <a:lnTo>
                  <a:pt x="1007452" y="1041400"/>
                </a:lnTo>
                <a:lnTo>
                  <a:pt x="1015034" y="1028700"/>
                </a:lnTo>
                <a:lnTo>
                  <a:pt x="983742" y="1028700"/>
                </a:lnTo>
                <a:lnTo>
                  <a:pt x="986282" y="1016000"/>
                </a:lnTo>
                <a:lnTo>
                  <a:pt x="1020292" y="1016000"/>
                </a:lnTo>
                <a:lnTo>
                  <a:pt x="1016190" y="1003300"/>
                </a:lnTo>
                <a:lnTo>
                  <a:pt x="1025194" y="1003300"/>
                </a:lnTo>
                <a:lnTo>
                  <a:pt x="1012507" y="990600"/>
                </a:lnTo>
                <a:lnTo>
                  <a:pt x="1019263" y="990600"/>
                </a:lnTo>
                <a:lnTo>
                  <a:pt x="1027722" y="1003300"/>
                </a:lnTo>
                <a:lnTo>
                  <a:pt x="1025728" y="990600"/>
                </a:lnTo>
                <a:lnTo>
                  <a:pt x="1020533" y="990600"/>
                </a:lnTo>
                <a:lnTo>
                  <a:pt x="1019263" y="977900"/>
                </a:lnTo>
                <a:lnTo>
                  <a:pt x="1035011" y="977900"/>
                </a:lnTo>
                <a:lnTo>
                  <a:pt x="1042949" y="990600"/>
                </a:lnTo>
                <a:lnTo>
                  <a:pt x="1039317" y="977900"/>
                </a:lnTo>
                <a:lnTo>
                  <a:pt x="1033538" y="965200"/>
                </a:lnTo>
                <a:lnTo>
                  <a:pt x="1029512" y="965200"/>
                </a:lnTo>
                <a:lnTo>
                  <a:pt x="1031113" y="952500"/>
                </a:lnTo>
                <a:lnTo>
                  <a:pt x="1019111" y="952500"/>
                </a:lnTo>
                <a:lnTo>
                  <a:pt x="1024559" y="939800"/>
                </a:lnTo>
                <a:lnTo>
                  <a:pt x="1033653" y="939800"/>
                </a:lnTo>
                <a:lnTo>
                  <a:pt x="1047178" y="952500"/>
                </a:lnTo>
                <a:lnTo>
                  <a:pt x="1043800" y="939800"/>
                </a:lnTo>
                <a:lnTo>
                  <a:pt x="1043482" y="939800"/>
                </a:lnTo>
                <a:lnTo>
                  <a:pt x="1038923" y="927100"/>
                </a:lnTo>
                <a:lnTo>
                  <a:pt x="1033653" y="914400"/>
                </a:lnTo>
                <a:lnTo>
                  <a:pt x="1040409" y="927100"/>
                </a:lnTo>
                <a:lnTo>
                  <a:pt x="1048029" y="927100"/>
                </a:lnTo>
                <a:lnTo>
                  <a:pt x="1046340" y="914400"/>
                </a:lnTo>
                <a:lnTo>
                  <a:pt x="1034491" y="914400"/>
                </a:lnTo>
                <a:lnTo>
                  <a:pt x="1051255" y="901700"/>
                </a:lnTo>
                <a:lnTo>
                  <a:pt x="1048029" y="889000"/>
                </a:lnTo>
                <a:lnTo>
                  <a:pt x="1043533" y="889000"/>
                </a:lnTo>
                <a:lnTo>
                  <a:pt x="1056487" y="876300"/>
                </a:lnTo>
                <a:lnTo>
                  <a:pt x="1045692" y="876300"/>
                </a:lnTo>
                <a:lnTo>
                  <a:pt x="1040409" y="863600"/>
                </a:lnTo>
                <a:lnTo>
                  <a:pt x="1042949" y="863600"/>
                </a:lnTo>
                <a:lnTo>
                  <a:pt x="1040371" y="850887"/>
                </a:lnTo>
                <a:lnTo>
                  <a:pt x="1041831" y="850887"/>
                </a:lnTo>
                <a:lnTo>
                  <a:pt x="1037983" y="838200"/>
                </a:lnTo>
                <a:lnTo>
                  <a:pt x="1022515" y="838200"/>
                </a:lnTo>
                <a:lnTo>
                  <a:pt x="1022591" y="837679"/>
                </a:lnTo>
                <a:lnTo>
                  <a:pt x="1024369" y="825500"/>
                </a:lnTo>
                <a:lnTo>
                  <a:pt x="1029335" y="812800"/>
                </a:lnTo>
                <a:lnTo>
                  <a:pt x="1029423" y="800100"/>
                </a:lnTo>
                <a:lnTo>
                  <a:pt x="1053109" y="800100"/>
                </a:lnTo>
                <a:lnTo>
                  <a:pt x="1045400" y="812800"/>
                </a:lnTo>
                <a:lnTo>
                  <a:pt x="1044994" y="814171"/>
                </a:lnTo>
                <a:lnTo>
                  <a:pt x="1054887" y="825500"/>
                </a:lnTo>
                <a:lnTo>
                  <a:pt x="1064209" y="825500"/>
                </a:lnTo>
                <a:lnTo>
                  <a:pt x="1072553" y="838200"/>
                </a:lnTo>
                <a:lnTo>
                  <a:pt x="1051725" y="838200"/>
                </a:lnTo>
                <a:lnTo>
                  <a:pt x="1051750" y="837679"/>
                </a:lnTo>
                <a:lnTo>
                  <a:pt x="1052118" y="825500"/>
                </a:lnTo>
                <a:lnTo>
                  <a:pt x="1044892" y="814476"/>
                </a:lnTo>
                <a:lnTo>
                  <a:pt x="1041590" y="825500"/>
                </a:lnTo>
                <a:lnTo>
                  <a:pt x="1038237" y="838200"/>
                </a:lnTo>
                <a:lnTo>
                  <a:pt x="1046340" y="838200"/>
                </a:lnTo>
                <a:lnTo>
                  <a:pt x="1045502" y="850887"/>
                </a:lnTo>
                <a:lnTo>
                  <a:pt x="1046911" y="850887"/>
                </a:lnTo>
                <a:lnTo>
                  <a:pt x="1047000" y="851077"/>
                </a:lnTo>
                <a:lnTo>
                  <a:pt x="1052258" y="863600"/>
                </a:lnTo>
                <a:lnTo>
                  <a:pt x="1048613" y="850887"/>
                </a:lnTo>
                <a:lnTo>
                  <a:pt x="1065085" y="850887"/>
                </a:lnTo>
                <a:lnTo>
                  <a:pt x="1074254" y="838200"/>
                </a:lnTo>
                <a:lnTo>
                  <a:pt x="1083513" y="838200"/>
                </a:lnTo>
                <a:lnTo>
                  <a:pt x="1083627" y="837679"/>
                </a:lnTo>
                <a:lnTo>
                  <a:pt x="1086269" y="825500"/>
                </a:lnTo>
                <a:lnTo>
                  <a:pt x="1089329" y="825500"/>
                </a:lnTo>
                <a:lnTo>
                  <a:pt x="1082713" y="812800"/>
                </a:lnTo>
                <a:lnTo>
                  <a:pt x="1086053" y="825500"/>
                </a:lnTo>
                <a:lnTo>
                  <a:pt x="1080173" y="812800"/>
                </a:lnTo>
                <a:lnTo>
                  <a:pt x="1082713" y="812800"/>
                </a:lnTo>
                <a:lnTo>
                  <a:pt x="1090523" y="812800"/>
                </a:lnTo>
                <a:lnTo>
                  <a:pt x="1084402" y="800100"/>
                </a:lnTo>
                <a:lnTo>
                  <a:pt x="1078128" y="787400"/>
                </a:lnTo>
                <a:lnTo>
                  <a:pt x="1071714" y="787400"/>
                </a:lnTo>
                <a:lnTo>
                  <a:pt x="1062393" y="787400"/>
                </a:lnTo>
                <a:lnTo>
                  <a:pt x="1060716" y="784250"/>
                </a:lnTo>
                <a:lnTo>
                  <a:pt x="1060716" y="800100"/>
                </a:lnTo>
                <a:lnTo>
                  <a:pt x="1048029" y="787400"/>
                </a:lnTo>
                <a:lnTo>
                  <a:pt x="1056487" y="787400"/>
                </a:lnTo>
                <a:lnTo>
                  <a:pt x="1060716" y="800100"/>
                </a:lnTo>
                <a:lnTo>
                  <a:pt x="1060716" y="784250"/>
                </a:lnTo>
                <a:lnTo>
                  <a:pt x="1055636" y="774700"/>
                </a:lnTo>
                <a:lnTo>
                  <a:pt x="1061567" y="774700"/>
                </a:lnTo>
                <a:lnTo>
                  <a:pt x="1056487" y="762000"/>
                </a:lnTo>
                <a:lnTo>
                  <a:pt x="1058176" y="762000"/>
                </a:lnTo>
                <a:lnTo>
                  <a:pt x="1070864" y="774700"/>
                </a:lnTo>
                <a:lnTo>
                  <a:pt x="1064094" y="774700"/>
                </a:lnTo>
                <a:lnTo>
                  <a:pt x="1071714" y="787400"/>
                </a:lnTo>
                <a:lnTo>
                  <a:pt x="1080173" y="774700"/>
                </a:lnTo>
                <a:lnTo>
                  <a:pt x="1086472" y="774700"/>
                </a:lnTo>
                <a:lnTo>
                  <a:pt x="1081328" y="762000"/>
                </a:lnTo>
                <a:lnTo>
                  <a:pt x="1080173" y="762000"/>
                </a:lnTo>
                <a:lnTo>
                  <a:pt x="1077633" y="749300"/>
                </a:lnTo>
                <a:lnTo>
                  <a:pt x="1064996" y="749300"/>
                </a:lnTo>
                <a:lnTo>
                  <a:pt x="1066634" y="762000"/>
                </a:lnTo>
                <a:lnTo>
                  <a:pt x="1059027" y="762000"/>
                </a:lnTo>
                <a:lnTo>
                  <a:pt x="1062697" y="749300"/>
                </a:lnTo>
                <a:lnTo>
                  <a:pt x="1069733" y="723900"/>
                </a:lnTo>
                <a:lnTo>
                  <a:pt x="1073404" y="711212"/>
                </a:lnTo>
                <a:lnTo>
                  <a:pt x="1105954" y="736511"/>
                </a:lnTo>
                <a:lnTo>
                  <a:pt x="1135265" y="736511"/>
                </a:lnTo>
                <a:lnTo>
                  <a:pt x="1124153" y="723900"/>
                </a:lnTo>
                <a:lnTo>
                  <a:pt x="1136840" y="723900"/>
                </a:lnTo>
                <a:lnTo>
                  <a:pt x="1135367" y="736511"/>
                </a:lnTo>
                <a:lnTo>
                  <a:pt x="1140587" y="736511"/>
                </a:lnTo>
                <a:lnTo>
                  <a:pt x="1140548" y="723900"/>
                </a:lnTo>
                <a:lnTo>
                  <a:pt x="1146149" y="723900"/>
                </a:lnTo>
                <a:lnTo>
                  <a:pt x="1125791" y="711174"/>
                </a:lnTo>
                <a:lnTo>
                  <a:pt x="1128356" y="711174"/>
                </a:lnTo>
                <a:lnTo>
                  <a:pt x="1123315" y="698500"/>
                </a:lnTo>
                <a:lnTo>
                  <a:pt x="1131341" y="711174"/>
                </a:lnTo>
                <a:lnTo>
                  <a:pt x="1138885" y="711174"/>
                </a:lnTo>
                <a:lnTo>
                  <a:pt x="1136002" y="698500"/>
                </a:lnTo>
                <a:lnTo>
                  <a:pt x="1142009" y="698500"/>
                </a:lnTo>
                <a:lnTo>
                  <a:pt x="1136002" y="685800"/>
                </a:lnTo>
                <a:lnTo>
                  <a:pt x="1153756" y="685800"/>
                </a:lnTo>
                <a:lnTo>
                  <a:pt x="1142771" y="673100"/>
                </a:lnTo>
                <a:lnTo>
                  <a:pt x="1178293" y="673100"/>
                </a:lnTo>
                <a:lnTo>
                  <a:pt x="1167688" y="660400"/>
                </a:lnTo>
                <a:lnTo>
                  <a:pt x="1165821" y="660400"/>
                </a:lnTo>
                <a:lnTo>
                  <a:pt x="1166164" y="647700"/>
                </a:lnTo>
                <a:lnTo>
                  <a:pt x="1162215" y="634974"/>
                </a:lnTo>
                <a:lnTo>
                  <a:pt x="1163688" y="634974"/>
                </a:lnTo>
                <a:lnTo>
                  <a:pt x="1157439" y="622300"/>
                </a:lnTo>
                <a:lnTo>
                  <a:pt x="1163040" y="622300"/>
                </a:lnTo>
                <a:lnTo>
                  <a:pt x="1171613" y="634974"/>
                </a:lnTo>
                <a:lnTo>
                  <a:pt x="1169835" y="634974"/>
                </a:lnTo>
                <a:lnTo>
                  <a:pt x="1163904" y="634974"/>
                </a:lnTo>
                <a:lnTo>
                  <a:pt x="1163967" y="635254"/>
                </a:lnTo>
                <a:lnTo>
                  <a:pt x="1166444" y="647700"/>
                </a:lnTo>
                <a:lnTo>
                  <a:pt x="1169822" y="635000"/>
                </a:lnTo>
                <a:lnTo>
                  <a:pt x="1177442" y="647700"/>
                </a:lnTo>
                <a:lnTo>
                  <a:pt x="1183373" y="647700"/>
                </a:lnTo>
                <a:lnTo>
                  <a:pt x="1171905" y="635254"/>
                </a:lnTo>
                <a:lnTo>
                  <a:pt x="1171714" y="634974"/>
                </a:lnTo>
                <a:lnTo>
                  <a:pt x="1177645" y="634974"/>
                </a:lnTo>
                <a:lnTo>
                  <a:pt x="1172794" y="622300"/>
                </a:lnTo>
                <a:lnTo>
                  <a:pt x="1189291" y="622300"/>
                </a:lnTo>
                <a:lnTo>
                  <a:pt x="1178293" y="609600"/>
                </a:lnTo>
                <a:lnTo>
                  <a:pt x="1179753" y="596900"/>
                </a:lnTo>
                <a:lnTo>
                  <a:pt x="1186218" y="596900"/>
                </a:lnTo>
                <a:lnTo>
                  <a:pt x="1195070" y="609600"/>
                </a:lnTo>
                <a:lnTo>
                  <a:pt x="1203667" y="609600"/>
                </a:lnTo>
                <a:lnTo>
                  <a:pt x="1199362" y="596900"/>
                </a:lnTo>
                <a:lnTo>
                  <a:pt x="1193304" y="596900"/>
                </a:lnTo>
                <a:lnTo>
                  <a:pt x="1188199" y="584200"/>
                </a:lnTo>
                <a:lnTo>
                  <a:pt x="1190396" y="584200"/>
                </a:lnTo>
                <a:lnTo>
                  <a:pt x="1190929" y="571500"/>
                </a:lnTo>
                <a:lnTo>
                  <a:pt x="1184211" y="558800"/>
                </a:lnTo>
                <a:lnTo>
                  <a:pt x="1183894" y="558800"/>
                </a:lnTo>
                <a:lnTo>
                  <a:pt x="1180617" y="549198"/>
                </a:lnTo>
                <a:lnTo>
                  <a:pt x="1180617" y="558800"/>
                </a:lnTo>
                <a:lnTo>
                  <a:pt x="1163066" y="558800"/>
                </a:lnTo>
                <a:lnTo>
                  <a:pt x="1162164" y="546100"/>
                </a:lnTo>
                <a:lnTo>
                  <a:pt x="1178560" y="546100"/>
                </a:lnTo>
                <a:lnTo>
                  <a:pt x="1180617" y="558800"/>
                </a:lnTo>
                <a:lnTo>
                  <a:pt x="1180617" y="549198"/>
                </a:lnTo>
                <a:lnTo>
                  <a:pt x="1179563" y="546100"/>
                </a:lnTo>
                <a:lnTo>
                  <a:pt x="1177124" y="533400"/>
                </a:lnTo>
                <a:lnTo>
                  <a:pt x="1187170" y="533400"/>
                </a:lnTo>
                <a:lnTo>
                  <a:pt x="1188859" y="546100"/>
                </a:lnTo>
                <a:lnTo>
                  <a:pt x="1198587" y="546100"/>
                </a:lnTo>
                <a:lnTo>
                  <a:pt x="1189291" y="558800"/>
                </a:lnTo>
                <a:lnTo>
                  <a:pt x="1218476" y="558800"/>
                </a:lnTo>
                <a:lnTo>
                  <a:pt x="1217549" y="546100"/>
                </a:lnTo>
                <a:lnTo>
                  <a:pt x="1220584" y="546100"/>
                </a:lnTo>
                <a:lnTo>
                  <a:pt x="1214640" y="533400"/>
                </a:lnTo>
                <a:lnTo>
                  <a:pt x="1197749" y="533400"/>
                </a:lnTo>
                <a:lnTo>
                  <a:pt x="1199857" y="520700"/>
                </a:lnTo>
                <a:lnTo>
                  <a:pt x="1214640" y="533400"/>
                </a:lnTo>
                <a:lnTo>
                  <a:pt x="1228204" y="533400"/>
                </a:lnTo>
                <a:lnTo>
                  <a:pt x="1226502" y="520700"/>
                </a:lnTo>
                <a:lnTo>
                  <a:pt x="1217561" y="520700"/>
                </a:lnTo>
                <a:lnTo>
                  <a:pt x="1208849" y="508000"/>
                </a:lnTo>
                <a:lnTo>
                  <a:pt x="1219847" y="508000"/>
                </a:lnTo>
                <a:lnTo>
                  <a:pt x="1214755" y="495300"/>
                </a:lnTo>
                <a:lnTo>
                  <a:pt x="1221384" y="495300"/>
                </a:lnTo>
                <a:lnTo>
                  <a:pt x="1218895" y="482600"/>
                </a:lnTo>
                <a:lnTo>
                  <a:pt x="1236662" y="495300"/>
                </a:lnTo>
                <a:lnTo>
                  <a:pt x="1236345" y="482600"/>
                </a:lnTo>
                <a:lnTo>
                  <a:pt x="1231900" y="469900"/>
                </a:lnTo>
                <a:lnTo>
                  <a:pt x="1231582" y="457200"/>
                </a:lnTo>
                <a:lnTo>
                  <a:pt x="1236662" y="457200"/>
                </a:lnTo>
                <a:lnTo>
                  <a:pt x="1240891" y="469900"/>
                </a:lnTo>
                <a:lnTo>
                  <a:pt x="1246809" y="469900"/>
                </a:lnTo>
                <a:lnTo>
                  <a:pt x="1248219" y="457200"/>
                </a:lnTo>
                <a:lnTo>
                  <a:pt x="1254950" y="444500"/>
                </a:lnTo>
                <a:lnTo>
                  <a:pt x="1265008" y="444500"/>
                </a:lnTo>
                <a:lnTo>
                  <a:pt x="1276413" y="431800"/>
                </a:lnTo>
                <a:lnTo>
                  <a:pt x="1268806" y="431800"/>
                </a:lnTo>
                <a:lnTo>
                  <a:pt x="1262037" y="419100"/>
                </a:lnTo>
                <a:lnTo>
                  <a:pt x="1273035" y="419100"/>
                </a:lnTo>
                <a:lnTo>
                  <a:pt x="1267396" y="406400"/>
                </a:lnTo>
                <a:lnTo>
                  <a:pt x="1264780" y="406400"/>
                </a:lnTo>
                <a:lnTo>
                  <a:pt x="1267561" y="393700"/>
                </a:lnTo>
                <a:lnTo>
                  <a:pt x="1278102" y="381000"/>
                </a:lnTo>
                <a:lnTo>
                  <a:pt x="1274292" y="381000"/>
                </a:lnTo>
                <a:lnTo>
                  <a:pt x="1268171" y="368300"/>
                </a:lnTo>
                <a:lnTo>
                  <a:pt x="1273873" y="368300"/>
                </a:lnTo>
                <a:lnTo>
                  <a:pt x="1281328" y="355600"/>
                </a:lnTo>
                <a:lnTo>
                  <a:pt x="1286560" y="355600"/>
                </a:lnTo>
                <a:lnTo>
                  <a:pt x="1294333" y="342900"/>
                </a:lnTo>
                <a:lnTo>
                  <a:pt x="1308950" y="330200"/>
                </a:lnTo>
                <a:lnTo>
                  <a:pt x="1306652" y="330200"/>
                </a:lnTo>
                <a:lnTo>
                  <a:pt x="1308430" y="317474"/>
                </a:lnTo>
                <a:lnTo>
                  <a:pt x="1297533" y="304800"/>
                </a:lnTo>
                <a:lnTo>
                  <a:pt x="1312773" y="304800"/>
                </a:lnTo>
                <a:lnTo>
                  <a:pt x="1317002" y="317474"/>
                </a:lnTo>
                <a:lnTo>
                  <a:pt x="1318717" y="317474"/>
                </a:lnTo>
                <a:lnTo>
                  <a:pt x="1315326" y="330200"/>
                </a:lnTo>
                <a:lnTo>
                  <a:pt x="1318374" y="330200"/>
                </a:lnTo>
                <a:lnTo>
                  <a:pt x="1322476" y="342900"/>
                </a:lnTo>
                <a:lnTo>
                  <a:pt x="1318704" y="355600"/>
                </a:lnTo>
                <a:lnTo>
                  <a:pt x="1305344" y="355600"/>
                </a:lnTo>
                <a:lnTo>
                  <a:pt x="1308658" y="368300"/>
                </a:lnTo>
                <a:lnTo>
                  <a:pt x="1310868" y="381000"/>
                </a:lnTo>
                <a:lnTo>
                  <a:pt x="1328851" y="381000"/>
                </a:lnTo>
                <a:lnTo>
                  <a:pt x="1328851" y="393700"/>
                </a:lnTo>
                <a:lnTo>
                  <a:pt x="1317015" y="393700"/>
                </a:lnTo>
                <a:lnTo>
                  <a:pt x="1328851" y="406400"/>
                </a:lnTo>
                <a:lnTo>
                  <a:pt x="1311935" y="406400"/>
                </a:lnTo>
                <a:lnTo>
                  <a:pt x="1310246" y="406400"/>
                </a:lnTo>
                <a:lnTo>
                  <a:pt x="1303477" y="406400"/>
                </a:lnTo>
                <a:lnTo>
                  <a:pt x="1307706" y="419100"/>
                </a:lnTo>
                <a:lnTo>
                  <a:pt x="1311338" y="419100"/>
                </a:lnTo>
                <a:lnTo>
                  <a:pt x="1307706" y="431800"/>
                </a:lnTo>
                <a:lnTo>
                  <a:pt x="1305166" y="431800"/>
                </a:lnTo>
                <a:lnTo>
                  <a:pt x="1303477" y="419100"/>
                </a:lnTo>
                <a:lnTo>
                  <a:pt x="1300035" y="431800"/>
                </a:lnTo>
                <a:lnTo>
                  <a:pt x="1299794" y="444500"/>
                </a:lnTo>
                <a:lnTo>
                  <a:pt x="1293329" y="444500"/>
                </a:lnTo>
                <a:lnTo>
                  <a:pt x="1293329" y="596900"/>
                </a:lnTo>
                <a:lnTo>
                  <a:pt x="1284224" y="596900"/>
                </a:lnTo>
                <a:lnTo>
                  <a:pt x="1283284" y="584200"/>
                </a:lnTo>
                <a:lnTo>
                  <a:pt x="1292479" y="584200"/>
                </a:lnTo>
                <a:lnTo>
                  <a:pt x="1293329" y="596900"/>
                </a:lnTo>
                <a:lnTo>
                  <a:pt x="1293329" y="444500"/>
                </a:lnTo>
                <a:lnTo>
                  <a:pt x="1285189" y="444500"/>
                </a:lnTo>
                <a:lnTo>
                  <a:pt x="1284097" y="431800"/>
                </a:lnTo>
                <a:lnTo>
                  <a:pt x="1276413" y="431800"/>
                </a:lnTo>
                <a:lnTo>
                  <a:pt x="1278166" y="444500"/>
                </a:lnTo>
                <a:lnTo>
                  <a:pt x="1282230" y="457200"/>
                </a:lnTo>
                <a:lnTo>
                  <a:pt x="1284859" y="469900"/>
                </a:lnTo>
                <a:lnTo>
                  <a:pt x="1282331" y="482600"/>
                </a:lnTo>
                <a:lnTo>
                  <a:pt x="1282331" y="571500"/>
                </a:lnTo>
                <a:lnTo>
                  <a:pt x="1281493" y="584200"/>
                </a:lnTo>
                <a:lnTo>
                  <a:pt x="1275562" y="584200"/>
                </a:lnTo>
                <a:lnTo>
                  <a:pt x="1271333" y="571500"/>
                </a:lnTo>
                <a:lnTo>
                  <a:pt x="1282331" y="571500"/>
                </a:lnTo>
                <a:lnTo>
                  <a:pt x="1282331" y="482600"/>
                </a:lnTo>
                <a:lnTo>
                  <a:pt x="1264462" y="482600"/>
                </a:lnTo>
                <a:lnTo>
                  <a:pt x="1265631" y="495300"/>
                </a:lnTo>
                <a:lnTo>
                  <a:pt x="1269009" y="508000"/>
                </a:lnTo>
                <a:lnTo>
                  <a:pt x="1273035" y="520700"/>
                </a:lnTo>
                <a:lnTo>
                  <a:pt x="1269644" y="514350"/>
                </a:lnTo>
                <a:lnTo>
                  <a:pt x="1269644" y="584200"/>
                </a:lnTo>
                <a:lnTo>
                  <a:pt x="1268806" y="596900"/>
                </a:lnTo>
                <a:lnTo>
                  <a:pt x="1262786" y="584200"/>
                </a:lnTo>
                <a:lnTo>
                  <a:pt x="1269644" y="584200"/>
                </a:lnTo>
                <a:lnTo>
                  <a:pt x="1269644" y="514350"/>
                </a:lnTo>
                <a:lnTo>
                  <a:pt x="1266266" y="508000"/>
                </a:lnTo>
                <a:lnTo>
                  <a:pt x="1258646" y="508000"/>
                </a:lnTo>
                <a:lnTo>
                  <a:pt x="1258646" y="520700"/>
                </a:lnTo>
                <a:lnTo>
                  <a:pt x="1253578" y="533400"/>
                </a:lnTo>
                <a:lnTo>
                  <a:pt x="1250911" y="533400"/>
                </a:lnTo>
                <a:lnTo>
                  <a:pt x="1253261" y="558800"/>
                </a:lnTo>
                <a:lnTo>
                  <a:pt x="1257020" y="558800"/>
                </a:lnTo>
                <a:lnTo>
                  <a:pt x="1243418" y="571500"/>
                </a:lnTo>
                <a:lnTo>
                  <a:pt x="1237500" y="571500"/>
                </a:lnTo>
                <a:lnTo>
                  <a:pt x="1240891" y="584200"/>
                </a:lnTo>
                <a:lnTo>
                  <a:pt x="1249349" y="584200"/>
                </a:lnTo>
                <a:lnTo>
                  <a:pt x="1253578" y="596900"/>
                </a:lnTo>
                <a:lnTo>
                  <a:pt x="1254734" y="596900"/>
                </a:lnTo>
                <a:lnTo>
                  <a:pt x="1263446" y="609600"/>
                </a:lnTo>
                <a:lnTo>
                  <a:pt x="1253896" y="609600"/>
                </a:lnTo>
                <a:lnTo>
                  <a:pt x="1257706" y="622300"/>
                </a:lnTo>
                <a:lnTo>
                  <a:pt x="1255141" y="622300"/>
                </a:lnTo>
                <a:lnTo>
                  <a:pt x="1255141" y="1942922"/>
                </a:lnTo>
                <a:lnTo>
                  <a:pt x="1244663" y="1942922"/>
                </a:lnTo>
                <a:lnTo>
                  <a:pt x="1253578" y="1930400"/>
                </a:lnTo>
                <a:lnTo>
                  <a:pt x="1255141" y="1942922"/>
                </a:lnTo>
                <a:lnTo>
                  <a:pt x="1255141" y="622300"/>
                </a:lnTo>
                <a:lnTo>
                  <a:pt x="1249349" y="622300"/>
                </a:lnTo>
                <a:lnTo>
                  <a:pt x="1250188" y="609600"/>
                </a:lnTo>
                <a:lnTo>
                  <a:pt x="1229893" y="609600"/>
                </a:lnTo>
                <a:lnTo>
                  <a:pt x="1219733" y="622300"/>
                </a:lnTo>
                <a:lnTo>
                  <a:pt x="1224813" y="622300"/>
                </a:lnTo>
                <a:lnTo>
                  <a:pt x="1240637" y="634974"/>
                </a:lnTo>
                <a:lnTo>
                  <a:pt x="1241920" y="634974"/>
                </a:lnTo>
                <a:lnTo>
                  <a:pt x="1250188" y="647700"/>
                </a:lnTo>
                <a:lnTo>
                  <a:pt x="1245958" y="647700"/>
                </a:lnTo>
                <a:lnTo>
                  <a:pt x="1245958" y="698500"/>
                </a:lnTo>
                <a:lnTo>
                  <a:pt x="1245958" y="711174"/>
                </a:lnTo>
                <a:lnTo>
                  <a:pt x="1242568" y="711174"/>
                </a:lnTo>
                <a:lnTo>
                  <a:pt x="1238351" y="698500"/>
                </a:lnTo>
                <a:lnTo>
                  <a:pt x="1245958" y="698500"/>
                </a:lnTo>
                <a:lnTo>
                  <a:pt x="1245958" y="647700"/>
                </a:lnTo>
                <a:lnTo>
                  <a:pt x="1239037" y="647700"/>
                </a:lnTo>
                <a:lnTo>
                  <a:pt x="1233893" y="634974"/>
                </a:lnTo>
                <a:lnTo>
                  <a:pt x="1216367" y="634974"/>
                </a:lnTo>
                <a:lnTo>
                  <a:pt x="1210437" y="647700"/>
                </a:lnTo>
                <a:lnTo>
                  <a:pt x="1206271" y="635254"/>
                </a:lnTo>
                <a:lnTo>
                  <a:pt x="1209624" y="647700"/>
                </a:lnTo>
                <a:lnTo>
                  <a:pt x="1205369" y="647700"/>
                </a:lnTo>
                <a:lnTo>
                  <a:pt x="1212100" y="660400"/>
                </a:lnTo>
                <a:lnTo>
                  <a:pt x="1216850" y="660400"/>
                </a:lnTo>
                <a:lnTo>
                  <a:pt x="1209484" y="673100"/>
                </a:lnTo>
                <a:lnTo>
                  <a:pt x="1203236" y="685800"/>
                </a:lnTo>
                <a:lnTo>
                  <a:pt x="1209586" y="685800"/>
                </a:lnTo>
                <a:lnTo>
                  <a:pt x="1215999" y="698500"/>
                </a:lnTo>
                <a:lnTo>
                  <a:pt x="1224051" y="711174"/>
                </a:lnTo>
                <a:lnTo>
                  <a:pt x="1213802" y="711174"/>
                </a:lnTo>
                <a:lnTo>
                  <a:pt x="1218895" y="723900"/>
                </a:lnTo>
                <a:lnTo>
                  <a:pt x="1216355" y="723900"/>
                </a:lnTo>
                <a:lnTo>
                  <a:pt x="1233982" y="736511"/>
                </a:lnTo>
                <a:lnTo>
                  <a:pt x="1233106" y="736511"/>
                </a:lnTo>
                <a:lnTo>
                  <a:pt x="1231074" y="749300"/>
                </a:lnTo>
                <a:lnTo>
                  <a:pt x="1225321" y="774700"/>
                </a:lnTo>
                <a:lnTo>
                  <a:pt x="1222273" y="787400"/>
                </a:lnTo>
                <a:lnTo>
                  <a:pt x="1212151" y="787400"/>
                </a:lnTo>
                <a:lnTo>
                  <a:pt x="1212151" y="889000"/>
                </a:lnTo>
                <a:lnTo>
                  <a:pt x="1206842" y="901700"/>
                </a:lnTo>
                <a:lnTo>
                  <a:pt x="1201204" y="889000"/>
                </a:lnTo>
                <a:lnTo>
                  <a:pt x="1212151" y="889000"/>
                </a:lnTo>
                <a:lnTo>
                  <a:pt x="1212151" y="787400"/>
                </a:lnTo>
                <a:lnTo>
                  <a:pt x="1187919" y="787400"/>
                </a:lnTo>
                <a:lnTo>
                  <a:pt x="1184211" y="784415"/>
                </a:lnTo>
                <a:lnTo>
                  <a:pt x="1184211" y="1473200"/>
                </a:lnTo>
                <a:lnTo>
                  <a:pt x="1167282" y="1473200"/>
                </a:lnTo>
                <a:lnTo>
                  <a:pt x="1154074" y="1447800"/>
                </a:lnTo>
                <a:lnTo>
                  <a:pt x="1151496" y="1435100"/>
                </a:lnTo>
                <a:lnTo>
                  <a:pt x="1166444" y="1422400"/>
                </a:lnTo>
                <a:lnTo>
                  <a:pt x="1166723" y="1447800"/>
                </a:lnTo>
                <a:lnTo>
                  <a:pt x="1168031" y="1447800"/>
                </a:lnTo>
                <a:lnTo>
                  <a:pt x="1172997" y="1460500"/>
                </a:lnTo>
                <a:lnTo>
                  <a:pt x="1184211" y="1473200"/>
                </a:lnTo>
                <a:lnTo>
                  <a:pt x="1184211" y="784415"/>
                </a:lnTo>
                <a:lnTo>
                  <a:pt x="1179982" y="780999"/>
                </a:lnTo>
                <a:lnTo>
                  <a:pt x="1179982" y="1231900"/>
                </a:lnTo>
                <a:lnTo>
                  <a:pt x="1178293" y="1244600"/>
                </a:lnTo>
                <a:lnTo>
                  <a:pt x="1166444" y="1244600"/>
                </a:lnTo>
                <a:lnTo>
                  <a:pt x="1163066" y="1231900"/>
                </a:lnTo>
                <a:lnTo>
                  <a:pt x="1179982" y="1231900"/>
                </a:lnTo>
                <a:lnTo>
                  <a:pt x="1179982" y="780999"/>
                </a:lnTo>
                <a:lnTo>
                  <a:pt x="1172197" y="774700"/>
                </a:lnTo>
                <a:lnTo>
                  <a:pt x="1157986" y="774700"/>
                </a:lnTo>
                <a:lnTo>
                  <a:pt x="1172375" y="787400"/>
                </a:lnTo>
                <a:lnTo>
                  <a:pt x="1171638" y="787400"/>
                </a:lnTo>
                <a:lnTo>
                  <a:pt x="1177442" y="800100"/>
                </a:lnTo>
                <a:lnTo>
                  <a:pt x="1172248" y="800100"/>
                </a:lnTo>
                <a:lnTo>
                  <a:pt x="1172248" y="850887"/>
                </a:lnTo>
                <a:lnTo>
                  <a:pt x="1171270" y="850887"/>
                </a:lnTo>
                <a:lnTo>
                  <a:pt x="1171270" y="901700"/>
                </a:lnTo>
                <a:lnTo>
                  <a:pt x="1161770" y="901700"/>
                </a:lnTo>
                <a:lnTo>
                  <a:pt x="1159052" y="889000"/>
                </a:lnTo>
                <a:lnTo>
                  <a:pt x="1167193" y="889000"/>
                </a:lnTo>
                <a:lnTo>
                  <a:pt x="1171270" y="901700"/>
                </a:lnTo>
                <a:lnTo>
                  <a:pt x="1171270" y="850887"/>
                </a:lnTo>
                <a:lnTo>
                  <a:pt x="1159167" y="850887"/>
                </a:lnTo>
                <a:lnTo>
                  <a:pt x="1149743" y="838200"/>
                </a:lnTo>
                <a:lnTo>
                  <a:pt x="1164043" y="838200"/>
                </a:lnTo>
                <a:lnTo>
                  <a:pt x="1172248" y="850887"/>
                </a:lnTo>
                <a:lnTo>
                  <a:pt x="1172248" y="800100"/>
                </a:lnTo>
                <a:lnTo>
                  <a:pt x="1160640" y="800100"/>
                </a:lnTo>
                <a:lnTo>
                  <a:pt x="1167295" y="812800"/>
                </a:lnTo>
                <a:lnTo>
                  <a:pt x="1131773" y="812800"/>
                </a:lnTo>
                <a:lnTo>
                  <a:pt x="1144066" y="825500"/>
                </a:lnTo>
                <a:lnTo>
                  <a:pt x="1147622" y="825500"/>
                </a:lnTo>
                <a:lnTo>
                  <a:pt x="1148892" y="838200"/>
                </a:lnTo>
                <a:lnTo>
                  <a:pt x="1144562" y="838200"/>
                </a:lnTo>
                <a:lnTo>
                  <a:pt x="1150302" y="850887"/>
                </a:lnTo>
                <a:lnTo>
                  <a:pt x="1148257" y="850887"/>
                </a:lnTo>
                <a:lnTo>
                  <a:pt x="1148346" y="863600"/>
                </a:lnTo>
                <a:lnTo>
                  <a:pt x="1144625" y="863600"/>
                </a:lnTo>
                <a:lnTo>
                  <a:pt x="1147000" y="876300"/>
                </a:lnTo>
                <a:lnTo>
                  <a:pt x="1146251" y="876300"/>
                </a:lnTo>
                <a:lnTo>
                  <a:pt x="1148168" y="889000"/>
                </a:lnTo>
                <a:lnTo>
                  <a:pt x="1131341" y="889000"/>
                </a:lnTo>
                <a:lnTo>
                  <a:pt x="1130071" y="901700"/>
                </a:lnTo>
                <a:lnTo>
                  <a:pt x="1155458" y="901700"/>
                </a:lnTo>
                <a:lnTo>
                  <a:pt x="1155560" y="914400"/>
                </a:lnTo>
                <a:lnTo>
                  <a:pt x="1149527" y="914400"/>
                </a:lnTo>
                <a:lnTo>
                  <a:pt x="1149527" y="952500"/>
                </a:lnTo>
                <a:lnTo>
                  <a:pt x="1144460" y="952500"/>
                </a:lnTo>
                <a:lnTo>
                  <a:pt x="1138542" y="939800"/>
                </a:lnTo>
                <a:lnTo>
                  <a:pt x="1146175" y="939800"/>
                </a:lnTo>
                <a:lnTo>
                  <a:pt x="1149527" y="952500"/>
                </a:lnTo>
                <a:lnTo>
                  <a:pt x="1149527" y="914400"/>
                </a:lnTo>
                <a:lnTo>
                  <a:pt x="1137640" y="914400"/>
                </a:lnTo>
                <a:lnTo>
                  <a:pt x="1146365" y="927100"/>
                </a:lnTo>
                <a:lnTo>
                  <a:pt x="1132611" y="927100"/>
                </a:lnTo>
                <a:lnTo>
                  <a:pt x="1135976" y="939800"/>
                </a:lnTo>
                <a:lnTo>
                  <a:pt x="1132611" y="939800"/>
                </a:lnTo>
                <a:lnTo>
                  <a:pt x="1135341" y="952500"/>
                </a:lnTo>
                <a:lnTo>
                  <a:pt x="1132192" y="965200"/>
                </a:lnTo>
                <a:lnTo>
                  <a:pt x="1116545" y="965200"/>
                </a:lnTo>
                <a:lnTo>
                  <a:pt x="1132611" y="977900"/>
                </a:lnTo>
                <a:lnTo>
                  <a:pt x="1124153" y="977900"/>
                </a:lnTo>
                <a:lnTo>
                  <a:pt x="1133589" y="990600"/>
                </a:lnTo>
                <a:lnTo>
                  <a:pt x="1129233" y="990600"/>
                </a:lnTo>
                <a:lnTo>
                  <a:pt x="1131163" y="1003300"/>
                </a:lnTo>
                <a:lnTo>
                  <a:pt x="1148981" y="1003300"/>
                </a:lnTo>
                <a:lnTo>
                  <a:pt x="1148943" y="1003477"/>
                </a:lnTo>
                <a:lnTo>
                  <a:pt x="1146568" y="1014133"/>
                </a:lnTo>
                <a:lnTo>
                  <a:pt x="1146568" y="1219200"/>
                </a:lnTo>
                <a:lnTo>
                  <a:pt x="1145755" y="1231900"/>
                </a:lnTo>
                <a:lnTo>
                  <a:pt x="1141920" y="1244600"/>
                </a:lnTo>
                <a:lnTo>
                  <a:pt x="1134313" y="1244600"/>
                </a:lnTo>
                <a:lnTo>
                  <a:pt x="1130071" y="1231900"/>
                </a:lnTo>
                <a:lnTo>
                  <a:pt x="1132611" y="1231900"/>
                </a:lnTo>
                <a:lnTo>
                  <a:pt x="1132611" y="1219200"/>
                </a:lnTo>
                <a:lnTo>
                  <a:pt x="1146568" y="1219200"/>
                </a:lnTo>
                <a:lnTo>
                  <a:pt x="1146568" y="1014133"/>
                </a:lnTo>
                <a:lnTo>
                  <a:pt x="1146149" y="1016000"/>
                </a:lnTo>
                <a:lnTo>
                  <a:pt x="1143571" y="1003477"/>
                </a:lnTo>
                <a:lnTo>
                  <a:pt x="1140929" y="1016000"/>
                </a:lnTo>
                <a:lnTo>
                  <a:pt x="1140548" y="1016000"/>
                </a:lnTo>
                <a:lnTo>
                  <a:pt x="1136827" y="1028700"/>
                </a:lnTo>
                <a:lnTo>
                  <a:pt x="1124153" y="1028700"/>
                </a:lnTo>
                <a:lnTo>
                  <a:pt x="1132547" y="1041400"/>
                </a:lnTo>
                <a:lnTo>
                  <a:pt x="1119492" y="1041400"/>
                </a:lnTo>
                <a:lnTo>
                  <a:pt x="1111465" y="1054100"/>
                </a:lnTo>
                <a:lnTo>
                  <a:pt x="1129423" y="1054100"/>
                </a:lnTo>
                <a:lnTo>
                  <a:pt x="1134313" y="1066800"/>
                </a:lnTo>
                <a:lnTo>
                  <a:pt x="1110564" y="1066800"/>
                </a:lnTo>
                <a:lnTo>
                  <a:pt x="1124153" y="1079500"/>
                </a:lnTo>
                <a:lnTo>
                  <a:pt x="1104963" y="1079500"/>
                </a:lnTo>
                <a:lnTo>
                  <a:pt x="1108925" y="1092200"/>
                </a:lnTo>
                <a:lnTo>
                  <a:pt x="1103858" y="1092200"/>
                </a:lnTo>
                <a:lnTo>
                  <a:pt x="1100467" y="1104900"/>
                </a:lnTo>
                <a:lnTo>
                  <a:pt x="1108925" y="1104900"/>
                </a:lnTo>
                <a:lnTo>
                  <a:pt x="1108087" y="1117600"/>
                </a:lnTo>
                <a:lnTo>
                  <a:pt x="1097064" y="1117600"/>
                </a:lnTo>
                <a:lnTo>
                  <a:pt x="1103858" y="1130300"/>
                </a:lnTo>
                <a:lnTo>
                  <a:pt x="1098778" y="1130300"/>
                </a:lnTo>
                <a:lnTo>
                  <a:pt x="1097940" y="1143000"/>
                </a:lnTo>
                <a:lnTo>
                  <a:pt x="1129233" y="1143000"/>
                </a:lnTo>
                <a:lnTo>
                  <a:pt x="1124153" y="1155700"/>
                </a:lnTo>
                <a:lnTo>
                  <a:pt x="1111465" y="1155700"/>
                </a:lnTo>
                <a:lnTo>
                  <a:pt x="1113155" y="1168400"/>
                </a:lnTo>
                <a:lnTo>
                  <a:pt x="1114856" y="1168400"/>
                </a:lnTo>
                <a:lnTo>
                  <a:pt x="1114856" y="1181100"/>
                </a:lnTo>
                <a:lnTo>
                  <a:pt x="1138542" y="1181100"/>
                </a:lnTo>
                <a:lnTo>
                  <a:pt x="1141069" y="1193800"/>
                </a:lnTo>
                <a:lnTo>
                  <a:pt x="1115060" y="1193800"/>
                </a:lnTo>
                <a:lnTo>
                  <a:pt x="1104646" y="1206500"/>
                </a:lnTo>
                <a:lnTo>
                  <a:pt x="1112316" y="1219200"/>
                </a:lnTo>
                <a:lnTo>
                  <a:pt x="1106398" y="1219200"/>
                </a:lnTo>
                <a:lnTo>
                  <a:pt x="1116114" y="1231900"/>
                </a:lnTo>
                <a:lnTo>
                  <a:pt x="1115593" y="1231900"/>
                </a:lnTo>
                <a:lnTo>
                  <a:pt x="1113650" y="1244600"/>
                </a:lnTo>
                <a:lnTo>
                  <a:pt x="1101699" y="1244600"/>
                </a:lnTo>
                <a:lnTo>
                  <a:pt x="1101852" y="1257300"/>
                </a:lnTo>
                <a:lnTo>
                  <a:pt x="1104684" y="1257300"/>
                </a:lnTo>
                <a:lnTo>
                  <a:pt x="1095400" y="1270000"/>
                </a:lnTo>
                <a:lnTo>
                  <a:pt x="1112316" y="1270000"/>
                </a:lnTo>
                <a:lnTo>
                  <a:pt x="1115072" y="1282700"/>
                </a:lnTo>
                <a:lnTo>
                  <a:pt x="1109040" y="1295400"/>
                </a:lnTo>
                <a:lnTo>
                  <a:pt x="1099350" y="1308100"/>
                </a:lnTo>
                <a:lnTo>
                  <a:pt x="1091171" y="1320800"/>
                </a:lnTo>
                <a:lnTo>
                  <a:pt x="1100467" y="1320800"/>
                </a:lnTo>
                <a:lnTo>
                  <a:pt x="1110170" y="1333500"/>
                </a:lnTo>
                <a:lnTo>
                  <a:pt x="1111465" y="1346200"/>
                </a:lnTo>
                <a:lnTo>
                  <a:pt x="1112126" y="1346200"/>
                </a:lnTo>
                <a:lnTo>
                  <a:pt x="1119924" y="1358900"/>
                </a:lnTo>
                <a:lnTo>
                  <a:pt x="1107236" y="1358900"/>
                </a:lnTo>
                <a:lnTo>
                  <a:pt x="1113472" y="1371600"/>
                </a:lnTo>
                <a:lnTo>
                  <a:pt x="1110627" y="1371600"/>
                </a:lnTo>
                <a:lnTo>
                  <a:pt x="1105547" y="1384300"/>
                </a:lnTo>
                <a:lnTo>
                  <a:pt x="1119085" y="1371600"/>
                </a:lnTo>
                <a:lnTo>
                  <a:pt x="1117269" y="1384300"/>
                </a:lnTo>
                <a:lnTo>
                  <a:pt x="1120622" y="1384300"/>
                </a:lnTo>
                <a:lnTo>
                  <a:pt x="1117384" y="1397000"/>
                </a:lnTo>
                <a:lnTo>
                  <a:pt x="1116012" y="1397000"/>
                </a:lnTo>
                <a:lnTo>
                  <a:pt x="1118590" y="1409700"/>
                </a:lnTo>
                <a:lnTo>
                  <a:pt x="1108087" y="1409700"/>
                </a:lnTo>
                <a:lnTo>
                  <a:pt x="1108925" y="1422400"/>
                </a:lnTo>
                <a:lnTo>
                  <a:pt x="1113155" y="1422400"/>
                </a:lnTo>
                <a:lnTo>
                  <a:pt x="1123035" y="1435100"/>
                </a:lnTo>
                <a:lnTo>
                  <a:pt x="1131239" y="1447800"/>
                </a:lnTo>
                <a:lnTo>
                  <a:pt x="1133881" y="1447800"/>
                </a:lnTo>
                <a:lnTo>
                  <a:pt x="1140891" y="1460500"/>
                </a:lnTo>
                <a:lnTo>
                  <a:pt x="1141069" y="1460500"/>
                </a:lnTo>
                <a:lnTo>
                  <a:pt x="1137691" y="1473200"/>
                </a:lnTo>
                <a:lnTo>
                  <a:pt x="1130084" y="1460500"/>
                </a:lnTo>
                <a:lnTo>
                  <a:pt x="1125842" y="1460500"/>
                </a:lnTo>
                <a:lnTo>
                  <a:pt x="1130579" y="1473200"/>
                </a:lnTo>
                <a:lnTo>
                  <a:pt x="1132751" y="1473200"/>
                </a:lnTo>
                <a:lnTo>
                  <a:pt x="1138491" y="1485900"/>
                </a:lnTo>
                <a:lnTo>
                  <a:pt x="1149172" y="1473200"/>
                </a:lnTo>
                <a:lnTo>
                  <a:pt x="1161275" y="1473200"/>
                </a:lnTo>
                <a:lnTo>
                  <a:pt x="1171930" y="1485900"/>
                </a:lnTo>
                <a:lnTo>
                  <a:pt x="1151915" y="1485900"/>
                </a:lnTo>
                <a:lnTo>
                  <a:pt x="1131773" y="1498600"/>
                </a:lnTo>
                <a:lnTo>
                  <a:pt x="1146149" y="1498600"/>
                </a:lnTo>
                <a:lnTo>
                  <a:pt x="1150378" y="1498600"/>
                </a:lnTo>
                <a:lnTo>
                  <a:pt x="1148549" y="1511300"/>
                </a:lnTo>
                <a:lnTo>
                  <a:pt x="1160741" y="1511300"/>
                </a:lnTo>
                <a:lnTo>
                  <a:pt x="1167561" y="1524000"/>
                </a:lnTo>
                <a:lnTo>
                  <a:pt x="1154607" y="1524000"/>
                </a:lnTo>
                <a:lnTo>
                  <a:pt x="1169835" y="1536700"/>
                </a:lnTo>
                <a:lnTo>
                  <a:pt x="1188440" y="1536700"/>
                </a:lnTo>
                <a:lnTo>
                  <a:pt x="1176604" y="1549400"/>
                </a:lnTo>
                <a:lnTo>
                  <a:pt x="1174064" y="1549400"/>
                </a:lnTo>
                <a:lnTo>
                  <a:pt x="1183373" y="1562100"/>
                </a:lnTo>
                <a:lnTo>
                  <a:pt x="1176604" y="1562100"/>
                </a:lnTo>
                <a:lnTo>
                  <a:pt x="1175956" y="1574800"/>
                </a:lnTo>
                <a:lnTo>
                  <a:pt x="1158836" y="1574800"/>
                </a:lnTo>
                <a:lnTo>
                  <a:pt x="1165377" y="1587500"/>
                </a:lnTo>
                <a:lnTo>
                  <a:pt x="1173746" y="1587500"/>
                </a:lnTo>
                <a:lnTo>
                  <a:pt x="1180363" y="1600200"/>
                </a:lnTo>
                <a:lnTo>
                  <a:pt x="1171524" y="1600200"/>
                </a:lnTo>
                <a:lnTo>
                  <a:pt x="1170686" y="1612900"/>
                </a:lnTo>
                <a:lnTo>
                  <a:pt x="1177442" y="1612900"/>
                </a:lnTo>
                <a:lnTo>
                  <a:pt x="1184211" y="1625600"/>
                </a:lnTo>
                <a:lnTo>
                  <a:pt x="1185062" y="1625600"/>
                </a:lnTo>
                <a:lnTo>
                  <a:pt x="1184440" y="1638033"/>
                </a:lnTo>
                <a:lnTo>
                  <a:pt x="1184427" y="1638300"/>
                </a:lnTo>
                <a:lnTo>
                  <a:pt x="1181176" y="1638300"/>
                </a:lnTo>
                <a:lnTo>
                  <a:pt x="1188440" y="1651000"/>
                </a:lnTo>
                <a:lnTo>
                  <a:pt x="1196975" y="1651000"/>
                </a:lnTo>
                <a:lnTo>
                  <a:pt x="1187627" y="1663687"/>
                </a:lnTo>
                <a:lnTo>
                  <a:pt x="1197762" y="1663687"/>
                </a:lnTo>
                <a:lnTo>
                  <a:pt x="1195070" y="1673783"/>
                </a:lnTo>
                <a:lnTo>
                  <a:pt x="1194587" y="1675892"/>
                </a:lnTo>
                <a:lnTo>
                  <a:pt x="1199781" y="1663687"/>
                </a:lnTo>
                <a:lnTo>
                  <a:pt x="1201432" y="1663687"/>
                </a:lnTo>
                <a:lnTo>
                  <a:pt x="1206207" y="1651000"/>
                </a:lnTo>
                <a:lnTo>
                  <a:pt x="1219746" y="1651000"/>
                </a:lnTo>
                <a:lnTo>
                  <a:pt x="1220584" y="1663687"/>
                </a:lnTo>
                <a:lnTo>
                  <a:pt x="1218577" y="1663687"/>
                </a:lnTo>
                <a:lnTo>
                  <a:pt x="1218514" y="1664296"/>
                </a:lnTo>
                <a:lnTo>
                  <a:pt x="1218399" y="1665376"/>
                </a:lnTo>
                <a:lnTo>
                  <a:pt x="1218323" y="1666049"/>
                </a:lnTo>
                <a:lnTo>
                  <a:pt x="1218209" y="1667065"/>
                </a:lnTo>
                <a:lnTo>
                  <a:pt x="1218133" y="1667840"/>
                </a:lnTo>
                <a:lnTo>
                  <a:pt x="1217206" y="1676400"/>
                </a:lnTo>
                <a:lnTo>
                  <a:pt x="1207897" y="1676400"/>
                </a:lnTo>
                <a:lnTo>
                  <a:pt x="1191831" y="1689100"/>
                </a:lnTo>
                <a:lnTo>
                  <a:pt x="1190980" y="1689100"/>
                </a:lnTo>
                <a:lnTo>
                  <a:pt x="1186751" y="1701800"/>
                </a:lnTo>
                <a:lnTo>
                  <a:pt x="1196060" y="1689100"/>
                </a:lnTo>
                <a:lnTo>
                  <a:pt x="1212659" y="1689100"/>
                </a:lnTo>
                <a:lnTo>
                  <a:pt x="1214170" y="1701800"/>
                </a:lnTo>
                <a:lnTo>
                  <a:pt x="1186751" y="1701800"/>
                </a:lnTo>
                <a:lnTo>
                  <a:pt x="1186230" y="1701800"/>
                </a:lnTo>
                <a:lnTo>
                  <a:pt x="1184529" y="1714500"/>
                </a:lnTo>
                <a:lnTo>
                  <a:pt x="1179144" y="1714500"/>
                </a:lnTo>
                <a:lnTo>
                  <a:pt x="1184211" y="1727200"/>
                </a:lnTo>
                <a:lnTo>
                  <a:pt x="1187602" y="1714500"/>
                </a:lnTo>
                <a:lnTo>
                  <a:pt x="1199705" y="1714500"/>
                </a:lnTo>
                <a:lnTo>
                  <a:pt x="1195209" y="1727200"/>
                </a:lnTo>
                <a:lnTo>
                  <a:pt x="1220584" y="1727200"/>
                </a:lnTo>
                <a:lnTo>
                  <a:pt x="1213815" y="1739900"/>
                </a:lnTo>
                <a:lnTo>
                  <a:pt x="1218044" y="1739900"/>
                </a:lnTo>
                <a:lnTo>
                  <a:pt x="1213840" y="1752549"/>
                </a:lnTo>
                <a:lnTo>
                  <a:pt x="1227836" y="1752549"/>
                </a:lnTo>
                <a:lnTo>
                  <a:pt x="1223124" y="1739900"/>
                </a:lnTo>
                <a:lnTo>
                  <a:pt x="1241729" y="1739900"/>
                </a:lnTo>
                <a:lnTo>
                  <a:pt x="1244130" y="1752549"/>
                </a:lnTo>
                <a:lnTo>
                  <a:pt x="1248625" y="1765300"/>
                </a:lnTo>
                <a:lnTo>
                  <a:pt x="1251038" y="1778000"/>
                </a:lnTo>
                <a:lnTo>
                  <a:pt x="1251038" y="1905000"/>
                </a:lnTo>
                <a:lnTo>
                  <a:pt x="1245844" y="1917700"/>
                </a:lnTo>
                <a:lnTo>
                  <a:pt x="1242428" y="1917700"/>
                </a:lnTo>
                <a:lnTo>
                  <a:pt x="1251038" y="1905000"/>
                </a:lnTo>
                <a:lnTo>
                  <a:pt x="1251038" y="1778000"/>
                </a:lnTo>
                <a:lnTo>
                  <a:pt x="1216888" y="1778000"/>
                </a:lnTo>
                <a:lnTo>
                  <a:pt x="1202385" y="1790700"/>
                </a:lnTo>
                <a:lnTo>
                  <a:pt x="1190993" y="1803400"/>
                </a:lnTo>
                <a:lnTo>
                  <a:pt x="1199438" y="1803400"/>
                </a:lnTo>
                <a:lnTo>
                  <a:pt x="1195209" y="1816100"/>
                </a:lnTo>
                <a:lnTo>
                  <a:pt x="1199032" y="1816100"/>
                </a:lnTo>
                <a:lnTo>
                  <a:pt x="1195209" y="1828800"/>
                </a:lnTo>
                <a:lnTo>
                  <a:pt x="1203515" y="1828800"/>
                </a:lnTo>
                <a:lnTo>
                  <a:pt x="1210856" y="1816100"/>
                </a:lnTo>
                <a:lnTo>
                  <a:pt x="1223962" y="1816100"/>
                </a:lnTo>
                <a:lnTo>
                  <a:pt x="1216812" y="1828800"/>
                </a:lnTo>
                <a:lnTo>
                  <a:pt x="1221435" y="1828800"/>
                </a:lnTo>
                <a:lnTo>
                  <a:pt x="1216964" y="1841500"/>
                </a:lnTo>
                <a:lnTo>
                  <a:pt x="1217637" y="1841500"/>
                </a:lnTo>
                <a:lnTo>
                  <a:pt x="1217625" y="1841639"/>
                </a:lnTo>
                <a:lnTo>
                  <a:pt x="1216431" y="1854200"/>
                </a:lnTo>
                <a:lnTo>
                  <a:pt x="1215644" y="1854200"/>
                </a:lnTo>
                <a:lnTo>
                  <a:pt x="1213688" y="1879600"/>
                </a:lnTo>
                <a:lnTo>
                  <a:pt x="1221435" y="1879600"/>
                </a:lnTo>
                <a:lnTo>
                  <a:pt x="1225867" y="1892300"/>
                </a:lnTo>
                <a:lnTo>
                  <a:pt x="1229042" y="1892300"/>
                </a:lnTo>
                <a:lnTo>
                  <a:pt x="1228204" y="1905000"/>
                </a:lnTo>
                <a:lnTo>
                  <a:pt x="1229766" y="1905000"/>
                </a:lnTo>
                <a:lnTo>
                  <a:pt x="1218044" y="1917700"/>
                </a:lnTo>
                <a:lnTo>
                  <a:pt x="1239266" y="1917700"/>
                </a:lnTo>
                <a:lnTo>
                  <a:pt x="1230731" y="1930400"/>
                </a:lnTo>
                <a:lnTo>
                  <a:pt x="1237157" y="1930400"/>
                </a:lnTo>
                <a:lnTo>
                  <a:pt x="1240828" y="1942922"/>
                </a:lnTo>
                <a:lnTo>
                  <a:pt x="1241310" y="1942922"/>
                </a:lnTo>
                <a:lnTo>
                  <a:pt x="1233271" y="1955800"/>
                </a:lnTo>
                <a:lnTo>
                  <a:pt x="1264678" y="1955800"/>
                </a:lnTo>
                <a:lnTo>
                  <a:pt x="1269606" y="1968500"/>
                </a:lnTo>
                <a:lnTo>
                  <a:pt x="1286903" y="1968500"/>
                </a:lnTo>
                <a:lnTo>
                  <a:pt x="1280642" y="1981200"/>
                </a:lnTo>
                <a:lnTo>
                  <a:pt x="1269631" y="1981200"/>
                </a:lnTo>
                <a:lnTo>
                  <a:pt x="1257808" y="1993900"/>
                </a:lnTo>
                <a:lnTo>
                  <a:pt x="1259916" y="1993900"/>
                </a:lnTo>
                <a:lnTo>
                  <a:pt x="1269212" y="2006587"/>
                </a:lnTo>
                <a:lnTo>
                  <a:pt x="1299286" y="2006587"/>
                </a:lnTo>
                <a:lnTo>
                  <a:pt x="1288465" y="2019300"/>
                </a:lnTo>
                <a:lnTo>
                  <a:pt x="1278610" y="2032000"/>
                </a:lnTo>
                <a:lnTo>
                  <a:pt x="1296238" y="2032000"/>
                </a:lnTo>
                <a:lnTo>
                  <a:pt x="1296352" y="2031860"/>
                </a:lnTo>
                <a:lnTo>
                  <a:pt x="1306436" y="2019300"/>
                </a:lnTo>
                <a:lnTo>
                  <a:pt x="1312837" y="2019300"/>
                </a:lnTo>
                <a:lnTo>
                  <a:pt x="1311935" y="2032000"/>
                </a:lnTo>
                <a:lnTo>
                  <a:pt x="1314615" y="2032000"/>
                </a:lnTo>
                <a:lnTo>
                  <a:pt x="1314475" y="2044700"/>
                </a:lnTo>
                <a:lnTo>
                  <a:pt x="1318704" y="2044700"/>
                </a:lnTo>
                <a:lnTo>
                  <a:pt x="1302639" y="2057400"/>
                </a:lnTo>
                <a:lnTo>
                  <a:pt x="1319237" y="2057400"/>
                </a:lnTo>
                <a:lnTo>
                  <a:pt x="1328686" y="2070100"/>
                </a:lnTo>
                <a:lnTo>
                  <a:pt x="1331391" y="2070100"/>
                </a:lnTo>
                <a:lnTo>
                  <a:pt x="1325473" y="2082800"/>
                </a:lnTo>
                <a:lnTo>
                  <a:pt x="1330731" y="2082800"/>
                </a:lnTo>
                <a:lnTo>
                  <a:pt x="1334782" y="2095500"/>
                </a:lnTo>
                <a:lnTo>
                  <a:pt x="1335646" y="2108200"/>
                </a:lnTo>
                <a:lnTo>
                  <a:pt x="1334782" y="2133600"/>
                </a:lnTo>
                <a:lnTo>
                  <a:pt x="1350848" y="2120900"/>
                </a:lnTo>
                <a:lnTo>
                  <a:pt x="1351699" y="2120900"/>
                </a:lnTo>
                <a:lnTo>
                  <a:pt x="1345768" y="2133600"/>
                </a:lnTo>
                <a:lnTo>
                  <a:pt x="1346835" y="2133600"/>
                </a:lnTo>
                <a:lnTo>
                  <a:pt x="1352143" y="2120900"/>
                </a:lnTo>
                <a:lnTo>
                  <a:pt x="1360157" y="2120900"/>
                </a:lnTo>
                <a:lnTo>
                  <a:pt x="1352537" y="2133600"/>
                </a:lnTo>
                <a:lnTo>
                  <a:pt x="1372730" y="2133600"/>
                </a:lnTo>
                <a:lnTo>
                  <a:pt x="1380172" y="2146300"/>
                </a:lnTo>
                <a:lnTo>
                  <a:pt x="1380147" y="2146846"/>
                </a:lnTo>
                <a:lnTo>
                  <a:pt x="1379613" y="2159000"/>
                </a:lnTo>
                <a:lnTo>
                  <a:pt x="1398295" y="2159000"/>
                </a:lnTo>
                <a:lnTo>
                  <a:pt x="1402029" y="2171700"/>
                </a:lnTo>
                <a:lnTo>
                  <a:pt x="1406385" y="2184400"/>
                </a:lnTo>
                <a:lnTo>
                  <a:pt x="1416405" y="2184400"/>
                </a:lnTo>
                <a:lnTo>
                  <a:pt x="1416621" y="2197100"/>
                </a:lnTo>
                <a:lnTo>
                  <a:pt x="1414284" y="2209800"/>
                </a:lnTo>
                <a:lnTo>
                  <a:pt x="1443050" y="2209800"/>
                </a:lnTo>
                <a:lnTo>
                  <a:pt x="1443050" y="711174"/>
                </a:lnTo>
                <a:lnTo>
                  <a:pt x="1435442" y="711174"/>
                </a:lnTo>
                <a:lnTo>
                  <a:pt x="1436281" y="698500"/>
                </a:lnTo>
                <a:lnTo>
                  <a:pt x="1451508" y="698500"/>
                </a:lnTo>
                <a:lnTo>
                  <a:pt x="1451508" y="0"/>
                </a:lnTo>
                <a:lnTo>
                  <a:pt x="1432902" y="0"/>
                </a:lnTo>
                <a:lnTo>
                  <a:pt x="1432902" y="838200"/>
                </a:lnTo>
                <a:lnTo>
                  <a:pt x="1432902" y="850887"/>
                </a:lnTo>
                <a:lnTo>
                  <a:pt x="1426972" y="850887"/>
                </a:lnTo>
                <a:lnTo>
                  <a:pt x="1426972" y="838200"/>
                </a:lnTo>
                <a:lnTo>
                  <a:pt x="1432902" y="838200"/>
                </a:lnTo>
                <a:lnTo>
                  <a:pt x="1432902" y="0"/>
                </a:lnTo>
                <a:lnTo>
                  <a:pt x="1415135" y="0"/>
                </a:lnTo>
                <a:lnTo>
                  <a:pt x="1415135" y="1054100"/>
                </a:lnTo>
                <a:lnTo>
                  <a:pt x="1412544" y="1066800"/>
                </a:lnTo>
                <a:lnTo>
                  <a:pt x="1408950" y="1066800"/>
                </a:lnTo>
                <a:lnTo>
                  <a:pt x="1409217" y="1079500"/>
                </a:lnTo>
                <a:lnTo>
                  <a:pt x="1395260" y="1066800"/>
                </a:lnTo>
                <a:lnTo>
                  <a:pt x="1393456" y="1066800"/>
                </a:lnTo>
                <a:lnTo>
                  <a:pt x="1401000" y="1054100"/>
                </a:lnTo>
                <a:lnTo>
                  <a:pt x="1415135" y="1054100"/>
                </a:lnTo>
                <a:lnTo>
                  <a:pt x="1415135" y="0"/>
                </a:lnTo>
                <a:lnTo>
                  <a:pt x="1391208" y="0"/>
                </a:lnTo>
                <a:lnTo>
                  <a:pt x="1391208" y="1422400"/>
                </a:lnTo>
                <a:lnTo>
                  <a:pt x="1388706" y="1435100"/>
                </a:lnTo>
                <a:lnTo>
                  <a:pt x="1385239" y="1447800"/>
                </a:lnTo>
                <a:lnTo>
                  <a:pt x="1376222" y="1447800"/>
                </a:lnTo>
                <a:lnTo>
                  <a:pt x="1374736" y="1435100"/>
                </a:lnTo>
                <a:lnTo>
                  <a:pt x="1375702" y="1435100"/>
                </a:lnTo>
                <a:lnTo>
                  <a:pt x="1377772" y="1422400"/>
                </a:lnTo>
                <a:lnTo>
                  <a:pt x="1391208" y="1422400"/>
                </a:lnTo>
                <a:lnTo>
                  <a:pt x="1391208" y="0"/>
                </a:lnTo>
                <a:lnTo>
                  <a:pt x="1367764" y="0"/>
                </a:lnTo>
                <a:lnTo>
                  <a:pt x="1367764" y="1562100"/>
                </a:lnTo>
                <a:lnTo>
                  <a:pt x="1356550" y="1562100"/>
                </a:lnTo>
                <a:lnTo>
                  <a:pt x="1352219" y="1549400"/>
                </a:lnTo>
                <a:lnTo>
                  <a:pt x="1351229" y="1524000"/>
                </a:lnTo>
                <a:lnTo>
                  <a:pt x="1357896" y="1524000"/>
                </a:lnTo>
                <a:lnTo>
                  <a:pt x="1360678" y="1536700"/>
                </a:lnTo>
                <a:lnTo>
                  <a:pt x="1365529" y="1549400"/>
                </a:lnTo>
                <a:lnTo>
                  <a:pt x="1367764" y="1562100"/>
                </a:lnTo>
                <a:lnTo>
                  <a:pt x="1367764" y="0"/>
                </a:lnTo>
                <a:lnTo>
                  <a:pt x="1355928" y="0"/>
                </a:lnTo>
                <a:lnTo>
                  <a:pt x="1355928" y="495300"/>
                </a:lnTo>
                <a:lnTo>
                  <a:pt x="1352397" y="508000"/>
                </a:lnTo>
                <a:lnTo>
                  <a:pt x="1350848" y="508000"/>
                </a:lnTo>
                <a:lnTo>
                  <a:pt x="1350848" y="2070100"/>
                </a:lnTo>
                <a:lnTo>
                  <a:pt x="1349997" y="2082800"/>
                </a:lnTo>
                <a:lnTo>
                  <a:pt x="1344930" y="2082800"/>
                </a:lnTo>
                <a:lnTo>
                  <a:pt x="1348308" y="2070100"/>
                </a:lnTo>
                <a:lnTo>
                  <a:pt x="1350848" y="2070100"/>
                </a:lnTo>
                <a:lnTo>
                  <a:pt x="1350848" y="508000"/>
                </a:lnTo>
                <a:lnTo>
                  <a:pt x="1338160" y="508000"/>
                </a:lnTo>
                <a:lnTo>
                  <a:pt x="1338160" y="685800"/>
                </a:lnTo>
                <a:lnTo>
                  <a:pt x="1338160" y="1689100"/>
                </a:lnTo>
                <a:lnTo>
                  <a:pt x="1338160" y="1701800"/>
                </a:lnTo>
                <a:lnTo>
                  <a:pt x="1329702" y="1701800"/>
                </a:lnTo>
                <a:lnTo>
                  <a:pt x="1328013" y="1689100"/>
                </a:lnTo>
                <a:lnTo>
                  <a:pt x="1338160" y="1689100"/>
                </a:lnTo>
                <a:lnTo>
                  <a:pt x="1338160" y="685800"/>
                </a:lnTo>
                <a:lnTo>
                  <a:pt x="1335620" y="685800"/>
                </a:lnTo>
                <a:lnTo>
                  <a:pt x="1335620" y="939800"/>
                </a:lnTo>
                <a:lnTo>
                  <a:pt x="1323784" y="939800"/>
                </a:lnTo>
                <a:lnTo>
                  <a:pt x="1325511" y="927100"/>
                </a:lnTo>
                <a:lnTo>
                  <a:pt x="1335316" y="927100"/>
                </a:lnTo>
                <a:lnTo>
                  <a:pt x="1335620" y="939800"/>
                </a:lnTo>
                <a:lnTo>
                  <a:pt x="1335620" y="685800"/>
                </a:lnTo>
                <a:lnTo>
                  <a:pt x="1324597" y="685800"/>
                </a:lnTo>
                <a:lnTo>
                  <a:pt x="1322933" y="698500"/>
                </a:lnTo>
                <a:lnTo>
                  <a:pt x="1307960" y="690676"/>
                </a:lnTo>
                <a:lnTo>
                  <a:pt x="1307960" y="1955800"/>
                </a:lnTo>
                <a:lnTo>
                  <a:pt x="1303477" y="1968500"/>
                </a:lnTo>
                <a:lnTo>
                  <a:pt x="1289316" y="1968500"/>
                </a:lnTo>
                <a:lnTo>
                  <a:pt x="1295450" y="1955800"/>
                </a:lnTo>
                <a:lnTo>
                  <a:pt x="1307960" y="1955800"/>
                </a:lnTo>
                <a:lnTo>
                  <a:pt x="1307960" y="690676"/>
                </a:lnTo>
                <a:lnTo>
                  <a:pt x="1298663" y="685800"/>
                </a:lnTo>
                <a:lnTo>
                  <a:pt x="1303909" y="673100"/>
                </a:lnTo>
                <a:lnTo>
                  <a:pt x="1322463" y="660400"/>
                </a:lnTo>
                <a:lnTo>
                  <a:pt x="1338160" y="685800"/>
                </a:lnTo>
                <a:lnTo>
                  <a:pt x="1338160" y="508000"/>
                </a:lnTo>
                <a:lnTo>
                  <a:pt x="1335976" y="508000"/>
                </a:lnTo>
                <a:lnTo>
                  <a:pt x="1338160" y="495300"/>
                </a:lnTo>
                <a:lnTo>
                  <a:pt x="1342390" y="482600"/>
                </a:lnTo>
                <a:lnTo>
                  <a:pt x="1352537" y="482600"/>
                </a:lnTo>
                <a:lnTo>
                  <a:pt x="1355928" y="495300"/>
                </a:lnTo>
                <a:lnTo>
                  <a:pt x="1355928" y="0"/>
                </a:lnTo>
                <a:lnTo>
                  <a:pt x="1339837" y="0"/>
                </a:lnTo>
                <a:lnTo>
                  <a:pt x="1339837" y="304800"/>
                </a:lnTo>
                <a:lnTo>
                  <a:pt x="1329690" y="304800"/>
                </a:lnTo>
                <a:lnTo>
                  <a:pt x="1320393" y="292100"/>
                </a:lnTo>
                <a:lnTo>
                  <a:pt x="1339837" y="304800"/>
                </a:lnTo>
                <a:lnTo>
                  <a:pt x="1339837" y="0"/>
                </a:lnTo>
                <a:lnTo>
                  <a:pt x="1336827" y="0"/>
                </a:lnTo>
                <a:lnTo>
                  <a:pt x="1336827" y="76200"/>
                </a:lnTo>
                <a:lnTo>
                  <a:pt x="1333195" y="88900"/>
                </a:lnTo>
                <a:lnTo>
                  <a:pt x="1332242" y="92379"/>
                </a:lnTo>
                <a:lnTo>
                  <a:pt x="1332242" y="292100"/>
                </a:lnTo>
                <a:lnTo>
                  <a:pt x="1325473" y="292100"/>
                </a:lnTo>
                <a:lnTo>
                  <a:pt x="1325473" y="279400"/>
                </a:lnTo>
                <a:lnTo>
                  <a:pt x="1332242" y="292100"/>
                </a:lnTo>
                <a:lnTo>
                  <a:pt x="1332242" y="92379"/>
                </a:lnTo>
                <a:lnTo>
                  <a:pt x="1329715" y="101600"/>
                </a:lnTo>
                <a:lnTo>
                  <a:pt x="1315681" y="101600"/>
                </a:lnTo>
                <a:lnTo>
                  <a:pt x="1314792" y="76200"/>
                </a:lnTo>
                <a:lnTo>
                  <a:pt x="1336827" y="76200"/>
                </a:lnTo>
                <a:lnTo>
                  <a:pt x="1336827" y="0"/>
                </a:lnTo>
                <a:lnTo>
                  <a:pt x="1243418" y="0"/>
                </a:lnTo>
                <a:lnTo>
                  <a:pt x="1243418" y="254000"/>
                </a:lnTo>
                <a:lnTo>
                  <a:pt x="1239202" y="254000"/>
                </a:lnTo>
                <a:lnTo>
                  <a:pt x="1237500" y="266700"/>
                </a:lnTo>
                <a:lnTo>
                  <a:pt x="1226083" y="266700"/>
                </a:lnTo>
                <a:lnTo>
                  <a:pt x="1225994" y="266395"/>
                </a:lnTo>
                <a:lnTo>
                  <a:pt x="1222514" y="254000"/>
                </a:lnTo>
                <a:lnTo>
                  <a:pt x="1229042" y="254000"/>
                </a:lnTo>
                <a:lnTo>
                  <a:pt x="1237500" y="241300"/>
                </a:lnTo>
                <a:lnTo>
                  <a:pt x="1243418" y="254000"/>
                </a:lnTo>
                <a:lnTo>
                  <a:pt x="1243418" y="0"/>
                </a:lnTo>
                <a:lnTo>
                  <a:pt x="1240040" y="0"/>
                </a:lnTo>
                <a:lnTo>
                  <a:pt x="1240040" y="127000"/>
                </a:lnTo>
                <a:lnTo>
                  <a:pt x="1237627" y="139700"/>
                </a:lnTo>
                <a:lnTo>
                  <a:pt x="1234643" y="139700"/>
                </a:lnTo>
                <a:lnTo>
                  <a:pt x="1229931" y="152400"/>
                </a:lnTo>
                <a:lnTo>
                  <a:pt x="1222273" y="152400"/>
                </a:lnTo>
                <a:lnTo>
                  <a:pt x="1218044" y="139700"/>
                </a:lnTo>
                <a:lnTo>
                  <a:pt x="1218044" y="127000"/>
                </a:lnTo>
                <a:lnTo>
                  <a:pt x="1240040" y="127000"/>
                </a:lnTo>
                <a:lnTo>
                  <a:pt x="1240040" y="0"/>
                </a:lnTo>
                <a:lnTo>
                  <a:pt x="1159687" y="0"/>
                </a:lnTo>
                <a:lnTo>
                  <a:pt x="1159687" y="546100"/>
                </a:lnTo>
                <a:lnTo>
                  <a:pt x="1157986" y="558800"/>
                </a:lnTo>
                <a:lnTo>
                  <a:pt x="1152486" y="558800"/>
                </a:lnTo>
                <a:lnTo>
                  <a:pt x="1148257" y="571500"/>
                </a:lnTo>
                <a:lnTo>
                  <a:pt x="1150378" y="584200"/>
                </a:lnTo>
                <a:lnTo>
                  <a:pt x="1130185" y="571500"/>
                </a:lnTo>
                <a:lnTo>
                  <a:pt x="1127112" y="558800"/>
                </a:lnTo>
                <a:lnTo>
                  <a:pt x="1138008" y="533400"/>
                </a:lnTo>
                <a:lnTo>
                  <a:pt x="1159687" y="546100"/>
                </a:lnTo>
                <a:lnTo>
                  <a:pt x="1159687" y="0"/>
                </a:lnTo>
                <a:lnTo>
                  <a:pt x="1099337" y="0"/>
                </a:lnTo>
                <a:lnTo>
                  <a:pt x="1099337" y="266700"/>
                </a:lnTo>
                <a:lnTo>
                  <a:pt x="1094549" y="279400"/>
                </a:lnTo>
                <a:lnTo>
                  <a:pt x="1089761" y="266700"/>
                </a:lnTo>
                <a:lnTo>
                  <a:pt x="1088631" y="266700"/>
                </a:lnTo>
                <a:lnTo>
                  <a:pt x="1094536" y="254050"/>
                </a:lnTo>
                <a:lnTo>
                  <a:pt x="1092009" y="266700"/>
                </a:lnTo>
                <a:lnTo>
                  <a:pt x="1099337" y="266700"/>
                </a:lnTo>
                <a:lnTo>
                  <a:pt x="1099337" y="0"/>
                </a:lnTo>
                <a:lnTo>
                  <a:pt x="1053109" y="0"/>
                </a:lnTo>
                <a:lnTo>
                  <a:pt x="1053109" y="495300"/>
                </a:lnTo>
                <a:lnTo>
                  <a:pt x="1050582" y="508000"/>
                </a:lnTo>
                <a:lnTo>
                  <a:pt x="1043800" y="508000"/>
                </a:lnTo>
                <a:lnTo>
                  <a:pt x="1035342" y="520700"/>
                </a:lnTo>
                <a:lnTo>
                  <a:pt x="1036180" y="508000"/>
                </a:lnTo>
                <a:lnTo>
                  <a:pt x="1029550" y="508000"/>
                </a:lnTo>
                <a:lnTo>
                  <a:pt x="1035761" y="495300"/>
                </a:lnTo>
                <a:lnTo>
                  <a:pt x="1053109" y="495300"/>
                </a:lnTo>
                <a:lnTo>
                  <a:pt x="1053109" y="0"/>
                </a:lnTo>
                <a:lnTo>
                  <a:pt x="1030262" y="0"/>
                </a:lnTo>
                <a:lnTo>
                  <a:pt x="1030262" y="241300"/>
                </a:lnTo>
                <a:lnTo>
                  <a:pt x="1015885" y="241300"/>
                </a:lnTo>
                <a:lnTo>
                  <a:pt x="1020114" y="228600"/>
                </a:lnTo>
                <a:lnTo>
                  <a:pt x="1029423" y="228600"/>
                </a:lnTo>
                <a:lnTo>
                  <a:pt x="1030262" y="241300"/>
                </a:lnTo>
                <a:lnTo>
                  <a:pt x="1030262" y="0"/>
                </a:lnTo>
                <a:lnTo>
                  <a:pt x="1005103" y="0"/>
                </a:lnTo>
                <a:lnTo>
                  <a:pt x="1005103" y="990600"/>
                </a:lnTo>
                <a:lnTo>
                  <a:pt x="1002436" y="1003300"/>
                </a:lnTo>
                <a:lnTo>
                  <a:pt x="996429" y="1003300"/>
                </a:lnTo>
                <a:lnTo>
                  <a:pt x="995578" y="990600"/>
                </a:lnTo>
                <a:lnTo>
                  <a:pt x="1005103" y="990600"/>
                </a:lnTo>
                <a:lnTo>
                  <a:pt x="1005103" y="0"/>
                </a:lnTo>
                <a:lnTo>
                  <a:pt x="977823" y="0"/>
                </a:lnTo>
                <a:lnTo>
                  <a:pt x="977823" y="558800"/>
                </a:lnTo>
                <a:lnTo>
                  <a:pt x="962596" y="558800"/>
                </a:lnTo>
                <a:lnTo>
                  <a:pt x="964285" y="546100"/>
                </a:lnTo>
                <a:lnTo>
                  <a:pt x="971054" y="546100"/>
                </a:lnTo>
                <a:lnTo>
                  <a:pt x="977823" y="558800"/>
                </a:lnTo>
                <a:lnTo>
                  <a:pt x="977823" y="0"/>
                </a:lnTo>
                <a:lnTo>
                  <a:pt x="948220" y="0"/>
                </a:lnTo>
                <a:lnTo>
                  <a:pt x="948220" y="533400"/>
                </a:lnTo>
                <a:lnTo>
                  <a:pt x="937221" y="533400"/>
                </a:lnTo>
                <a:lnTo>
                  <a:pt x="938911" y="520700"/>
                </a:lnTo>
                <a:lnTo>
                  <a:pt x="946518" y="520700"/>
                </a:lnTo>
                <a:lnTo>
                  <a:pt x="948220" y="533400"/>
                </a:lnTo>
                <a:lnTo>
                  <a:pt x="948220" y="0"/>
                </a:lnTo>
                <a:lnTo>
                  <a:pt x="937221" y="0"/>
                </a:lnTo>
                <a:lnTo>
                  <a:pt x="937221" y="63500"/>
                </a:lnTo>
                <a:lnTo>
                  <a:pt x="936371" y="76200"/>
                </a:lnTo>
                <a:lnTo>
                  <a:pt x="935532" y="76200"/>
                </a:lnTo>
                <a:lnTo>
                  <a:pt x="934681" y="74930"/>
                </a:lnTo>
                <a:lnTo>
                  <a:pt x="934681" y="723900"/>
                </a:lnTo>
                <a:lnTo>
                  <a:pt x="931621" y="723900"/>
                </a:lnTo>
                <a:lnTo>
                  <a:pt x="926680" y="736511"/>
                </a:lnTo>
                <a:lnTo>
                  <a:pt x="913561" y="736511"/>
                </a:lnTo>
                <a:lnTo>
                  <a:pt x="916952" y="723900"/>
                </a:lnTo>
                <a:lnTo>
                  <a:pt x="921893" y="723900"/>
                </a:lnTo>
                <a:lnTo>
                  <a:pt x="927925" y="711200"/>
                </a:lnTo>
                <a:lnTo>
                  <a:pt x="934681" y="723900"/>
                </a:lnTo>
                <a:lnTo>
                  <a:pt x="934681" y="74930"/>
                </a:lnTo>
                <a:lnTo>
                  <a:pt x="933831" y="73647"/>
                </a:lnTo>
                <a:lnTo>
                  <a:pt x="933831" y="546100"/>
                </a:lnTo>
                <a:lnTo>
                  <a:pt x="930452" y="546100"/>
                </a:lnTo>
                <a:lnTo>
                  <a:pt x="921994" y="533400"/>
                </a:lnTo>
                <a:lnTo>
                  <a:pt x="928763" y="533400"/>
                </a:lnTo>
                <a:lnTo>
                  <a:pt x="933831" y="546100"/>
                </a:lnTo>
                <a:lnTo>
                  <a:pt x="933831" y="73647"/>
                </a:lnTo>
                <a:lnTo>
                  <a:pt x="927074" y="63500"/>
                </a:lnTo>
                <a:lnTo>
                  <a:pt x="937221" y="63500"/>
                </a:lnTo>
                <a:lnTo>
                  <a:pt x="937221" y="0"/>
                </a:lnTo>
                <a:lnTo>
                  <a:pt x="924737" y="0"/>
                </a:lnTo>
                <a:lnTo>
                  <a:pt x="928763" y="12700"/>
                </a:lnTo>
                <a:lnTo>
                  <a:pt x="914374" y="12700"/>
                </a:lnTo>
                <a:lnTo>
                  <a:pt x="914374" y="25400"/>
                </a:lnTo>
                <a:lnTo>
                  <a:pt x="913536" y="25400"/>
                </a:lnTo>
                <a:lnTo>
                  <a:pt x="924534" y="38100"/>
                </a:lnTo>
                <a:lnTo>
                  <a:pt x="906233" y="38100"/>
                </a:lnTo>
                <a:lnTo>
                  <a:pt x="905624" y="50800"/>
                </a:lnTo>
                <a:lnTo>
                  <a:pt x="909942" y="50800"/>
                </a:lnTo>
                <a:lnTo>
                  <a:pt x="910361" y="63500"/>
                </a:lnTo>
                <a:lnTo>
                  <a:pt x="906665" y="76200"/>
                </a:lnTo>
                <a:lnTo>
                  <a:pt x="910996" y="76200"/>
                </a:lnTo>
                <a:lnTo>
                  <a:pt x="917765" y="88900"/>
                </a:lnTo>
                <a:lnTo>
                  <a:pt x="921143" y="88900"/>
                </a:lnTo>
                <a:lnTo>
                  <a:pt x="920305" y="101600"/>
                </a:lnTo>
                <a:lnTo>
                  <a:pt x="914781" y="88900"/>
                </a:lnTo>
                <a:lnTo>
                  <a:pt x="898740" y="88900"/>
                </a:lnTo>
                <a:lnTo>
                  <a:pt x="905814" y="101600"/>
                </a:lnTo>
                <a:lnTo>
                  <a:pt x="906767" y="101600"/>
                </a:lnTo>
                <a:lnTo>
                  <a:pt x="913536" y="114300"/>
                </a:lnTo>
                <a:lnTo>
                  <a:pt x="910996" y="114300"/>
                </a:lnTo>
                <a:lnTo>
                  <a:pt x="903960" y="101600"/>
                </a:lnTo>
                <a:lnTo>
                  <a:pt x="897763" y="101600"/>
                </a:lnTo>
                <a:lnTo>
                  <a:pt x="903706" y="114300"/>
                </a:lnTo>
                <a:lnTo>
                  <a:pt x="906945" y="127000"/>
                </a:lnTo>
                <a:lnTo>
                  <a:pt x="901687" y="127000"/>
                </a:lnTo>
                <a:lnTo>
                  <a:pt x="899160" y="114300"/>
                </a:lnTo>
                <a:lnTo>
                  <a:pt x="899998" y="114300"/>
                </a:lnTo>
                <a:lnTo>
                  <a:pt x="896620" y="101600"/>
                </a:lnTo>
                <a:lnTo>
                  <a:pt x="885621" y="101600"/>
                </a:lnTo>
                <a:lnTo>
                  <a:pt x="882243" y="114300"/>
                </a:lnTo>
                <a:lnTo>
                  <a:pt x="877163" y="114300"/>
                </a:lnTo>
                <a:lnTo>
                  <a:pt x="891273" y="127000"/>
                </a:lnTo>
                <a:lnTo>
                  <a:pt x="892390" y="127000"/>
                </a:lnTo>
                <a:lnTo>
                  <a:pt x="890955" y="139700"/>
                </a:lnTo>
                <a:lnTo>
                  <a:pt x="897458" y="152400"/>
                </a:lnTo>
                <a:lnTo>
                  <a:pt x="887526" y="139700"/>
                </a:lnTo>
                <a:lnTo>
                  <a:pt x="883932" y="139700"/>
                </a:lnTo>
                <a:lnTo>
                  <a:pt x="883932" y="177800"/>
                </a:lnTo>
                <a:lnTo>
                  <a:pt x="882243" y="190474"/>
                </a:lnTo>
                <a:lnTo>
                  <a:pt x="880541" y="190474"/>
                </a:lnTo>
                <a:lnTo>
                  <a:pt x="880541" y="1320800"/>
                </a:lnTo>
                <a:lnTo>
                  <a:pt x="880541" y="1333500"/>
                </a:lnTo>
                <a:lnTo>
                  <a:pt x="869543" y="1333500"/>
                </a:lnTo>
                <a:lnTo>
                  <a:pt x="871245" y="1320800"/>
                </a:lnTo>
                <a:lnTo>
                  <a:pt x="880541" y="1320800"/>
                </a:lnTo>
                <a:lnTo>
                  <a:pt x="880541" y="190474"/>
                </a:lnTo>
                <a:lnTo>
                  <a:pt x="877989" y="190474"/>
                </a:lnTo>
                <a:lnTo>
                  <a:pt x="876312" y="187325"/>
                </a:lnTo>
                <a:lnTo>
                  <a:pt x="876312" y="749300"/>
                </a:lnTo>
                <a:lnTo>
                  <a:pt x="874623" y="749300"/>
                </a:lnTo>
                <a:lnTo>
                  <a:pt x="872921" y="736511"/>
                </a:lnTo>
                <a:lnTo>
                  <a:pt x="875461" y="736511"/>
                </a:lnTo>
                <a:lnTo>
                  <a:pt x="876312" y="749300"/>
                </a:lnTo>
                <a:lnTo>
                  <a:pt x="876312" y="187325"/>
                </a:lnTo>
                <a:lnTo>
                  <a:pt x="871245" y="177800"/>
                </a:lnTo>
                <a:lnTo>
                  <a:pt x="883932" y="177800"/>
                </a:lnTo>
                <a:lnTo>
                  <a:pt x="883932" y="139700"/>
                </a:lnTo>
                <a:lnTo>
                  <a:pt x="878433" y="139700"/>
                </a:lnTo>
                <a:lnTo>
                  <a:pt x="870394" y="127000"/>
                </a:lnTo>
                <a:lnTo>
                  <a:pt x="855167" y="127000"/>
                </a:lnTo>
                <a:lnTo>
                  <a:pt x="857834" y="139700"/>
                </a:lnTo>
                <a:lnTo>
                  <a:pt x="853033" y="139700"/>
                </a:lnTo>
                <a:lnTo>
                  <a:pt x="858558" y="152400"/>
                </a:lnTo>
                <a:lnTo>
                  <a:pt x="856018" y="152400"/>
                </a:lnTo>
                <a:lnTo>
                  <a:pt x="844169" y="139700"/>
                </a:lnTo>
                <a:lnTo>
                  <a:pt x="845870" y="152400"/>
                </a:lnTo>
                <a:lnTo>
                  <a:pt x="851890" y="152400"/>
                </a:lnTo>
                <a:lnTo>
                  <a:pt x="844410" y="165087"/>
                </a:lnTo>
                <a:lnTo>
                  <a:pt x="848398" y="177800"/>
                </a:lnTo>
                <a:lnTo>
                  <a:pt x="853046" y="177800"/>
                </a:lnTo>
                <a:lnTo>
                  <a:pt x="859574" y="190639"/>
                </a:lnTo>
                <a:lnTo>
                  <a:pt x="866127" y="203200"/>
                </a:lnTo>
                <a:lnTo>
                  <a:pt x="857707" y="203200"/>
                </a:lnTo>
                <a:lnTo>
                  <a:pt x="863625" y="215900"/>
                </a:lnTo>
                <a:lnTo>
                  <a:pt x="867854" y="215900"/>
                </a:lnTo>
                <a:lnTo>
                  <a:pt x="865314" y="228600"/>
                </a:lnTo>
                <a:lnTo>
                  <a:pt x="864476" y="226669"/>
                </a:lnTo>
                <a:lnTo>
                  <a:pt x="864476" y="571500"/>
                </a:lnTo>
                <a:lnTo>
                  <a:pt x="863625" y="571500"/>
                </a:lnTo>
                <a:lnTo>
                  <a:pt x="855167" y="584200"/>
                </a:lnTo>
                <a:lnTo>
                  <a:pt x="850099" y="571500"/>
                </a:lnTo>
                <a:lnTo>
                  <a:pt x="850938" y="558800"/>
                </a:lnTo>
                <a:lnTo>
                  <a:pt x="861936" y="558800"/>
                </a:lnTo>
                <a:lnTo>
                  <a:pt x="864476" y="571500"/>
                </a:lnTo>
                <a:lnTo>
                  <a:pt x="864476" y="226669"/>
                </a:lnTo>
                <a:lnTo>
                  <a:pt x="854329" y="203200"/>
                </a:lnTo>
                <a:lnTo>
                  <a:pt x="848398" y="203200"/>
                </a:lnTo>
                <a:lnTo>
                  <a:pt x="863625" y="228600"/>
                </a:lnTo>
                <a:lnTo>
                  <a:pt x="857707" y="228600"/>
                </a:lnTo>
                <a:lnTo>
                  <a:pt x="855167" y="241300"/>
                </a:lnTo>
                <a:lnTo>
                  <a:pt x="851789" y="241300"/>
                </a:lnTo>
                <a:lnTo>
                  <a:pt x="851789" y="254000"/>
                </a:lnTo>
                <a:lnTo>
                  <a:pt x="845019" y="254000"/>
                </a:lnTo>
                <a:lnTo>
                  <a:pt x="843534" y="242836"/>
                </a:lnTo>
                <a:lnTo>
                  <a:pt x="843534" y="863600"/>
                </a:lnTo>
                <a:lnTo>
                  <a:pt x="843330" y="867664"/>
                </a:lnTo>
                <a:lnTo>
                  <a:pt x="843330" y="901700"/>
                </a:lnTo>
                <a:lnTo>
                  <a:pt x="833183" y="901700"/>
                </a:lnTo>
                <a:lnTo>
                  <a:pt x="833183" y="889000"/>
                </a:lnTo>
                <a:lnTo>
                  <a:pt x="842479" y="889000"/>
                </a:lnTo>
                <a:lnTo>
                  <a:pt x="843330" y="901700"/>
                </a:lnTo>
                <a:lnTo>
                  <a:pt x="843330" y="867664"/>
                </a:lnTo>
                <a:lnTo>
                  <a:pt x="842899" y="876300"/>
                </a:lnTo>
                <a:lnTo>
                  <a:pt x="839101" y="863600"/>
                </a:lnTo>
                <a:lnTo>
                  <a:pt x="843534" y="863600"/>
                </a:lnTo>
                <a:lnTo>
                  <a:pt x="843534" y="242836"/>
                </a:lnTo>
                <a:lnTo>
                  <a:pt x="843330" y="241300"/>
                </a:lnTo>
                <a:lnTo>
                  <a:pt x="840790" y="241300"/>
                </a:lnTo>
                <a:lnTo>
                  <a:pt x="842479" y="254000"/>
                </a:lnTo>
                <a:lnTo>
                  <a:pt x="839647" y="266700"/>
                </a:lnTo>
                <a:lnTo>
                  <a:pt x="827455" y="266700"/>
                </a:lnTo>
                <a:lnTo>
                  <a:pt x="828001" y="269494"/>
                </a:lnTo>
                <a:lnTo>
                  <a:pt x="818692" y="269494"/>
                </a:lnTo>
                <a:lnTo>
                  <a:pt x="820724" y="269709"/>
                </a:lnTo>
                <a:lnTo>
                  <a:pt x="823874" y="271183"/>
                </a:lnTo>
                <a:lnTo>
                  <a:pt x="828014" y="269532"/>
                </a:lnTo>
                <a:lnTo>
                  <a:pt x="829970" y="279400"/>
                </a:lnTo>
                <a:lnTo>
                  <a:pt x="823023" y="279400"/>
                </a:lnTo>
                <a:lnTo>
                  <a:pt x="829792" y="292100"/>
                </a:lnTo>
                <a:lnTo>
                  <a:pt x="825563" y="292100"/>
                </a:lnTo>
                <a:lnTo>
                  <a:pt x="825563" y="927100"/>
                </a:lnTo>
                <a:lnTo>
                  <a:pt x="824712" y="939800"/>
                </a:lnTo>
                <a:lnTo>
                  <a:pt x="818794" y="927100"/>
                </a:lnTo>
                <a:lnTo>
                  <a:pt x="818794" y="990600"/>
                </a:lnTo>
                <a:lnTo>
                  <a:pt x="813930" y="990600"/>
                </a:lnTo>
                <a:lnTo>
                  <a:pt x="815708" y="1003300"/>
                </a:lnTo>
                <a:lnTo>
                  <a:pt x="815670" y="1003477"/>
                </a:lnTo>
                <a:lnTo>
                  <a:pt x="812876" y="1016000"/>
                </a:lnTo>
                <a:lnTo>
                  <a:pt x="792505" y="1003300"/>
                </a:lnTo>
                <a:lnTo>
                  <a:pt x="792594" y="990600"/>
                </a:lnTo>
                <a:lnTo>
                  <a:pt x="804430" y="977900"/>
                </a:lnTo>
                <a:lnTo>
                  <a:pt x="818794" y="990600"/>
                </a:lnTo>
                <a:lnTo>
                  <a:pt x="818794" y="927100"/>
                </a:lnTo>
                <a:lnTo>
                  <a:pt x="825563" y="927100"/>
                </a:lnTo>
                <a:lnTo>
                  <a:pt x="825563" y="292100"/>
                </a:lnTo>
                <a:lnTo>
                  <a:pt x="816470" y="292100"/>
                </a:lnTo>
                <a:lnTo>
                  <a:pt x="812025" y="279400"/>
                </a:lnTo>
                <a:lnTo>
                  <a:pt x="810336" y="279400"/>
                </a:lnTo>
                <a:lnTo>
                  <a:pt x="815416" y="292100"/>
                </a:lnTo>
                <a:lnTo>
                  <a:pt x="806958" y="279400"/>
                </a:lnTo>
                <a:lnTo>
                  <a:pt x="805903" y="279400"/>
                </a:lnTo>
                <a:lnTo>
                  <a:pt x="808545" y="292100"/>
                </a:lnTo>
                <a:lnTo>
                  <a:pt x="812863" y="292100"/>
                </a:lnTo>
                <a:lnTo>
                  <a:pt x="821334" y="304800"/>
                </a:lnTo>
                <a:lnTo>
                  <a:pt x="787488" y="304800"/>
                </a:lnTo>
                <a:lnTo>
                  <a:pt x="786815" y="304800"/>
                </a:lnTo>
                <a:lnTo>
                  <a:pt x="789546" y="313880"/>
                </a:lnTo>
                <a:lnTo>
                  <a:pt x="790422" y="316674"/>
                </a:lnTo>
                <a:lnTo>
                  <a:pt x="790625" y="317474"/>
                </a:lnTo>
                <a:lnTo>
                  <a:pt x="793407" y="317474"/>
                </a:lnTo>
                <a:lnTo>
                  <a:pt x="799338" y="330200"/>
                </a:lnTo>
                <a:lnTo>
                  <a:pt x="795959" y="330200"/>
                </a:lnTo>
                <a:lnTo>
                  <a:pt x="789178" y="317474"/>
                </a:lnTo>
                <a:lnTo>
                  <a:pt x="783666" y="317474"/>
                </a:lnTo>
                <a:lnTo>
                  <a:pt x="783551" y="316674"/>
                </a:lnTo>
                <a:lnTo>
                  <a:pt x="782256" y="308089"/>
                </a:lnTo>
                <a:lnTo>
                  <a:pt x="780732" y="304800"/>
                </a:lnTo>
                <a:lnTo>
                  <a:pt x="780732" y="317474"/>
                </a:lnTo>
                <a:lnTo>
                  <a:pt x="782231" y="317474"/>
                </a:lnTo>
                <a:lnTo>
                  <a:pt x="785596" y="330200"/>
                </a:lnTo>
                <a:lnTo>
                  <a:pt x="782739" y="330200"/>
                </a:lnTo>
                <a:lnTo>
                  <a:pt x="780211" y="317474"/>
                </a:lnTo>
                <a:lnTo>
                  <a:pt x="781583" y="330200"/>
                </a:lnTo>
                <a:lnTo>
                  <a:pt x="776490" y="317474"/>
                </a:lnTo>
                <a:lnTo>
                  <a:pt x="776287" y="317144"/>
                </a:lnTo>
                <a:lnTo>
                  <a:pt x="776287" y="342900"/>
                </a:lnTo>
                <a:lnTo>
                  <a:pt x="775970" y="337845"/>
                </a:lnTo>
                <a:lnTo>
                  <a:pt x="776109" y="342900"/>
                </a:lnTo>
                <a:lnTo>
                  <a:pt x="775347" y="335534"/>
                </a:lnTo>
                <a:lnTo>
                  <a:pt x="775271" y="335292"/>
                </a:lnTo>
                <a:lnTo>
                  <a:pt x="773645" y="330200"/>
                </a:lnTo>
                <a:lnTo>
                  <a:pt x="772680" y="330200"/>
                </a:lnTo>
                <a:lnTo>
                  <a:pt x="769899" y="317474"/>
                </a:lnTo>
                <a:lnTo>
                  <a:pt x="774788" y="330200"/>
                </a:lnTo>
                <a:lnTo>
                  <a:pt x="775347" y="335534"/>
                </a:lnTo>
                <a:lnTo>
                  <a:pt x="775436" y="336334"/>
                </a:lnTo>
                <a:lnTo>
                  <a:pt x="775550" y="337464"/>
                </a:lnTo>
                <a:lnTo>
                  <a:pt x="775589" y="337845"/>
                </a:lnTo>
                <a:lnTo>
                  <a:pt x="776109" y="342900"/>
                </a:lnTo>
                <a:lnTo>
                  <a:pt x="775906" y="337273"/>
                </a:lnTo>
                <a:lnTo>
                  <a:pt x="775830" y="335292"/>
                </a:lnTo>
                <a:lnTo>
                  <a:pt x="775716" y="331914"/>
                </a:lnTo>
                <a:lnTo>
                  <a:pt x="775652" y="330200"/>
                </a:lnTo>
                <a:lnTo>
                  <a:pt x="775779" y="330200"/>
                </a:lnTo>
                <a:lnTo>
                  <a:pt x="775843" y="331914"/>
                </a:lnTo>
                <a:lnTo>
                  <a:pt x="776084" y="337845"/>
                </a:lnTo>
                <a:lnTo>
                  <a:pt x="776287" y="342900"/>
                </a:lnTo>
                <a:lnTo>
                  <a:pt x="776287" y="317144"/>
                </a:lnTo>
                <a:lnTo>
                  <a:pt x="768870" y="304800"/>
                </a:lnTo>
                <a:lnTo>
                  <a:pt x="764298" y="304800"/>
                </a:lnTo>
                <a:lnTo>
                  <a:pt x="762876" y="304800"/>
                </a:lnTo>
                <a:lnTo>
                  <a:pt x="760412" y="304800"/>
                </a:lnTo>
                <a:lnTo>
                  <a:pt x="757872" y="304800"/>
                </a:lnTo>
                <a:lnTo>
                  <a:pt x="757351" y="304800"/>
                </a:lnTo>
                <a:lnTo>
                  <a:pt x="763790" y="317474"/>
                </a:lnTo>
                <a:lnTo>
                  <a:pt x="764654" y="317474"/>
                </a:lnTo>
                <a:lnTo>
                  <a:pt x="768045" y="330200"/>
                </a:lnTo>
                <a:lnTo>
                  <a:pt x="768883" y="330200"/>
                </a:lnTo>
                <a:lnTo>
                  <a:pt x="773963" y="342900"/>
                </a:lnTo>
                <a:lnTo>
                  <a:pt x="775017" y="342900"/>
                </a:lnTo>
                <a:lnTo>
                  <a:pt x="775081" y="344360"/>
                </a:lnTo>
                <a:lnTo>
                  <a:pt x="775652" y="355600"/>
                </a:lnTo>
                <a:lnTo>
                  <a:pt x="774814" y="355600"/>
                </a:lnTo>
                <a:lnTo>
                  <a:pt x="769175" y="342900"/>
                </a:lnTo>
                <a:lnTo>
                  <a:pt x="763346" y="336334"/>
                </a:lnTo>
                <a:lnTo>
                  <a:pt x="764654" y="342900"/>
                </a:lnTo>
                <a:lnTo>
                  <a:pt x="763816" y="342900"/>
                </a:lnTo>
                <a:lnTo>
                  <a:pt x="759421" y="331914"/>
                </a:lnTo>
                <a:lnTo>
                  <a:pt x="757897" y="330200"/>
                </a:lnTo>
                <a:lnTo>
                  <a:pt x="757250" y="330200"/>
                </a:lnTo>
                <a:lnTo>
                  <a:pt x="761276" y="342900"/>
                </a:lnTo>
                <a:lnTo>
                  <a:pt x="754722" y="330200"/>
                </a:lnTo>
                <a:lnTo>
                  <a:pt x="761174" y="355600"/>
                </a:lnTo>
                <a:lnTo>
                  <a:pt x="758634" y="355600"/>
                </a:lnTo>
                <a:lnTo>
                  <a:pt x="755992" y="342900"/>
                </a:lnTo>
                <a:lnTo>
                  <a:pt x="752817" y="342900"/>
                </a:lnTo>
                <a:lnTo>
                  <a:pt x="754507" y="355600"/>
                </a:lnTo>
                <a:lnTo>
                  <a:pt x="757047" y="355600"/>
                </a:lnTo>
                <a:lnTo>
                  <a:pt x="759587" y="368300"/>
                </a:lnTo>
                <a:lnTo>
                  <a:pt x="754507" y="355600"/>
                </a:lnTo>
                <a:lnTo>
                  <a:pt x="745883" y="355600"/>
                </a:lnTo>
                <a:lnTo>
                  <a:pt x="745274" y="351828"/>
                </a:lnTo>
                <a:lnTo>
                  <a:pt x="743623" y="344982"/>
                </a:lnTo>
                <a:lnTo>
                  <a:pt x="742124" y="339725"/>
                </a:lnTo>
                <a:lnTo>
                  <a:pt x="741819" y="339699"/>
                </a:lnTo>
                <a:lnTo>
                  <a:pt x="745794" y="355600"/>
                </a:lnTo>
                <a:lnTo>
                  <a:pt x="742988" y="355600"/>
                </a:lnTo>
                <a:lnTo>
                  <a:pt x="743978" y="368300"/>
                </a:lnTo>
                <a:lnTo>
                  <a:pt x="742670" y="368300"/>
                </a:lnTo>
                <a:lnTo>
                  <a:pt x="741184" y="355600"/>
                </a:lnTo>
                <a:lnTo>
                  <a:pt x="740130" y="355600"/>
                </a:lnTo>
                <a:lnTo>
                  <a:pt x="738492" y="330200"/>
                </a:lnTo>
                <a:lnTo>
                  <a:pt x="738365" y="331914"/>
                </a:lnTo>
                <a:lnTo>
                  <a:pt x="737590" y="342900"/>
                </a:lnTo>
                <a:lnTo>
                  <a:pt x="737590" y="355600"/>
                </a:lnTo>
                <a:lnTo>
                  <a:pt x="735901" y="342900"/>
                </a:lnTo>
                <a:lnTo>
                  <a:pt x="735901" y="330200"/>
                </a:lnTo>
                <a:lnTo>
                  <a:pt x="735025" y="330200"/>
                </a:lnTo>
                <a:lnTo>
                  <a:pt x="734936" y="342900"/>
                </a:lnTo>
                <a:lnTo>
                  <a:pt x="734237" y="342900"/>
                </a:lnTo>
                <a:lnTo>
                  <a:pt x="734136" y="344360"/>
                </a:lnTo>
                <a:lnTo>
                  <a:pt x="733361" y="355600"/>
                </a:lnTo>
                <a:lnTo>
                  <a:pt x="733285" y="344360"/>
                </a:lnTo>
                <a:lnTo>
                  <a:pt x="733069" y="355600"/>
                </a:lnTo>
                <a:lnTo>
                  <a:pt x="732307" y="355600"/>
                </a:lnTo>
                <a:lnTo>
                  <a:pt x="731227" y="368300"/>
                </a:lnTo>
                <a:lnTo>
                  <a:pt x="729983" y="381000"/>
                </a:lnTo>
                <a:lnTo>
                  <a:pt x="728510" y="381000"/>
                </a:lnTo>
                <a:lnTo>
                  <a:pt x="727976" y="368300"/>
                </a:lnTo>
                <a:lnTo>
                  <a:pt x="727595" y="355600"/>
                </a:lnTo>
                <a:lnTo>
                  <a:pt x="728294" y="355600"/>
                </a:lnTo>
                <a:lnTo>
                  <a:pt x="727659" y="342900"/>
                </a:lnTo>
                <a:lnTo>
                  <a:pt x="725754" y="342900"/>
                </a:lnTo>
                <a:lnTo>
                  <a:pt x="725690" y="330200"/>
                </a:lnTo>
                <a:lnTo>
                  <a:pt x="724598" y="342900"/>
                </a:lnTo>
                <a:lnTo>
                  <a:pt x="723455" y="355600"/>
                </a:lnTo>
                <a:lnTo>
                  <a:pt x="720674" y="355600"/>
                </a:lnTo>
                <a:lnTo>
                  <a:pt x="720674" y="344779"/>
                </a:lnTo>
                <a:lnTo>
                  <a:pt x="719836" y="353237"/>
                </a:lnTo>
                <a:lnTo>
                  <a:pt x="719836" y="354076"/>
                </a:lnTo>
                <a:lnTo>
                  <a:pt x="720674" y="360845"/>
                </a:lnTo>
                <a:lnTo>
                  <a:pt x="720674" y="368300"/>
                </a:lnTo>
                <a:lnTo>
                  <a:pt x="719213" y="381000"/>
                </a:lnTo>
                <a:lnTo>
                  <a:pt x="719124" y="368300"/>
                </a:lnTo>
                <a:lnTo>
                  <a:pt x="718134" y="368300"/>
                </a:lnTo>
                <a:lnTo>
                  <a:pt x="719836" y="355600"/>
                </a:lnTo>
                <a:lnTo>
                  <a:pt x="716889" y="355600"/>
                </a:lnTo>
                <a:lnTo>
                  <a:pt x="717296" y="353237"/>
                </a:lnTo>
                <a:lnTo>
                  <a:pt x="718134" y="348157"/>
                </a:lnTo>
                <a:lnTo>
                  <a:pt x="716445" y="349846"/>
                </a:lnTo>
                <a:lnTo>
                  <a:pt x="714756" y="359156"/>
                </a:lnTo>
                <a:lnTo>
                  <a:pt x="715606" y="357466"/>
                </a:lnTo>
                <a:lnTo>
                  <a:pt x="715606" y="358305"/>
                </a:lnTo>
                <a:lnTo>
                  <a:pt x="714756" y="360006"/>
                </a:lnTo>
                <a:lnTo>
                  <a:pt x="714756" y="364236"/>
                </a:lnTo>
                <a:lnTo>
                  <a:pt x="715683" y="360946"/>
                </a:lnTo>
                <a:lnTo>
                  <a:pt x="714362" y="368300"/>
                </a:lnTo>
                <a:lnTo>
                  <a:pt x="712216" y="381000"/>
                </a:lnTo>
                <a:lnTo>
                  <a:pt x="713066" y="368300"/>
                </a:lnTo>
                <a:lnTo>
                  <a:pt x="709676" y="368300"/>
                </a:lnTo>
                <a:lnTo>
                  <a:pt x="709523" y="368477"/>
                </a:lnTo>
                <a:lnTo>
                  <a:pt x="709523" y="584200"/>
                </a:lnTo>
                <a:lnTo>
                  <a:pt x="706716" y="596900"/>
                </a:lnTo>
                <a:lnTo>
                  <a:pt x="703287" y="609600"/>
                </a:lnTo>
                <a:lnTo>
                  <a:pt x="690219" y="609600"/>
                </a:lnTo>
                <a:lnTo>
                  <a:pt x="692454" y="596900"/>
                </a:lnTo>
                <a:lnTo>
                  <a:pt x="696671" y="584200"/>
                </a:lnTo>
                <a:lnTo>
                  <a:pt x="709523" y="584200"/>
                </a:lnTo>
                <a:lnTo>
                  <a:pt x="709523" y="368477"/>
                </a:lnTo>
                <a:lnTo>
                  <a:pt x="698246" y="381000"/>
                </a:lnTo>
                <a:lnTo>
                  <a:pt x="697839" y="381000"/>
                </a:lnTo>
                <a:lnTo>
                  <a:pt x="697839" y="533400"/>
                </a:lnTo>
                <a:lnTo>
                  <a:pt x="687692" y="533400"/>
                </a:lnTo>
                <a:lnTo>
                  <a:pt x="691921" y="520700"/>
                </a:lnTo>
                <a:lnTo>
                  <a:pt x="696988" y="520700"/>
                </a:lnTo>
                <a:lnTo>
                  <a:pt x="697839" y="533400"/>
                </a:lnTo>
                <a:lnTo>
                  <a:pt x="697839" y="381000"/>
                </a:lnTo>
                <a:lnTo>
                  <a:pt x="685469" y="381000"/>
                </a:lnTo>
                <a:lnTo>
                  <a:pt x="675068" y="368300"/>
                </a:lnTo>
                <a:lnTo>
                  <a:pt x="670775" y="355600"/>
                </a:lnTo>
                <a:lnTo>
                  <a:pt x="690753" y="355600"/>
                </a:lnTo>
                <a:lnTo>
                  <a:pt x="697839" y="342900"/>
                </a:lnTo>
                <a:lnTo>
                  <a:pt x="699528" y="330200"/>
                </a:lnTo>
                <a:lnTo>
                  <a:pt x="702500" y="330200"/>
                </a:lnTo>
                <a:lnTo>
                  <a:pt x="705561" y="317474"/>
                </a:lnTo>
                <a:lnTo>
                  <a:pt x="706297" y="317474"/>
                </a:lnTo>
                <a:lnTo>
                  <a:pt x="704608" y="330200"/>
                </a:lnTo>
                <a:lnTo>
                  <a:pt x="707148" y="317474"/>
                </a:lnTo>
                <a:lnTo>
                  <a:pt x="707631" y="317474"/>
                </a:lnTo>
                <a:lnTo>
                  <a:pt x="707707" y="316674"/>
                </a:lnTo>
                <a:lnTo>
                  <a:pt x="708406" y="308089"/>
                </a:lnTo>
                <a:lnTo>
                  <a:pt x="708520" y="306793"/>
                </a:lnTo>
                <a:lnTo>
                  <a:pt x="708520" y="308089"/>
                </a:lnTo>
                <a:lnTo>
                  <a:pt x="708177" y="317474"/>
                </a:lnTo>
                <a:lnTo>
                  <a:pt x="708787" y="317474"/>
                </a:lnTo>
                <a:lnTo>
                  <a:pt x="708837" y="316674"/>
                </a:lnTo>
                <a:lnTo>
                  <a:pt x="709612" y="304800"/>
                </a:lnTo>
                <a:lnTo>
                  <a:pt x="708672" y="304800"/>
                </a:lnTo>
                <a:lnTo>
                  <a:pt x="708533" y="305282"/>
                </a:lnTo>
                <a:lnTo>
                  <a:pt x="704964" y="317474"/>
                </a:lnTo>
                <a:lnTo>
                  <a:pt x="696988" y="330200"/>
                </a:lnTo>
                <a:lnTo>
                  <a:pt x="702932" y="317474"/>
                </a:lnTo>
                <a:lnTo>
                  <a:pt x="704608" y="317474"/>
                </a:lnTo>
                <a:lnTo>
                  <a:pt x="704659" y="316674"/>
                </a:lnTo>
                <a:lnTo>
                  <a:pt x="705370" y="306031"/>
                </a:lnTo>
                <a:lnTo>
                  <a:pt x="705294" y="305282"/>
                </a:lnTo>
                <a:lnTo>
                  <a:pt x="701230" y="317474"/>
                </a:lnTo>
                <a:lnTo>
                  <a:pt x="690219" y="330200"/>
                </a:lnTo>
                <a:lnTo>
                  <a:pt x="691616" y="317474"/>
                </a:lnTo>
                <a:lnTo>
                  <a:pt x="687692" y="330200"/>
                </a:lnTo>
                <a:lnTo>
                  <a:pt x="682840" y="330200"/>
                </a:lnTo>
                <a:lnTo>
                  <a:pt x="688162" y="317474"/>
                </a:lnTo>
                <a:lnTo>
                  <a:pt x="680097" y="317474"/>
                </a:lnTo>
                <a:lnTo>
                  <a:pt x="690257" y="304800"/>
                </a:lnTo>
                <a:lnTo>
                  <a:pt x="682612" y="304800"/>
                </a:lnTo>
                <a:lnTo>
                  <a:pt x="686841" y="292100"/>
                </a:lnTo>
                <a:lnTo>
                  <a:pt x="684301" y="292100"/>
                </a:lnTo>
                <a:lnTo>
                  <a:pt x="672185" y="279400"/>
                </a:lnTo>
                <a:lnTo>
                  <a:pt x="678802" y="279400"/>
                </a:lnTo>
                <a:lnTo>
                  <a:pt x="671855" y="266700"/>
                </a:lnTo>
                <a:lnTo>
                  <a:pt x="677862" y="266700"/>
                </a:lnTo>
                <a:lnTo>
                  <a:pt x="671614" y="254000"/>
                </a:lnTo>
                <a:lnTo>
                  <a:pt x="673303" y="254000"/>
                </a:lnTo>
                <a:lnTo>
                  <a:pt x="673303" y="241300"/>
                </a:lnTo>
                <a:lnTo>
                  <a:pt x="674154" y="241300"/>
                </a:lnTo>
                <a:lnTo>
                  <a:pt x="683831" y="254000"/>
                </a:lnTo>
                <a:lnTo>
                  <a:pt x="680618" y="241300"/>
                </a:lnTo>
                <a:lnTo>
                  <a:pt x="679081" y="241300"/>
                </a:lnTo>
                <a:lnTo>
                  <a:pt x="678154" y="236410"/>
                </a:lnTo>
                <a:lnTo>
                  <a:pt x="677532" y="228600"/>
                </a:lnTo>
                <a:lnTo>
                  <a:pt x="682180" y="228600"/>
                </a:lnTo>
                <a:lnTo>
                  <a:pt x="685990" y="241300"/>
                </a:lnTo>
                <a:lnTo>
                  <a:pt x="689381" y="254000"/>
                </a:lnTo>
                <a:lnTo>
                  <a:pt x="691705" y="254000"/>
                </a:lnTo>
                <a:lnTo>
                  <a:pt x="689381" y="241300"/>
                </a:lnTo>
                <a:lnTo>
                  <a:pt x="684301" y="228600"/>
                </a:lnTo>
                <a:lnTo>
                  <a:pt x="687692" y="228600"/>
                </a:lnTo>
                <a:lnTo>
                  <a:pt x="691070" y="241300"/>
                </a:lnTo>
                <a:lnTo>
                  <a:pt x="690219" y="228600"/>
                </a:lnTo>
                <a:lnTo>
                  <a:pt x="690867" y="228600"/>
                </a:lnTo>
                <a:lnTo>
                  <a:pt x="694766" y="241300"/>
                </a:lnTo>
                <a:lnTo>
                  <a:pt x="698512" y="254000"/>
                </a:lnTo>
                <a:lnTo>
                  <a:pt x="700049" y="254000"/>
                </a:lnTo>
                <a:lnTo>
                  <a:pt x="698157" y="241300"/>
                </a:lnTo>
                <a:lnTo>
                  <a:pt x="696061" y="228600"/>
                </a:lnTo>
                <a:lnTo>
                  <a:pt x="693610" y="228600"/>
                </a:lnTo>
                <a:lnTo>
                  <a:pt x="689381" y="215900"/>
                </a:lnTo>
                <a:lnTo>
                  <a:pt x="689381" y="203200"/>
                </a:lnTo>
                <a:lnTo>
                  <a:pt x="703757" y="203200"/>
                </a:lnTo>
                <a:lnTo>
                  <a:pt x="700189" y="192468"/>
                </a:lnTo>
                <a:lnTo>
                  <a:pt x="699681" y="190741"/>
                </a:lnTo>
                <a:lnTo>
                  <a:pt x="701497" y="192468"/>
                </a:lnTo>
                <a:lnTo>
                  <a:pt x="712216" y="203200"/>
                </a:lnTo>
                <a:lnTo>
                  <a:pt x="716241" y="203200"/>
                </a:lnTo>
                <a:lnTo>
                  <a:pt x="712317" y="190474"/>
                </a:lnTo>
                <a:lnTo>
                  <a:pt x="713054" y="190474"/>
                </a:lnTo>
                <a:lnTo>
                  <a:pt x="706297" y="177800"/>
                </a:lnTo>
                <a:lnTo>
                  <a:pt x="716127" y="177800"/>
                </a:lnTo>
                <a:lnTo>
                  <a:pt x="713600" y="164833"/>
                </a:lnTo>
                <a:lnTo>
                  <a:pt x="715391" y="152400"/>
                </a:lnTo>
                <a:lnTo>
                  <a:pt x="725855" y="152400"/>
                </a:lnTo>
                <a:lnTo>
                  <a:pt x="733894" y="139700"/>
                </a:lnTo>
                <a:lnTo>
                  <a:pt x="747750" y="152400"/>
                </a:lnTo>
                <a:lnTo>
                  <a:pt x="737019" y="139700"/>
                </a:lnTo>
                <a:lnTo>
                  <a:pt x="734847" y="127000"/>
                </a:lnTo>
                <a:lnTo>
                  <a:pt x="730821" y="114300"/>
                </a:lnTo>
                <a:lnTo>
                  <a:pt x="732523" y="114300"/>
                </a:lnTo>
                <a:lnTo>
                  <a:pt x="735050" y="127000"/>
                </a:lnTo>
                <a:lnTo>
                  <a:pt x="738441" y="114300"/>
                </a:lnTo>
                <a:lnTo>
                  <a:pt x="746048" y="127000"/>
                </a:lnTo>
                <a:lnTo>
                  <a:pt x="751979" y="114300"/>
                </a:lnTo>
                <a:lnTo>
                  <a:pt x="739800" y="114300"/>
                </a:lnTo>
                <a:lnTo>
                  <a:pt x="731989" y="101600"/>
                </a:lnTo>
                <a:lnTo>
                  <a:pt x="748728" y="101600"/>
                </a:lnTo>
                <a:lnTo>
                  <a:pt x="760437" y="114300"/>
                </a:lnTo>
                <a:lnTo>
                  <a:pt x="751446" y="101600"/>
                </a:lnTo>
                <a:lnTo>
                  <a:pt x="757885" y="101600"/>
                </a:lnTo>
                <a:lnTo>
                  <a:pt x="746925" y="88900"/>
                </a:lnTo>
                <a:lnTo>
                  <a:pt x="746239" y="88900"/>
                </a:lnTo>
                <a:lnTo>
                  <a:pt x="740981" y="76200"/>
                </a:lnTo>
                <a:lnTo>
                  <a:pt x="750671" y="76200"/>
                </a:lnTo>
                <a:lnTo>
                  <a:pt x="757580" y="88900"/>
                </a:lnTo>
                <a:lnTo>
                  <a:pt x="760844" y="88900"/>
                </a:lnTo>
                <a:lnTo>
                  <a:pt x="759587" y="76200"/>
                </a:lnTo>
                <a:lnTo>
                  <a:pt x="763600" y="76200"/>
                </a:lnTo>
                <a:lnTo>
                  <a:pt x="758507" y="63500"/>
                </a:lnTo>
                <a:lnTo>
                  <a:pt x="765505" y="63500"/>
                </a:lnTo>
                <a:lnTo>
                  <a:pt x="760691" y="50800"/>
                </a:lnTo>
                <a:lnTo>
                  <a:pt x="761225" y="50800"/>
                </a:lnTo>
                <a:lnTo>
                  <a:pt x="754507" y="38100"/>
                </a:lnTo>
                <a:lnTo>
                  <a:pt x="759587" y="38100"/>
                </a:lnTo>
                <a:lnTo>
                  <a:pt x="752157" y="25400"/>
                </a:lnTo>
                <a:lnTo>
                  <a:pt x="749007" y="25400"/>
                </a:lnTo>
                <a:lnTo>
                  <a:pt x="746582" y="12700"/>
                </a:lnTo>
                <a:lnTo>
                  <a:pt x="756627" y="12700"/>
                </a:lnTo>
                <a:lnTo>
                  <a:pt x="758317" y="25400"/>
                </a:lnTo>
                <a:lnTo>
                  <a:pt x="773252" y="25400"/>
                </a:lnTo>
                <a:lnTo>
                  <a:pt x="786650" y="38100"/>
                </a:lnTo>
                <a:lnTo>
                  <a:pt x="789559" y="25400"/>
                </a:lnTo>
                <a:lnTo>
                  <a:pt x="790041" y="25400"/>
                </a:lnTo>
                <a:lnTo>
                  <a:pt x="784085" y="12700"/>
                </a:lnTo>
                <a:lnTo>
                  <a:pt x="773150" y="12700"/>
                </a:lnTo>
                <a:lnTo>
                  <a:pt x="767194" y="0"/>
                </a:lnTo>
                <a:lnTo>
                  <a:pt x="699516" y="0"/>
                </a:lnTo>
                <a:lnTo>
                  <a:pt x="699516" y="190474"/>
                </a:lnTo>
                <a:lnTo>
                  <a:pt x="699516" y="0"/>
                </a:lnTo>
                <a:lnTo>
                  <a:pt x="668439" y="0"/>
                </a:lnTo>
                <a:lnTo>
                  <a:pt x="668439" y="279400"/>
                </a:lnTo>
                <a:lnTo>
                  <a:pt x="666546" y="279400"/>
                </a:lnTo>
                <a:lnTo>
                  <a:pt x="647928" y="266700"/>
                </a:lnTo>
                <a:lnTo>
                  <a:pt x="657339" y="266700"/>
                </a:lnTo>
                <a:lnTo>
                  <a:pt x="668439" y="279400"/>
                </a:lnTo>
                <a:lnTo>
                  <a:pt x="668439" y="0"/>
                </a:lnTo>
                <a:lnTo>
                  <a:pt x="667169" y="0"/>
                </a:lnTo>
                <a:lnTo>
                  <a:pt x="667169" y="266700"/>
                </a:lnTo>
                <a:lnTo>
                  <a:pt x="667143" y="266395"/>
                </a:lnTo>
                <a:lnTo>
                  <a:pt x="666826" y="263715"/>
                </a:lnTo>
                <a:lnTo>
                  <a:pt x="666851" y="263893"/>
                </a:lnTo>
                <a:lnTo>
                  <a:pt x="667143" y="266395"/>
                </a:lnTo>
                <a:lnTo>
                  <a:pt x="667169" y="266700"/>
                </a:lnTo>
                <a:lnTo>
                  <a:pt x="667169" y="0"/>
                </a:lnTo>
                <a:lnTo>
                  <a:pt x="574027" y="0"/>
                </a:lnTo>
                <a:lnTo>
                  <a:pt x="570953" y="12700"/>
                </a:lnTo>
                <a:lnTo>
                  <a:pt x="568528" y="25400"/>
                </a:lnTo>
                <a:lnTo>
                  <a:pt x="569264" y="38100"/>
                </a:lnTo>
                <a:lnTo>
                  <a:pt x="550799" y="25400"/>
                </a:lnTo>
                <a:lnTo>
                  <a:pt x="546531" y="12700"/>
                </a:lnTo>
                <a:lnTo>
                  <a:pt x="555117" y="0"/>
                </a:lnTo>
                <a:lnTo>
                  <a:pt x="527824" y="0"/>
                </a:lnTo>
                <a:lnTo>
                  <a:pt x="527824" y="457200"/>
                </a:lnTo>
                <a:lnTo>
                  <a:pt x="526122" y="469900"/>
                </a:lnTo>
                <a:lnTo>
                  <a:pt x="512597" y="469900"/>
                </a:lnTo>
                <a:lnTo>
                  <a:pt x="513549" y="457200"/>
                </a:lnTo>
                <a:lnTo>
                  <a:pt x="527824" y="457200"/>
                </a:lnTo>
                <a:lnTo>
                  <a:pt x="527824" y="0"/>
                </a:lnTo>
                <a:lnTo>
                  <a:pt x="480453" y="0"/>
                </a:lnTo>
                <a:lnTo>
                  <a:pt x="480453" y="88900"/>
                </a:lnTo>
                <a:lnTo>
                  <a:pt x="480453" y="101600"/>
                </a:lnTo>
                <a:lnTo>
                  <a:pt x="467944" y="101600"/>
                </a:lnTo>
                <a:lnTo>
                  <a:pt x="470293" y="88900"/>
                </a:lnTo>
                <a:lnTo>
                  <a:pt x="480453" y="88900"/>
                </a:lnTo>
                <a:lnTo>
                  <a:pt x="480453" y="0"/>
                </a:lnTo>
                <a:lnTo>
                  <a:pt x="467728" y="0"/>
                </a:lnTo>
                <a:lnTo>
                  <a:pt x="465442" y="0"/>
                </a:lnTo>
                <a:lnTo>
                  <a:pt x="453377" y="0"/>
                </a:lnTo>
                <a:lnTo>
                  <a:pt x="467982" y="12700"/>
                </a:lnTo>
                <a:lnTo>
                  <a:pt x="456971" y="12700"/>
                </a:lnTo>
                <a:lnTo>
                  <a:pt x="459193" y="25400"/>
                </a:lnTo>
                <a:lnTo>
                  <a:pt x="448310" y="25400"/>
                </a:lnTo>
                <a:lnTo>
                  <a:pt x="459308" y="38100"/>
                </a:lnTo>
                <a:lnTo>
                  <a:pt x="425462" y="38100"/>
                </a:lnTo>
                <a:lnTo>
                  <a:pt x="436702" y="50800"/>
                </a:lnTo>
                <a:lnTo>
                  <a:pt x="439508" y="50800"/>
                </a:lnTo>
                <a:lnTo>
                  <a:pt x="444080" y="63500"/>
                </a:lnTo>
                <a:lnTo>
                  <a:pt x="436232" y="63500"/>
                </a:lnTo>
                <a:lnTo>
                  <a:pt x="444715" y="76200"/>
                </a:lnTo>
                <a:lnTo>
                  <a:pt x="431863" y="76200"/>
                </a:lnTo>
                <a:lnTo>
                  <a:pt x="433501" y="88900"/>
                </a:lnTo>
                <a:lnTo>
                  <a:pt x="420395" y="88900"/>
                </a:lnTo>
                <a:lnTo>
                  <a:pt x="424421" y="101600"/>
                </a:lnTo>
                <a:lnTo>
                  <a:pt x="425424" y="101600"/>
                </a:lnTo>
                <a:lnTo>
                  <a:pt x="427164" y="114300"/>
                </a:lnTo>
                <a:lnTo>
                  <a:pt x="424675" y="114300"/>
                </a:lnTo>
                <a:lnTo>
                  <a:pt x="425259" y="127000"/>
                </a:lnTo>
                <a:lnTo>
                  <a:pt x="433082" y="127000"/>
                </a:lnTo>
                <a:lnTo>
                  <a:pt x="438175" y="139700"/>
                </a:lnTo>
                <a:lnTo>
                  <a:pt x="440588" y="139700"/>
                </a:lnTo>
                <a:lnTo>
                  <a:pt x="439089" y="127000"/>
                </a:lnTo>
                <a:lnTo>
                  <a:pt x="451954" y="127000"/>
                </a:lnTo>
                <a:lnTo>
                  <a:pt x="457606" y="139700"/>
                </a:lnTo>
                <a:lnTo>
                  <a:pt x="443966" y="139700"/>
                </a:lnTo>
                <a:lnTo>
                  <a:pt x="447713" y="152400"/>
                </a:lnTo>
                <a:lnTo>
                  <a:pt x="435305" y="152400"/>
                </a:lnTo>
                <a:lnTo>
                  <a:pt x="432930" y="139700"/>
                </a:lnTo>
                <a:lnTo>
                  <a:pt x="420497" y="139700"/>
                </a:lnTo>
                <a:lnTo>
                  <a:pt x="419341" y="127000"/>
                </a:lnTo>
                <a:lnTo>
                  <a:pt x="404317" y="127000"/>
                </a:lnTo>
                <a:lnTo>
                  <a:pt x="402551" y="139700"/>
                </a:lnTo>
                <a:lnTo>
                  <a:pt x="404749" y="139700"/>
                </a:lnTo>
                <a:lnTo>
                  <a:pt x="406933" y="152400"/>
                </a:lnTo>
                <a:lnTo>
                  <a:pt x="430161" y="152400"/>
                </a:lnTo>
                <a:lnTo>
                  <a:pt x="415442" y="165087"/>
                </a:lnTo>
                <a:lnTo>
                  <a:pt x="405993" y="165087"/>
                </a:lnTo>
                <a:lnTo>
                  <a:pt x="416344" y="177800"/>
                </a:lnTo>
                <a:lnTo>
                  <a:pt x="425780" y="177800"/>
                </a:lnTo>
                <a:lnTo>
                  <a:pt x="422097" y="190474"/>
                </a:lnTo>
                <a:lnTo>
                  <a:pt x="414477" y="177800"/>
                </a:lnTo>
                <a:lnTo>
                  <a:pt x="408203" y="177800"/>
                </a:lnTo>
                <a:lnTo>
                  <a:pt x="412775" y="190474"/>
                </a:lnTo>
                <a:lnTo>
                  <a:pt x="406006" y="190474"/>
                </a:lnTo>
                <a:lnTo>
                  <a:pt x="406044" y="190639"/>
                </a:lnTo>
                <a:lnTo>
                  <a:pt x="409016" y="203200"/>
                </a:lnTo>
                <a:lnTo>
                  <a:pt x="419455" y="203200"/>
                </a:lnTo>
                <a:lnTo>
                  <a:pt x="422935" y="215900"/>
                </a:lnTo>
                <a:lnTo>
                  <a:pt x="406019" y="215900"/>
                </a:lnTo>
                <a:lnTo>
                  <a:pt x="408876" y="228600"/>
                </a:lnTo>
                <a:lnTo>
                  <a:pt x="406120" y="228600"/>
                </a:lnTo>
                <a:lnTo>
                  <a:pt x="399707" y="241300"/>
                </a:lnTo>
                <a:lnTo>
                  <a:pt x="391629" y="254000"/>
                </a:lnTo>
                <a:lnTo>
                  <a:pt x="414477" y="254000"/>
                </a:lnTo>
                <a:lnTo>
                  <a:pt x="414655" y="266700"/>
                </a:lnTo>
                <a:lnTo>
                  <a:pt x="406857" y="266700"/>
                </a:lnTo>
                <a:lnTo>
                  <a:pt x="414477" y="279400"/>
                </a:lnTo>
                <a:lnTo>
                  <a:pt x="422084" y="279400"/>
                </a:lnTo>
                <a:lnTo>
                  <a:pt x="422084" y="292100"/>
                </a:lnTo>
                <a:lnTo>
                  <a:pt x="411111" y="292100"/>
                </a:lnTo>
                <a:lnTo>
                  <a:pt x="421436" y="304800"/>
                </a:lnTo>
                <a:lnTo>
                  <a:pt x="422084" y="304800"/>
                </a:lnTo>
                <a:lnTo>
                  <a:pt x="425462" y="317474"/>
                </a:lnTo>
                <a:lnTo>
                  <a:pt x="427164" y="330200"/>
                </a:lnTo>
                <a:lnTo>
                  <a:pt x="426339" y="330200"/>
                </a:lnTo>
                <a:lnTo>
                  <a:pt x="415315" y="342900"/>
                </a:lnTo>
                <a:lnTo>
                  <a:pt x="424383" y="342900"/>
                </a:lnTo>
                <a:lnTo>
                  <a:pt x="424408" y="355600"/>
                </a:lnTo>
                <a:lnTo>
                  <a:pt x="430987" y="355600"/>
                </a:lnTo>
                <a:lnTo>
                  <a:pt x="424205" y="368300"/>
                </a:lnTo>
                <a:lnTo>
                  <a:pt x="418680" y="368300"/>
                </a:lnTo>
                <a:lnTo>
                  <a:pt x="413626" y="381000"/>
                </a:lnTo>
                <a:lnTo>
                  <a:pt x="441540" y="381000"/>
                </a:lnTo>
                <a:lnTo>
                  <a:pt x="423773" y="393700"/>
                </a:lnTo>
                <a:lnTo>
                  <a:pt x="442722" y="393700"/>
                </a:lnTo>
                <a:lnTo>
                  <a:pt x="439318" y="406400"/>
                </a:lnTo>
                <a:lnTo>
                  <a:pt x="425462" y="406400"/>
                </a:lnTo>
                <a:lnTo>
                  <a:pt x="437311" y="419100"/>
                </a:lnTo>
                <a:lnTo>
                  <a:pt x="430009" y="419100"/>
                </a:lnTo>
                <a:lnTo>
                  <a:pt x="426300" y="431800"/>
                </a:lnTo>
                <a:lnTo>
                  <a:pt x="436460" y="431800"/>
                </a:lnTo>
                <a:lnTo>
                  <a:pt x="440690" y="431800"/>
                </a:lnTo>
                <a:lnTo>
                  <a:pt x="445770" y="431800"/>
                </a:lnTo>
                <a:lnTo>
                  <a:pt x="434771" y="444500"/>
                </a:lnTo>
                <a:lnTo>
                  <a:pt x="435622" y="457200"/>
                </a:lnTo>
                <a:lnTo>
                  <a:pt x="453377" y="457200"/>
                </a:lnTo>
                <a:lnTo>
                  <a:pt x="455917" y="469900"/>
                </a:lnTo>
                <a:lnTo>
                  <a:pt x="460209" y="457200"/>
                </a:lnTo>
                <a:lnTo>
                  <a:pt x="470382" y="457200"/>
                </a:lnTo>
                <a:lnTo>
                  <a:pt x="465226" y="469900"/>
                </a:lnTo>
                <a:lnTo>
                  <a:pt x="472414" y="457200"/>
                </a:lnTo>
                <a:lnTo>
                  <a:pt x="474840" y="457200"/>
                </a:lnTo>
                <a:lnTo>
                  <a:pt x="467410" y="469900"/>
                </a:lnTo>
                <a:lnTo>
                  <a:pt x="469455" y="469900"/>
                </a:lnTo>
                <a:lnTo>
                  <a:pt x="465226" y="482600"/>
                </a:lnTo>
                <a:lnTo>
                  <a:pt x="464375" y="482600"/>
                </a:lnTo>
                <a:lnTo>
                  <a:pt x="460146" y="495300"/>
                </a:lnTo>
                <a:lnTo>
                  <a:pt x="465493" y="495300"/>
                </a:lnTo>
                <a:lnTo>
                  <a:pt x="471144" y="508000"/>
                </a:lnTo>
                <a:lnTo>
                  <a:pt x="498436" y="508000"/>
                </a:lnTo>
                <a:lnTo>
                  <a:pt x="504977" y="495300"/>
                </a:lnTo>
                <a:lnTo>
                  <a:pt x="504139" y="508000"/>
                </a:lnTo>
                <a:lnTo>
                  <a:pt x="504977" y="520700"/>
                </a:lnTo>
                <a:lnTo>
                  <a:pt x="508368" y="533400"/>
                </a:lnTo>
                <a:lnTo>
                  <a:pt x="517664" y="520700"/>
                </a:lnTo>
                <a:lnTo>
                  <a:pt x="518515" y="520700"/>
                </a:lnTo>
                <a:lnTo>
                  <a:pt x="526973" y="508000"/>
                </a:lnTo>
                <a:lnTo>
                  <a:pt x="522490" y="520700"/>
                </a:lnTo>
                <a:lnTo>
                  <a:pt x="520941" y="520700"/>
                </a:lnTo>
                <a:lnTo>
                  <a:pt x="519239" y="533400"/>
                </a:lnTo>
                <a:lnTo>
                  <a:pt x="549808" y="533400"/>
                </a:lnTo>
                <a:lnTo>
                  <a:pt x="556145" y="520700"/>
                </a:lnTo>
                <a:lnTo>
                  <a:pt x="581952" y="520700"/>
                </a:lnTo>
                <a:lnTo>
                  <a:pt x="574306" y="533400"/>
                </a:lnTo>
                <a:lnTo>
                  <a:pt x="568312" y="533400"/>
                </a:lnTo>
                <a:lnTo>
                  <a:pt x="564705" y="546100"/>
                </a:lnTo>
                <a:lnTo>
                  <a:pt x="564197" y="558800"/>
                </a:lnTo>
                <a:lnTo>
                  <a:pt x="554888" y="558800"/>
                </a:lnTo>
                <a:lnTo>
                  <a:pt x="555967" y="571500"/>
                </a:lnTo>
                <a:lnTo>
                  <a:pt x="558482" y="584200"/>
                </a:lnTo>
                <a:lnTo>
                  <a:pt x="563219" y="584200"/>
                </a:lnTo>
                <a:lnTo>
                  <a:pt x="570953" y="571500"/>
                </a:lnTo>
                <a:lnTo>
                  <a:pt x="579412" y="571500"/>
                </a:lnTo>
                <a:lnTo>
                  <a:pt x="578573" y="584200"/>
                </a:lnTo>
                <a:lnTo>
                  <a:pt x="611555" y="584200"/>
                </a:lnTo>
                <a:lnTo>
                  <a:pt x="610438" y="596900"/>
                </a:lnTo>
                <a:lnTo>
                  <a:pt x="612724" y="609600"/>
                </a:lnTo>
                <a:lnTo>
                  <a:pt x="641159" y="609600"/>
                </a:lnTo>
                <a:lnTo>
                  <a:pt x="642861" y="622300"/>
                </a:lnTo>
                <a:lnTo>
                  <a:pt x="644550" y="609600"/>
                </a:lnTo>
                <a:lnTo>
                  <a:pt x="647611" y="609600"/>
                </a:lnTo>
                <a:lnTo>
                  <a:pt x="647700" y="622300"/>
                </a:lnTo>
                <a:lnTo>
                  <a:pt x="648779" y="622300"/>
                </a:lnTo>
                <a:lnTo>
                  <a:pt x="650468" y="609600"/>
                </a:lnTo>
                <a:lnTo>
                  <a:pt x="680923" y="609600"/>
                </a:lnTo>
                <a:lnTo>
                  <a:pt x="687692" y="622300"/>
                </a:lnTo>
                <a:lnTo>
                  <a:pt x="707097" y="634974"/>
                </a:lnTo>
                <a:lnTo>
                  <a:pt x="732332" y="634974"/>
                </a:lnTo>
                <a:lnTo>
                  <a:pt x="734212" y="622300"/>
                </a:lnTo>
                <a:lnTo>
                  <a:pt x="736727" y="609600"/>
                </a:lnTo>
                <a:lnTo>
                  <a:pt x="743521" y="609600"/>
                </a:lnTo>
                <a:lnTo>
                  <a:pt x="741832" y="634974"/>
                </a:lnTo>
                <a:lnTo>
                  <a:pt x="746048" y="622300"/>
                </a:lnTo>
                <a:lnTo>
                  <a:pt x="759587" y="622300"/>
                </a:lnTo>
                <a:lnTo>
                  <a:pt x="764667" y="609600"/>
                </a:lnTo>
                <a:lnTo>
                  <a:pt x="794270" y="609600"/>
                </a:lnTo>
                <a:lnTo>
                  <a:pt x="799338" y="622300"/>
                </a:lnTo>
                <a:lnTo>
                  <a:pt x="803567" y="609600"/>
                </a:lnTo>
                <a:lnTo>
                  <a:pt x="806958" y="609600"/>
                </a:lnTo>
                <a:lnTo>
                  <a:pt x="813727" y="609600"/>
                </a:lnTo>
                <a:lnTo>
                  <a:pt x="812749" y="622300"/>
                </a:lnTo>
                <a:lnTo>
                  <a:pt x="817092" y="622300"/>
                </a:lnTo>
                <a:lnTo>
                  <a:pt x="823963" y="634974"/>
                </a:lnTo>
                <a:lnTo>
                  <a:pt x="823874" y="889000"/>
                </a:lnTo>
                <a:lnTo>
                  <a:pt x="823874" y="901700"/>
                </a:lnTo>
                <a:lnTo>
                  <a:pt x="814565" y="901700"/>
                </a:lnTo>
                <a:lnTo>
                  <a:pt x="816254" y="889000"/>
                </a:lnTo>
                <a:lnTo>
                  <a:pt x="823874" y="889000"/>
                </a:lnTo>
                <a:lnTo>
                  <a:pt x="823874" y="634974"/>
                </a:lnTo>
                <a:lnTo>
                  <a:pt x="811987" y="634974"/>
                </a:lnTo>
                <a:lnTo>
                  <a:pt x="812025" y="635254"/>
                </a:lnTo>
                <a:lnTo>
                  <a:pt x="813727" y="647700"/>
                </a:lnTo>
                <a:lnTo>
                  <a:pt x="807453" y="647700"/>
                </a:lnTo>
                <a:lnTo>
                  <a:pt x="813917" y="660400"/>
                </a:lnTo>
                <a:lnTo>
                  <a:pt x="812876" y="660400"/>
                </a:lnTo>
                <a:lnTo>
                  <a:pt x="812876" y="927100"/>
                </a:lnTo>
                <a:lnTo>
                  <a:pt x="812876" y="939800"/>
                </a:lnTo>
                <a:lnTo>
                  <a:pt x="810336" y="927100"/>
                </a:lnTo>
                <a:lnTo>
                  <a:pt x="810336" y="939800"/>
                </a:lnTo>
                <a:lnTo>
                  <a:pt x="800188" y="939800"/>
                </a:lnTo>
                <a:lnTo>
                  <a:pt x="800188" y="927100"/>
                </a:lnTo>
                <a:lnTo>
                  <a:pt x="802728" y="927100"/>
                </a:lnTo>
                <a:lnTo>
                  <a:pt x="803567" y="914400"/>
                </a:lnTo>
                <a:lnTo>
                  <a:pt x="809498" y="914400"/>
                </a:lnTo>
                <a:lnTo>
                  <a:pt x="808647" y="927100"/>
                </a:lnTo>
                <a:lnTo>
                  <a:pt x="810336" y="927100"/>
                </a:lnTo>
                <a:lnTo>
                  <a:pt x="812876" y="927100"/>
                </a:lnTo>
                <a:lnTo>
                  <a:pt x="812876" y="660400"/>
                </a:lnTo>
                <a:lnTo>
                  <a:pt x="806094" y="660400"/>
                </a:lnTo>
                <a:lnTo>
                  <a:pt x="799604" y="647700"/>
                </a:lnTo>
                <a:lnTo>
                  <a:pt x="793419" y="647700"/>
                </a:lnTo>
                <a:lnTo>
                  <a:pt x="803541" y="660400"/>
                </a:lnTo>
                <a:lnTo>
                  <a:pt x="782459" y="660400"/>
                </a:lnTo>
                <a:lnTo>
                  <a:pt x="778725" y="673100"/>
                </a:lnTo>
                <a:lnTo>
                  <a:pt x="772604" y="673100"/>
                </a:lnTo>
                <a:lnTo>
                  <a:pt x="769734" y="685800"/>
                </a:lnTo>
                <a:lnTo>
                  <a:pt x="754862" y="685800"/>
                </a:lnTo>
                <a:lnTo>
                  <a:pt x="757047" y="698500"/>
                </a:lnTo>
                <a:lnTo>
                  <a:pt x="746899" y="685800"/>
                </a:lnTo>
                <a:lnTo>
                  <a:pt x="749046" y="698500"/>
                </a:lnTo>
                <a:lnTo>
                  <a:pt x="750709" y="698500"/>
                </a:lnTo>
                <a:lnTo>
                  <a:pt x="756158" y="711174"/>
                </a:lnTo>
                <a:lnTo>
                  <a:pt x="762749" y="711174"/>
                </a:lnTo>
                <a:lnTo>
                  <a:pt x="767359" y="723900"/>
                </a:lnTo>
                <a:lnTo>
                  <a:pt x="754507" y="723900"/>
                </a:lnTo>
                <a:lnTo>
                  <a:pt x="765416" y="736511"/>
                </a:lnTo>
                <a:lnTo>
                  <a:pt x="768451" y="736511"/>
                </a:lnTo>
                <a:lnTo>
                  <a:pt x="775652" y="749300"/>
                </a:lnTo>
                <a:lnTo>
                  <a:pt x="769734" y="744359"/>
                </a:lnTo>
                <a:lnTo>
                  <a:pt x="769734" y="838200"/>
                </a:lnTo>
                <a:lnTo>
                  <a:pt x="763816" y="838200"/>
                </a:lnTo>
                <a:lnTo>
                  <a:pt x="763816" y="901700"/>
                </a:lnTo>
                <a:lnTo>
                  <a:pt x="762127" y="900214"/>
                </a:lnTo>
                <a:lnTo>
                  <a:pt x="762127" y="1117600"/>
                </a:lnTo>
                <a:lnTo>
                  <a:pt x="762127" y="1130300"/>
                </a:lnTo>
                <a:lnTo>
                  <a:pt x="755357" y="1130300"/>
                </a:lnTo>
                <a:lnTo>
                  <a:pt x="752817" y="1117600"/>
                </a:lnTo>
                <a:lnTo>
                  <a:pt x="762127" y="1117600"/>
                </a:lnTo>
                <a:lnTo>
                  <a:pt x="762127" y="900214"/>
                </a:lnTo>
                <a:lnTo>
                  <a:pt x="749414" y="889000"/>
                </a:lnTo>
                <a:lnTo>
                  <a:pt x="758736" y="889000"/>
                </a:lnTo>
                <a:lnTo>
                  <a:pt x="763816" y="901700"/>
                </a:lnTo>
                <a:lnTo>
                  <a:pt x="763816" y="838200"/>
                </a:lnTo>
                <a:lnTo>
                  <a:pt x="758736" y="838200"/>
                </a:lnTo>
                <a:lnTo>
                  <a:pt x="758736" y="825576"/>
                </a:lnTo>
                <a:lnTo>
                  <a:pt x="769734" y="838200"/>
                </a:lnTo>
                <a:lnTo>
                  <a:pt x="769734" y="744359"/>
                </a:lnTo>
                <a:lnTo>
                  <a:pt x="760361" y="736511"/>
                </a:lnTo>
                <a:lnTo>
                  <a:pt x="757047" y="731532"/>
                </a:lnTo>
                <a:lnTo>
                  <a:pt x="757047" y="838200"/>
                </a:lnTo>
                <a:lnTo>
                  <a:pt x="734923" y="825500"/>
                </a:lnTo>
                <a:lnTo>
                  <a:pt x="750023" y="825500"/>
                </a:lnTo>
                <a:lnTo>
                  <a:pt x="757047" y="838200"/>
                </a:lnTo>
                <a:lnTo>
                  <a:pt x="757047" y="731532"/>
                </a:lnTo>
                <a:lnTo>
                  <a:pt x="751979" y="723900"/>
                </a:lnTo>
                <a:lnTo>
                  <a:pt x="750100" y="736511"/>
                </a:lnTo>
                <a:lnTo>
                  <a:pt x="735888" y="736511"/>
                </a:lnTo>
                <a:lnTo>
                  <a:pt x="736879" y="749300"/>
                </a:lnTo>
                <a:lnTo>
                  <a:pt x="743724" y="749300"/>
                </a:lnTo>
                <a:lnTo>
                  <a:pt x="752792" y="762000"/>
                </a:lnTo>
                <a:lnTo>
                  <a:pt x="741819" y="762000"/>
                </a:lnTo>
                <a:lnTo>
                  <a:pt x="738543" y="774700"/>
                </a:lnTo>
                <a:lnTo>
                  <a:pt x="735050" y="774700"/>
                </a:lnTo>
                <a:lnTo>
                  <a:pt x="749439" y="787400"/>
                </a:lnTo>
                <a:lnTo>
                  <a:pt x="739635" y="787400"/>
                </a:lnTo>
                <a:lnTo>
                  <a:pt x="741616" y="800100"/>
                </a:lnTo>
                <a:lnTo>
                  <a:pt x="744550" y="812800"/>
                </a:lnTo>
                <a:lnTo>
                  <a:pt x="719937" y="812800"/>
                </a:lnTo>
                <a:lnTo>
                  <a:pt x="734758" y="825500"/>
                </a:lnTo>
                <a:lnTo>
                  <a:pt x="731735" y="825500"/>
                </a:lnTo>
                <a:lnTo>
                  <a:pt x="726592" y="838200"/>
                </a:lnTo>
                <a:lnTo>
                  <a:pt x="721182" y="838200"/>
                </a:lnTo>
                <a:lnTo>
                  <a:pt x="728383" y="850887"/>
                </a:lnTo>
                <a:lnTo>
                  <a:pt x="735203" y="850887"/>
                </a:lnTo>
                <a:lnTo>
                  <a:pt x="735317" y="851077"/>
                </a:lnTo>
                <a:lnTo>
                  <a:pt x="742670" y="863600"/>
                </a:lnTo>
                <a:lnTo>
                  <a:pt x="757897" y="863600"/>
                </a:lnTo>
                <a:lnTo>
                  <a:pt x="759383" y="876300"/>
                </a:lnTo>
                <a:lnTo>
                  <a:pt x="742111" y="876300"/>
                </a:lnTo>
                <a:lnTo>
                  <a:pt x="746683" y="889000"/>
                </a:lnTo>
                <a:lnTo>
                  <a:pt x="735901" y="889000"/>
                </a:lnTo>
                <a:lnTo>
                  <a:pt x="736752" y="876300"/>
                </a:lnTo>
                <a:lnTo>
                  <a:pt x="722795" y="876300"/>
                </a:lnTo>
                <a:lnTo>
                  <a:pt x="729449" y="889000"/>
                </a:lnTo>
                <a:lnTo>
                  <a:pt x="717296" y="889000"/>
                </a:lnTo>
                <a:lnTo>
                  <a:pt x="721601" y="901700"/>
                </a:lnTo>
                <a:lnTo>
                  <a:pt x="725754" y="901700"/>
                </a:lnTo>
                <a:lnTo>
                  <a:pt x="733704" y="914400"/>
                </a:lnTo>
                <a:lnTo>
                  <a:pt x="724687" y="914400"/>
                </a:lnTo>
                <a:lnTo>
                  <a:pt x="737908" y="927100"/>
                </a:lnTo>
                <a:lnTo>
                  <a:pt x="750354" y="939800"/>
                </a:lnTo>
                <a:lnTo>
                  <a:pt x="739622" y="939800"/>
                </a:lnTo>
                <a:lnTo>
                  <a:pt x="742137" y="952500"/>
                </a:lnTo>
                <a:lnTo>
                  <a:pt x="742607" y="965200"/>
                </a:lnTo>
                <a:lnTo>
                  <a:pt x="729132" y="965200"/>
                </a:lnTo>
                <a:lnTo>
                  <a:pt x="747750" y="977900"/>
                </a:lnTo>
                <a:lnTo>
                  <a:pt x="727862" y="977900"/>
                </a:lnTo>
                <a:lnTo>
                  <a:pt x="725678" y="990600"/>
                </a:lnTo>
                <a:lnTo>
                  <a:pt x="712216" y="990600"/>
                </a:lnTo>
                <a:lnTo>
                  <a:pt x="717575" y="1003300"/>
                </a:lnTo>
                <a:lnTo>
                  <a:pt x="747750" y="1003300"/>
                </a:lnTo>
                <a:lnTo>
                  <a:pt x="747725" y="1003477"/>
                </a:lnTo>
                <a:lnTo>
                  <a:pt x="746048" y="1016000"/>
                </a:lnTo>
                <a:lnTo>
                  <a:pt x="734275" y="1003477"/>
                </a:lnTo>
                <a:lnTo>
                  <a:pt x="739279" y="1016000"/>
                </a:lnTo>
                <a:lnTo>
                  <a:pt x="735901" y="1016000"/>
                </a:lnTo>
                <a:lnTo>
                  <a:pt x="731748" y="1028700"/>
                </a:lnTo>
                <a:lnTo>
                  <a:pt x="717296" y="1016000"/>
                </a:lnTo>
                <a:lnTo>
                  <a:pt x="729030" y="1028700"/>
                </a:lnTo>
                <a:lnTo>
                  <a:pt x="731875" y="1041400"/>
                </a:lnTo>
                <a:lnTo>
                  <a:pt x="732523" y="1041400"/>
                </a:lnTo>
                <a:lnTo>
                  <a:pt x="737590" y="1054100"/>
                </a:lnTo>
                <a:lnTo>
                  <a:pt x="716445" y="1054100"/>
                </a:lnTo>
                <a:lnTo>
                  <a:pt x="729399" y="1066800"/>
                </a:lnTo>
                <a:lnTo>
                  <a:pt x="730935" y="1066800"/>
                </a:lnTo>
                <a:lnTo>
                  <a:pt x="739279" y="1079500"/>
                </a:lnTo>
                <a:lnTo>
                  <a:pt x="728294" y="1079500"/>
                </a:lnTo>
                <a:lnTo>
                  <a:pt x="728078" y="1092200"/>
                </a:lnTo>
                <a:lnTo>
                  <a:pt x="729132" y="1092200"/>
                </a:lnTo>
                <a:lnTo>
                  <a:pt x="728370" y="1104900"/>
                </a:lnTo>
                <a:lnTo>
                  <a:pt x="712241" y="1104900"/>
                </a:lnTo>
                <a:lnTo>
                  <a:pt x="702919" y="1092200"/>
                </a:lnTo>
                <a:lnTo>
                  <a:pt x="708113" y="1104900"/>
                </a:lnTo>
                <a:lnTo>
                  <a:pt x="715289" y="1117600"/>
                </a:lnTo>
                <a:lnTo>
                  <a:pt x="721207" y="1117600"/>
                </a:lnTo>
                <a:lnTo>
                  <a:pt x="721944" y="1130300"/>
                </a:lnTo>
                <a:lnTo>
                  <a:pt x="723315" y="1130300"/>
                </a:lnTo>
                <a:lnTo>
                  <a:pt x="731672" y="1143000"/>
                </a:lnTo>
                <a:lnTo>
                  <a:pt x="735076" y="1143000"/>
                </a:lnTo>
                <a:lnTo>
                  <a:pt x="740867" y="1155700"/>
                </a:lnTo>
                <a:lnTo>
                  <a:pt x="744613" y="1155700"/>
                </a:lnTo>
                <a:lnTo>
                  <a:pt x="743521" y="1168400"/>
                </a:lnTo>
                <a:lnTo>
                  <a:pt x="734720" y="1168400"/>
                </a:lnTo>
                <a:lnTo>
                  <a:pt x="732205" y="1155700"/>
                </a:lnTo>
                <a:lnTo>
                  <a:pt x="721525" y="1155700"/>
                </a:lnTo>
                <a:lnTo>
                  <a:pt x="729983" y="1143000"/>
                </a:lnTo>
                <a:lnTo>
                  <a:pt x="698601" y="1143000"/>
                </a:lnTo>
                <a:lnTo>
                  <a:pt x="702995" y="1168400"/>
                </a:lnTo>
                <a:lnTo>
                  <a:pt x="726592" y="1168400"/>
                </a:lnTo>
                <a:lnTo>
                  <a:pt x="726567" y="1181100"/>
                </a:lnTo>
                <a:lnTo>
                  <a:pt x="698284" y="1181100"/>
                </a:lnTo>
                <a:lnTo>
                  <a:pt x="702068" y="1193800"/>
                </a:lnTo>
                <a:lnTo>
                  <a:pt x="703757" y="1193800"/>
                </a:lnTo>
                <a:lnTo>
                  <a:pt x="728002" y="1193800"/>
                </a:lnTo>
                <a:lnTo>
                  <a:pt x="724065" y="1206500"/>
                </a:lnTo>
                <a:lnTo>
                  <a:pt x="721487" y="1204899"/>
                </a:lnTo>
                <a:lnTo>
                  <a:pt x="721487" y="1206500"/>
                </a:lnTo>
                <a:lnTo>
                  <a:pt x="717296" y="1219200"/>
                </a:lnTo>
                <a:lnTo>
                  <a:pt x="709676" y="1219200"/>
                </a:lnTo>
                <a:lnTo>
                  <a:pt x="711377" y="1206500"/>
                </a:lnTo>
                <a:lnTo>
                  <a:pt x="721487" y="1206500"/>
                </a:lnTo>
                <a:lnTo>
                  <a:pt x="721487" y="1204899"/>
                </a:lnTo>
                <a:lnTo>
                  <a:pt x="703757" y="1193800"/>
                </a:lnTo>
                <a:lnTo>
                  <a:pt x="706704" y="1206500"/>
                </a:lnTo>
                <a:lnTo>
                  <a:pt x="708837" y="1206500"/>
                </a:lnTo>
                <a:lnTo>
                  <a:pt x="703059" y="1219200"/>
                </a:lnTo>
                <a:lnTo>
                  <a:pt x="704215" y="1219200"/>
                </a:lnTo>
                <a:lnTo>
                  <a:pt x="714311" y="1244600"/>
                </a:lnTo>
                <a:lnTo>
                  <a:pt x="700379" y="1244600"/>
                </a:lnTo>
                <a:lnTo>
                  <a:pt x="702475" y="1270000"/>
                </a:lnTo>
                <a:lnTo>
                  <a:pt x="698792" y="1270000"/>
                </a:lnTo>
                <a:lnTo>
                  <a:pt x="691451" y="1282700"/>
                </a:lnTo>
                <a:lnTo>
                  <a:pt x="682612" y="1295400"/>
                </a:lnTo>
                <a:lnTo>
                  <a:pt x="698690" y="1295400"/>
                </a:lnTo>
                <a:lnTo>
                  <a:pt x="704608" y="1308100"/>
                </a:lnTo>
                <a:lnTo>
                  <a:pt x="690219" y="1308100"/>
                </a:lnTo>
                <a:lnTo>
                  <a:pt x="699528" y="1320800"/>
                </a:lnTo>
                <a:lnTo>
                  <a:pt x="706297" y="1320800"/>
                </a:lnTo>
                <a:lnTo>
                  <a:pt x="707351" y="1333500"/>
                </a:lnTo>
                <a:lnTo>
                  <a:pt x="699528" y="1346200"/>
                </a:lnTo>
                <a:lnTo>
                  <a:pt x="709676" y="1346200"/>
                </a:lnTo>
                <a:lnTo>
                  <a:pt x="710526" y="1333500"/>
                </a:lnTo>
                <a:lnTo>
                  <a:pt x="725754" y="1333500"/>
                </a:lnTo>
                <a:lnTo>
                  <a:pt x="726592" y="1346200"/>
                </a:lnTo>
                <a:lnTo>
                  <a:pt x="730821" y="1346200"/>
                </a:lnTo>
                <a:lnTo>
                  <a:pt x="729132" y="1358900"/>
                </a:lnTo>
                <a:lnTo>
                  <a:pt x="709676" y="1358900"/>
                </a:lnTo>
                <a:lnTo>
                  <a:pt x="707009" y="1371600"/>
                </a:lnTo>
                <a:lnTo>
                  <a:pt x="706716" y="1384300"/>
                </a:lnTo>
                <a:lnTo>
                  <a:pt x="703262" y="1397000"/>
                </a:lnTo>
                <a:lnTo>
                  <a:pt x="691070" y="1397000"/>
                </a:lnTo>
                <a:lnTo>
                  <a:pt x="699503" y="1409700"/>
                </a:lnTo>
                <a:lnTo>
                  <a:pt x="698258" y="1409700"/>
                </a:lnTo>
                <a:lnTo>
                  <a:pt x="698919" y="1422400"/>
                </a:lnTo>
                <a:lnTo>
                  <a:pt x="694664" y="1422400"/>
                </a:lnTo>
                <a:lnTo>
                  <a:pt x="687603" y="1435100"/>
                </a:lnTo>
                <a:lnTo>
                  <a:pt x="680072" y="1447800"/>
                </a:lnTo>
                <a:lnTo>
                  <a:pt x="686841" y="1447800"/>
                </a:lnTo>
                <a:lnTo>
                  <a:pt x="704608" y="1460500"/>
                </a:lnTo>
                <a:lnTo>
                  <a:pt x="701217" y="1460500"/>
                </a:lnTo>
                <a:lnTo>
                  <a:pt x="702449" y="1473200"/>
                </a:lnTo>
                <a:lnTo>
                  <a:pt x="688530" y="1473200"/>
                </a:lnTo>
                <a:lnTo>
                  <a:pt x="680923" y="1473200"/>
                </a:lnTo>
                <a:lnTo>
                  <a:pt x="695299" y="1498600"/>
                </a:lnTo>
                <a:lnTo>
                  <a:pt x="687692" y="1498600"/>
                </a:lnTo>
                <a:lnTo>
                  <a:pt x="684301" y="1485900"/>
                </a:lnTo>
                <a:lnTo>
                  <a:pt x="685419" y="1498600"/>
                </a:lnTo>
                <a:lnTo>
                  <a:pt x="682612" y="1498600"/>
                </a:lnTo>
                <a:lnTo>
                  <a:pt x="682612" y="1511300"/>
                </a:lnTo>
                <a:lnTo>
                  <a:pt x="687692" y="1524000"/>
                </a:lnTo>
                <a:lnTo>
                  <a:pt x="675843" y="1511300"/>
                </a:lnTo>
                <a:lnTo>
                  <a:pt x="675843" y="1524000"/>
                </a:lnTo>
                <a:lnTo>
                  <a:pt x="678383" y="1536700"/>
                </a:lnTo>
                <a:lnTo>
                  <a:pt x="681558" y="1549400"/>
                </a:lnTo>
                <a:lnTo>
                  <a:pt x="687692" y="1549400"/>
                </a:lnTo>
                <a:lnTo>
                  <a:pt x="694461" y="1562100"/>
                </a:lnTo>
                <a:lnTo>
                  <a:pt x="681532" y="1562100"/>
                </a:lnTo>
                <a:lnTo>
                  <a:pt x="677329" y="1574800"/>
                </a:lnTo>
                <a:lnTo>
                  <a:pt x="676694" y="1574800"/>
                </a:lnTo>
                <a:lnTo>
                  <a:pt x="678268" y="1587500"/>
                </a:lnTo>
                <a:lnTo>
                  <a:pt x="681024" y="1587500"/>
                </a:lnTo>
                <a:lnTo>
                  <a:pt x="683945" y="1600200"/>
                </a:lnTo>
                <a:lnTo>
                  <a:pt x="704189" y="1600200"/>
                </a:lnTo>
                <a:lnTo>
                  <a:pt x="711377" y="1612900"/>
                </a:lnTo>
                <a:lnTo>
                  <a:pt x="707250" y="1612900"/>
                </a:lnTo>
                <a:lnTo>
                  <a:pt x="702487" y="1625600"/>
                </a:lnTo>
                <a:lnTo>
                  <a:pt x="698995" y="1625600"/>
                </a:lnTo>
                <a:lnTo>
                  <a:pt x="698690" y="1638300"/>
                </a:lnTo>
                <a:lnTo>
                  <a:pt x="709256" y="1638300"/>
                </a:lnTo>
                <a:lnTo>
                  <a:pt x="705345" y="1651000"/>
                </a:lnTo>
                <a:lnTo>
                  <a:pt x="720674" y="1651000"/>
                </a:lnTo>
                <a:lnTo>
                  <a:pt x="720674" y="1663687"/>
                </a:lnTo>
                <a:lnTo>
                  <a:pt x="716445" y="1663687"/>
                </a:lnTo>
                <a:lnTo>
                  <a:pt x="716445" y="1689100"/>
                </a:lnTo>
                <a:lnTo>
                  <a:pt x="711327" y="1676400"/>
                </a:lnTo>
                <a:lnTo>
                  <a:pt x="716445" y="1689100"/>
                </a:lnTo>
                <a:lnTo>
                  <a:pt x="716445" y="1663687"/>
                </a:lnTo>
                <a:lnTo>
                  <a:pt x="715606" y="1663687"/>
                </a:lnTo>
                <a:lnTo>
                  <a:pt x="715606" y="1676400"/>
                </a:lnTo>
                <a:lnTo>
                  <a:pt x="713905" y="1676400"/>
                </a:lnTo>
                <a:lnTo>
                  <a:pt x="712381" y="1673440"/>
                </a:lnTo>
                <a:lnTo>
                  <a:pt x="710907" y="1670646"/>
                </a:lnTo>
                <a:lnTo>
                  <a:pt x="710438" y="1670088"/>
                </a:lnTo>
                <a:lnTo>
                  <a:pt x="710946" y="1670646"/>
                </a:lnTo>
                <a:lnTo>
                  <a:pt x="713181" y="1673440"/>
                </a:lnTo>
                <a:lnTo>
                  <a:pt x="715606" y="1676400"/>
                </a:lnTo>
                <a:lnTo>
                  <a:pt x="715606" y="1663687"/>
                </a:lnTo>
                <a:lnTo>
                  <a:pt x="707364" y="1663687"/>
                </a:lnTo>
                <a:lnTo>
                  <a:pt x="707478" y="1664296"/>
                </a:lnTo>
                <a:lnTo>
                  <a:pt x="707986" y="1667065"/>
                </a:lnTo>
                <a:lnTo>
                  <a:pt x="709676" y="1676400"/>
                </a:lnTo>
                <a:lnTo>
                  <a:pt x="704291" y="1676400"/>
                </a:lnTo>
                <a:lnTo>
                  <a:pt x="711377" y="1689100"/>
                </a:lnTo>
                <a:lnTo>
                  <a:pt x="714756" y="1689100"/>
                </a:lnTo>
                <a:lnTo>
                  <a:pt x="715606" y="1701800"/>
                </a:lnTo>
                <a:lnTo>
                  <a:pt x="714756" y="1701800"/>
                </a:lnTo>
                <a:lnTo>
                  <a:pt x="711377" y="1689100"/>
                </a:lnTo>
                <a:lnTo>
                  <a:pt x="707148" y="1689100"/>
                </a:lnTo>
                <a:lnTo>
                  <a:pt x="700265" y="1671891"/>
                </a:lnTo>
                <a:lnTo>
                  <a:pt x="700265" y="1701800"/>
                </a:lnTo>
                <a:lnTo>
                  <a:pt x="699566" y="1701800"/>
                </a:lnTo>
                <a:lnTo>
                  <a:pt x="695299" y="1689100"/>
                </a:lnTo>
                <a:lnTo>
                  <a:pt x="693254" y="1676400"/>
                </a:lnTo>
                <a:lnTo>
                  <a:pt x="694461" y="1676400"/>
                </a:lnTo>
                <a:lnTo>
                  <a:pt x="698271" y="1689100"/>
                </a:lnTo>
                <a:lnTo>
                  <a:pt x="700265" y="1701800"/>
                </a:lnTo>
                <a:lnTo>
                  <a:pt x="700265" y="1671891"/>
                </a:lnTo>
                <a:lnTo>
                  <a:pt x="697928" y="1666049"/>
                </a:lnTo>
                <a:lnTo>
                  <a:pt x="698550" y="1670646"/>
                </a:lnTo>
                <a:lnTo>
                  <a:pt x="699312" y="1676400"/>
                </a:lnTo>
                <a:lnTo>
                  <a:pt x="698690" y="1676400"/>
                </a:lnTo>
                <a:lnTo>
                  <a:pt x="698639" y="1675892"/>
                </a:lnTo>
                <a:lnTo>
                  <a:pt x="698144" y="1669999"/>
                </a:lnTo>
                <a:lnTo>
                  <a:pt x="697966" y="1667840"/>
                </a:lnTo>
                <a:lnTo>
                  <a:pt x="697788" y="1667065"/>
                </a:lnTo>
                <a:lnTo>
                  <a:pt x="697420" y="1666062"/>
                </a:lnTo>
                <a:lnTo>
                  <a:pt x="696988" y="1663687"/>
                </a:lnTo>
                <a:lnTo>
                  <a:pt x="695807" y="1663687"/>
                </a:lnTo>
                <a:lnTo>
                  <a:pt x="688530" y="1651000"/>
                </a:lnTo>
                <a:lnTo>
                  <a:pt x="695274" y="1663687"/>
                </a:lnTo>
                <a:lnTo>
                  <a:pt x="691908" y="1663687"/>
                </a:lnTo>
                <a:lnTo>
                  <a:pt x="696480" y="1676400"/>
                </a:lnTo>
                <a:lnTo>
                  <a:pt x="695198" y="1676400"/>
                </a:lnTo>
                <a:lnTo>
                  <a:pt x="688936" y="1663687"/>
                </a:lnTo>
                <a:lnTo>
                  <a:pt x="688517" y="1663687"/>
                </a:lnTo>
                <a:lnTo>
                  <a:pt x="688632" y="1664296"/>
                </a:lnTo>
                <a:lnTo>
                  <a:pt x="688784" y="1665122"/>
                </a:lnTo>
                <a:lnTo>
                  <a:pt x="688530" y="1664347"/>
                </a:lnTo>
                <a:lnTo>
                  <a:pt x="688428" y="1663687"/>
                </a:lnTo>
                <a:lnTo>
                  <a:pt x="688060" y="1663687"/>
                </a:lnTo>
                <a:lnTo>
                  <a:pt x="685977" y="1663687"/>
                </a:lnTo>
                <a:lnTo>
                  <a:pt x="689889" y="1673440"/>
                </a:lnTo>
                <a:lnTo>
                  <a:pt x="688174" y="1664296"/>
                </a:lnTo>
                <a:lnTo>
                  <a:pt x="689368" y="1670646"/>
                </a:lnTo>
                <a:lnTo>
                  <a:pt x="689978" y="1673440"/>
                </a:lnTo>
                <a:lnTo>
                  <a:pt x="690041" y="1673783"/>
                </a:lnTo>
                <a:lnTo>
                  <a:pt x="690867" y="1675892"/>
                </a:lnTo>
                <a:lnTo>
                  <a:pt x="690968" y="1676400"/>
                </a:lnTo>
                <a:lnTo>
                  <a:pt x="681761" y="1676400"/>
                </a:lnTo>
                <a:lnTo>
                  <a:pt x="681736" y="1675892"/>
                </a:lnTo>
                <a:lnTo>
                  <a:pt x="680923" y="1663687"/>
                </a:lnTo>
                <a:lnTo>
                  <a:pt x="680085" y="1663687"/>
                </a:lnTo>
                <a:lnTo>
                  <a:pt x="679996" y="1664296"/>
                </a:lnTo>
                <a:lnTo>
                  <a:pt x="679881" y="1665135"/>
                </a:lnTo>
                <a:lnTo>
                  <a:pt x="679767" y="1666049"/>
                </a:lnTo>
                <a:lnTo>
                  <a:pt x="678383" y="1676400"/>
                </a:lnTo>
                <a:lnTo>
                  <a:pt x="678421" y="1675892"/>
                </a:lnTo>
                <a:lnTo>
                  <a:pt x="678954" y="1667840"/>
                </a:lnTo>
                <a:lnTo>
                  <a:pt x="679005" y="1665376"/>
                </a:lnTo>
                <a:lnTo>
                  <a:pt x="678916" y="1666049"/>
                </a:lnTo>
                <a:lnTo>
                  <a:pt x="677532" y="1676400"/>
                </a:lnTo>
                <a:lnTo>
                  <a:pt x="675843" y="1676400"/>
                </a:lnTo>
                <a:lnTo>
                  <a:pt x="675919" y="1675892"/>
                </a:lnTo>
                <a:lnTo>
                  <a:pt x="677545" y="1663687"/>
                </a:lnTo>
                <a:lnTo>
                  <a:pt x="676503" y="1663687"/>
                </a:lnTo>
                <a:lnTo>
                  <a:pt x="676389" y="1664296"/>
                </a:lnTo>
                <a:lnTo>
                  <a:pt x="674154" y="1676400"/>
                </a:lnTo>
                <a:lnTo>
                  <a:pt x="674179" y="1675892"/>
                </a:lnTo>
                <a:lnTo>
                  <a:pt x="674306" y="1673783"/>
                </a:lnTo>
                <a:lnTo>
                  <a:pt x="674331" y="1673440"/>
                </a:lnTo>
                <a:lnTo>
                  <a:pt x="674649" y="1667840"/>
                </a:lnTo>
                <a:lnTo>
                  <a:pt x="674687" y="1665376"/>
                </a:lnTo>
                <a:lnTo>
                  <a:pt x="674598" y="1666049"/>
                </a:lnTo>
                <a:lnTo>
                  <a:pt x="673303" y="1676400"/>
                </a:lnTo>
                <a:lnTo>
                  <a:pt x="669925" y="1676400"/>
                </a:lnTo>
                <a:lnTo>
                  <a:pt x="669988" y="1675892"/>
                </a:lnTo>
                <a:lnTo>
                  <a:pt x="671131" y="1666049"/>
                </a:lnTo>
                <a:lnTo>
                  <a:pt x="671220" y="1664296"/>
                </a:lnTo>
                <a:lnTo>
                  <a:pt x="667385" y="1676400"/>
                </a:lnTo>
                <a:lnTo>
                  <a:pt x="667410" y="1663687"/>
                </a:lnTo>
                <a:lnTo>
                  <a:pt x="659777" y="1676400"/>
                </a:lnTo>
                <a:lnTo>
                  <a:pt x="667397" y="1663687"/>
                </a:lnTo>
                <a:lnTo>
                  <a:pt x="663994" y="1663687"/>
                </a:lnTo>
                <a:lnTo>
                  <a:pt x="660615" y="1651000"/>
                </a:lnTo>
                <a:lnTo>
                  <a:pt x="639152" y="1651000"/>
                </a:lnTo>
                <a:lnTo>
                  <a:pt x="639483" y="1647278"/>
                </a:lnTo>
                <a:lnTo>
                  <a:pt x="379793" y="1647278"/>
                </a:lnTo>
                <a:lnTo>
                  <a:pt x="379793" y="1765300"/>
                </a:lnTo>
                <a:lnTo>
                  <a:pt x="379793" y="1778000"/>
                </a:lnTo>
                <a:lnTo>
                  <a:pt x="373875" y="1778000"/>
                </a:lnTo>
                <a:lnTo>
                  <a:pt x="379793" y="1765300"/>
                </a:lnTo>
                <a:lnTo>
                  <a:pt x="379793" y="1647278"/>
                </a:lnTo>
                <a:lnTo>
                  <a:pt x="272986" y="1647278"/>
                </a:lnTo>
                <a:lnTo>
                  <a:pt x="273608" y="1651000"/>
                </a:lnTo>
                <a:lnTo>
                  <a:pt x="260337" y="1651000"/>
                </a:lnTo>
                <a:lnTo>
                  <a:pt x="252933" y="1663687"/>
                </a:lnTo>
                <a:lnTo>
                  <a:pt x="268693" y="1663687"/>
                </a:lnTo>
                <a:lnTo>
                  <a:pt x="276110" y="1651000"/>
                </a:lnTo>
                <a:lnTo>
                  <a:pt x="279971" y="1663687"/>
                </a:lnTo>
                <a:lnTo>
                  <a:pt x="281254" y="1663687"/>
                </a:lnTo>
                <a:lnTo>
                  <a:pt x="285902" y="1676400"/>
                </a:lnTo>
                <a:lnTo>
                  <a:pt x="306197" y="1676400"/>
                </a:lnTo>
                <a:lnTo>
                  <a:pt x="310222" y="1676400"/>
                </a:lnTo>
                <a:lnTo>
                  <a:pt x="316077" y="1663687"/>
                </a:lnTo>
                <a:lnTo>
                  <a:pt x="323977" y="1663687"/>
                </a:lnTo>
                <a:lnTo>
                  <a:pt x="328815" y="1663687"/>
                </a:lnTo>
                <a:lnTo>
                  <a:pt x="324815" y="1676400"/>
                </a:lnTo>
                <a:lnTo>
                  <a:pt x="325653" y="1676400"/>
                </a:lnTo>
                <a:lnTo>
                  <a:pt x="317347" y="1689100"/>
                </a:lnTo>
                <a:lnTo>
                  <a:pt x="303669" y="1689100"/>
                </a:lnTo>
                <a:lnTo>
                  <a:pt x="306197" y="1676400"/>
                </a:lnTo>
                <a:lnTo>
                  <a:pt x="296418" y="1689100"/>
                </a:lnTo>
                <a:lnTo>
                  <a:pt x="292404" y="1689100"/>
                </a:lnTo>
                <a:lnTo>
                  <a:pt x="281673" y="1701800"/>
                </a:lnTo>
                <a:lnTo>
                  <a:pt x="294284" y="1701800"/>
                </a:lnTo>
                <a:lnTo>
                  <a:pt x="296900" y="1714500"/>
                </a:lnTo>
                <a:lnTo>
                  <a:pt x="303314" y="1714500"/>
                </a:lnTo>
                <a:lnTo>
                  <a:pt x="308317" y="1701800"/>
                </a:lnTo>
                <a:lnTo>
                  <a:pt x="324624" y="1701800"/>
                </a:lnTo>
                <a:lnTo>
                  <a:pt x="315087" y="1714500"/>
                </a:lnTo>
                <a:lnTo>
                  <a:pt x="306171" y="1727200"/>
                </a:lnTo>
                <a:lnTo>
                  <a:pt x="339255" y="1727200"/>
                </a:lnTo>
                <a:lnTo>
                  <a:pt x="320586" y="1739900"/>
                </a:lnTo>
                <a:lnTo>
                  <a:pt x="331571" y="1739900"/>
                </a:lnTo>
                <a:lnTo>
                  <a:pt x="329323" y="1752549"/>
                </a:lnTo>
                <a:lnTo>
                  <a:pt x="332486" y="1752549"/>
                </a:lnTo>
                <a:lnTo>
                  <a:pt x="334810" y="1752549"/>
                </a:lnTo>
                <a:lnTo>
                  <a:pt x="334479" y="1750783"/>
                </a:lnTo>
                <a:lnTo>
                  <a:pt x="332422" y="1739900"/>
                </a:lnTo>
                <a:lnTo>
                  <a:pt x="335381" y="1739900"/>
                </a:lnTo>
                <a:lnTo>
                  <a:pt x="342226" y="1727200"/>
                </a:lnTo>
                <a:lnTo>
                  <a:pt x="342569" y="1739900"/>
                </a:lnTo>
                <a:lnTo>
                  <a:pt x="346798" y="1739900"/>
                </a:lnTo>
                <a:lnTo>
                  <a:pt x="337820" y="1747837"/>
                </a:lnTo>
                <a:lnTo>
                  <a:pt x="342569" y="1739900"/>
                </a:lnTo>
                <a:lnTo>
                  <a:pt x="341922" y="1739900"/>
                </a:lnTo>
                <a:lnTo>
                  <a:pt x="337172" y="1748409"/>
                </a:lnTo>
                <a:lnTo>
                  <a:pt x="334479" y="1750783"/>
                </a:lnTo>
                <a:lnTo>
                  <a:pt x="334848" y="1752549"/>
                </a:lnTo>
                <a:lnTo>
                  <a:pt x="332981" y="1755914"/>
                </a:lnTo>
                <a:lnTo>
                  <a:pt x="335000" y="1752549"/>
                </a:lnTo>
                <a:lnTo>
                  <a:pt x="340194" y="1752549"/>
                </a:lnTo>
                <a:lnTo>
                  <a:pt x="349872" y="1765300"/>
                </a:lnTo>
                <a:lnTo>
                  <a:pt x="367944" y="1765300"/>
                </a:lnTo>
                <a:lnTo>
                  <a:pt x="362877" y="1778000"/>
                </a:lnTo>
                <a:lnTo>
                  <a:pt x="363867" y="1778000"/>
                </a:lnTo>
                <a:lnTo>
                  <a:pt x="369112" y="1803400"/>
                </a:lnTo>
                <a:lnTo>
                  <a:pt x="371665" y="1803400"/>
                </a:lnTo>
                <a:lnTo>
                  <a:pt x="373024" y="1828800"/>
                </a:lnTo>
                <a:lnTo>
                  <a:pt x="389089" y="1816100"/>
                </a:lnTo>
                <a:lnTo>
                  <a:pt x="389940" y="1816100"/>
                </a:lnTo>
                <a:lnTo>
                  <a:pt x="384860" y="1828800"/>
                </a:lnTo>
                <a:lnTo>
                  <a:pt x="385813" y="1828800"/>
                </a:lnTo>
                <a:lnTo>
                  <a:pt x="390639" y="1816100"/>
                </a:lnTo>
                <a:lnTo>
                  <a:pt x="398399" y="1816100"/>
                </a:lnTo>
                <a:lnTo>
                  <a:pt x="391629" y="1828800"/>
                </a:lnTo>
                <a:lnTo>
                  <a:pt x="420700" y="1828800"/>
                </a:lnTo>
                <a:lnTo>
                  <a:pt x="421233" y="1854200"/>
                </a:lnTo>
                <a:lnTo>
                  <a:pt x="430961" y="1854200"/>
                </a:lnTo>
                <a:lnTo>
                  <a:pt x="439483" y="1841639"/>
                </a:lnTo>
                <a:lnTo>
                  <a:pt x="439470" y="1841500"/>
                </a:lnTo>
                <a:lnTo>
                  <a:pt x="439483" y="1841639"/>
                </a:lnTo>
                <a:lnTo>
                  <a:pt x="440690" y="1854200"/>
                </a:lnTo>
                <a:lnTo>
                  <a:pt x="445236" y="1854200"/>
                </a:lnTo>
                <a:lnTo>
                  <a:pt x="450278" y="1866900"/>
                </a:lnTo>
                <a:lnTo>
                  <a:pt x="455079" y="1866900"/>
                </a:lnTo>
                <a:lnTo>
                  <a:pt x="459105" y="1879600"/>
                </a:lnTo>
                <a:lnTo>
                  <a:pt x="463042" y="1879600"/>
                </a:lnTo>
                <a:lnTo>
                  <a:pt x="461835" y="1892300"/>
                </a:lnTo>
                <a:lnTo>
                  <a:pt x="470738" y="1892300"/>
                </a:lnTo>
                <a:lnTo>
                  <a:pt x="474637" y="1905000"/>
                </a:lnTo>
                <a:lnTo>
                  <a:pt x="479323" y="1905000"/>
                </a:lnTo>
                <a:lnTo>
                  <a:pt x="490601" y="1892300"/>
                </a:lnTo>
                <a:lnTo>
                  <a:pt x="488264" y="1905000"/>
                </a:lnTo>
                <a:lnTo>
                  <a:pt x="485838" y="1905000"/>
                </a:lnTo>
                <a:lnTo>
                  <a:pt x="484530" y="1917700"/>
                </a:lnTo>
                <a:lnTo>
                  <a:pt x="485521" y="1930400"/>
                </a:lnTo>
                <a:lnTo>
                  <a:pt x="495363" y="1930400"/>
                </a:lnTo>
                <a:lnTo>
                  <a:pt x="502539" y="1917700"/>
                </a:lnTo>
                <a:lnTo>
                  <a:pt x="508368" y="1917700"/>
                </a:lnTo>
                <a:lnTo>
                  <a:pt x="498208" y="1930400"/>
                </a:lnTo>
                <a:lnTo>
                  <a:pt x="510057" y="1930400"/>
                </a:lnTo>
                <a:lnTo>
                  <a:pt x="510413" y="1935695"/>
                </a:lnTo>
                <a:lnTo>
                  <a:pt x="514286" y="1930400"/>
                </a:lnTo>
                <a:lnTo>
                  <a:pt x="522211" y="1930400"/>
                </a:lnTo>
                <a:lnTo>
                  <a:pt x="520636" y="1942922"/>
                </a:lnTo>
                <a:lnTo>
                  <a:pt x="517664" y="1955800"/>
                </a:lnTo>
                <a:lnTo>
                  <a:pt x="530567" y="1955800"/>
                </a:lnTo>
                <a:lnTo>
                  <a:pt x="528929" y="1968500"/>
                </a:lnTo>
                <a:lnTo>
                  <a:pt x="534581" y="1968500"/>
                </a:lnTo>
                <a:lnTo>
                  <a:pt x="535432" y="1955800"/>
                </a:lnTo>
                <a:lnTo>
                  <a:pt x="543039" y="1955800"/>
                </a:lnTo>
                <a:lnTo>
                  <a:pt x="540512" y="1968500"/>
                </a:lnTo>
                <a:lnTo>
                  <a:pt x="556577" y="1968500"/>
                </a:lnTo>
                <a:lnTo>
                  <a:pt x="548970" y="1981200"/>
                </a:lnTo>
                <a:lnTo>
                  <a:pt x="556679" y="1981200"/>
                </a:lnTo>
                <a:lnTo>
                  <a:pt x="566305" y="1993900"/>
                </a:lnTo>
                <a:lnTo>
                  <a:pt x="586994" y="1993900"/>
                </a:lnTo>
                <a:lnTo>
                  <a:pt x="590727" y="1981200"/>
                </a:lnTo>
                <a:lnTo>
                  <a:pt x="595490" y="1981200"/>
                </a:lnTo>
                <a:lnTo>
                  <a:pt x="592099" y="1993900"/>
                </a:lnTo>
                <a:lnTo>
                  <a:pt x="595909" y="1981200"/>
                </a:lnTo>
                <a:lnTo>
                  <a:pt x="600354" y="1981200"/>
                </a:lnTo>
                <a:lnTo>
                  <a:pt x="595731" y="1993900"/>
                </a:lnTo>
                <a:lnTo>
                  <a:pt x="599719" y="1993900"/>
                </a:lnTo>
                <a:lnTo>
                  <a:pt x="597179" y="2006587"/>
                </a:lnTo>
                <a:lnTo>
                  <a:pt x="596125" y="2006587"/>
                </a:lnTo>
                <a:lnTo>
                  <a:pt x="596239" y="2007273"/>
                </a:lnTo>
                <a:lnTo>
                  <a:pt x="598398" y="2019300"/>
                </a:lnTo>
                <a:lnTo>
                  <a:pt x="604799" y="2006587"/>
                </a:lnTo>
                <a:lnTo>
                  <a:pt x="604697" y="2007273"/>
                </a:lnTo>
                <a:lnTo>
                  <a:pt x="603097" y="2019300"/>
                </a:lnTo>
                <a:lnTo>
                  <a:pt x="627011" y="2019300"/>
                </a:lnTo>
                <a:lnTo>
                  <a:pt x="634403" y="2032000"/>
                </a:lnTo>
                <a:lnTo>
                  <a:pt x="634453" y="2031860"/>
                </a:lnTo>
                <a:lnTo>
                  <a:pt x="638822" y="2019300"/>
                </a:lnTo>
                <a:lnTo>
                  <a:pt x="642543" y="2006587"/>
                </a:lnTo>
                <a:lnTo>
                  <a:pt x="655053" y="2006587"/>
                </a:lnTo>
                <a:lnTo>
                  <a:pt x="659028" y="2019300"/>
                </a:lnTo>
                <a:lnTo>
                  <a:pt x="663803" y="2032000"/>
                </a:lnTo>
                <a:lnTo>
                  <a:pt x="675005" y="2032000"/>
                </a:lnTo>
                <a:lnTo>
                  <a:pt x="675030" y="2031860"/>
                </a:lnTo>
                <a:lnTo>
                  <a:pt x="677532" y="2019300"/>
                </a:lnTo>
                <a:lnTo>
                  <a:pt x="679437" y="2019300"/>
                </a:lnTo>
                <a:lnTo>
                  <a:pt x="682396" y="2007844"/>
                </a:lnTo>
                <a:lnTo>
                  <a:pt x="681494" y="2019300"/>
                </a:lnTo>
                <a:lnTo>
                  <a:pt x="682510" y="2032000"/>
                </a:lnTo>
                <a:lnTo>
                  <a:pt x="712216" y="2032000"/>
                </a:lnTo>
                <a:lnTo>
                  <a:pt x="712152" y="2031022"/>
                </a:lnTo>
                <a:lnTo>
                  <a:pt x="711377" y="2019300"/>
                </a:lnTo>
                <a:lnTo>
                  <a:pt x="717296" y="2019300"/>
                </a:lnTo>
                <a:lnTo>
                  <a:pt x="718134" y="2032000"/>
                </a:lnTo>
                <a:lnTo>
                  <a:pt x="733425" y="2032000"/>
                </a:lnTo>
                <a:lnTo>
                  <a:pt x="738441" y="2044700"/>
                </a:lnTo>
                <a:lnTo>
                  <a:pt x="743572" y="2057400"/>
                </a:lnTo>
                <a:lnTo>
                  <a:pt x="772274" y="2057400"/>
                </a:lnTo>
                <a:lnTo>
                  <a:pt x="778192" y="2044700"/>
                </a:lnTo>
                <a:lnTo>
                  <a:pt x="779818" y="2044700"/>
                </a:lnTo>
                <a:lnTo>
                  <a:pt x="777875" y="2057400"/>
                </a:lnTo>
                <a:lnTo>
                  <a:pt x="801878" y="2057400"/>
                </a:lnTo>
                <a:lnTo>
                  <a:pt x="806958" y="2070100"/>
                </a:lnTo>
                <a:lnTo>
                  <a:pt x="814565" y="2057400"/>
                </a:lnTo>
                <a:lnTo>
                  <a:pt x="815416" y="2070100"/>
                </a:lnTo>
                <a:lnTo>
                  <a:pt x="817956" y="2082800"/>
                </a:lnTo>
                <a:lnTo>
                  <a:pt x="830643" y="2082800"/>
                </a:lnTo>
                <a:lnTo>
                  <a:pt x="831481" y="2082800"/>
                </a:lnTo>
                <a:lnTo>
                  <a:pt x="834872" y="2082800"/>
                </a:lnTo>
                <a:lnTo>
                  <a:pt x="836726" y="2070100"/>
                </a:lnTo>
                <a:lnTo>
                  <a:pt x="835863" y="2082800"/>
                </a:lnTo>
                <a:lnTo>
                  <a:pt x="839101" y="2070100"/>
                </a:lnTo>
                <a:lnTo>
                  <a:pt x="846709" y="2070100"/>
                </a:lnTo>
                <a:lnTo>
                  <a:pt x="845870" y="2082800"/>
                </a:lnTo>
                <a:lnTo>
                  <a:pt x="843330" y="2082800"/>
                </a:lnTo>
                <a:lnTo>
                  <a:pt x="839939" y="2095500"/>
                </a:lnTo>
                <a:lnTo>
                  <a:pt x="836561" y="2095500"/>
                </a:lnTo>
                <a:lnTo>
                  <a:pt x="836561" y="2108200"/>
                </a:lnTo>
                <a:lnTo>
                  <a:pt x="871245" y="2108200"/>
                </a:lnTo>
                <a:lnTo>
                  <a:pt x="854329" y="2120900"/>
                </a:lnTo>
                <a:lnTo>
                  <a:pt x="863993" y="2120900"/>
                </a:lnTo>
                <a:lnTo>
                  <a:pt x="870813" y="2133600"/>
                </a:lnTo>
                <a:lnTo>
                  <a:pt x="879703" y="2133600"/>
                </a:lnTo>
                <a:lnTo>
                  <a:pt x="884123" y="2146300"/>
                </a:lnTo>
                <a:lnTo>
                  <a:pt x="889114" y="2159000"/>
                </a:lnTo>
                <a:lnTo>
                  <a:pt x="894930" y="2159000"/>
                </a:lnTo>
                <a:lnTo>
                  <a:pt x="892822" y="2171700"/>
                </a:lnTo>
                <a:lnTo>
                  <a:pt x="913536" y="2171700"/>
                </a:lnTo>
                <a:lnTo>
                  <a:pt x="905078" y="2184400"/>
                </a:lnTo>
                <a:lnTo>
                  <a:pt x="914374" y="2184400"/>
                </a:lnTo>
                <a:lnTo>
                  <a:pt x="915225" y="2209800"/>
                </a:lnTo>
                <a:lnTo>
                  <a:pt x="924534" y="2184400"/>
                </a:lnTo>
                <a:lnTo>
                  <a:pt x="926363" y="2197100"/>
                </a:lnTo>
                <a:lnTo>
                  <a:pt x="930986" y="2197100"/>
                </a:lnTo>
                <a:lnTo>
                  <a:pt x="935113" y="2209800"/>
                </a:lnTo>
                <a:lnTo>
                  <a:pt x="956678" y="2209800"/>
                </a:lnTo>
                <a:lnTo>
                  <a:pt x="947610" y="2222500"/>
                </a:lnTo>
                <a:lnTo>
                  <a:pt x="947585" y="2235174"/>
                </a:lnTo>
                <a:lnTo>
                  <a:pt x="950747" y="2235174"/>
                </a:lnTo>
                <a:lnTo>
                  <a:pt x="954976" y="2247900"/>
                </a:lnTo>
                <a:lnTo>
                  <a:pt x="961745" y="2247900"/>
                </a:lnTo>
                <a:lnTo>
                  <a:pt x="970203" y="2235200"/>
                </a:lnTo>
                <a:lnTo>
                  <a:pt x="968286" y="2247900"/>
                </a:lnTo>
                <a:lnTo>
                  <a:pt x="977087" y="2247900"/>
                </a:lnTo>
                <a:lnTo>
                  <a:pt x="984123" y="2260600"/>
                </a:lnTo>
                <a:lnTo>
                  <a:pt x="992073" y="2260600"/>
                </a:lnTo>
                <a:lnTo>
                  <a:pt x="1005738" y="2273300"/>
                </a:lnTo>
                <a:lnTo>
                  <a:pt x="1018133" y="2273300"/>
                </a:lnTo>
                <a:lnTo>
                  <a:pt x="1029423" y="2286000"/>
                </a:lnTo>
                <a:lnTo>
                  <a:pt x="1034402" y="2286000"/>
                </a:lnTo>
                <a:lnTo>
                  <a:pt x="1041260" y="2298700"/>
                </a:lnTo>
                <a:lnTo>
                  <a:pt x="1032802" y="2298700"/>
                </a:lnTo>
                <a:lnTo>
                  <a:pt x="1028573" y="2311400"/>
                </a:lnTo>
                <a:lnTo>
                  <a:pt x="1054150" y="2311400"/>
                </a:lnTo>
                <a:lnTo>
                  <a:pt x="1064945" y="2324100"/>
                </a:lnTo>
                <a:lnTo>
                  <a:pt x="1072870" y="2311400"/>
                </a:lnTo>
                <a:lnTo>
                  <a:pt x="1083348" y="2311400"/>
                </a:lnTo>
                <a:lnTo>
                  <a:pt x="1093495" y="2298700"/>
                </a:lnTo>
                <a:lnTo>
                  <a:pt x="1100467" y="2298700"/>
                </a:lnTo>
                <a:lnTo>
                  <a:pt x="1090650" y="2311400"/>
                </a:lnTo>
                <a:lnTo>
                  <a:pt x="1089787" y="2311400"/>
                </a:lnTo>
                <a:lnTo>
                  <a:pt x="1087501" y="2324100"/>
                </a:lnTo>
                <a:lnTo>
                  <a:pt x="1085240" y="2324100"/>
                </a:lnTo>
                <a:lnTo>
                  <a:pt x="1085240" y="2336800"/>
                </a:lnTo>
                <a:lnTo>
                  <a:pt x="1103858" y="2336800"/>
                </a:lnTo>
                <a:lnTo>
                  <a:pt x="1108925" y="2349500"/>
                </a:lnTo>
                <a:lnTo>
                  <a:pt x="1116545" y="2336800"/>
                </a:lnTo>
                <a:lnTo>
                  <a:pt x="1136840" y="2336800"/>
                </a:lnTo>
                <a:lnTo>
                  <a:pt x="1138542" y="2349500"/>
                </a:lnTo>
                <a:lnTo>
                  <a:pt x="1130960" y="2362200"/>
                </a:lnTo>
                <a:lnTo>
                  <a:pt x="1129969" y="2362200"/>
                </a:lnTo>
                <a:lnTo>
                  <a:pt x="1125842" y="2374900"/>
                </a:lnTo>
                <a:lnTo>
                  <a:pt x="1135151" y="2374900"/>
                </a:lnTo>
                <a:lnTo>
                  <a:pt x="1138542" y="2362200"/>
                </a:lnTo>
                <a:lnTo>
                  <a:pt x="1156296" y="2362200"/>
                </a:lnTo>
                <a:lnTo>
                  <a:pt x="1147838" y="2374900"/>
                </a:lnTo>
                <a:lnTo>
                  <a:pt x="1158836" y="2374900"/>
                </a:lnTo>
                <a:lnTo>
                  <a:pt x="1157986" y="2362200"/>
                </a:lnTo>
                <a:lnTo>
                  <a:pt x="1164920" y="2362200"/>
                </a:lnTo>
                <a:lnTo>
                  <a:pt x="1169619" y="2349500"/>
                </a:lnTo>
                <a:lnTo>
                  <a:pt x="1172375" y="2349500"/>
                </a:lnTo>
                <a:lnTo>
                  <a:pt x="1179144" y="2362200"/>
                </a:lnTo>
                <a:lnTo>
                  <a:pt x="1184389" y="2362200"/>
                </a:lnTo>
                <a:lnTo>
                  <a:pt x="1179664" y="2374900"/>
                </a:lnTo>
                <a:lnTo>
                  <a:pt x="1175105" y="2387600"/>
                </a:lnTo>
                <a:lnTo>
                  <a:pt x="1191171" y="2387600"/>
                </a:lnTo>
                <a:lnTo>
                  <a:pt x="1199438" y="2374900"/>
                </a:lnTo>
                <a:lnTo>
                  <a:pt x="1196060" y="2387600"/>
                </a:lnTo>
                <a:lnTo>
                  <a:pt x="1207338" y="2387600"/>
                </a:lnTo>
                <a:lnTo>
                  <a:pt x="1214450" y="2400300"/>
                </a:lnTo>
                <a:lnTo>
                  <a:pt x="1225664" y="2400300"/>
                </a:lnTo>
                <a:lnTo>
                  <a:pt x="1220533" y="2413000"/>
                </a:lnTo>
                <a:lnTo>
                  <a:pt x="1244561" y="2413000"/>
                </a:lnTo>
                <a:lnTo>
                  <a:pt x="1252728" y="2425700"/>
                </a:lnTo>
                <a:lnTo>
                  <a:pt x="1251877" y="2413000"/>
                </a:lnTo>
                <a:lnTo>
                  <a:pt x="1259814" y="2413000"/>
                </a:lnTo>
                <a:lnTo>
                  <a:pt x="1259852" y="2425700"/>
                </a:lnTo>
                <a:lnTo>
                  <a:pt x="1262037" y="2425700"/>
                </a:lnTo>
                <a:lnTo>
                  <a:pt x="1257985" y="2438400"/>
                </a:lnTo>
                <a:lnTo>
                  <a:pt x="1285722" y="2438400"/>
                </a:lnTo>
                <a:lnTo>
                  <a:pt x="1287411" y="2451100"/>
                </a:lnTo>
                <a:lnTo>
                  <a:pt x="1295019" y="2451100"/>
                </a:lnTo>
                <a:lnTo>
                  <a:pt x="1298409" y="2463800"/>
                </a:lnTo>
                <a:lnTo>
                  <a:pt x="1303477" y="2451100"/>
                </a:lnTo>
                <a:lnTo>
                  <a:pt x="1305166" y="2451100"/>
                </a:lnTo>
                <a:lnTo>
                  <a:pt x="1308557" y="2438400"/>
                </a:lnTo>
                <a:lnTo>
                  <a:pt x="1308823" y="2463800"/>
                </a:lnTo>
                <a:lnTo>
                  <a:pt x="1342834" y="2463800"/>
                </a:lnTo>
                <a:lnTo>
                  <a:pt x="1344079" y="2476500"/>
                </a:lnTo>
                <a:lnTo>
                  <a:pt x="1353388" y="2476500"/>
                </a:lnTo>
                <a:lnTo>
                  <a:pt x="1355458" y="2463800"/>
                </a:lnTo>
                <a:lnTo>
                  <a:pt x="1356766" y="2463800"/>
                </a:lnTo>
                <a:lnTo>
                  <a:pt x="1360995" y="2451100"/>
                </a:lnTo>
                <a:lnTo>
                  <a:pt x="1369453" y="2451100"/>
                </a:lnTo>
                <a:lnTo>
                  <a:pt x="1364564" y="2463800"/>
                </a:lnTo>
                <a:lnTo>
                  <a:pt x="1380337" y="2463800"/>
                </a:lnTo>
                <a:lnTo>
                  <a:pt x="1377073" y="2476500"/>
                </a:lnTo>
                <a:lnTo>
                  <a:pt x="1382229" y="2476500"/>
                </a:lnTo>
                <a:lnTo>
                  <a:pt x="1388491" y="2463800"/>
                </a:lnTo>
                <a:lnTo>
                  <a:pt x="1388910" y="2463800"/>
                </a:lnTo>
                <a:lnTo>
                  <a:pt x="1394828" y="2463800"/>
                </a:lnTo>
                <a:lnTo>
                  <a:pt x="1391450" y="2476500"/>
                </a:lnTo>
                <a:lnTo>
                  <a:pt x="1388910" y="2463800"/>
                </a:lnTo>
                <a:lnTo>
                  <a:pt x="1385531" y="2476500"/>
                </a:lnTo>
                <a:lnTo>
                  <a:pt x="1383842" y="2489200"/>
                </a:lnTo>
                <a:lnTo>
                  <a:pt x="1388071" y="2489200"/>
                </a:lnTo>
                <a:lnTo>
                  <a:pt x="1393139" y="2501900"/>
                </a:lnTo>
                <a:lnTo>
                  <a:pt x="1393139" y="2489200"/>
                </a:lnTo>
                <a:lnTo>
                  <a:pt x="1403858" y="2489200"/>
                </a:lnTo>
                <a:lnTo>
                  <a:pt x="1409738" y="2476500"/>
                </a:lnTo>
                <a:lnTo>
                  <a:pt x="1424444" y="2476500"/>
                </a:lnTo>
                <a:lnTo>
                  <a:pt x="1416634" y="2489200"/>
                </a:lnTo>
                <a:lnTo>
                  <a:pt x="1414335" y="2489200"/>
                </a:lnTo>
                <a:lnTo>
                  <a:pt x="1411757" y="2501900"/>
                </a:lnTo>
                <a:lnTo>
                  <a:pt x="1411757" y="2514600"/>
                </a:lnTo>
                <a:lnTo>
                  <a:pt x="1426032" y="2514600"/>
                </a:lnTo>
                <a:lnTo>
                  <a:pt x="1427822" y="2514600"/>
                </a:lnTo>
                <a:lnTo>
                  <a:pt x="1434592" y="2501900"/>
                </a:lnTo>
                <a:lnTo>
                  <a:pt x="1437132" y="2514600"/>
                </a:lnTo>
                <a:lnTo>
                  <a:pt x="1443278" y="2514600"/>
                </a:lnTo>
                <a:lnTo>
                  <a:pt x="1446745" y="2527274"/>
                </a:lnTo>
                <a:lnTo>
                  <a:pt x="1451356" y="2527274"/>
                </a:lnTo>
                <a:lnTo>
                  <a:pt x="1457426" y="2514600"/>
                </a:lnTo>
                <a:lnTo>
                  <a:pt x="1465478" y="2514600"/>
                </a:lnTo>
                <a:lnTo>
                  <a:pt x="1472336" y="2501900"/>
                </a:lnTo>
                <a:lnTo>
                  <a:pt x="1478724" y="2489200"/>
                </a:lnTo>
                <a:lnTo>
                  <a:pt x="1487881" y="2489200"/>
                </a:lnTo>
                <a:lnTo>
                  <a:pt x="1487030" y="2501900"/>
                </a:lnTo>
                <a:lnTo>
                  <a:pt x="1480261" y="2514600"/>
                </a:lnTo>
                <a:lnTo>
                  <a:pt x="1487030" y="2514600"/>
                </a:lnTo>
                <a:lnTo>
                  <a:pt x="1488732" y="2501900"/>
                </a:lnTo>
                <a:lnTo>
                  <a:pt x="1496339" y="2501900"/>
                </a:lnTo>
                <a:lnTo>
                  <a:pt x="1487030" y="2514600"/>
                </a:lnTo>
                <a:lnTo>
                  <a:pt x="1490421" y="2514600"/>
                </a:lnTo>
                <a:lnTo>
                  <a:pt x="1490497" y="2526982"/>
                </a:lnTo>
                <a:lnTo>
                  <a:pt x="1493431" y="2514600"/>
                </a:lnTo>
                <a:lnTo>
                  <a:pt x="1494650" y="2514600"/>
                </a:lnTo>
                <a:lnTo>
                  <a:pt x="1498447" y="2501900"/>
                </a:lnTo>
                <a:lnTo>
                  <a:pt x="1502257" y="2489200"/>
                </a:lnTo>
                <a:lnTo>
                  <a:pt x="1516214" y="2501900"/>
                </a:lnTo>
                <a:lnTo>
                  <a:pt x="1530172" y="2501900"/>
                </a:lnTo>
                <a:lnTo>
                  <a:pt x="1544129" y="2514600"/>
                </a:lnTo>
                <a:lnTo>
                  <a:pt x="1558086" y="2514600"/>
                </a:lnTo>
                <a:lnTo>
                  <a:pt x="1552930" y="2527274"/>
                </a:lnTo>
                <a:lnTo>
                  <a:pt x="1552867" y="2527477"/>
                </a:lnTo>
                <a:lnTo>
                  <a:pt x="1548777" y="2540000"/>
                </a:lnTo>
                <a:lnTo>
                  <a:pt x="1547139" y="2565400"/>
                </a:lnTo>
                <a:lnTo>
                  <a:pt x="1549628" y="2578100"/>
                </a:lnTo>
                <a:lnTo>
                  <a:pt x="1560626" y="2565400"/>
                </a:lnTo>
                <a:lnTo>
                  <a:pt x="1560626" y="2578100"/>
                </a:lnTo>
                <a:lnTo>
                  <a:pt x="1560753" y="2578100"/>
                </a:lnTo>
                <a:lnTo>
                  <a:pt x="1564005" y="2565400"/>
                </a:lnTo>
                <a:lnTo>
                  <a:pt x="1563166" y="2578100"/>
                </a:lnTo>
                <a:lnTo>
                  <a:pt x="1564093" y="2590558"/>
                </a:lnTo>
                <a:lnTo>
                  <a:pt x="1572463" y="2565400"/>
                </a:lnTo>
                <a:lnTo>
                  <a:pt x="1575219" y="2565400"/>
                </a:lnTo>
                <a:lnTo>
                  <a:pt x="1573098" y="2578100"/>
                </a:lnTo>
                <a:lnTo>
                  <a:pt x="1571942" y="2590762"/>
                </a:lnTo>
                <a:lnTo>
                  <a:pt x="1573326" y="2590762"/>
                </a:lnTo>
                <a:lnTo>
                  <a:pt x="1573364" y="2590558"/>
                </a:lnTo>
                <a:lnTo>
                  <a:pt x="1576184" y="2578100"/>
                </a:lnTo>
                <a:lnTo>
                  <a:pt x="1577225" y="2565400"/>
                </a:lnTo>
                <a:lnTo>
                  <a:pt x="1581988" y="2565400"/>
                </a:lnTo>
                <a:lnTo>
                  <a:pt x="1582966" y="2578100"/>
                </a:lnTo>
                <a:lnTo>
                  <a:pt x="1586001" y="2565400"/>
                </a:lnTo>
                <a:lnTo>
                  <a:pt x="1585150" y="2578100"/>
                </a:lnTo>
                <a:lnTo>
                  <a:pt x="1592707" y="2578100"/>
                </a:lnTo>
                <a:lnTo>
                  <a:pt x="1596148" y="2565400"/>
                </a:lnTo>
                <a:lnTo>
                  <a:pt x="1598549" y="2578100"/>
                </a:lnTo>
                <a:lnTo>
                  <a:pt x="1605546" y="2578100"/>
                </a:lnTo>
                <a:lnTo>
                  <a:pt x="1604619" y="2590762"/>
                </a:lnTo>
                <a:lnTo>
                  <a:pt x="1607172" y="2590762"/>
                </a:lnTo>
                <a:lnTo>
                  <a:pt x="1607299" y="2590558"/>
                </a:lnTo>
                <a:lnTo>
                  <a:pt x="1614754" y="2578100"/>
                </a:lnTo>
                <a:lnTo>
                  <a:pt x="1618996" y="2578100"/>
                </a:lnTo>
                <a:lnTo>
                  <a:pt x="1615884" y="2590762"/>
                </a:lnTo>
                <a:lnTo>
                  <a:pt x="1625180" y="2590762"/>
                </a:lnTo>
                <a:lnTo>
                  <a:pt x="1624914" y="2616200"/>
                </a:lnTo>
                <a:lnTo>
                  <a:pt x="1632064" y="2590762"/>
                </a:lnTo>
                <a:lnTo>
                  <a:pt x="1657057" y="2590762"/>
                </a:lnTo>
                <a:lnTo>
                  <a:pt x="1657057" y="2603500"/>
                </a:lnTo>
                <a:lnTo>
                  <a:pt x="1659585" y="2616200"/>
                </a:lnTo>
                <a:lnTo>
                  <a:pt x="1662963" y="2590762"/>
                </a:lnTo>
                <a:lnTo>
                  <a:pt x="1667535" y="2590762"/>
                </a:lnTo>
                <a:lnTo>
                  <a:pt x="1667624" y="2590558"/>
                </a:lnTo>
                <a:lnTo>
                  <a:pt x="1672551" y="2578100"/>
                </a:lnTo>
                <a:lnTo>
                  <a:pt x="1677352" y="2565400"/>
                </a:lnTo>
                <a:lnTo>
                  <a:pt x="1677708" y="2590762"/>
                </a:lnTo>
                <a:lnTo>
                  <a:pt x="1675142" y="2590762"/>
                </a:lnTo>
                <a:lnTo>
                  <a:pt x="1671764" y="2603500"/>
                </a:lnTo>
                <a:lnTo>
                  <a:pt x="1669745" y="2616200"/>
                </a:lnTo>
                <a:lnTo>
                  <a:pt x="1672793" y="2603500"/>
                </a:lnTo>
                <a:lnTo>
                  <a:pt x="1677035" y="2603500"/>
                </a:lnTo>
                <a:lnTo>
                  <a:pt x="1680819" y="2590762"/>
                </a:lnTo>
                <a:lnTo>
                  <a:pt x="1685074" y="2590762"/>
                </a:lnTo>
                <a:lnTo>
                  <a:pt x="1685645" y="2603500"/>
                </a:lnTo>
                <a:lnTo>
                  <a:pt x="1685810" y="2616200"/>
                </a:lnTo>
                <a:lnTo>
                  <a:pt x="1688477" y="2603500"/>
                </a:lnTo>
                <a:lnTo>
                  <a:pt x="1690687" y="2590762"/>
                </a:lnTo>
                <a:lnTo>
                  <a:pt x="1696796" y="2590762"/>
                </a:lnTo>
                <a:lnTo>
                  <a:pt x="1698815" y="2603500"/>
                </a:lnTo>
                <a:lnTo>
                  <a:pt x="1698929" y="2616200"/>
                </a:lnTo>
                <a:lnTo>
                  <a:pt x="1702676" y="2616200"/>
                </a:lnTo>
                <a:lnTo>
                  <a:pt x="1698498" y="2628900"/>
                </a:lnTo>
                <a:lnTo>
                  <a:pt x="1706118" y="2616200"/>
                </a:lnTo>
                <a:lnTo>
                  <a:pt x="1704632" y="2616200"/>
                </a:lnTo>
                <a:lnTo>
                  <a:pt x="1705635" y="2603500"/>
                </a:lnTo>
                <a:lnTo>
                  <a:pt x="1706968" y="2590762"/>
                </a:lnTo>
                <a:lnTo>
                  <a:pt x="1711312" y="2590762"/>
                </a:lnTo>
                <a:lnTo>
                  <a:pt x="1711934" y="2603500"/>
                </a:lnTo>
                <a:lnTo>
                  <a:pt x="1711185" y="2616200"/>
                </a:lnTo>
                <a:lnTo>
                  <a:pt x="1719859" y="2616200"/>
                </a:lnTo>
                <a:lnTo>
                  <a:pt x="1723796" y="2603500"/>
                </a:lnTo>
                <a:lnTo>
                  <a:pt x="1728101" y="2603500"/>
                </a:lnTo>
                <a:lnTo>
                  <a:pt x="1726412" y="2616200"/>
                </a:lnTo>
                <a:lnTo>
                  <a:pt x="1732521" y="2603500"/>
                </a:lnTo>
                <a:lnTo>
                  <a:pt x="1739099" y="2603500"/>
                </a:lnTo>
                <a:lnTo>
                  <a:pt x="1745716" y="2590762"/>
                </a:lnTo>
                <a:lnTo>
                  <a:pt x="1752650" y="2590762"/>
                </a:lnTo>
                <a:lnTo>
                  <a:pt x="1752739" y="2578100"/>
                </a:lnTo>
                <a:lnTo>
                  <a:pt x="1752993" y="2565400"/>
                </a:lnTo>
                <a:lnTo>
                  <a:pt x="1757718" y="2565400"/>
                </a:lnTo>
                <a:lnTo>
                  <a:pt x="1756867" y="2578100"/>
                </a:lnTo>
                <a:lnTo>
                  <a:pt x="1760245" y="2565400"/>
                </a:lnTo>
                <a:lnTo>
                  <a:pt x="1760156" y="2578100"/>
                </a:lnTo>
                <a:lnTo>
                  <a:pt x="1758251" y="2590762"/>
                </a:lnTo>
                <a:lnTo>
                  <a:pt x="1760143" y="2590762"/>
                </a:lnTo>
                <a:lnTo>
                  <a:pt x="1760232" y="2590558"/>
                </a:lnTo>
                <a:lnTo>
                  <a:pt x="1765744" y="2578100"/>
                </a:lnTo>
                <a:lnTo>
                  <a:pt x="1774634" y="2578100"/>
                </a:lnTo>
                <a:lnTo>
                  <a:pt x="1772742" y="2590762"/>
                </a:lnTo>
                <a:lnTo>
                  <a:pt x="1760245" y="2590762"/>
                </a:lnTo>
                <a:lnTo>
                  <a:pt x="1761299" y="2603500"/>
                </a:lnTo>
                <a:lnTo>
                  <a:pt x="1757984" y="2603500"/>
                </a:lnTo>
                <a:lnTo>
                  <a:pt x="1758556" y="2616200"/>
                </a:lnTo>
                <a:lnTo>
                  <a:pt x="1782508" y="2616200"/>
                </a:lnTo>
                <a:lnTo>
                  <a:pt x="1782572" y="2603500"/>
                </a:lnTo>
                <a:lnTo>
                  <a:pt x="1782826" y="2603500"/>
                </a:lnTo>
                <a:lnTo>
                  <a:pt x="1783943" y="2590762"/>
                </a:lnTo>
                <a:lnTo>
                  <a:pt x="1792109" y="2590762"/>
                </a:lnTo>
                <a:lnTo>
                  <a:pt x="1796199" y="2603500"/>
                </a:lnTo>
                <a:lnTo>
                  <a:pt x="1799640" y="2616200"/>
                </a:lnTo>
                <a:lnTo>
                  <a:pt x="1805927" y="2616200"/>
                </a:lnTo>
                <a:lnTo>
                  <a:pt x="1808264" y="2603500"/>
                </a:lnTo>
                <a:lnTo>
                  <a:pt x="1810689" y="2590762"/>
                </a:lnTo>
                <a:lnTo>
                  <a:pt x="1818627" y="2590762"/>
                </a:lnTo>
                <a:lnTo>
                  <a:pt x="1815236" y="2616200"/>
                </a:lnTo>
                <a:lnTo>
                  <a:pt x="1820735" y="2616200"/>
                </a:lnTo>
                <a:lnTo>
                  <a:pt x="1826666" y="2590762"/>
                </a:lnTo>
                <a:lnTo>
                  <a:pt x="1832152" y="2590762"/>
                </a:lnTo>
                <a:lnTo>
                  <a:pt x="1830451" y="2603500"/>
                </a:lnTo>
                <a:lnTo>
                  <a:pt x="1825383" y="2603500"/>
                </a:lnTo>
                <a:lnTo>
                  <a:pt x="1829104" y="2616200"/>
                </a:lnTo>
                <a:lnTo>
                  <a:pt x="1831086" y="2603500"/>
                </a:lnTo>
                <a:lnTo>
                  <a:pt x="1832762" y="2603500"/>
                </a:lnTo>
                <a:lnTo>
                  <a:pt x="1835531" y="2590812"/>
                </a:lnTo>
                <a:lnTo>
                  <a:pt x="1836381" y="2616200"/>
                </a:lnTo>
                <a:lnTo>
                  <a:pt x="1844776" y="2616200"/>
                </a:lnTo>
                <a:lnTo>
                  <a:pt x="1853399" y="2603500"/>
                </a:lnTo>
                <a:lnTo>
                  <a:pt x="1862226" y="2590762"/>
                </a:lnTo>
                <a:lnTo>
                  <a:pt x="1871065" y="2590762"/>
                </a:lnTo>
                <a:lnTo>
                  <a:pt x="1870214" y="2603500"/>
                </a:lnTo>
                <a:lnTo>
                  <a:pt x="1868525" y="2603500"/>
                </a:lnTo>
                <a:lnTo>
                  <a:pt x="1871052" y="2616200"/>
                </a:lnTo>
                <a:lnTo>
                  <a:pt x="1882749" y="2603500"/>
                </a:lnTo>
                <a:lnTo>
                  <a:pt x="1894852" y="2616200"/>
                </a:lnTo>
                <a:lnTo>
                  <a:pt x="1919274" y="2616200"/>
                </a:lnTo>
                <a:lnTo>
                  <a:pt x="1924354" y="2603500"/>
                </a:lnTo>
                <a:lnTo>
                  <a:pt x="1926043" y="2603500"/>
                </a:lnTo>
                <a:lnTo>
                  <a:pt x="1926882" y="2616200"/>
                </a:lnTo>
                <a:lnTo>
                  <a:pt x="1928558" y="2616200"/>
                </a:lnTo>
                <a:lnTo>
                  <a:pt x="1927580" y="2603500"/>
                </a:lnTo>
                <a:lnTo>
                  <a:pt x="1927733" y="2590762"/>
                </a:lnTo>
                <a:lnTo>
                  <a:pt x="1931111" y="2590762"/>
                </a:lnTo>
                <a:lnTo>
                  <a:pt x="1932647" y="2603500"/>
                </a:lnTo>
                <a:lnTo>
                  <a:pt x="1939328" y="2603500"/>
                </a:lnTo>
                <a:lnTo>
                  <a:pt x="1949234" y="2590762"/>
                </a:lnTo>
                <a:lnTo>
                  <a:pt x="1969185" y="2590762"/>
                </a:lnTo>
                <a:lnTo>
                  <a:pt x="1967484" y="2603500"/>
                </a:lnTo>
                <a:lnTo>
                  <a:pt x="1972487" y="2603500"/>
                </a:lnTo>
                <a:lnTo>
                  <a:pt x="1977720" y="2578100"/>
                </a:lnTo>
                <a:lnTo>
                  <a:pt x="1982698" y="2590762"/>
                </a:lnTo>
                <a:lnTo>
                  <a:pt x="2048471" y="2590762"/>
                </a:lnTo>
                <a:lnTo>
                  <a:pt x="2048471" y="2590558"/>
                </a:lnTo>
                <a:lnTo>
                  <a:pt x="2049005" y="2578100"/>
                </a:lnTo>
                <a:lnTo>
                  <a:pt x="2049538" y="2565400"/>
                </a:lnTo>
                <a:lnTo>
                  <a:pt x="2056726" y="2578100"/>
                </a:lnTo>
                <a:lnTo>
                  <a:pt x="2061362" y="2590762"/>
                </a:lnTo>
                <a:lnTo>
                  <a:pt x="2066632" y="2590762"/>
                </a:lnTo>
                <a:lnTo>
                  <a:pt x="2075764" y="2603500"/>
                </a:lnTo>
                <a:lnTo>
                  <a:pt x="2078050" y="2590558"/>
                </a:lnTo>
                <a:lnTo>
                  <a:pt x="2080285" y="2578100"/>
                </a:lnTo>
                <a:lnTo>
                  <a:pt x="2082520" y="2578100"/>
                </a:lnTo>
                <a:lnTo>
                  <a:pt x="2085848" y="2590558"/>
                </a:lnTo>
                <a:lnTo>
                  <a:pt x="2085924" y="2590762"/>
                </a:lnTo>
                <a:lnTo>
                  <a:pt x="2085975" y="2590558"/>
                </a:lnTo>
                <a:lnTo>
                  <a:pt x="2089289" y="2578100"/>
                </a:lnTo>
                <a:lnTo>
                  <a:pt x="2096033" y="2590762"/>
                </a:lnTo>
                <a:lnTo>
                  <a:pt x="2097735" y="2590762"/>
                </a:lnTo>
                <a:lnTo>
                  <a:pt x="2097684" y="2590558"/>
                </a:lnTo>
                <a:lnTo>
                  <a:pt x="2094369" y="2578100"/>
                </a:lnTo>
                <a:lnTo>
                  <a:pt x="2104936" y="2578100"/>
                </a:lnTo>
                <a:lnTo>
                  <a:pt x="2110625" y="2590762"/>
                </a:lnTo>
                <a:lnTo>
                  <a:pt x="2113877" y="2590762"/>
                </a:lnTo>
                <a:lnTo>
                  <a:pt x="2127351" y="2578100"/>
                </a:lnTo>
                <a:lnTo>
                  <a:pt x="2128202" y="2578100"/>
                </a:lnTo>
                <a:lnTo>
                  <a:pt x="2127364" y="2590762"/>
                </a:lnTo>
                <a:lnTo>
                  <a:pt x="2132431" y="2590762"/>
                </a:lnTo>
                <a:lnTo>
                  <a:pt x="2132431" y="2578100"/>
                </a:lnTo>
                <a:lnTo>
                  <a:pt x="2137397" y="2578100"/>
                </a:lnTo>
                <a:lnTo>
                  <a:pt x="2142896" y="2590558"/>
                </a:lnTo>
                <a:lnTo>
                  <a:pt x="2143023" y="2590762"/>
                </a:lnTo>
                <a:lnTo>
                  <a:pt x="2143112" y="2590558"/>
                </a:lnTo>
                <a:lnTo>
                  <a:pt x="2148611" y="2578100"/>
                </a:lnTo>
                <a:lnTo>
                  <a:pt x="2153577" y="2578100"/>
                </a:lnTo>
                <a:lnTo>
                  <a:pt x="2154428" y="2590762"/>
                </a:lnTo>
                <a:lnTo>
                  <a:pt x="2167178" y="2590762"/>
                </a:lnTo>
                <a:lnTo>
                  <a:pt x="2184882" y="2578100"/>
                </a:lnTo>
                <a:lnTo>
                  <a:pt x="2191639" y="2578100"/>
                </a:lnTo>
                <a:lnTo>
                  <a:pt x="2187613" y="2565400"/>
                </a:lnTo>
                <a:lnTo>
                  <a:pt x="2184768" y="2565400"/>
                </a:lnTo>
                <a:lnTo>
                  <a:pt x="2183676" y="2552700"/>
                </a:lnTo>
                <a:lnTo>
                  <a:pt x="2184882" y="2552700"/>
                </a:lnTo>
                <a:lnTo>
                  <a:pt x="2189492" y="2562606"/>
                </a:lnTo>
                <a:lnTo>
                  <a:pt x="2188045" y="2552700"/>
                </a:lnTo>
                <a:lnTo>
                  <a:pt x="2186521" y="2552700"/>
                </a:lnTo>
                <a:lnTo>
                  <a:pt x="2186571" y="2540000"/>
                </a:lnTo>
                <a:lnTo>
                  <a:pt x="2190000" y="2552700"/>
                </a:lnTo>
                <a:lnTo>
                  <a:pt x="2192490" y="2552700"/>
                </a:lnTo>
                <a:lnTo>
                  <a:pt x="2193709" y="2565400"/>
                </a:lnTo>
                <a:lnTo>
                  <a:pt x="2198408" y="2565400"/>
                </a:lnTo>
                <a:lnTo>
                  <a:pt x="2200097" y="2578100"/>
                </a:lnTo>
                <a:lnTo>
                  <a:pt x="2212238" y="2578100"/>
                </a:lnTo>
                <a:lnTo>
                  <a:pt x="2213635" y="2565400"/>
                </a:lnTo>
                <a:lnTo>
                  <a:pt x="2215324" y="2578100"/>
                </a:lnTo>
                <a:lnTo>
                  <a:pt x="2223986" y="2578100"/>
                </a:lnTo>
                <a:lnTo>
                  <a:pt x="2230653" y="2565400"/>
                </a:lnTo>
                <a:lnTo>
                  <a:pt x="2244090" y="2565400"/>
                </a:lnTo>
                <a:lnTo>
                  <a:pt x="2242439" y="2552700"/>
                </a:lnTo>
                <a:lnTo>
                  <a:pt x="2242921" y="2552700"/>
                </a:lnTo>
                <a:lnTo>
                  <a:pt x="2244204" y="2540000"/>
                </a:lnTo>
                <a:lnTo>
                  <a:pt x="2273693" y="2540000"/>
                </a:lnTo>
                <a:lnTo>
                  <a:pt x="2273693" y="2514600"/>
                </a:lnTo>
                <a:lnTo>
                  <a:pt x="2277694" y="2527477"/>
                </a:lnTo>
                <a:lnTo>
                  <a:pt x="2281834" y="2540000"/>
                </a:lnTo>
                <a:lnTo>
                  <a:pt x="2297480" y="2540000"/>
                </a:lnTo>
                <a:lnTo>
                  <a:pt x="2303030" y="2527274"/>
                </a:lnTo>
                <a:lnTo>
                  <a:pt x="2310066" y="2514600"/>
                </a:lnTo>
                <a:lnTo>
                  <a:pt x="2303297" y="2514600"/>
                </a:lnTo>
                <a:lnTo>
                  <a:pt x="2304986" y="2501900"/>
                </a:lnTo>
                <a:lnTo>
                  <a:pt x="2310904" y="2514600"/>
                </a:lnTo>
                <a:lnTo>
                  <a:pt x="2341359" y="2514600"/>
                </a:lnTo>
                <a:lnTo>
                  <a:pt x="2349449" y="2527274"/>
                </a:lnTo>
                <a:lnTo>
                  <a:pt x="2356701" y="2527274"/>
                </a:lnTo>
                <a:lnTo>
                  <a:pt x="2362174" y="2514600"/>
                </a:lnTo>
                <a:lnTo>
                  <a:pt x="2367584" y="2514600"/>
                </a:lnTo>
                <a:lnTo>
                  <a:pt x="2372664" y="2489200"/>
                </a:lnTo>
                <a:lnTo>
                  <a:pt x="2375636" y="2501900"/>
                </a:lnTo>
                <a:lnTo>
                  <a:pt x="2376817" y="2514600"/>
                </a:lnTo>
                <a:lnTo>
                  <a:pt x="2380272" y="2514600"/>
                </a:lnTo>
                <a:lnTo>
                  <a:pt x="2386546" y="2501900"/>
                </a:lnTo>
                <a:lnTo>
                  <a:pt x="2403233" y="2501900"/>
                </a:lnTo>
                <a:lnTo>
                  <a:pt x="2409037" y="2489200"/>
                </a:lnTo>
                <a:lnTo>
                  <a:pt x="2424353" y="2501900"/>
                </a:lnTo>
                <a:lnTo>
                  <a:pt x="2435783" y="2501900"/>
                </a:lnTo>
                <a:lnTo>
                  <a:pt x="2446744" y="2489200"/>
                </a:lnTo>
                <a:lnTo>
                  <a:pt x="2458936" y="2489200"/>
                </a:lnTo>
                <a:lnTo>
                  <a:pt x="2458936" y="2476500"/>
                </a:lnTo>
                <a:lnTo>
                  <a:pt x="2467419" y="2463800"/>
                </a:lnTo>
                <a:lnTo>
                  <a:pt x="2546908" y="2463800"/>
                </a:lnTo>
                <a:lnTo>
                  <a:pt x="2549245" y="2451100"/>
                </a:lnTo>
                <a:lnTo>
                  <a:pt x="2547289" y="2438400"/>
                </a:lnTo>
                <a:lnTo>
                  <a:pt x="2545321" y="2438400"/>
                </a:lnTo>
                <a:lnTo>
                  <a:pt x="2543454" y="2425700"/>
                </a:lnTo>
                <a:lnTo>
                  <a:pt x="2551988" y="2425700"/>
                </a:lnTo>
                <a:lnTo>
                  <a:pt x="2557056" y="2438400"/>
                </a:lnTo>
                <a:lnTo>
                  <a:pt x="2562974" y="2438400"/>
                </a:lnTo>
                <a:lnTo>
                  <a:pt x="2571432" y="2425700"/>
                </a:lnTo>
                <a:lnTo>
                  <a:pt x="2580741" y="2425700"/>
                </a:lnTo>
                <a:lnTo>
                  <a:pt x="2588145" y="2413000"/>
                </a:lnTo>
                <a:lnTo>
                  <a:pt x="2600731" y="2413000"/>
                </a:lnTo>
                <a:lnTo>
                  <a:pt x="2605278" y="2400300"/>
                </a:lnTo>
                <a:lnTo>
                  <a:pt x="2606116" y="2413000"/>
                </a:lnTo>
                <a:lnTo>
                  <a:pt x="2617330" y="2413000"/>
                </a:lnTo>
                <a:lnTo>
                  <a:pt x="2618384" y="2400300"/>
                </a:lnTo>
                <a:lnTo>
                  <a:pt x="2616276" y="2387600"/>
                </a:lnTo>
                <a:lnTo>
                  <a:pt x="2619654" y="2387600"/>
                </a:lnTo>
                <a:lnTo>
                  <a:pt x="2621343" y="2400300"/>
                </a:lnTo>
                <a:lnTo>
                  <a:pt x="2625572" y="2413000"/>
                </a:lnTo>
                <a:lnTo>
                  <a:pt x="2629179" y="2413000"/>
                </a:lnTo>
                <a:lnTo>
                  <a:pt x="2630335" y="2400300"/>
                </a:lnTo>
                <a:lnTo>
                  <a:pt x="2631643" y="2387600"/>
                </a:lnTo>
                <a:lnTo>
                  <a:pt x="2635720" y="2400300"/>
                </a:lnTo>
                <a:lnTo>
                  <a:pt x="2638983" y="2400300"/>
                </a:lnTo>
                <a:lnTo>
                  <a:pt x="2641968" y="2387600"/>
                </a:lnTo>
                <a:lnTo>
                  <a:pt x="2648839" y="2387600"/>
                </a:lnTo>
                <a:lnTo>
                  <a:pt x="2652674" y="2374900"/>
                </a:lnTo>
                <a:lnTo>
                  <a:pt x="2658567" y="2374900"/>
                </a:lnTo>
                <a:lnTo>
                  <a:pt x="2658630" y="2362200"/>
                </a:lnTo>
                <a:lnTo>
                  <a:pt x="2700858" y="2362200"/>
                </a:lnTo>
                <a:lnTo>
                  <a:pt x="2693238" y="2349500"/>
                </a:lnTo>
                <a:lnTo>
                  <a:pt x="2707043" y="2349500"/>
                </a:lnTo>
                <a:lnTo>
                  <a:pt x="2709773" y="2336800"/>
                </a:lnTo>
                <a:lnTo>
                  <a:pt x="2713698" y="2336800"/>
                </a:lnTo>
                <a:lnTo>
                  <a:pt x="2713698" y="2197100"/>
                </a:lnTo>
                <a:lnTo>
                  <a:pt x="2713698" y="2095500"/>
                </a:lnTo>
                <a:lnTo>
                  <a:pt x="2713698" y="1942922"/>
                </a:lnTo>
                <a:lnTo>
                  <a:pt x="2713698" y="1892300"/>
                </a:lnTo>
                <a:lnTo>
                  <a:pt x="2713698" y="1866900"/>
                </a:lnTo>
                <a:lnTo>
                  <a:pt x="2697467" y="1866900"/>
                </a:lnTo>
                <a:lnTo>
                  <a:pt x="2697467" y="1943125"/>
                </a:lnTo>
                <a:lnTo>
                  <a:pt x="2697467" y="1955800"/>
                </a:lnTo>
                <a:lnTo>
                  <a:pt x="2691549" y="1955800"/>
                </a:lnTo>
                <a:lnTo>
                  <a:pt x="2697467" y="1943125"/>
                </a:lnTo>
                <a:lnTo>
                  <a:pt x="2697467" y="1866900"/>
                </a:lnTo>
                <a:lnTo>
                  <a:pt x="2682024" y="1866900"/>
                </a:lnTo>
                <a:lnTo>
                  <a:pt x="2682024" y="2006587"/>
                </a:lnTo>
                <a:lnTo>
                  <a:pt x="2662783" y="2006587"/>
                </a:lnTo>
                <a:lnTo>
                  <a:pt x="2667863" y="2019300"/>
                </a:lnTo>
                <a:lnTo>
                  <a:pt x="2661094" y="2019300"/>
                </a:lnTo>
                <a:lnTo>
                  <a:pt x="2656713" y="2008378"/>
                </a:lnTo>
                <a:lnTo>
                  <a:pt x="2662796" y="2013673"/>
                </a:lnTo>
                <a:lnTo>
                  <a:pt x="2661945" y="2010295"/>
                </a:lnTo>
                <a:lnTo>
                  <a:pt x="2660256" y="2007755"/>
                </a:lnTo>
                <a:lnTo>
                  <a:pt x="2660256" y="2005215"/>
                </a:lnTo>
                <a:lnTo>
                  <a:pt x="2657716" y="2006066"/>
                </a:lnTo>
                <a:lnTo>
                  <a:pt x="2656344" y="2007438"/>
                </a:lnTo>
                <a:lnTo>
                  <a:pt x="2656014" y="2006587"/>
                </a:lnTo>
                <a:lnTo>
                  <a:pt x="2644190" y="2006587"/>
                </a:lnTo>
                <a:lnTo>
                  <a:pt x="2643962" y="2007273"/>
                </a:lnTo>
                <a:lnTo>
                  <a:pt x="2642171" y="2019300"/>
                </a:lnTo>
                <a:lnTo>
                  <a:pt x="2640444" y="2019300"/>
                </a:lnTo>
                <a:lnTo>
                  <a:pt x="2644178" y="2032000"/>
                </a:lnTo>
                <a:lnTo>
                  <a:pt x="2641650" y="2032000"/>
                </a:lnTo>
                <a:lnTo>
                  <a:pt x="2641562" y="2031860"/>
                </a:lnTo>
                <a:lnTo>
                  <a:pt x="2634030" y="2019300"/>
                </a:lnTo>
                <a:lnTo>
                  <a:pt x="2632341" y="2019300"/>
                </a:lnTo>
                <a:lnTo>
                  <a:pt x="2640800" y="2032000"/>
                </a:lnTo>
                <a:lnTo>
                  <a:pt x="2633192" y="2032000"/>
                </a:lnTo>
                <a:lnTo>
                  <a:pt x="2633116" y="2031860"/>
                </a:lnTo>
                <a:lnTo>
                  <a:pt x="2627261" y="2019300"/>
                </a:lnTo>
                <a:lnTo>
                  <a:pt x="2626753" y="2032000"/>
                </a:lnTo>
                <a:lnTo>
                  <a:pt x="2623172" y="2032000"/>
                </a:lnTo>
                <a:lnTo>
                  <a:pt x="2615285" y="2057400"/>
                </a:lnTo>
                <a:lnTo>
                  <a:pt x="2601836" y="2057400"/>
                </a:lnTo>
                <a:lnTo>
                  <a:pt x="2601760" y="2044700"/>
                </a:lnTo>
                <a:lnTo>
                  <a:pt x="2602471" y="2044700"/>
                </a:lnTo>
                <a:lnTo>
                  <a:pt x="2598509" y="2032000"/>
                </a:lnTo>
                <a:lnTo>
                  <a:pt x="2600604" y="2032000"/>
                </a:lnTo>
                <a:lnTo>
                  <a:pt x="2600579" y="2031860"/>
                </a:lnTo>
                <a:lnTo>
                  <a:pt x="2598509" y="2019300"/>
                </a:lnTo>
                <a:lnTo>
                  <a:pt x="2601887" y="2019300"/>
                </a:lnTo>
                <a:lnTo>
                  <a:pt x="2607348" y="2031022"/>
                </a:lnTo>
                <a:lnTo>
                  <a:pt x="2607868" y="2031860"/>
                </a:lnTo>
                <a:lnTo>
                  <a:pt x="2612288" y="2019300"/>
                </a:lnTo>
                <a:lnTo>
                  <a:pt x="2619565" y="2006587"/>
                </a:lnTo>
                <a:lnTo>
                  <a:pt x="2629814" y="1993900"/>
                </a:lnTo>
                <a:lnTo>
                  <a:pt x="2643340" y="1993900"/>
                </a:lnTo>
                <a:lnTo>
                  <a:pt x="2644190" y="2006587"/>
                </a:lnTo>
                <a:lnTo>
                  <a:pt x="2648331" y="1993900"/>
                </a:lnTo>
                <a:lnTo>
                  <a:pt x="2646299" y="1981200"/>
                </a:lnTo>
                <a:lnTo>
                  <a:pt x="2644902" y="1968500"/>
                </a:lnTo>
                <a:lnTo>
                  <a:pt x="2650947" y="1968500"/>
                </a:lnTo>
                <a:lnTo>
                  <a:pt x="2650947" y="1981200"/>
                </a:lnTo>
                <a:lnTo>
                  <a:pt x="2658567" y="1968500"/>
                </a:lnTo>
                <a:lnTo>
                  <a:pt x="2670403" y="1955800"/>
                </a:lnTo>
                <a:lnTo>
                  <a:pt x="2671254" y="1955800"/>
                </a:lnTo>
                <a:lnTo>
                  <a:pt x="2669730" y="1968500"/>
                </a:lnTo>
                <a:lnTo>
                  <a:pt x="2669870" y="1981200"/>
                </a:lnTo>
                <a:lnTo>
                  <a:pt x="2667863" y="1981200"/>
                </a:lnTo>
                <a:lnTo>
                  <a:pt x="2672791" y="1993900"/>
                </a:lnTo>
                <a:lnTo>
                  <a:pt x="2678760" y="1993900"/>
                </a:lnTo>
                <a:lnTo>
                  <a:pt x="2682024" y="2006587"/>
                </a:lnTo>
                <a:lnTo>
                  <a:pt x="2682024" y="1866900"/>
                </a:lnTo>
                <a:lnTo>
                  <a:pt x="2595118" y="1866900"/>
                </a:lnTo>
                <a:lnTo>
                  <a:pt x="2595118" y="2044700"/>
                </a:lnTo>
                <a:lnTo>
                  <a:pt x="2591739" y="2057400"/>
                </a:lnTo>
                <a:lnTo>
                  <a:pt x="2590889" y="2057400"/>
                </a:lnTo>
                <a:lnTo>
                  <a:pt x="2586659" y="2073300"/>
                </a:lnTo>
                <a:lnTo>
                  <a:pt x="2586659" y="2324100"/>
                </a:lnTo>
                <a:lnTo>
                  <a:pt x="2578201" y="2324100"/>
                </a:lnTo>
                <a:lnTo>
                  <a:pt x="2579890" y="2336800"/>
                </a:lnTo>
                <a:lnTo>
                  <a:pt x="2572283" y="2336800"/>
                </a:lnTo>
                <a:lnTo>
                  <a:pt x="2572283" y="2324100"/>
                </a:lnTo>
                <a:lnTo>
                  <a:pt x="2573972" y="2324100"/>
                </a:lnTo>
                <a:lnTo>
                  <a:pt x="2575661" y="2311400"/>
                </a:lnTo>
                <a:lnTo>
                  <a:pt x="2576512" y="2311400"/>
                </a:lnTo>
                <a:lnTo>
                  <a:pt x="2586659" y="2324100"/>
                </a:lnTo>
                <a:lnTo>
                  <a:pt x="2586659" y="2073300"/>
                </a:lnTo>
                <a:lnTo>
                  <a:pt x="2584132" y="2082800"/>
                </a:lnTo>
                <a:lnTo>
                  <a:pt x="2580741" y="2082800"/>
                </a:lnTo>
                <a:lnTo>
                  <a:pt x="2585516" y="2095500"/>
                </a:lnTo>
                <a:lnTo>
                  <a:pt x="2578951" y="2095500"/>
                </a:lnTo>
                <a:lnTo>
                  <a:pt x="2569680" y="2082800"/>
                </a:lnTo>
                <a:lnTo>
                  <a:pt x="2566365" y="2095500"/>
                </a:lnTo>
                <a:lnTo>
                  <a:pt x="2558186" y="2082800"/>
                </a:lnTo>
                <a:lnTo>
                  <a:pt x="2558834" y="2082800"/>
                </a:lnTo>
                <a:lnTo>
                  <a:pt x="2560015" y="2057400"/>
                </a:lnTo>
                <a:lnTo>
                  <a:pt x="2561209" y="2057400"/>
                </a:lnTo>
                <a:lnTo>
                  <a:pt x="2563825" y="2032000"/>
                </a:lnTo>
                <a:lnTo>
                  <a:pt x="2568054" y="2044700"/>
                </a:lnTo>
                <a:lnTo>
                  <a:pt x="2579903" y="2044700"/>
                </a:lnTo>
                <a:lnTo>
                  <a:pt x="2580741" y="2032000"/>
                </a:lnTo>
                <a:lnTo>
                  <a:pt x="2590050" y="2032000"/>
                </a:lnTo>
                <a:lnTo>
                  <a:pt x="2592590" y="2044700"/>
                </a:lnTo>
                <a:lnTo>
                  <a:pt x="2595118" y="2044700"/>
                </a:lnTo>
                <a:lnTo>
                  <a:pt x="2595118" y="1866900"/>
                </a:lnTo>
                <a:lnTo>
                  <a:pt x="2557907" y="1866900"/>
                </a:lnTo>
                <a:lnTo>
                  <a:pt x="2557907" y="2032000"/>
                </a:lnTo>
                <a:lnTo>
                  <a:pt x="2557907" y="2044700"/>
                </a:lnTo>
                <a:lnTo>
                  <a:pt x="2557056" y="2044700"/>
                </a:lnTo>
                <a:lnTo>
                  <a:pt x="2557056" y="2032000"/>
                </a:lnTo>
                <a:lnTo>
                  <a:pt x="2557907" y="2032000"/>
                </a:lnTo>
                <a:lnTo>
                  <a:pt x="2557907" y="1866900"/>
                </a:lnTo>
                <a:lnTo>
                  <a:pt x="2556218" y="1866900"/>
                </a:lnTo>
                <a:lnTo>
                  <a:pt x="2556218" y="2032000"/>
                </a:lnTo>
                <a:lnTo>
                  <a:pt x="2553627" y="2032000"/>
                </a:lnTo>
                <a:lnTo>
                  <a:pt x="2553627" y="2082800"/>
                </a:lnTo>
                <a:lnTo>
                  <a:pt x="2549868" y="2095500"/>
                </a:lnTo>
                <a:lnTo>
                  <a:pt x="2546743" y="2108200"/>
                </a:lnTo>
                <a:lnTo>
                  <a:pt x="2542679" y="2120900"/>
                </a:lnTo>
                <a:lnTo>
                  <a:pt x="2539301" y="2108200"/>
                </a:lnTo>
                <a:lnTo>
                  <a:pt x="2525039" y="2108200"/>
                </a:lnTo>
                <a:lnTo>
                  <a:pt x="2521534" y="2099818"/>
                </a:lnTo>
                <a:lnTo>
                  <a:pt x="2521534" y="2133600"/>
                </a:lnTo>
                <a:lnTo>
                  <a:pt x="2509685" y="2133600"/>
                </a:lnTo>
                <a:lnTo>
                  <a:pt x="2509685" y="2171700"/>
                </a:lnTo>
                <a:lnTo>
                  <a:pt x="2506307" y="2184400"/>
                </a:lnTo>
                <a:lnTo>
                  <a:pt x="2504617" y="2171700"/>
                </a:lnTo>
                <a:lnTo>
                  <a:pt x="2503767" y="2171700"/>
                </a:lnTo>
                <a:lnTo>
                  <a:pt x="2502928" y="2159000"/>
                </a:lnTo>
                <a:lnTo>
                  <a:pt x="2503767" y="2159000"/>
                </a:lnTo>
                <a:lnTo>
                  <a:pt x="2503767" y="2171700"/>
                </a:lnTo>
                <a:lnTo>
                  <a:pt x="2504617" y="2159000"/>
                </a:lnTo>
                <a:lnTo>
                  <a:pt x="2506307" y="2159000"/>
                </a:lnTo>
                <a:lnTo>
                  <a:pt x="2507996" y="2171700"/>
                </a:lnTo>
                <a:lnTo>
                  <a:pt x="2509685" y="2171700"/>
                </a:lnTo>
                <a:lnTo>
                  <a:pt x="2509685" y="2133600"/>
                </a:lnTo>
                <a:lnTo>
                  <a:pt x="2500388" y="2133600"/>
                </a:lnTo>
                <a:lnTo>
                  <a:pt x="2501150" y="2120900"/>
                </a:lnTo>
                <a:lnTo>
                  <a:pt x="2518994" y="2120900"/>
                </a:lnTo>
                <a:lnTo>
                  <a:pt x="2521534" y="2133600"/>
                </a:lnTo>
                <a:lnTo>
                  <a:pt x="2521534" y="2099818"/>
                </a:lnTo>
                <a:lnTo>
                  <a:pt x="2519730" y="2095500"/>
                </a:lnTo>
                <a:lnTo>
                  <a:pt x="2524912" y="2095500"/>
                </a:lnTo>
                <a:lnTo>
                  <a:pt x="2540139" y="2108200"/>
                </a:lnTo>
                <a:lnTo>
                  <a:pt x="2541193" y="2108200"/>
                </a:lnTo>
                <a:lnTo>
                  <a:pt x="2535910" y="2095500"/>
                </a:lnTo>
                <a:lnTo>
                  <a:pt x="2532532" y="2082800"/>
                </a:lnTo>
                <a:lnTo>
                  <a:pt x="2544368" y="2082800"/>
                </a:lnTo>
                <a:lnTo>
                  <a:pt x="2539301" y="2095500"/>
                </a:lnTo>
                <a:lnTo>
                  <a:pt x="2549652" y="2095500"/>
                </a:lnTo>
                <a:lnTo>
                  <a:pt x="2547124" y="2082800"/>
                </a:lnTo>
                <a:lnTo>
                  <a:pt x="2553627" y="2082800"/>
                </a:lnTo>
                <a:lnTo>
                  <a:pt x="2553627" y="2032000"/>
                </a:lnTo>
                <a:lnTo>
                  <a:pt x="2552827" y="2032000"/>
                </a:lnTo>
                <a:lnTo>
                  <a:pt x="2552890" y="2031022"/>
                </a:lnTo>
                <a:lnTo>
                  <a:pt x="2553678" y="2019300"/>
                </a:lnTo>
                <a:lnTo>
                  <a:pt x="2556218" y="2032000"/>
                </a:lnTo>
                <a:lnTo>
                  <a:pt x="2556218" y="1866900"/>
                </a:lnTo>
                <a:lnTo>
                  <a:pt x="2491079" y="1866900"/>
                </a:lnTo>
                <a:lnTo>
                  <a:pt x="2491079" y="2159000"/>
                </a:lnTo>
                <a:lnTo>
                  <a:pt x="2480932" y="2159000"/>
                </a:lnTo>
                <a:lnTo>
                  <a:pt x="2480932" y="2184400"/>
                </a:lnTo>
                <a:lnTo>
                  <a:pt x="2472474" y="2184400"/>
                </a:lnTo>
                <a:lnTo>
                  <a:pt x="2473312" y="2171700"/>
                </a:lnTo>
                <a:lnTo>
                  <a:pt x="2478392" y="2171700"/>
                </a:lnTo>
                <a:lnTo>
                  <a:pt x="2480932" y="2184400"/>
                </a:lnTo>
                <a:lnTo>
                  <a:pt x="2480932" y="2159000"/>
                </a:lnTo>
                <a:lnTo>
                  <a:pt x="2476703" y="2159000"/>
                </a:lnTo>
                <a:lnTo>
                  <a:pt x="2476398" y="2146846"/>
                </a:lnTo>
                <a:lnTo>
                  <a:pt x="2476360" y="2146300"/>
                </a:lnTo>
                <a:lnTo>
                  <a:pt x="2470785" y="2146300"/>
                </a:lnTo>
                <a:lnTo>
                  <a:pt x="2470810" y="2146846"/>
                </a:lnTo>
                <a:lnTo>
                  <a:pt x="2471623" y="2159000"/>
                </a:lnTo>
                <a:lnTo>
                  <a:pt x="2466556" y="2159000"/>
                </a:lnTo>
                <a:lnTo>
                  <a:pt x="2466556" y="2197100"/>
                </a:lnTo>
                <a:lnTo>
                  <a:pt x="2462326" y="2197100"/>
                </a:lnTo>
                <a:lnTo>
                  <a:pt x="2460625" y="2184400"/>
                </a:lnTo>
                <a:lnTo>
                  <a:pt x="2464854" y="2184400"/>
                </a:lnTo>
                <a:lnTo>
                  <a:pt x="2466556" y="2197100"/>
                </a:lnTo>
                <a:lnTo>
                  <a:pt x="2466556" y="2159000"/>
                </a:lnTo>
                <a:lnTo>
                  <a:pt x="2464854" y="2159000"/>
                </a:lnTo>
                <a:lnTo>
                  <a:pt x="2459786" y="2146300"/>
                </a:lnTo>
                <a:lnTo>
                  <a:pt x="2455557" y="2146300"/>
                </a:lnTo>
                <a:lnTo>
                  <a:pt x="2456002" y="2133600"/>
                </a:lnTo>
                <a:lnTo>
                  <a:pt x="2463165" y="2133600"/>
                </a:lnTo>
                <a:lnTo>
                  <a:pt x="2465654" y="2146300"/>
                </a:lnTo>
                <a:lnTo>
                  <a:pt x="2464016" y="2133600"/>
                </a:lnTo>
                <a:lnTo>
                  <a:pt x="2476360" y="2146300"/>
                </a:lnTo>
                <a:lnTo>
                  <a:pt x="2475433" y="2133600"/>
                </a:lnTo>
                <a:lnTo>
                  <a:pt x="2485059" y="2133600"/>
                </a:lnTo>
                <a:lnTo>
                  <a:pt x="2485301" y="2146300"/>
                </a:lnTo>
                <a:lnTo>
                  <a:pt x="2480932" y="2146300"/>
                </a:lnTo>
                <a:lnTo>
                  <a:pt x="2491079" y="2159000"/>
                </a:lnTo>
                <a:lnTo>
                  <a:pt x="2491079" y="1866900"/>
                </a:lnTo>
                <a:lnTo>
                  <a:pt x="2361133" y="1866900"/>
                </a:lnTo>
                <a:lnTo>
                  <a:pt x="2361133" y="2120900"/>
                </a:lnTo>
                <a:lnTo>
                  <a:pt x="2357920" y="2133600"/>
                </a:lnTo>
                <a:lnTo>
                  <a:pt x="2350668" y="2120900"/>
                </a:lnTo>
                <a:lnTo>
                  <a:pt x="2361133" y="2120900"/>
                </a:lnTo>
                <a:lnTo>
                  <a:pt x="2361133" y="1866900"/>
                </a:lnTo>
                <a:lnTo>
                  <a:pt x="2347277" y="1866900"/>
                </a:lnTo>
                <a:lnTo>
                  <a:pt x="2347277" y="1905000"/>
                </a:lnTo>
                <a:lnTo>
                  <a:pt x="2343162" y="1905000"/>
                </a:lnTo>
                <a:lnTo>
                  <a:pt x="2342400" y="1917700"/>
                </a:lnTo>
                <a:lnTo>
                  <a:pt x="2344750" y="1917700"/>
                </a:lnTo>
                <a:lnTo>
                  <a:pt x="2332812" y="1930400"/>
                </a:lnTo>
                <a:lnTo>
                  <a:pt x="2322855" y="1917700"/>
                </a:lnTo>
                <a:lnTo>
                  <a:pt x="2315603" y="1905000"/>
                </a:lnTo>
                <a:lnTo>
                  <a:pt x="2311755" y="1905000"/>
                </a:lnTo>
                <a:lnTo>
                  <a:pt x="2320404" y="1892300"/>
                </a:lnTo>
                <a:lnTo>
                  <a:pt x="2339594" y="1892300"/>
                </a:lnTo>
                <a:lnTo>
                  <a:pt x="2347277" y="1905000"/>
                </a:lnTo>
                <a:lnTo>
                  <a:pt x="2347277" y="1866900"/>
                </a:lnTo>
                <a:lnTo>
                  <a:pt x="2287232" y="1866900"/>
                </a:lnTo>
                <a:lnTo>
                  <a:pt x="2287232" y="2463800"/>
                </a:lnTo>
                <a:lnTo>
                  <a:pt x="2285530" y="2476500"/>
                </a:lnTo>
                <a:lnTo>
                  <a:pt x="2285530" y="2489200"/>
                </a:lnTo>
                <a:lnTo>
                  <a:pt x="2275167" y="2489200"/>
                </a:lnTo>
                <a:lnTo>
                  <a:pt x="2274112" y="2476500"/>
                </a:lnTo>
                <a:lnTo>
                  <a:pt x="2276233" y="2463800"/>
                </a:lnTo>
                <a:lnTo>
                  <a:pt x="2287232" y="2463800"/>
                </a:lnTo>
                <a:lnTo>
                  <a:pt x="2287232" y="1866900"/>
                </a:lnTo>
                <a:lnTo>
                  <a:pt x="2249792" y="1866900"/>
                </a:lnTo>
                <a:lnTo>
                  <a:pt x="2249792" y="2413000"/>
                </a:lnTo>
                <a:lnTo>
                  <a:pt x="2236470" y="2413000"/>
                </a:lnTo>
                <a:lnTo>
                  <a:pt x="2241550" y="2400300"/>
                </a:lnTo>
                <a:lnTo>
                  <a:pt x="2247735" y="2400300"/>
                </a:lnTo>
                <a:lnTo>
                  <a:pt x="2249792" y="2413000"/>
                </a:lnTo>
                <a:lnTo>
                  <a:pt x="2249792" y="1866900"/>
                </a:lnTo>
                <a:lnTo>
                  <a:pt x="2153577" y="1866900"/>
                </a:lnTo>
                <a:lnTo>
                  <a:pt x="2153577" y="2032000"/>
                </a:lnTo>
                <a:lnTo>
                  <a:pt x="2152739" y="2044700"/>
                </a:lnTo>
                <a:lnTo>
                  <a:pt x="2152739" y="2032000"/>
                </a:lnTo>
                <a:lnTo>
                  <a:pt x="2153577" y="2032000"/>
                </a:lnTo>
                <a:lnTo>
                  <a:pt x="2153577" y="1866900"/>
                </a:lnTo>
                <a:lnTo>
                  <a:pt x="2151888" y="1866900"/>
                </a:lnTo>
                <a:lnTo>
                  <a:pt x="2151888" y="2044700"/>
                </a:lnTo>
                <a:lnTo>
                  <a:pt x="2151888" y="2057400"/>
                </a:lnTo>
                <a:lnTo>
                  <a:pt x="2151037" y="2057400"/>
                </a:lnTo>
                <a:lnTo>
                  <a:pt x="2142553" y="2070100"/>
                </a:lnTo>
                <a:lnTo>
                  <a:pt x="2132647" y="2082800"/>
                </a:lnTo>
                <a:lnTo>
                  <a:pt x="2101138" y="2082800"/>
                </a:lnTo>
                <a:lnTo>
                  <a:pt x="2107908" y="2070100"/>
                </a:lnTo>
                <a:lnTo>
                  <a:pt x="2116366" y="2070100"/>
                </a:lnTo>
                <a:lnTo>
                  <a:pt x="2116975" y="2057400"/>
                </a:lnTo>
                <a:lnTo>
                  <a:pt x="2122665" y="2057400"/>
                </a:lnTo>
                <a:lnTo>
                  <a:pt x="2125662" y="2044700"/>
                </a:lnTo>
                <a:lnTo>
                  <a:pt x="2130742" y="2044700"/>
                </a:lnTo>
                <a:lnTo>
                  <a:pt x="2133282" y="2057400"/>
                </a:lnTo>
                <a:lnTo>
                  <a:pt x="2150199" y="2057400"/>
                </a:lnTo>
                <a:lnTo>
                  <a:pt x="2151037" y="2044700"/>
                </a:lnTo>
                <a:lnTo>
                  <a:pt x="2151888" y="2044700"/>
                </a:lnTo>
                <a:lnTo>
                  <a:pt x="2151888" y="1866900"/>
                </a:lnTo>
                <a:lnTo>
                  <a:pt x="2092680" y="1866900"/>
                </a:lnTo>
                <a:lnTo>
                  <a:pt x="2092680" y="2362200"/>
                </a:lnTo>
                <a:lnTo>
                  <a:pt x="2080831" y="2362200"/>
                </a:lnTo>
                <a:lnTo>
                  <a:pt x="2081682" y="2349500"/>
                </a:lnTo>
                <a:lnTo>
                  <a:pt x="2088451" y="2349500"/>
                </a:lnTo>
                <a:lnTo>
                  <a:pt x="2092680" y="2362200"/>
                </a:lnTo>
                <a:lnTo>
                  <a:pt x="2092680" y="1866900"/>
                </a:lnTo>
                <a:lnTo>
                  <a:pt x="2080196" y="1866900"/>
                </a:lnTo>
                <a:lnTo>
                  <a:pt x="2080196" y="2362200"/>
                </a:lnTo>
                <a:lnTo>
                  <a:pt x="2076742" y="2374900"/>
                </a:lnTo>
                <a:lnTo>
                  <a:pt x="2071535" y="2374900"/>
                </a:lnTo>
                <a:lnTo>
                  <a:pt x="2068144" y="2362200"/>
                </a:lnTo>
                <a:lnTo>
                  <a:pt x="2080196" y="2362200"/>
                </a:lnTo>
                <a:lnTo>
                  <a:pt x="2080196" y="1866900"/>
                </a:lnTo>
                <a:lnTo>
                  <a:pt x="1706956" y="1866900"/>
                </a:lnTo>
                <a:lnTo>
                  <a:pt x="1701038" y="1866900"/>
                </a:lnTo>
                <a:lnTo>
                  <a:pt x="1716760" y="1879600"/>
                </a:lnTo>
                <a:lnTo>
                  <a:pt x="1744103" y="1879600"/>
                </a:lnTo>
                <a:lnTo>
                  <a:pt x="1748409" y="1905000"/>
                </a:lnTo>
                <a:lnTo>
                  <a:pt x="1769554" y="1905000"/>
                </a:lnTo>
                <a:lnTo>
                  <a:pt x="1775345" y="1917700"/>
                </a:lnTo>
                <a:lnTo>
                  <a:pt x="1782241" y="1917700"/>
                </a:lnTo>
                <a:lnTo>
                  <a:pt x="1789772" y="1930400"/>
                </a:lnTo>
                <a:lnTo>
                  <a:pt x="1804047" y="1930400"/>
                </a:lnTo>
                <a:lnTo>
                  <a:pt x="1809445" y="1942922"/>
                </a:lnTo>
                <a:lnTo>
                  <a:pt x="1813407" y="1955800"/>
                </a:lnTo>
                <a:lnTo>
                  <a:pt x="1815236" y="1968500"/>
                </a:lnTo>
                <a:lnTo>
                  <a:pt x="1823694" y="1955800"/>
                </a:lnTo>
                <a:lnTo>
                  <a:pt x="1827072" y="1955800"/>
                </a:lnTo>
                <a:lnTo>
                  <a:pt x="1831301" y="1968500"/>
                </a:lnTo>
                <a:lnTo>
                  <a:pt x="1843671" y="1968500"/>
                </a:lnTo>
                <a:lnTo>
                  <a:pt x="1849907" y="1955800"/>
                </a:lnTo>
                <a:lnTo>
                  <a:pt x="1851609" y="1981200"/>
                </a:lnTo>
                <a:lnTo>
                  <a:pt x="1850758" y="1981200"/>
                </a:lnTo>
                <a:lnTo>
                  <a:pt x="1850758" y="1993900"/>
                </a:lnTo>
                <a:lnTo>
                  <a:pt x="1852447" y="1993900"/>
                </a:lnTo>
                <a:lnTo>
                  <a:pt x="1859203" y="2006587"/>
                </a:lnTo>
                <a:lnTo>
                  <a:pt x="1870646" y="2006587"/>
                </a:lnTo>
                <a:lnTo>
                  <a:pt x="1878012" y="1993900"/>
                </a:lnTo>
                <a:lnTo>
                  <a:pt x="1884591" y="1993900"/>
                </a:lnTo>
                <a:lnTo>
                  <a:pt x="1876996" y="2006587"/>
                </a:lnTo>
                <a:lnTo>
                  <a:pt x="1893900" y="2006587"/>
                </a:lnTo>
                <a:lnTo>
                  <a:pt x="1888820" y="2019300"/>
                </a:lnTo>
                <a:lnTo>
                  <a:pt x="1894738" y="2019300"/>
                </a:lnTo>
                <a:lnTo>
                  <a:pt x="1894738" y="2006587"/>
                </a:lnTo>
                <a:lnTo>
                  <a:pt x="1904987" y="2006587"/>
                </a:lnTo>
                <a:lnTo>
                  <a:pt x="1910181" y="2019300"/>
                </a:lnTo>
                <a:lnTo>
                  <a:pt x="1912505" y="2032000"/>
                </a:lnTo>
                <a:lnTo>
                  <a:pt x="1936267" y="2032000"/>
                </a:lnTo>
                <a:lnTo>
                  <a:pt x="1935340" y="2044700"/>
                </a:lnTo>
                <a:lnTo>
                  <a:pt x="1935048" y="2057400"/>
                </a:lnTo>
                <a:lnTo>
                  <a:pt x="1941271" y="2044700"/>
                </a:lnTo>
                <a:lnTo>
                  <a:pt x="1945500" y="2032000"/>
                </a:lnTo>
                <a:lnTo>
                  <a:pt x="1947189" y="2032000"/>
                </a:lnTo>
                <a:lnTo>
                  <a:pt x="1950935" y="2044700"/>
                </a:lnTo>
                <a:lnTo>
                  <a:pt x="1957552" y="2044700"/>
                </a:lnTo>
                <a:lnTo>
                  <a:pt x="1965744" y="2057400"/>
                </a:lnTo>
                <a:lnTo>
                  <a:pt x="1983765" y="2057400"/>
                </a:lnTo>
                <a:lnTo>
                  <a:pt x="1991537" y="2070100"/>
                </a:lnTo>
                <a:lnTo>
                  <a:pt x="2031771" y="2070100"/>
                </a:lnTo>
                <a:lnTo>
                  <a:pt x="2028609" y="2057400"/>
                </a:lnTo>
                <a:lnTo>
                  <a:pt x="2031174" y="2044700"/>
                </a:lnTo>
                <a:lnTo>
                  <a:pt x="2035162" y="2044700"/>
                </a:lnTo>
                <a:lnTo>
                  <a:pt x="2035162" y="2057400"/>
                </a:lnTo>
                <a:lnTo>
                  <a:pt x="2035683" y="2057400"/>
                </a:lnTo>
                <a:lnTo>
                  <a:pt x="2035606" y="2044700"/>
                </a:lnTo>
                <a:lnTo>
                  <a:pt x="2039391" y="2032000"/>
                </a:lnTo>
                <a:lnTo>
                  <a:pt x="2043036" y="2044700"/>
                </a:lnTo>
                <a:lnTo>
                  <a:pt x="2043188" y="2057400"/>
                </a:lnTo>
                <a:lnTo>
                  <a:pt x="2046998" y="2057400"/>
                </a:lnTo>
                <a:lnTo>
                  <a:pt x="2044458" y="2070100"/>
                </a:lnTo>
                <a:lnTo>
                  <a:pt x="2043722" y="2082800"/>
                </a:lnTo>
                <a:lnTo>
                  <a:pt x="2046147" y="2070100"/>
                </a:lnTo>
                <a:lnTo>
                  <a:pt x="2058847" y="2082800"/>
                </a:lnTo>
                <a:lnTo>
                  <a:pt x="2057996" y="2082800"/>
                </a:lnTo>
                <a:lnTo>
                  <a:pt x="2054631" y="2095500"/>
                </a:lnTo>
                <a:lnTo>
                  <a:pt x="2057044" y="2108200"/>
                </a:lnTo>
                <a:lnTo>
                  <a:pt x="2057400" y="2120900"/>
                </a:lnTo>
                <a:lnTo>
                  <a:pt x="2047849" y="2120900"/>
                </a:lnTo>
                <a:lnTo>
                  <a:pt x="2045309" y="2095500"/>
                </a:lnTo>
                <a:lnTo>
                  <a:pt x="2041918" y="2108200"/>
                </a:lnTo>
                <a:lnTo>
                  <a:pt x="2030933" y="2108200"/>
                </a:lnTo>
                <a:lnTo>
                  <a:pt x="2025853" y="2120900"/>
                </a:lnTo>
                <a:lnTo>
                  <a:pt x="2004326" y="2120900"/>
                </a:lnTo>
                <a:lnTo>
                  <a:pt x="1995716" y="2133600"/>
                </a:lnTo>
                <a:lnTo>
                  <a:pt x="1981873" y="2133600"/>
                </a:lnTo>
                <a:lnTo>
                  <a:pt x="1975904" y="2120900"/>
                </a:lnTo>
                <a:lnTo>
                  <a:pt x="1970341" y="2120900"/>
                </a:lnTo>
                <a:lnTo>
                  <a:pt x="1970024" y="2121966"/>
                </a:lnTo>
                <a:lnTo>
                  <a:pt x="1970024" y="2374900"/>
                </a:lnTo>
                <a:lnTo>
                  <a:pt x="1968334" y="2374900"/>
                </a:lnTo>
                <a:lnTo>
                  <a:pt x="1966645" y="2362200"/>
                </a:lnTo>
                <a:lnTo>
                  <a:pt x="1970024" y="2374900"/>
                </a:lnTo>
                <a:lnTo>
                  <a:pt x="1970024" y="2121966"/>
                </a:lnTo>
                <a:lnTo>
                  <a:pt x="1966518" y="2133600"/>
                </a:lnTo>
                <a:lnTo>
                  <a:pt x="1914194" y="2133600"/>
                </a:lnTo>
                <a:lnTo>
                  <a:pt x="1911654" y="2146300"/>
                </a:lnTo>
                <a:lnTo>
                  <a:pt x="1901507" y="2133600"/>
                </a:lnTo>
                <a:lnTo>
                  <a:pt x="1898967" y="2133600"/>
                </a:lnTo>
                <a:lnTo>
                  <a:pt x="1897278" y="2159000"/>
                </a:lnTo>
                <a:lnTo>
                  <a:pt x="1897697" y="2146300"/>
                </a:lnTo>
                <a:lnTo>
                  <a:pt x="1898129" y="2133600"/>
                </a:lnTo>
                <a:lnTo>
                  <a:pt x="1889671" y="2133600"/>
                </a:lnTo>
                <a:lnTo>
                  <a:pt x="1887982" y="2133600"/>
                </a:lnTo>
                <a:lnTo>
                  <a:pt x="1882051" y="2146300"/>
                </a:lnTo>
                <a:lnTo>
                  <a:pt x="1883752" y="2133600"/>
                </a:lnTo>
                <a:lnTo>
                  <a:pt x="1877822" y="2133600"/>
                </a:lnTo>
                <a:lnTo>
                  <a:pt x="1877822" y="2578100"/>
                </a:lnTo>
                <a:lnTo>
                  <a:pt x="1876983" y="2590762"/>
                </a:lnTo>
                <a:lnTo>
                  <a:pt x="1876132" y="2590762"/>
                </a:lnTo>
                <a:lnTo>
                  <a:pt x="1876145" y="2590558"/>
                </a:lnTo>
                <a:lnTo>
                  <a:pt x="1876983" y="2578100"/>
                </a:lnTo>
                <a:lnTo>
                  <a:pt x="1877822" y="2578100"/>
                </a:lnTo>
                <a:lnTo>
                  <a:pt x="1877822" y="2133600"/>
                </a:lnTo>
                <a:lnTo>
                  <a:pt x="1868055" y="2133600"/>
                </a:lnTo>
                <a:lnTo>
                  <a:pt x="1871903" y="2120900"/>
                </a:lnTo>
                <a:lnTo>
                  <a:pt x="1854771" y="2120900"/>
                </a:lnTo>
                <a:lnTo>
                  <a:pt x="1838921" y="2108200"/>
                </a:lnTo>
                <a:lnTo>
                  <a:pt x="1834438" y="2108200"/>
                </a:lnTo>
                <a:lnTo>
                  <a:pt x="1843989" y="2095500"/>
                </a:lnTo>
                <a:lnTo>
                  <a:pt x="1821027" y="2095500"/>
                </a:lnTo>
                <a:lnTo>
                  <a:pt x="1827809" y="2108200"/>
                </a:lnTo>
                <a:lnTo>
                  <a:pt x="1811007" y="2108200"/>
                </a:lnTo>
                <a:lnTo>
                  <a:pt x="1821027" y="2095500"/>
                </a:lnTo>
                <a:lnTo>
                  <a:pt x="1799158" y="2095500"/>
                </a:lnTo>
                <a:lnTo>
                  <a:pt x="1794929" y="2082800"/>
                </a:lnTo>
                <a:lnTo>
                  <a:pt x="1808467" y="2082800"/>
                </a:lnTo>
                <a:lnTo>
                  <a:pt x="1788160" y="2057400"/>
                </a:lnTo>
                <a:lnTo>
                  <a:pt x="1767014" y="2057400"/>
                </a:lnTo>
                <a:lnTo>
                  <a:pt x="1768703" y="2044700"/>
                </a:lnTo>
                <a:lnTo>
                  <a:pt x="1759381" y="2057400"/>
                </a:lnTo>
                <a:lnTo>
                  <a:pt x="1739074" y="2057400"/>
                </a:lnTo>
                <a:lnTo>
                  <a:pt x="1740585" y="2044700"/>
                </a:lnTo>
                <a:lnTo>
                  <a:pt x="1743671" y="2032000"/>
                </a:lnTo>
                <a:lnTo>
                  <a:pt x="1756867" y="2032000"/>
                </a:lnTo>
                <a:lnTo>
                  <a:pt x="1756778" y="2031860"/>
                </a:lnTo>
                <a:lnTo>
                  <a:pt x="1748866" y="2019300"/>
                </a:lnTo>
                <a:lnTo>
                  <a:pt x="1742376" y="2032000"/>
                </a:lnTo>
                <a:lnTo>
                  <a:pt x="1737004" y="2032000"/>
                </a:lnTo>
                <a:lnTo>
                  <a:pt x="1736953" y="2031860"/>
                </a:lnTo>
                <a:lnTo>
                  <a:pt x="1732330" y="2019300"/>
                </a:lnTo>
                <a:lnTo>
                  <a:pt x="1723491" y="2019300"/>
                </a:lnTo>
                <a:lnTo>
                  <a:pt x="1720494" y="2006587"/>
                </a:lnTo>
                <a:lnTo>
                  <a:pt x="1705254" y="2006587"/>
                </a:lnTo>
                <a:lnTo>
                  <a:pt x="1696808" y="1993900"/>
                </a:lnTo>
                <a:lnTo>
                  <a:pt x="1689201" y="1993900"/>
                </a:lnTo>
                <a:lnTo>
                  <a:pt x="1689201" y="1981200"/>
                </a:lnTo>
                <a:lnTo>
                  <a:pt x="1701253" y="1981200"/>
                </a:lnTo>
                <a:lnTo>
                  <a:pt x="1702282" y="1968500"/>
                </a:lnTo>
                <a:lnTo>
                  <a:pt x="1709496" y="1955800"/>
                </a:lnTo>
                <a:lnTo>
                  <a:pt x="1699348" y="1955800"/>
                </a:lnTo>
                <a:lnTo>
                  <a:pt x="1692579" y="1968500"/>
                </a:lnTo>
                <a:lnTo>
                  <a:pt x="1687664" y="1955800"/>
                </a:lnTo>
                <a:lnTo>
                  <a:pt x="1684972" y="1955800"/>
                </a:lnTo>
                <a:lnTo>
                  <a:pt x="1673961" y="1943112"/>
                </a:lnTo>
                <a:lnTo>
                  <a:pt x="1671434" y="1955800"/>
                </a:lnTo>
                <a:lnTo>
                  <a:pt x="1649793" y="1955800"/>
                </a:lnTo>
                <a:lnTo>
                  <a:pt x="1653730" y="1942922"/>
                </a:lnTo>
                <a:lnTo>
                  <a:pt x="1638465" y="1942922"/>
                </a:lnTo>
                <a:lnTo>
                  <a:pt x="1640141" y="1930400"/>
                </a:lnTo>
                <a:lnTo>
                  <a:pt x="1659407" y="1930400"/>
                </a:lnTo>
                <a:lnTo>
                  <a:pt x="1663827" y="1917700"/>
                </a:lnTo>
                <a:lnTo>
                  <a:pt x="1648802" y="1917700"/>
                </a:lnTo>
                <a:lnTo>
                  <a:pt x="1642884" y="1905000"/>
                </a:lnTo>
                <a:lnTo>
                  <a:pt x="1646897" y="1905000"/>
                </a:lnTo>
                <a:lnTo>
                  <a:pt x="1642579" y="1892300"/>
                </a:lnTo>
                <a:lnTo>
                  <a:pt x="1635798" y="1905000"/>
                </a:lnTo>
                <a:lnTo>
                  <a:pt x="1630133" y="1905000"/>
                </a:lnTo>
                <a:lnTo>
                  <a:pt x="1629143" y="1892300"/>
                </a:lnTo>
                <a:lnTo>
                  <a:pt x="1635061" y="1892300"/>
                </a:lnTo>
                <a:lnTo>
                  <a:pt x="1631696" y="1879600"/>
                </a:lnTo>
                <a:lnTo>
                  <a:pt x="1619237" y="1879600"/>
                </a:lnTo>
                <a:lnTo>
                  <a:pt x="1617294" y="1866900"/>
                </a:lnTo>
                <a:lnTo>
                  <a:pt x="1626095" y="1854200"/>
                </a:lnTo>
                <a:lnTo>
                  <a:pt x="1623720" y="1854200"/>
                </a:lnTo>
                <a:lnTo>
                  <a:pt x="1617230" y="1841500"/>
                </a:lnTo>
                <a:lnTo>
                  <a:pt x="1611337" y="1828800"/>
                </a:lnTo>
                <a:lnTo>
                  <a:pt x="1589671" y="1828800"/>
                </a:lnTo>
                <a:lnTo>
                  <a:pt x="1592135" y="1816100"/>
                </a:lnTo>
                <a:lnTo>
                  <a:pt x="1596809" y="1803400"/>
                </a:lnTo>
                <a:lnTo>
                  <a:pt x="1605457" y="1803400"/>
                </a:lnTo>
                <a:lnTo>
                  <a:pt x="1602854" y="1790700"/>
                </a:lnTo>
                <a:lnTo>
                  <a:pt x="1596047" y="1790700"/>
                </a:lnTo>
                <a:lnTo>
                  <a:pt x="1586547" y="1778000"/>
                </a:lnTo>
                <a:lnTo>
                  <a:pt x="1575854" y="1778000"/>
                </a:lnTo>
                <a:lnTo>
                  <a:pt x="1583461" y="1765300"/>
                </a:lnTo>
                <a:lnTo>
                  <a:pt x="1584858" y="1765300"/>
                </a:lnTo>
                <a:lnTo>
                  <a:pt x="1583880" y="1752549"/>
                </a:lnTo>
                <a:lnTo>
                  <a:pt x="1582267" y="1752549"/>
                </a:lnTo>
                <a:lnTo>
                  <a:pt x="1582204" y="1750783"/>
                </a:lnTo>
                <a:lnTo>
                  <a:pt x="1582089" y="1747837"/>
                </a:lnTo>
                <a:lnTo>
                  <a:pt x="1581772" y="1739900"/>
                </a:lnTo>
                <a:lnTo>
                  <a:pt x="1574165" y="1739900"/>
                </a:lnTo>
                <a:lnTo>
                  <a:pt x="1564055" y="1752549"/>
                </a:lnTo>
                <a:lnTo>
                  <a:pt x="1571828" y="1727200"/>
                </a:lnTo>
                <a:lnTo>
                  <a:pt x="1572679" y="1727200"/>
                </a:lnTo>
                <a:lnTo>
                  <a:pt x="1568767" y="1714500"/>
                </a:lnTo>
                <a:lnTo>
                  <a:pt x="1562315" y="1714500"/>
                </a:lnTo>
                <a:lnTo>
                  <a:pt x="1555572" y="1701800"/>
                </a:lnTo>
                <a:lnTo>
                  <a:pt x="1552168" y="1701800"/>
                </a:lnTo>
                <a:lnTo>
                  <a:pt x="1552168" y="2311400"/>
                </a:lnTo>
                <a:lnTo>
                  <a:pt x="1552168" y="2324100"/>
                </a:lnTo>
                <a:lnTo>
                  <a:pt x="1542288" y="2324100"/>
                </a:lnTo>
                <a:lnTo>
                  <a:pt x="1536941" y="2311400"/>
                </a:lnTo>
                <a:lnTo>
                  <a:pt x="1552168" y="2311400"/>
                </a:lnTo>
                <a:lnTo>
                  <a:pt x="1552168" y="1701800"/>
                </a:lnTo>
                <a:lnTo>
                  <a:pt x="1550898" y="1701800"/>
                </a:lnTo>
                <a:lnTo>
                  <a:pt x="1550657" y="1689100"/>
                </a:lnTo>
                <a:lnTo>
                  <a:pt x="1557235" y="1676400"/>
                </a:lnTo>
                <a:lnTo>
                  <a:pt x="1547088" y="1676400"/>
                </a:lnTo>
                <a:lnTo>
                  <a:pt x="1547088" y="1701800"/>
                </a:lnTo>
                <a:lnTo>
                  <a:pt x="1543710" y="1714500"/>
                </a:lnTo>
                <a:lnTo>
                  <a:pt x="1533563" y="1714500"/>
                </a:lnTo>
                <a:lnTo>
                  <a:pt x="1532712" y="1701800"/>
                </a:lnTo>
                <a:lnTo>
                  <a:pt x="1547088" y="1701800"/>
                </a:lnTo>
                <a:lnTo>
                  <a:pt x="1547088" y="1676400"/>
                </a:lnTo>
                <a:lnTo>
                  <a:pt x="1538528" y="1676400"/>
                </a:lnTo>
                <a:lnTo>
                  <a:pt x="1544612" y="1663687"/>
                </a:lnTo>
                <a:lnTo>
                  <a:pt x="1537804" y="1663687"/>
                </a:lnTo>
                <a:lnTo>
                  <a:pt x="1542211" y="1651000"/>
                </a:lnTo>
                <a:lnTo>
                  <a:pt x="1553121" y="1651000"/>
                </a:lnTo>
                <a:lnTo>
                  <a:pt x="1560118" y="1663687"/>
                </a:lnTo>
                <a:lnTo>
                  <a:pt x="1569935" y="1663687"/>
                </a:lnTo>
                <a:lnTo>
                  <a:pt x="1569821" y="1665376"/>
                </a:lnTo>
                <a:lnTo>
                  <a:pt x="1569707" y="1667065"/>
                </a:lnTo>
                <a:lnTo>
                  <a:pt x="1569656" y="1667840"/>
                </a:lnTo>
                <a:lnTo>
                  <a:pt x="1569085" y="1676400"/>
                </a:lnTo>
                <a:lnTo>
                  <a:pt x="1580718" y="1651000"/>
                </a:lnTo>
                <a:lnTo>
                  <a:pt x="1595310" y="1651000"/>
                </a:lnTo>
                <a:lnTo>
                  <a:pt x="1599996" y="1651000"/>
                </a:lnTo>
                <a:lnTo>
                  <a:pt x="1596161" y="1663687"/>
                </a:lnTo>
                <a:lnTo>
                  <a:pt x="1596021" y="1661871"/>
                </a:lnTo>
                <a:lnTo>
                  <a:pt x="1595970" y="1661033"/>
                </a:lnTo>
                <a:lnTo>
                  <a:pt x="1595856" y="1659280"/>
                </a:lnTo>
                <a:lnTo>
                  <a:pt x="1595843" y="1659089"/>
                </a:lnTo>
                <a:lnTo>
                  <a:pt x="1595310" y="1651000"/>
                </a:lnTo>
                <a:lnTo>
                  <a:pt x="1590243" y="1663687"/>
                </a:lnTo>
                <a:lnTo>
                  <a:pt x="1593634" y="1663687"/>
                </a:lnTo>
                <a:lnTo>
                  <a:pt x="1586280" y="1676400"/>
                </a:lnTo>
                <a:lnTo>
                  <a:pt x="1584350" y="1669923"/>
                </a:lnTo>
                <a:lnTo>
                  <a:pt x="1584350" y="1676400"/>
                </a:lnTo>
                <a:lnTo>
                  <a:pt x="1579232" y="1689100"/>
                </a:lnTo>
                <a:lnTo>
                  <a:pt x="1579232" y="1676400"/>
                </a:lnTo>
                <a:lnTo>
                  <a:pt x="1584350" y="1676400"/>
                </a:lnTo>
                <a:lnTo>
                  <a:pt x="1584350" y="1669923"/>
                </a:lnTo>
                <a:lnTo>
                  <a:pt x="1582496" y="1663687"/>
                </a:lnTo>
                <a:lnTo>
                  <a:pt x="1579245" y="1663687"/>
                </a:lnTo>
                <a:lnTo>
                  <a:pt x="1573314" y="1676400"/>
                </a:lnTo>
                <a:lnTo>
                  <a:pt x="1572272" y="1676400"/>
                </a:lnTo>
                <a:lnTo>
                  <a:pt x="1569186" y="1689100"/>
                </a:lnTo>
                <a:lnTo>
                  <a:pt x="1568170" y="1676400"/>
                </a:lnTo>
                <a:lnTo>
                  <a:pt x="1560626" y="1676400"/>
                </a:lnTo>
                <a:lnTo>
                  <a:pt x="1558086" y="1689100"/>
                </a:lnTo>
                <a:lnTo>
                  <a:pt x="1553006" y="1689100"/>
                </a:lnTo>
                <a:lnTo>
                  <a:pt x="1557134" y="1701800"/>
                </a:lnTo>
                <a:lnTo>
                  <a:pt x="1569186" y="1701800"/>
                </a:lnTo>
                <a:lnTo>
                  <a:pt x="1573314" y="1714500"/>
                </a:lnTo>
                <a:lnTo>
                  <a:pt x="1579600" y="1714500"/>
                </a:lnTo>
                <a:lnTo>
                  <a:pt x="1584312" y="1701800"/>
                </a:lnTo>
                <a:lnTo>
                  <a:pt x="1602320" y="1701800"/>
                </a:lnTo>
                <a:lnTo>
                  <a:pt x="1594358" y="1727200"/>
                </a:lnTo>
                <a:lnTo>
                  <a:pt x="1605610" y="1727200"/>
                </a:lnTo>
                <a:lnTo>
                  <a:pt x="1595310" y="1739900"/>
                </a:lnTo>
                <a:lnTo>
                  <a:pt x="1623225" y="1739900"/>
                </a:lnTo>
                <a:lnTo>
                  <a:pt x="1622425" y="1727200"/>
                </a:lnTo>
                <a:lnTo>
                  <a:pt x="2259736" y="1727200"/>
                </a:lnTo>
                <a:lnTo>
                  <a:pt x="2261844" y="1701800"/>
                </a:lnTo>
                <a:lnTo>
                  <a:pt x="2288921" y="1701800"/>
                </a:lnTo>
                <a:lnTo>
                  <a:pt x="2284222" y="1727200"/>
                </a:lnTo>
                <a:lnTo>
                  <a:pt x="2285644" y="1727200"/>
                </a:lnTo>
                <a:lnTo>
                  <a:pt x="2291638" y="1752549"/>
                </a:lnTo>
                <a:lnTo>
                  <a:pt x="2288908" y="1752549"/>
                </a:lnTo>
                <a:lnTo>
                  <a:pt x="2290076" y="1765300"/>
                </a:lnTo>
                <a:lnTo>
                  <a:pt x="2296960" y="1765300"/>
                </a:lnTo>
                <a:lnTo>
                  <a:pt x="2305100" y="1778000"/>
                </a:lnTo>
                <a:lnTo>
                  <a:pt x="2310066" y="1790700"/>
                </a:lnTo>
                <a:lnTo>
                  <a:pt x="2283853" y="1778000"/>
                </a:lnTo>
                <a:lnTo>
                  <a:pt x="2266607" y="1765300"/>
                </a:lnTo>
                <a:lnTo>
                  <a:pt x="2259038" y="1739900"/>
                </a:lnTo>
                <a:lnTo>
                  <a:pt x="1689201" y="1739900"/>
                </a:lnTo>
                <a:lnTo>
                  <a:pt x="1689201" y="1790700"/>
                </a:lnTo>
                <a:lnTo>
                  <a:pt x="1685810" y="1803400"/>
                </a:lnTo>
                <a:lnTo>
                  <a:pt x="1684121" y="1803400"/>
                </a:lnTo>
                <a:lnTo>
                  <a:pt x="1688350" y="1790700"/>
                </a:lnTo>
                <a:lnTo>
                  <a:pt x="1689201" y="1790700"/>
                </a:lnTo>
                <a:lnTo>
                  <a:pt x="1689201" y="1739900"/>
                </a:lnTo>
                <a:lnTo>
                  <a:pt x="1623225" y="1739900"/>
                </a:lnTo>
                <a:lnTo>
                  <a:pt x="1603844" y="1752549"/>
                </a:lnTo>
                <a:lnTo>
                  <a:pt x="1635099" y="1752549"/>
                </a:lnTo>
                <a:lnTo>
                  <a:pt x="1620685" y="1778000"/>
                </a:lnTo>
                <a:lnTo>
                  <a:pt x="1642465" y="1778000"/>
                </a:lnTo>
                <a:lnTo>
                  <a:pt x="1654695" y="1790700"/>
                </a:lnTo>
                <a:lnTo>
                  <a:pt x="1665516" y="1790700"/>
                </a:lnTo>
                <a:lnTo>
                  <a:pt x="1660436" y="1803400"/>
                </a:lnTo>
                <a:lnTo>
                  <a:pt x="1651977" y="1803400"/>
                </a:lnTo>
                <a:lnTo>
                  <a:pt x="1664728" y="1816100"/>
                </a:lnTo>
                <a:lnTo>
                  <a:pt x="1673440" y="1828800"/>
                </a:lnTo>
                <a:lnTo>
                  <a:pt x="1679460" y="1854200"/>
                </a:lnTo>
                <a:lnTo>
                  <a:pt x="1701038" y="1854200"/>
                </a:lnTo>
                <a:lnTo>
                  <a:pt x="1701888" y="1854200"/>
                </a:lnTo>
                <a:lnTo>
                  <a:pt x="1704022" y="1854200"/>
                </a:lnTo>
                <a:lnTo>
                  <a:pt x="1713725" y="1854200"/>
                </a:lnTo>
                <a:lnTo>
                  <a:pt x="2713698" y="1854200"/>
                </a:lnTo>
                <a:lnTo>
                  <a:pt x="2713698" y="1816100"/>
                </a:lnTo>
                <a:lnTo>
                  <a:pt x="2713698" y="876300"/>
                </a:lnTo>
                <a:lnTo>
                  <a:pt x="2713698" y="685800"/>
                </a:lnTo>
                <a:close/>
              </a:path>
              <a:path w="2713990" h="2628900">
                <a:moveTo>
                  <a:pt x="2713698" y="0"/>
                </a:moveTo>
                <a:lnTo>
                  <a:pt x="2699169" y="0"/>
                </a:lnTo>
                <a:lnTo>
                  <a:pt x="2699169" y="215900"/>
                </a:lnTo>
                <a:lnTo>
                  <a:pt x="2694940" y="215900"/>
                </a:lnTo>
                <a:lnTo>
                  <a:pt x="2694089" y="228600"/>
                </a:lnTo>
                <a:lnTo>
                  <a:pt x="2690711" y="228600"/>
                </a:lnTo>
                <a:lnTo>
                  <a:pt x="2689860" y="215900"/>
                </a:lnTo>
                <a:lnTo>
                  <a:pt x="2688171" y="203200"/>
                </a:lnTo>
                <a:lnTo>
                  <a:pt x="2698318" y="203200"/>
                </a:lnTo>
                <a:lnTo>
                  <a:pt x="2699169" y="215900"/>
                </a:lnTo>
                <a:lnTo>
                  <a:pt x="2699169" y="0"/>
                </a:lnTo>
                <a:lnTo>
                  <a:pt x="2698318" y="0"/>
                </a:lnTo>
                <a:lnTo>
                  <a:pt x="2698318" y="63500"/>
                </a:lnTo>
                <a:lnTo>
                  <a:pt x="2698318" y="76200"/>
                </a:lnTo>
                <a:lnTo>
                  <a:pt x="2695778" y="76200"/>
                </a:lnTo>
                <a:lnTo>
                  <a:pt x="2695778" y="114300"/>
                </a:lnTo>
                <a:lnTo>
                  <a:pt x="2689860" y="127000"/>
                </a:lnTo>
                <a:lnTo>
                  <a:pt x="2681401" y="127000"/>
                </a:lnTo>
                <a:lnTo>
                  <a:pt x="2681401" y="190474"/>
                </a:lnTo>
                <a:lnTo>
                  <a:pt x="2680551" y="190474"/>
                </a:lnTo>
                <a:lnTo>
                  <a:pt x="2680551" y="177800"/>
                </a:lnTo>
                <a:lnTo>
                  <a:pt x="2681401" y="190474"/>
                </a:lnTo>
                <a:lnTo>
                  <a:pt x="2681401" y="127000"/>
                </a:lnTo>
                <a:lnTo>
                  <a:pt x="2678023" y="127000"/>
                </a:lnTo>
                <a:lnTo>
                  <a:pt x="2682138" y="114300"/>
                </a:lnTo>
                <a:lnTo>
                  <a:pt x="2695778" y="114300"/>
                </a:lnTo>
                <a:lnTo>
                  <a:pt x="2695778" y="76200"/>
                </a:lnTo>
                <a:lnTo>
                  <a:pt x="2689009" y="76200"/>
                </a:lnTo>
                <a:lnTo>
                  <a:pt x="2689009" y="63500"/>
                </a:lnTo>
                <a:lnTo>
                  <a:pt x="2698318" y="63500"/>
                </a:lnTo>
                <a:lnTo>
                  <a:pt x="2698318" y="0"/>
                </a:lnTo>
                <a:lnTo>
                  <a:pt x="2655100" y="0"/>
                </a:lnTo>
                <a:lnTo>
                  <a:pt x="2641854" y="12700"/>
                </a:lnTo>
                <a:lnTo>
                  <a:pt x="2629560" y="25400"/>
                </a:lnTo>
                <a:lnTo>
                  <a:pt x="2634881" y="38100"/>
                </a:lnTo>
                <a:lnTo>
                  <a:pt x="2646108" y="38100"/>
                </a:lnTo>
                <a:lnTo>
                  <a:pt x="2656878" y="50800"/>
                </a:lnTo>
                <a:lnTo>
                  <a:pt x="2663190" y="50800"/>
                </a:lnTo>
                <a:lnTo>
                  <a:pt x="2661704" y="59867"/>
                </a:lnTo>
                <a:lnTo>
                  <a:pt x="2661704" y="76200"/>
                </a:lnTo>
                <a:lnTo>
                  <a:pt x="2660256" y="101600"/>
                </a:lnTo>
                <a:lnTo>
                  <a:pt x="2651798" y="88900"/>
                </a:lnTo>
                <a:lnTo>
                  <a:pt x="2650947" y="76200"/>
                </a:lnTo>
                <a:lnTo>
                  <a:pt x="2661704" y="76200"/>
                </a:lnTo>
                <a:lnTo>
                  <a:pt x="2661704" y="59867"/>
                </a:lnTo>
                <a:lnTo>
                  <a:pt x="2661107" y="63500"/>
                </a:lnTo>
                <a:lnTo>
                  <a:pt x="2639110" y="63500"/>
                </a:lnTo>
                <a:lnTo>
                  <a:pt x="2644317" y="76200"/>
                </a:lnTo>
                <a:lnTo>
                  <a:pt x="2649258" y="76200"/>
                </a:lnTo>
                <a:lnTo>
                  <a:pt x="2645333" y="88900"/>
                </a:lnTo>
                <a:lnTo>
                  <a:pt x="2650845" y="101600"/>
                </a:lnTo>
                <a:lnTo>
                  <a:pt x="2646718" y="101600"/>
                </a:lnTo>
                <a:lnTo>
                  <a:pt x="2649347" y="127000"/>
                </a:lnTo>
                <a:lnTo>
                  <a:pt x="2653169" y="127000"/>
                </a:lnTo>
                <a:lnTo>
                  <a:pt x="2657779" y="139700"/>
                </a:lnTo>
                <a:lnTo>
                  <a:pt x="2662796" y="152400"/>
                </a:lnTo>
                <a:lnTo>
                  <a:pt x="2667698" y="152400"/>
                </a:lnTo>
                <a:lnTo>
                  <a:pt x="2672194" y="165087"/>
                </a:lnTo>
                <a:lnTo>
                  <a:pt x="2676233" y="177800"/>
                </a:lnTo>
                <a:lnTo>
                  <a:pt x="2679700" y="190474"/>
                </a:lnTo>
                <a:lnTo>
                  <a:pt x="2673794" y="177800"/>
                </a:lnTo>
                <a:lnTo>
                  <a:pt x="2667025" y="177800"/>
                </a:lnTo>
                <a:lnTo>
                  <a:pt x="2662809" y="190474"/>
                </a:lnTo>
                <a:lnTo>
                  <a:pt x="2662847" y="190639"/>
                </a:lnTo>
                <a:lnTo>
                  <a:pt x="2668219" y="203200"/>
                </a:lnTo>
                <a:lnTo>
                  <a:pt x="2671991" y="215900"/>
                </a:lnTo>
                <a:lnTo>
                  <a:pt x="2675483" y="241300"/>
                </a:lnTo>
                <a:lnTo>
                  <a:pt x="2675610" y="263893"/>
                </a:lnTo>
                <a:lnTo>
                  <a:pt x="2675686" y="279400"/>
                </a:lnTo>
                <a:lnTo>
                  <a:pt x="2675242" y="279400"/>
                </a:lnTo>
                <a:lnTo>
                  <a:pt x="2674632" y="304800"/>
                </a:lnTo>
                <a:lnTo>
                  <a:pt x="2694101" y="304800"/>
                </a:lnTo>
                <a:lnTo>
                  <a:pt x="2687332" y="317474"/>
                </a:lnTo>
                <a:lnTo>
                  <a:pt x="2701696" y="317474"/>
                </a:lnTo>
                <a:lnTo>
                  <a:pt x="2705087" y="330200"/>
                </a:lnTo>
                <a:lnTo>
                  <a:pt x="2697683" y="330200"/>
                </a:lnTo>
                <a:lnTo>
                  <a:pt x="2705620" y="342900"/>
                </a:lnTo>
                <a:lnTo>
                  <a:pt x="2713050" y="355600"/>
                </a:lnTo>
                <a:lnTo>
                  <a:pt x="2713698" y="355600"/>
                </a:lnTo>
                <a:lnTo>
                  <a:pt x="2713698" y="292100"/>
                </a:lnTo>
                <a:lnTo>
                  <a:pt x="2709964" y="292100"/>
                </a:lnTo>
                <a:lnTo>
                  <a:pt x="2712694" y="304800"/>
                </a:lnTo>
                <a:lnTo>
                  <a:pt x="2703093" y="304800"/>
                </a:lnTo>
                <a:lnTo>
                  <a:pt x="2702966" y="304304"/>
                </a:lnTo>
                <a:lnTo>
                  <a:pt x="2702890" y="303987"/>
                </a:lnTo>
                <a:lnTo>
                  <a:pt x="2699905" y="292100"/>
                </a:lnTo>
                <a:lnTo>
                  <a:pt x="2701633" y="279400"/>
                </a:lnTo>
                <a:lnTo>
                  <a:pt x="2713698" y="279400"/>
                </a:lnTo>
                <a:lnTo>
                  <a:pt x="2713698" y="228600"/>
                </a:lnTo>
                <a:lnTo>
                  <a:pt x="2713698" y="203200"/>
                </a:lnTo>
                <a:lnTo>
                  <a:pt x="2713698" y="190474"/>
                </a:lnTo>
                <a:lnTo>
                  <a:pt x="2713698" y="177800"/>
                </a:lnTo>
                <a:lnTo>
                  <a:pt x="2713698" y="114300"/>
                </a:lnTo>
                <a:lnTo>
                  <a:pt x="2713698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1" name="object 201"/>
          <p:cNvSpPr txBox="1">
            <a:spLocks noGrp="1"/>
          </p:cNvSpPr>
          <p:nvPr>
            <p:ph type="title"/>
          </p:nvPr>
        </p:nvSpPr>
        <p:spPr>
          <a:xfrm>
            <a:off x="1137229" y="-79660"/>
            <a:ext cx="5135880" cy="10852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950" spc="455"/>
              <a:t>Introduction</a:t>
            </a:r>
            <a:endParaRPr sz="6950"/>
          </a:p>
        </p:txBody>
      </p:sp>
      <p:sp>
        <p:nvSpPr>
          <p:cNvPr id="202" name="object 202" descr=""/>
          <p:cNvSpPr txBox="1"/>
          <p:nvPr/>
        </p:nvSpPr>
        <p:spPr>
          <a:xfrm>
            <a:off x="2742026" y="1538865"/>
            <a:ext cx="11712575" cy="7092950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530"/>
              </a:spcBef>
            </a:pPr>
            <a:r>
              <a:rPr dirty="0" sz="2950" spc="140">
                <a:latin typeface="Trebuchet MS"/>
                <a:cs typeface="Trebuchet MS"/>
              </a:rPr>
              <a:t>The</a:t>
            </a:r>
            <a:r>
              <a:rPr dirty="0" sz="2950" spc="270">
                <a:latin typeface="Trebuchet MS"/>
                <a:cs typeface="Trebuchet MS"/>
              </a:rPr>
              <a:t> </a:t>
            </a:r>
            <a:r>
              <a:rPr dirty="0" sz="2950" spc="280">
                <a:latin typeface="Trebuchet MS"/>
                <a:cs typeface="Trebuchet MS"/>
              </a:rPr>
              <a:t>Sports</a:t>
            </a:r>
            <a:r>
              <a:rPr dirty="0" sz="2950" spc="270">
                <a:latin typeface="Trebuchet MS"/>
                <a:cs typeface="Trebuchet MS"/>
              </a:rPr>
              <a:t> </a:t>
            </a:r>
            <a:r>
              <a:rPr dirty="0" sz="2950" spc="160">
                <a:latin typeface="Trebuchet MS"/>
                <a:cs typeface="Trebuchet MS"/>
              </a:rPr>
              <a:t>Fan</a:t>
            </a:r>
            <a:r>
              <a:rPr dirty="0" sz="2950" spc="275">
                <a:latin typeface="Trebuchet MS"/>
                <a:cs typeface="Trebuchet MS"/>
              </a:rPr>
              <a:t> </a:t>
            </a:r>
            <a:r>
              <a:rPr dirty="0" sz="2950" spc="245">
                <a:latin typeface="Trebuchet MS"/>
                <a:cs typeface="Trebuchet MS"/>
              </a:rPr>
              <a:t>Engagement</a:t>
            </a:r>
            <a:r>
              <a:rPr dirty="0" sz="2950" spc="275">
                <a:latin typeface="Trebuchet MS"/>
                <a:cs typeface="Trebuchet MS"/>
              </a:rPr>
              <a:t> </a:t>
            </a:r>
            <a:r>
              <a:rPr dirty="0" sz="2950" spc="150">
                <a:latin typeface="Trebuchet MS"/>
                <a:cs typeface="Trebuchet MS"/>
              </a:rPr>
              <a:t>Platform</a:t>
            </a:r>
            <a:r>
              <a:rPr dirty="0" sz="2950" spc="270">
                <a:latin typeface="Trebuchet MS"/>
                <a:cs typeface="Trebuchet MS"/>
              </a:rPr>
              <a:t> </a:t>
            </a:r>
            <a:r>
              <a:rPr dirty="0" sz="2950" spc="155">
                <a:latin typeface="Trebuchet MS"/>
                <a:cs typeface="Trebuchet MS"/>
              </a:rPr>
              <a:t>is</a:t>
            </a:r>
            <a:r>
              <a:rPr dirty="0" sz="2950" spc="275">
                <a:latin typeface="Trebuchet MS"/>
                <a:cs typeface="Trebuchet MS"/>
              </a:rPr>
              <a:t> </a:t>
            </a:r>
            <a:r>
              <a:rPr dirty="0" sz="2950">
                <a:latin typeface="Trebuchet MS"/>
                <a:cs typeface="Trebuchet MS"/>
              </a:rPr>
              <a:t>a</a:t>
            </a:r>
            <a:r>
              <a:rPr dirty="0" sz="2950" spc="270">
                <a:latin typeface="Trebuchet MS"/>
                <a:cs typeface="Trebuchet MS"/>
              </a:rPr>
              <a:t> </a:t>
            </a:r>
            <a:r>
              <a:rPr dirty="0" sz="2950" spc="265">
                <a:latin typeface="Trebuchet MS"/>
                <a:cs typeface="Trebuchet MS"/>
              </a:rPr>
              <a:t>cutting-</a:t>
            </a:r>
            <a:r>
              <a:rPr dirty="0" sz="2950" spc="229">
                <a:latin typeface="Trebuchet MS"/>
                <a:cs typeface="Trebuchet MS"/>
              </a:rPr>
              <a:t>edge</a:t>
            </a:r>
            <a:endParaRPr sz="2950">
              <a:latin typeface="Trebuchet MS"/>
              <a:cs typeface="Trebuchet MS"/>
            </a:endParaRPr>
          </a:p>
          <a:p>
            <a:pPr algn="just" marL="12700" marR="207645">
              <a:lnSpc>
                <a:spcPct val="112300"/>
              </a:lnSpc>
            </a:pPr>
            <a:r>
              <a:rPr dirty="0" sz="2950" spc="130">
                <a:latin typeface="Trebuchet MS"/>
                <a:cs typeface="Trebuchet MS"/>
              </a:rPr>
              <a:t>digital</a:t>
            </a:r>
            <a:r>
              <a:rPr dirty="0" sz="2950" spc="265">
                <a:latin typeface="Trebuchet MS"/>
                <a:cs typeface="Trebuchet MS"/>
              </a:rPr>
              <a:t> </a:t>
            </a:r>
            <a:r>
              <a:rPr dirty="0" sz="2950" spc="195">
                <a:latin typeface="Trebuchet MS"/>
                <a:cs typeface="Trebuchet MS"/>
              </a:rPr>
              <a:t>solution</a:t>
            </a:r>
            <a:r>
              <a:rPr dirty="0" sz="2950" spc="275">
                <a:latin typeface="Trebuchet MS"/>
                <a:cs typeface="Trebuchet MS"/>
              </a:rPr>
              <a:t> </a:t>
            </a:r>
            <a:r>
              <a:rPr dirty="0" sz="2950" spc="265">
                <a:latin typeface="Trebuchet MS"/>
                <a:cs typeface="Trebuchet MS"/>
              </a:rPr>
              <a:t>designed</a:t>
            </a:r>
            <a:r>
              <a:rPr dirty="0" sz="2950" spc="270">
                <a:latin typeface="Trebuchet MS"/>
                <a:cs typeface="Trebuchet MS"/>
              </a:rPr>
              <a:t> </a:t>
            </a:r>
            <a:r>
              <a:rPr dirty="0" sz="2950" spc="145">
                <a:latin typeface="Trebuchet MS"/>
                <a:cs typeface="Trebuchet MS"/>
              </a:rPr>
              <a:t>to</a:t>
            </a:r>
            <a:r>
              <a:rPr dirty="0" sz="2950" spc="275">
                <a:latin typeface="Trebuchet MS"/>
                <a:cs typeface="Trebuchet MS"/>
              </a:rPr>
              <a:t> </a:t>
            </a:r>
            <a:r>
              <a:rPr dirty="0" sz="2950" spc="160">
                <a:latin typeface="Trebuchet MS"/>
                <a:cs typeface="Trebuchet MS"/>
              </a:rPr>
              <a:t>revolutionize</a:t>
            </a:r>
            <a:r>
              <a:rPr dirty="0" sz="2950" spc="275">
                <a:latin typeface="Trebuchet MS"/>
                <a:cs typeface="Trebuchet MS"/>
              </a:rPr>
              <a:t> </a:t>
            </a:r>
            <a:r>
              <a:rPr dirty="0" sz="2950" spc="200">
                <a:latin typeface="Trebuchet MS"/>
                <a:cs typeface="Trebuchet MS"/>
              </a:rPr>
              <a:t>how</a:t>
            </a:r>
            <a:r>
              <a:rPr dirty="0" sz="2950" spc="275">
                <a:latin typeface="Trebuchet MS"/>
                <a:cs typeface="Trebuchet MS"/>
              </a:rPr>
              <a:t> </a:t>
            </a:r>
            <a:r>
              <a:rPr dirty="0" sz="2950" spc="200">
                <a:latin typeface="Trebuchet MS"/>
                <a:cs typeface="Trebuchet MS"/>
              </a:rPr>
              <a:t>fans</a:t>
            </a:r>
            <a:r>
              <a:rPr dirty="0" sz="2950" spc="275">
                <a:latin typeface="Trebuchet MS"/>
                <a:cs typeface="Trebuchet MS"/>
              </a:rPr>
              <a:t> </a:t>
            </a:r>
            <a:r>
              <a:rPr dirty="0" sz="2950" spc="155">
                <a:latin typeface="Trebuchet MS"/>
                <a:cs typeface="Trebuchet MS"/>
              </a:rPr>
              <a:t>interact </a:t>
            </a:r>
            <a:r>
              <a:rPr dirty="0" sz="2950" spc="110">
                <a:latin typeface="Trebuchet MS"/>
                <a:cs typeface="Trebuchet MS"/>
              </a:rPr>
              <a:t>with</a:t>
            </a:r>
            <a:r>
              <a:rPr dirty="0" sz="2950" spc="265">
                <a:latin typeface="Trebuchet MS"/>
                <a:cs typeface="Trebuchet MS"/>
              </a:rPr>
              <a:t> </a:t>
            </a:r>
            <a:r>
              <a:rPr dirty="0" sz="2950" spc="114">
                <a:latin typeface="Trebuchet MS"/>
                <a:cs typeface="Trebuchet MS"/>
              </a:rPr>
              <a:t>their</a:t>
            </a:r>
            <a:r>
              <a:rPr dirty="0" sz="2950" spc="270">
                <a:latin typeface="Trebuchet MS"/>
                <a:cs typeface="Trebuchet MS"/>
              </a:rPr>
              <a:t> </a:t>
            </a:r>
            <a:r>
              <a:rPr dirty="0" sz="2950" spc="150">
                <a:latin typeface="Trebuchet MS"/>
                <a:cs typeface="Trebuchet MS"/>
              </a:rPr>
              <a:t>favorite</a:t>
            </a:r>
            <a:r>
              <a:rPr dirty="0" sz="2950" spc="265">
                <a:latin typeface="Trebuchet MS"/>
                <a:cs typeface="Trebuchet MS"/>
              </a:rPr>
              <a:t> </a:t>
            </a:r>
            <a:r>
              <a:rPr dirty="0" sz="2950" spc="280">
                <a:latin typeface="Trebuchet MS"/>
                <a:cs typeface="Trebuchet MS"/>
              </a:rPr>
              <a:t>sports</a:t>
            </a:r>
            <a:r>
              <a:rPr dirty="0" sz="2950" spc="265">
                <a:latin typeface="Trebuchet MS"/>
                <a:cs typeface="Trebuchet MS"/>
              </a:rPr>
              <a:t> </a:t>
            </a:r>
            <a:r>
              <a:rPr dirty="0" sz="2950" spc="140">
                <a:latin typeface="Trebuchet MS"/>
                <a:cs typeface="Trebuchet MS"/>
              </a:rPr>
              <a:t>teams,</a:t>
            </a:r>
            <a:r>
              <a:rPr dirty="0" sz="2950" spc="270">
                <a:latin typeface="Trebuchet MS"/>
                <a:cs typeface="Trebuchet MS"/>
              </a:rPr>
              <a:t> </a:t>
            </a:r>
            <a:r>
              <a:rPr dirty="0" sz="2950" spc="114">
                <a:latin typeface="Trebuchet MS"/>
                <a:cs typeface="Trebuchet MS"/>
              </a:rPr>
              <a:t>athletes,</a:t>
            </a:r>
            <a:r>
              <a:rPr dirty="0" sz="2950" spc="270">
                <a:latin typeface="Trebuchet MS"/>
                <a:cs typeface="Trebuchet MS"/>
              </a:rPr>
              <a:t> </a:t>
            </a:r>
            <a:r>
              <a:rPr dirty="0" sz="2950" spc="229">
                <a:latin typeface="Trebuchet MS"/>
                <a:cs typeface="Trebuchet MS"/>
              </a:rPr>
              <a:t>and</a:t>
            </a:r>
            <a:r>
              <a:rPr dirty="0" sz="2950" spc="265">
                <a:latin typeface="Trebuchet MS"/>
                <a:cs typeface="Trebuchet MS"/>
              </a:rPr>
              <a:t> </a:t>
            </a:r>
            <a:r>
              <a:rPr dirty="0" sz="2950" spc="150">
                <a:latin typeface="Trebuchet MS"/>
                <a:cs typeface="Trebuchet MS"/>
              </a:rPr>
              <a:t>events.</a:t>
            </a:r>
            <a:r>
              <a:rPr dirty="0" sz="2950" spc="270">
                <a:latin typeface="Trebuchet MS"/>
                <a:cs typeface="Trebuchet MS"/>
              </a:rPr>
              <a:t> </a:t>
            </a:r>
            <a:r>
              <a:rPr dirty="0" sz="2950" spc="55">
                <a:latin typeface="Trebuchet MS"/>
                <a:cs typeface="Trebuchet MS"/>
              </a:rPr>
              <a:t>In</a:t>
            </a:r>
            <a:r>
              <a:rPr dirty="0" sz="2950" spc="265">
                <a:latin typeface="Trebuchet MS"/>
                <a:cs typeface="Trebuchet MS"/>
              </a:rPr>
              <a:t> </a:t>
            </a:r>
            <a:r>
              <a:rPr dirty="0" sz="2950" spc="125">
                <a:latin typeface="Trebuchet MS"/>
                <a:cs typeface="Trebuchet MS"/>
              </a:rPr>
              <a:t>an </a:t>
            </a:r>
            <a:r>
              <a:rPr dirty="0" sz="2950" spc="200">
                <a:latin typeface="Trebuchet MS"/>
                <a:cs typeface="Trebuchet MS"/>
              </a:rPr>
              <a:t>age</a:t>
            </a:r>
            <a:r>
              <a:rPr dirty="0" sz="2950" spc="254">
                <a:latin typeface="Trebuchet MS"/>
                <a:cs typeface="Trebuchet MS"/>
              </a:rPr>
              <a:t> </a:t>
            </a:r>
            <a:r>
              <a:rPr dirty="0" sz="2950" spc="170">
                <a:latin typeface="Trebuchet MS"/>
                <a:cs typeface="Trebuchet MS"/>
              </a:rPr>
              <a:t>where</a:t>
            </a:r>
            <a:r>
              <a:rPr dirty="0" sz="2950" spc="265">
                <a:latin typeface="Trebuchet MS"/>
                <a:cs typeface="Trebuchet MS"/>
              </a:rPr>
              <a:t> </a:t>
            </a:r>
            <a:r>
              <a:rPr dirty="0" sz="2950" spc="120">
                <a:latin typeface="Trebuchet MS"/>
                <a:cs typeface="Trebuchet MS"/>
              </a:rPr>
              <a:t>fan</a:t>
            </a:r>
            <a:r>
              <a:rPr dirty="0" sz="2950" spc="265">
                <a:latin typeface="Trebuchet MS"/>
                <a:cs typeface="Trebuchet MS"/>
              </a:rPr>
              <a:t> </a:t>
            </a:r>
            <a:r>
              <a:rPr dirty="0" sz="2950" spc="165">
                <a:latin typeface="Trebuchet MS"/>
                <a:cs typeface="Trebuchet MS"/>
              </a:rPr>
              <a:t>loyalty</a:t>
            </a:r>
            <a:r>
              <a:rPr dirty="0" sz="2950" spc="260">
                <a:latin typeface="Trebuchet MS"/>
                <a:cs typeface="Trebuchet MS"/>
              </a:rPr>
              <a:t> </a:t>
            </a:r>
            <a:r>
              <a:rPr dirty="0" sz="2950" spc="229">
                <a:latin typeface="Trebuchet MS"/>
                <a:cs typeface="Trebuchet MS"/>
              </a:rPr>
              <a:t>and</a:t>
            </a:r>
            <a:r>
              <a:rPr dirty="0" sz="2950" spc="265">
                <a:latin typeface="Trebuchet MS"/>
                <a:cs typeface="Trebuchet MS"/>
              </a:rPr>
              <a:t> </a:t>
            </a:r>
            <a:r>
              <a:rPr dirty="0" sz="2950" spc="190">
                <a:latin typeface="Trebuchet MS"/>
                <a:cs typeface="Trebuchet MS"/>
              </a:rPr>
              <a:t>participation</a:t>
            </a:r>
            <a:r>
              <a:rPr dirty="0" sz="2950" spc="265">
                <a:latin typeface="Trebuchet MS"/>
                <a:cs typeface="Trebuchet MS"/>
              </a:rPr>
              <a:t> </a:t>
            </a:r>
            <a:r>
              <a:rPr dirty="0" sz="2950" spc="125">
                <a:latin typeface="Trebuchet MS"/>
                <a:cs typeface="Trebuchet MS"/>
              </a:rPr>
              <a:t>are</a:t>
            </a:r>
            <a:r>
              <a:rPr dirty="0" sz="2950" spc="265">
                <a:latin typeface="Trebuchet MS"/>
                <a:cs typeface="Trebuchet MS"/>
              </a:rPr>
              <a:t> </a:t>
            </a:r>
            <a:r>
              <a:rPr dirty="0" sz="2950" spc="95">
                <a:latin typeface="Trebuchet MS"/>
                <a:cs typeface="Trebuchet MS"/>
              </a:rPr>
              <a:t>crucial,</a:t>
            </a:r>
            <a:r>
              <a:rPr dirty="0" sz="2950" spc="265">
                <a:latin typeface="Trebuchet MS"/>
                <a:cs typeface="Trebuchet MS"/>
              </a:rPr>
              <a:t> </a:t>
            </a:r>
            <a:r>
              <a:rPr dirty="0" sz="2950" spc="155">
                <a:latin typeface="Trebuchet MS"/>
                <a:cs typeface="Trebuchet MS"/>
              </a:rPr>
              <a:t>this</a:t>
            </a:r>
            <a:endParaRPr sz="2950">
              <a:latin typeface="Trebuchet MS"/>
              <a:cs typeface="Trebuchet MS"/>
            </a:endParaRPr>
          </a:p>
          <a:p>
            <a:pPr algn="just" marL="12700">
              <a:lnSpc>
                <a:spcPct val="100000"/>
              </a:lnSpc>
              <a:spcBef>
                <a:spcPts val="434"/>
              </a:spcBef>
            </a:pPr>
            <a:r>
              <a:rPr dirty="0" sz="2950" spc="170">
                <a:latin typeface="Trebuchet MS"/>
                <a:cs typeface="Trebuchet MS"/>
              </a:rPr>
              <a:t>platform</a:t>
            </a:r>
            <a:r>
              <a:rPr dirty="0" sz="2950" spc="270">
                <a:latin typeface="Trebuchet MS"/>
                <a:cs typeface="Trebuchet MS"/>
              </a:rPr>
              <a:t> </a:t>
            </a:r>
            <a:r>
              <a:rPr dirty="0" sz="2950" spc="250">
                <a:latin typeface="Trebuchet MS"/>
                <a:cs typeface="Trebuchet MS"/>
              </a:rPr>
              <a:t>provides</a:t>
            </a:r>
            <a:r>
              <a:rPr dirty="0" sz="2950" spc="270">
                <a:latin typeface="Trebuchet MS"/>
                <a:cs typeface="Trebuchet MS"/>
              </a:rPr>
              <a:t> </a:t>
            </a:r>
            <a:r>
              <a:rPr dirty="0" sz="2950">
                <a:latin typeface="Trebuchet MS"/>
                <a:cs typeface="Trebuchet MS"/>
              </a:rPr>
              <a:t>a</a:t>
            </a:r>
            <a:r>
              <a:rPr dirty="0" sz="2950" spc="270">
                <a:latin typeface="Trebuchet MS"/>
                <a:cs typeface="Trebuchet MS"/>
              </a:rPr>
              <a:t> </a:t>
            </a:r>
            <a:r>
              <a:rPr dirty="0" sz="2950" spc="210">
                <a:latin typeface="Trebuchet MS"/>
                <a:cs typeface="Trebuchet MS"/>
              </a:rPr>
              <a:t>unique</a:t>
            </a:r>
            <a:r>
              <a:rPr dirty="0" sz="2950" spc="265">
                <a:latin typeface="Trebuchet MS"/>
                <a:cs typeface="Trebuchet MS"/>
              </a:rPr>
              <a:t> </a:t>
            </a:r>
            <a:r>
              <a:rPr dirty="0" sz="2950" spc="300">
                <a:latin typeface="Trebuchet MS"/>
                <a:cs typeface="Trebuchet MS"/>
              </a:rPr>
              <a:t>space</a:t>
            </a:r>
            <a:r>
              <a:rPr dirty="0" sz="2950" spc="270">
                <a:latin typeface="Trebuchet MS"/>
                <a:cs typeface="Trebuchet MS"/>
              </a:rPr>
              <a:t> </a:t>
            </a:r>
            <a:r>
              <a:rPr dirty="0" sz="2950" spc="105">
                <a:latin typeface="Trebuchet MS"/>
                <a:cs typeface="Trebuchet MS"/>
              </a:rPr>
              <a:t>for</a:t>
            </a:r>
            <a:r>
              <a:rPr dirty="0" sz="2950" spc="275">
                <a:latin typeface="Trebuchet MS"/>
                <a:cs typeface="Trebuchet MS"/>
              </a:rPr>
              <a:t> </a:t>
            </a:r>
            <a:r>
              <a:rPr dirty="0" sz="2950" spc="200">
                <a:latin typeface="Trebuchet MS"/>
                <a:cs typeface="Trebuchet MS"/>
              </a:rPr>
              <a:t>fans</a:t>
            </a:r>
            <a:r>
              <a:rPr dirty="0" sz="2950" spc="265">
                <a:latin typeface="Trebuchet MS"/>
                <a:cs typeface="Trebuchet MS"/>
              </a:rPr>
              <a:t> </a:t>
            </a:r>
            <a:r>
              <a:rPr dirty="0" sz="2950" spc="145">
                <a:latin typeface="Trebuchet MS"/>
                <a:cs typeface="Trebuchet MS"/>
              </a:rPr>
              <a:t>to</a:t>
            </a:r>
            <a:r>
              <a:rPr dirty="0" sz="2950" spc="270">
                <a:latin typeface="Trebuchet MS"/>
                <a:cs typeface="Trebuchet MS"/>
              </a:rPr>
              <a:t> </a:t>
            </a:r>
            <a:r>
              <a:rPr dirty="0" sz="2950" spc="170">
                <a:latin typeface="Trebuchet MS"/>
                <a:cs typeface="Trebuchet MS"/>
              </a:rPr>
              <a:t>connect,</a:t>
            </a:r>
            <a:endParaRPr sz="2950">
              <a:latin typeface="Trebuchet MS"/>
              <a:cs typeface="Trebuchet MS"/>
            </a:endParaRPr>
          </a:p>
          <a:p>
            <a:pPr algn="just" marL="12700">
              <a:lnSpc>
                <a:spcPct val="100000"/>
              </a:lnSpc>
              <a:spcBef>
                <a:spcPts val="434"/>
              </a:spcBef>
            </a:pPr>
            <a:r>
              <a:rPr dirty="0" sz="2950" spc="145">
                <a:latin typeface="Trebuchet MS"/>
                <a:cs typeface="Trebuchet MS"/>
              </a:rPr>
              <a:t>engage,</a:t>
            </a:r>
            <a:r>
              <a:rPr dirty="0" sz="2950" spc="260">
                <a:latin typeface="Trebuchet MS"/>
                <a:cs typeface="Trebuchet MS"/>
              </a:rPr>
              <a:t> </a:t>
            </a:r>
            <a:r>
              <a:rPr dirty="0" sz="2950" spc="229">
                <a:latin typeface="Trebuchet MS"/>
                <a:cs typeface="Trebuchet MS"/>
              </a:rPr>
              <a:t>and</a:t>
            </a:r>
            <a:r>
              <a:rPr dirty="0" sz="2950" spc="265">
                <a:latin typeface="Trebuchet MS"/>
                <a:cs typeface="Trebuchet MS"/>
              </a:rPr>
              <a:t> </a:t>
            </a:r>
            <a:r>
              <a:rPr dirty="0" sz="2950" spc="229">
                <a:latin typeface="Trebuchet MS"/>
                <a:cs typeface="Trebuchet MS"/>
              </a:rPr>
              <a:t>immerse</a:t>
            </a:r>
            <a:r>
              <a:rPr dirty="0" sz="2950" spc="260">
                <a:latin typeface="Trebuchet MS"/>
                <a:cs typeface="Trebuchet MS"/>
              </a:rPr>
              <a:t> </a:t>
            </a:r>
            <a:r>
              <a:rPr dirty="0" sz="2950" spc="240">
                <a:latin typeface="Trebuchet MS"/>
                <a:cs typeface="Trebuchet MS"/>
              </a:rPr>
              <a:t>themselves</a:t>
            </a:r>
            <a:r>
              <a:rPr dirty="0" sz="2950" spc="260">
                <a:latin typeface="Trebuchet MS"/>
                <a:cs typeface="Trebuchet MS"/>
              </a:rPr>
              <a:t> </a:t>
            </a:r>
            <a:r>
              <a:rPr dirty="0" sz="2950" spc="60">
                <a:latin typeface="Trebuchet MS"/>
                <a:cs typeface="Trebuchet MS"/>
              </a:rPr>
              <a:t>in</a:t>
            </a:r>
            <a:r>
              <a:rPr dirty="0" sz="2950" spc="260">
                <a:latin typeface="Trebuchet MS"/>
                <a:cs typeface="Trebuchet MS"/>
              </a:rPr>
              <a:t> </a:t>
            </a:r>
            <a:r>
              <a:rPr dirty="0" sz="2950" spc="150">
                <a:latin typeface="Trebuchet MS"/>
                <a:cs typeface="Trebuchet MS"/>
              </a:rPr>
              <a:t>the</a:t>
            </a:r>
            <a:r>
              <a:rPr dirty="0" sz="2950" spc="260">
                <a:latin typeface="Trebuchet MS"/>
                <a:cs typeface="Trebuchet MS"/>
              </a:rPr>
              <a:t> </a:t>
            </a:r>
            <a:r>
              <a:rPr dirty="0" sz="2950" spc="280">
                <a:latin typeface="Trebuchet MS"/>
                <a:cs typeface="Trebuchet MS"/>
              </a:rPr>
              <a:t>sports</a:t>
            </a:r>
            <a:r>
              <a:rPr dirty="0" sz="2950" spc="260">
                <a:latin typeface="Trebuchet MS"/>
                <a:cs typeface="Trebuchet MS"/>
              </a:rPr>
              <a:t> </a:t>
            </a:r>
            <a:r>
              <a:rPr dirty="0" sz="2950" spc="204">
                <a:latin typeface="Trebuchet MS"/>
                <a:cs typeface="Trebuchet MS"/>
              </a:rPr>
              <a:t>they</a:t>
            </a:r>
            <a:r>
              <a:rPr dirty="0" sz="2950" spc="265">
                <a:latin typeface="Trebuchet MS"/>
                <a:cs typeface="Trebuchet MS"/>
              </a:rPr>
              <a:t> </a:t>
            </a:r>
            <a:r>
              <a:rPr dirty="0" sz="2950" spc="35">
                <a:latin typeface="Trebuchet MS"/>
                <a:cs typeface="Trebuchet MS"/>
              </a:rPr>
              <a:t>love.</a:t>
            </a:r>
            <a:endParaRPr sz="2950">
              <a:latin typeface="Trebuchet MS"/>
              <a:cs typeface="Trebuchet MS"/>
            </a:endParaRPr>
          </a:p>
          <a:p>
            <a:pPr marL="12700" marR="46355">
              <a:lnSpc>
                <a:spcPct val="112300"/>
              </a:lnSpc>
            </a:pPr>
            <a:r>
              <a:rPr dirty="0" sz="2950" spc="190">
                <a:latin typeface="Trebuchet MS"/>
                <a:cs typeface="Trebuchet MS"/>
              </a:rPr>
              <a:t>With</a:t>
            </a:r>
            <a:r>
              <a:rPr dirty="0" sz="2950" spc="254">
                <a:latin typeface="Trebuchet MS"/>
                <a:cs typeface="Trebuchet MS"/>
              </a:rPr>
              <a:t> </a:t>
            </a:r>
            <a:r>
              <a:rPr dirty="0" sz="2950" spc="190">
                <a:latin typeface="Trebuchet MS"/>
                <a:cs typeface="Trebuchet MS"/>
              </a:rPr>
              <a:t>features</a:t>
            </a:r>
            <a:r>
              <a:rPr dirty="0" sz="2950" spc="265">
                <a:latin typeface="Trebuchet MS"/>
                <a:cs typeface="Trebuchet MS"/>
              </a:rPr>
              <a:t> </a:t>
            </a:r>
            <a:r>
              <a:rPr dirty="0" sz="2950" spc="295">
                <a:latin typeface="Trebuchet MS"/>
                <a:cs typeface="Trebuchet MS"/>
              </a:rPr>
              <a:t>such</a:t>
            </a:r>
            <a:r>
              <a:rPr dirty="0" sz="2950" spc="265">
                <a:latin typeface="Trebuchet MS"/>
                <a:cs typeface="Trebuchet MS"/>
              </a:rPr>
              <a:t> </a:t>
            </a:r>
            <a:r>
              <a:rPr dirty="0" sz="2950" spc="245">
                <a:latin typeface="Trebuchet MS"/>
                <a:cs typeface="Trebuchet MS"/>
              </a:rPr>
              <a:t>as</a:t>
            </a:r>
            <a:r>
              <a:rPr dirty="0" sz="2950" spc="270">
                <a:latin typeface="Trebuchet MS"/>
                <a:cs typeface="Trebuchet MS"/>
              </a:rPr>
              <a:t> </a:t>
            </a:r>
            <a:r>
              <a:rPr dirty="0" sz="2950" spc="220">
                <a:latin typeface="Trebuchet MS"/>
                <a:cs typeface="Trebuchet MS"/>
              </a:rPr>
              <a:t>real-</a:t>
            </a:r>
            <a:r>
              <a:rPr dirty="0" sz="2950" spc="150">
                <a:latin typeface="Trebuchet MS"/>
                <a:cs typeface="Trebuchet MS"/>
              </a:rPr>
              <a:t>time</a:t>
            </a:r>
            <a:r>
              <a:rPr dirty="0" sz="2950" spc="265">
                <a:latin typeface="Trebuchet MS"/>
                <a:cs typeface="Trebuchet MS"/>
              </a:rPr>
              <a:t> </a:t>
            </a:r>
            <a:r>
              <a:rPr dirty="0" sz="2950" spc="185">
                <a:latin typeface="Trebuchet MS"/>
                <a:cs typeface="Trebuchet MS"/>
              </a:rPr>
              <a:t>updates,</a:t>
            </a:r>
            <a:r>
              <a:rPr dirty="0" sz="2950" spc="270">
                <a:latin typeface="Trebuchet MS"/>
                <a:cs typeface="Trebuchet MS"/>
              </a:rPr>
              <a:t> </a:t>
            </a:r>
            <a:r>
              <a:rPr dirty="0" sz="2950" spc="200">
                <a:latin typeface="Trebuchet MS"/>
                <a:cs typeface="Trebuchet MS"/>
              </a:rPr>
              <a:t>exclusive</a:t>
            </a:r>
            <a:r>
              <a:rPr dirty="0" sz="2950" spc="265">
                <a:latin typeface="Trebuchet MS"/>
                <a:cs typeface="Trebuchet MS"/>
              </a:rPr>
              <a:t> </a:t>
            </a:r>
            <a:r>
              <a:rPr dirty="0" sz="2950" spc="135">
                <a:latin typeface="Trebuchet MS"/>
                <a:cs typeface="Trebuchet MS"/>
              </a:rPr>
              <a:t>content, </a:t>
            </a:r>
            <a:r>
              <a:rPr dirty="0" sz="2950" spc="80">
                <a:latin typeface="Trebuchet MS"/>
                <a:cs typeface="Trebuchet MS"/>
              </a:rPr>
              <a:t>live</a:t>
            </a:r>
            <a:r>
              <a:rPr dirty="0" sz="2950" spc="260">
                <a:latin typeface="Trebuchet MS"/>
                <a:cs typeface="Trebuchet MS"/>
              </a:rPr>
              <a:t> </a:t>
            </a:r>
            <a:r>
              <a:rPr dirty="0" sz="2950" spc="145">
                <a:latin typeface="Trebuchet MS"/>
                <a:cs typeface="Trebuchet MS"/>
              </a:rPr>
              <a:t>chats,</a:t>
            </a:r>
            <a:r>
              <a:rPr dirty="0" sz="2950" spc="275">
                <a:latin typeface="Trebuchet MS"/>
                <a:cs typeface="Trebuchet MS"/>
              </a:rPr>
              <a:t> </a:t>
            </a:r>
            <a:r>
              <a:rPr dirty="0" sz="2950" spc="140">
                <a:latin typeface="Trebuchet MS"/>
                <a:cs typeface="Trebuchet MS"/>
              </a:rPr>
              <a:t>gamification,</a:t>
            </a:r>
            <a:r>
              <a:rPr dirty="0" sz="2950" spc="270">
                <a:latin typeface="Trebuchet MS"/>
                <a:cs typeface="Trebuchet MS"/>
              </a:rPr>
              <a:t> </a:t>
            </a:r>
            <a:r>
              <a:rPr dirty="0" sz="2950" spc="229">
                <a:latin typeface="Trebuchet MS"/>
                <a:cs typeface="Trebuchet MS"/>
              </a:rPr>
              <a:t>and</a:t>
            </a:r>
            <a:r>
              <a:rPr dirty="0" sz="2950" spc="270">
                <a:latin typeface="Trebuchet MS"/>
                <a:cs typeface="Trebuchet MS"/>
              </a:rPr>
              <a:t> </a:t>
            </a:r>
            <a:r>
              <a:rPr dirty="0" sz="2950" spc="210">
                <a:latin typeface="Trebuchet MS"/>
                <a:cs typeface="Trebuchet MS"/>
              </a:rPr>
              <a:t>personalized</a:t>
            </a:r>
            <a:r>
              <a:rPr dirty="0" sz="2950" spc="275">
                <a:latin typeface="Trebuchet MS"/>
                <a:cs typeface="Trebuchet MS"/>
              </a:rPr>
              <a:t> </a:t>
            </a:r>
            <a:r>
              <a:rPr dirty="0" sz="2950" spc="180">
                <a:latin typeface="Trebuchet MS"/>
                <a:cs typeface="Trebuchet MS"/>
              </a:rPr>
              <a:t>experiences,</a:t>
            </a:r>
            <a:r>
              <a:rPr dirty="0" sz="2950" spc="270">
                <a:latin typeface="Trebuchet MS"/>
                <a:cs typeface="Trebuchet MS"/>
              </a:rPr>
              <a:t> </a:t>
            </a:r>
            <a:r>
              <a:rPr dirty="0" sz="2950" spc="125">
                <a:latin typeface="Trebuchet MS"/>
                <a:cs typeface="Trebuchet MS"/>
              </a:rPr>
              <a:t>the </a:t>
            </a:r>
            <a:r>
              <a:rPr dirty="0" sz="2950" spc="170">
                <a:latin typeface="Trebuchet MS"/>
                <a:cs typeface="Trebuchet MS"/>
              </a:rPr>
              <a:t>platform</a:t>
            </a:r>
            <a:r>
              <a:rPr dirty="0" sz="2950" spc="260">
                <a:latin typeface="Trebuchet MS"/>
                <a:cs typeface="Trebuchet MS"/>
              </a:rPr>
              <a:t> </a:t>
            </a:r>
            <a:r>
              <a:rPr dirty="0" sz="2950" spc="265">
                <a:latin typeface="Trebuchet MS"/>
                <a:cs typeface="Trebuchet MS"/>
              </a:rPr>
              <a:t>empowers</a:t>
            </a:r>
            <a:r>
              <a:rPr dirty="0" sz="2950" spc="270">
                <a:latin typeface="Trebuchet MS"/>
                <a:cs typeface="Trebuchet MS"/>
              </a:rPr>
              <a:t> </a:t>
            </a:r>
            <a:r>
              <a:rPr dirty="0" sz="2950" spc="200">
                <a:latin typeface="Trebuchet MS"/>
                <a:cs typeface="Trebuchet MS"/>
              </a:rPr>
              <a:t>fans</a:t>
            </a:r>
            <a:r>
              <a:rPr dirty="0" sz="2950" spc="260">
                <a:latin typeface="Trebuchet MS"/>
                <a:cs typeface="Trebuchet MS"/>
              </a:rPr>
              <a:t> </a:t>
            </a:r>
            <a:r>
              <a:rPr dirty="0" sz="2950" spc="145">
                <a:latin typeface="Trebuchet MS"/>
                <a:cs typeface="Trebuchet MS"/>
              </a:rPr>
              <a:t>to</a:t>
            </a:r>
            <a:r>
              <a:rPr dirty="0" sz="2950" spc="265">
                <a:latin typeface="Trebuchet MS"/>
                <a:cs typeface="Trebuchet MS"/>
              </a:rPr>
              <a:t> </a:t>
            </a:r>
            <a:r>
              <a:rPr dirty="0" sz="2950" spc="225">
                <a:latin typeface="Trebuchet MS"/>
                <a:cs typeface="Trebuchet MS"/>
              </a:rPr>
              <a:t>be</a:t>
            </a:r>
            <a:r>
              <a:rPr dirty="0" sz="2950" spc="265">
                <a:latin typeface="Trebuchet MS"/>
                <a:cs typeface="Trebuchet MS"/>
              </a:rPr>
              <a:t> </a:t>
            </a:r>
            <a:r>
              <a:rPr dirty="0" sz="2950" spc="215">
                <a:latin typeface="Trebuchet MS"/>
                <a:cs typeface="Trebuchet MS"/>
              </a:rPr>
              <a:t>more</a:t>
            </a:r>
            <a:r>
              <a:rPr dirty="0" sz="2950" spc="265">
                <a:latin typeface="Trebuchet MS"/>
                <a:cs typeface="Trebuchet MS"/>
              </a:rPr>
              <a:t> </a:t>
            </a:r>
            <a:r>
              <a:rPr dirty="0" sz="2950" spc="170">
                <a:latin typeface="Trebuchet MS"/>
                <a:cs typeface="Trebuchet MS"/>
              </a:rPr>
              <a:t>than</a:t>
            </a:r>
            <a:r>
              <a:rPr dirty="0" sz="2950" spc="265">
                <a:latin typeface="Trebuchet MS"/>
                <a:cs typeface="Trebuchet MS"/>
              </a:rPr>
              <a:t> </a:t>
            </a:r>
            <a:r>
              <a:rPr dirty="0" sz="2950" spc="114">
                <a:latin typeface="Trebuchet MS"/>
                <a:cs typeface="Trebuchet MS"/>
              </a:rPr>
              <a:t>just</a:t>
            </a:r>
            <a:r>
              <a:rPr dirty="0" sz="2950" spc="260">
                <a:latin typeface="Trebuchet MS"/>
                <a:cs typeface="Trebuchet MS"/>
              </a:rPr>
              <a:t> </a:t>
            </a:r>
            <a:r>
              <a:rPr dirty="0" sz="2950" spc="275">
                <a:latin typeface="Trebuchet MS"/>
                <a:cs typeface="Trebuchet MS"/>
              </a:rPr>
              <a:t>spectators— </a:t>
            </a:r>
            <a:r>
              <a:rPr dirty="0" sz="2950" spc="204">
                <a:latin typeface="Trebuchet MS"/>
                <a:cs typeface="Trebuchet MS"/>
              </a:rPr>
              <a:t>they</a:t>
            </a:r>
            <a:r>
              <a:rPr dirty="0" sz="2950" spc="260">
                <a:latin typeface="Trebuchet MS"/>
                <a:cs typeface="Trebuchet MS"/>
              </a:rPr>
              <a:t> </a:t>
            </a:r>
            <a:r>
              <a:rPr dirty="0" sz="2950" spc="295">
                <a:latin typeface="Trebuchet MS"/>
                <a:cs typeface="Trebuchet MS"/>
              </a:rPr>
              <a:t>become</a:t>
            </a:r>
            <a:r>
              <a:rPr dirty="0" sz="2950" spc="260">
                <a:latin typeface="Trebuchet MS"/>
                <a:cs typeface="Trebuchet MS"/>
              </a:rPr>
              <a:t> </a:t>
            </a:r>
            <a:r>
              <a:rPr dirty="0" sz="2950" spc="185">
                <a:latin typeface="Trebuchet MS"/>
                <a:cs typeface="Trebuchet MS"/>
              </a:rPr>
              <a:t>active</a:t>
            </a:r>
            <a:r>
              <a:rPr dirty="0" sz="2950" spc="260">
                <a:latin typeface="Trebuchet MS"/>
                <a:cs typeface="Trebuchet MS"/>
              </a:rPr>
              <a:t> </a:t>
            </a:r>
            <a:r>
              <a:rPr dirty="0" sz="2950" spc="215">
                <a:latin typeface="Trebuchet MS"/>
                <a:cs typeface="Trebuchet MS"/>
              </a:rPr>
              <a:t>participants</a:t>
            </a:r>
            <a:r>
              <a:rPr dirty="0" sz="2950" spc="260">
                <a:latin typeface="Trebuchet MS"/>
                <a:cs typeface="Trebuchet MS"/>
              </a:rPr>
              <a:t> </a:t>
            </a:r>
            <a:r>
              <a:rPr dirty="0" sz="2950" spc="60">
                <a:latin typeface="Trebuchet MS"/>
                <a:cs typeface="Trebuchet MS"/>
              </a:rPr>
              <a:t>in</a:t>
            </a:r>
            <a:r>
              <a:rPr dirty="0" sz="2950" spc="260">
                <a:latin typeface="Trebuchet MS"/>
                <a:cs typeface="Trebuchet MS"/>
              </a:rPr>
              <a:t> </a:t>
            </a:r>
            <a:r>
              <a:rPr dirty="0" sz="2950" spc="150">
                <a:latin typeface="Trebuchet MS"/>
                <a:cs typeface="Trebuchet MS"/>
              </a:rPr>
              <a:t>the</a:t>
            </a:r>
            <a:r>
              <a:rPr dirty="0" sz="2950" spc="260">
                <a:latin typeface="Trebuchet MS"/>
                <a:cs typeface="Trebuchet MS"/>
              </a:rPr>
              <a:t> </a:t>
            </a:r>
            <a:r>
              <a:rPr dirty="0" sz="2950" spc="280">
                <a:latin typeface="Trebuchet MS"/>
                <a:cs typeface="Trebuchet MS"/>
              </a:rPr>
              <a:t>sports</a:t>
            </a:r>
            <a:r>
              <a:rPr dirty="0" sz="2950" spc="260">
                <a:latin typeface="Trebuchet MS"/>
                <a:cs typeface="Trebuchet MS"/>
              </a:rPr>
              <a:t> </a:t>
            </a:r>
            <a:r>
              <a:rPr dirty="0" sz="2950" spc="235">
                <a:latin typeface="Trebuchet MS"/>
                <a:cs typeface="Trebuchet MS"/>
              </a:rPr>
              <a:t>ecosystem.</a:t>
            </a:r>
            <a:endParaRPr sz="2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2950" spc="229">
                <a:latin typeface="Trebuchet MS"/>
                <a:cs typeface="Trebuchet MS"/>
              </a:rPr>
              <a:t>By</a:t>
            </a:r>
            <a:r>
              <a:rPr dirty="0" sz="2950" spc="245">
                <a:latin typeface="Trebuchet MS"/>
                <a:cs typeface="Trebuchet MS"/>
              </a:rPr>
              <a:t> </a:t>
            </a:r>
            <a:r>
              <a:rPr dirty="0" sz="2950" spc="195">
                <a:latin typeface="Trebuchet MS"/>
                <a:cs typeface="Trebuchet MS"/>
              </a:rPr>
              <a:t>fostering</a:t>
            </a:r>
            <a:r>
              <a:rPr dirty="0" sz="2950" spc="260">
                <a:latin typeface="Trebuchet MS"/>
                <a:cs typeface="Trebuchet MS"/>
              </a:rPr>
              <a:t> </a:t>
            </a:r>
            <a:r>
              <a:rPr dirty="0" sz="2950" spc="235">
                <a:latin typeface="Trebuchet MS"/>
                <a:cs typeface="Trebuchet MS"/>
              </a:rPr>
              <a:t>deeper</a:t>
            </a:r>
            <a:r>
              <a:rPr dirty="0" sz="2950" spc="250">
                <a:latin typeface="Trebuchet MS"/>
                <a:cs typeface="Trebuchet MS"/>
              </a:rPr>
              <a:t> </a:t>
            </a:r>
            <a:r>
              <a:rPr dirty="0" sz="2950" spc="265">
                <a:latin typeface="Trebuchet MS"/>
                <a:cs typeface="Trebuchet MS"/>
              </a:rPr>
              <a:t>connections</a:t>
            </a:r>
            <a:r>
              <a:rPr dirty="0" sz="2950" spc="260">
                <a:latin typeface="Trebuchet MS"/>
                <a:cs typeface="Trebuchet MS"/>
              </a:rPr>
              <a:t> </a:t>
            </a:r>
            <a:r>
              <a:rPr dirty="0" sz="2950" spc="229">
                <a:latin typeface="Trebuchet MS"/>
                <a:cs typeface="Trebuchet MS"/>
              </a:rPr>
              <a:t>and</a:t>
            </a:r>
            <a:r>
              <a:rPr dirty="0" sz="2950" spc="260">
                <a:latin typeface="Trebuchet MS"/>
                <a:cs typeface="Trebuchet MS"/>
              </a:rPr>
              <a:t> </a:t>
            </a:r>
            <a:r>
              <a:rPr dirty="0" sz="2950" spc="190">
                <a:latin typeface="Trebuchet MS"/>
                <a:cs typeface="Trebuchet MS"/>
              </a:rPr>
              <a:t>creating</a:t>
            </a:r>
            <a:r>
              <a:rPr dirty="0" sz="2950" spc="254">
                <a:latin typeface="Trebuchet MS"/>
                <a:cs typeface="Trebuchet MS"/>
              </a:rPr>
              <a:t> </a:t>
            </a:r>
            <a:r>
              <a:rPr dirty="0" sz="2950" spc="215">
                <a:latin typeface="Trebuchet MS"/>
                <a:cs typeface="Trebuchet MS"/>
              </a:rPr>
              <a:t>memorable</a:t>
            </a:r>
            <a:endParaRPr sz="2950">
              <a:latin typeface="Trebuchet MS"/>
              <a:cs typeface="Trebuchet MS"/>
            </a:endParaRPr>
          </a:p>
          <a:p>
            <a:pPr marL="12700" marR="5080">
              <a:lnSpc>
                <a:spcPct val="112300"/>
              </a:lnSpc>
            </a:pPr>
            <a:r>
              <a:rPr dirty="0" sz="2950" spc="180">
                <a:latin typeface="Trebuchet MS"/>
                <a:cs typeface="Trebuchet MS"/>
              </a:rPr>
              <a:t>experiences,</a:t>
            </a:r>
            <a:r>
              <a:rPr dirty="0" sz="2950" spc="265">
                <a:latin typeface="Trebuchet MS"/>
                <a:cs typeface="Trebuchet MS"/>
              </a:rPr>
              <a:t> </a:t>
            </a:r>
            <a:r>
              <a:rPr dirty="0" sz="2950" spc="150">
                <a:latin typeface="Trebuchet MS"/>
                <a:cs typeface="Trebuchet MS"/>
              </a:rPr>
              <a:t>the</a:t>
            </a:r>
            <a:r>
              <a:rPr dirty="0" sz="2950" spc="265">
                <a:latin typeface="Trebuchet MS"/>
                <a:cs typeface="Trebuchet MS"/>
              </a:rPr>
              <a:t> </a:t>
            </a:r>
            <a:r>
              <a:rPr dirty="0" sz="2950" spc="280">
                <a:latin typeface="Trebuchet MS"/>
                <a:cs typeface="Trebuchet MS"/>
              </a:rPr>
              <a:t>Sports</a:t>
            </a:r>
            <a:r>
              <a:rPr dirty="0" sz="2950" spc="265">
                <a:latin typeface="Trebuchet MS"/>
                <a:cs typeface="Trebuchet MS"/>
              </a:rPr>
              <a:t> </a:t>
            </a:r>
            <a:r>
              <a:rPr dirty="0" sz="2950" spc="160">
                <a:latin typeface="Trebuchet MS"/>
                <a:cs typeface="Trebuchet MS"/>
              </a:rPr>
              <a:t>Fan</a:t>
            </a:r>
            <a:r>
              <a:rPr dirty="0" sz="2950" spc="270">
                <a:latin typeface="Trebuchet MS"/>
                <a:cs typeface="Trebuchet MS"/>
              </a:rPr>
              <a:t> </a:t>
            </a:r>
            <a:r>
              <a:rPr dirty="0" sz="2950" spc="245">
                <a:latin typeface="Trebuchet MS"/>
                <a:cs typeface="Trebuchet MS"/>
              </a:rPr>
              <a:t>Engagement</a:t>
            </a:r>
            <a:r>
              <a:rPr dirty="0" sz="2950" spc="265">
                <a:latin typeface="Trebuchet MS"/>
                <a:cs typeface="Trebuchet MS"/>
              </a:rPr>
              <a:t> </a:t>
            </a:r>
            <a:r>
              <a:rPr dirty="0" sz="2950" spc="150">
                <a:latin typeface="Trebuchet MS"/>
                <a:cs typeface="Trebuchet MS"/>
              </a:rPr>
              <a:t>Platform</a:t>
            </a:r>
            <a:r>
              <a:rPr dirty="0" sz="2950" spc="265">
                <a:latin typeface="Trebuchet MS"/>
                <a:cs typeface="Trebuchet MS"/>
              </a:rPr>
              <a:t> </a:t>
            </a:r>
            <a:r>
              <a:rPr dirty="0" sz="2950" spc="254">
                <a:latin typeface="Trebuchet MS"/>
                <a:cs typeface="Trebuchet MS"/>
              </a:rPr>
              <a:t>enhances </a:t>
            </a:r>
            <a:r>
              <a:rPr dirty="0" sz="2950" spc="120">
                <a:latin typeface="Trebuchet MS"/>
                <a:cs typeface="Trebuchet MS"/>
              </a:rPr>
              <a:t>fan</a:t>
            </a:r>
            <a:r>
              <a:rPr dirty="0" sz="2950" spc="250">
                <a:latin typeface="Trebuchet MS"/>
                <a:cs typeface="Trebuchet MS"/>
              </a:rPr>
              <a:t> </a:t>
            </a:r>
            <a:r>
              <a:rPr dirty="0" sz="2950" spc="95">
                <a:latin typeface="Trebuchet MS"/>
                <a:cs typeface="Trebuchet MS"/>
              </a:rPr>
              <a:t>loyalty,</a:t>
            </a:r>
            <a:r>
              <a:rPr dirty="0" sz="2950" spc="260">
                <a:latin typeface="Trebuchet MS"/>
                <a:cs typeface="Trebuchet MS"/>
              </a:rPr>
              <a:t> </a:t>
            </a:r>
            <a:r>
              <a:rPr dirty="0" sz="2950" spc="240">
                <a:latin typeface="Trebuchet MS"/>
                <a:cs typeface="Trebuchet MS"/>
              </a:rPr>
              <a:t>strengthens</a:t>
            </a:r>
            <a:r>
              <a:rPr dirty="0" sz="2950" spc="260">
                <a:latin typeface="Trebuchet MS"/>
                <a:cs typeface="Trebuchet MS"/>
              </a:rPr>
              <a:t> community </a:t>
            </a:r>
            <a:r>
              <a:rPr dirty="0" sz="2950" spc="60">
                <a:latin typeface="Trebuchet MS"/>
                <a:cs typeface="Trebuchet MS"/>
              </a:rPr>
              <a:t>ties,</a:t>
            </a:r>
            <a:r>
              <a:rPr dirty="0" sz="2950" spc="265">
                <a:latin typeface="Trebuchet MS"/>
                <a:cs typeface="Trebuchet MS"/>
              </a:rPr>
              <a:t> </a:t>
            </a:r>
            <a:r>
              <a:rPr dirty="0" sz="2950" spc="229">
                <a:latin typeface="Trebuchet MS"/>
                <a:cs typeface="Trebuchet MS"/>
              </a:rPr>
              <a:t>and</a:t>
            </a:r>
            <a:r>
              <a:rPr dirty="0" sz="2950" spc="260">
                <a:latin typeface="Trebuchet MS"/>
                <a:cs typeface="Trebuchet MS"/>
              </a:rPr>
              <a:t> </a:t>
            </a:r>
            <a:r>
              <a:rPr dirty="0" sz="2950" spc="215">
                <a:latin typeface="Trebuchet MS"/>
                <a:cs typeface="Trebuchet MS"/>
              </a:rPr>
              <a:t>drives</a:t>
            </a:r>
            <a:r>
              <a:rPr dirty="0" sz="2950" spc="260">
                <a:latin typeface="Trebuchet MS"/>
                <a:cs typeface="Trebuchet MS"/>
              </a:rPr>
              <a:t> </a:t>
            </a:r>
            <a:r>
              <a:rPr dirty="0" sz="2950" spc="235">
                <a:latin typeface="Trebuchet MS"/>
                <a:cs typeface="Trebuchet MS"/>
              </a:rPr>
              <a:t>long-</a:t>
            </a:r>
            <a:endParaRPr sz="2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2950" spc="165">
                <a:latin typeface="Trebuchet MS"/>
                <a:cs typeface="Trebuchet MS"/>
              </a:rPr>
              <a:t>term</a:t>
            </a:r>
            <a:r>
              <a:rPr dirty="0" sz="2950" spc="254">
                <a:latin typeface="Trebuchet MS"/>
                <a:cs typeface="Trebuchet MS"/>
              </a:rPr>
              <a:t> </a:t>
            </a:r>
            <a:r>
              <a:rPr dirty="0" sz="2950" spc="229">
                <a:latin typeface="Trebuchet MS"/>
                <a:cs typeface="Trebuchet MS"/>
              </a:rPr>
              <a:t>brand</a:t>
            </a:r>
            <a:r>
              <a:rPr dirty="0" sz="2950" spc="265">
                <a:latin typeface="Trebuchet MS"/>
                <a:cs typeface="Trebuchet MS"/>
              </a:rPr>
              <a:t> </a:t>
            </a:r>
            <a:r>
              <a:rPr dirty="0" sz="2950" spc="190">
                <a:latin typeface="Trebuchet MS"/>
                <a:cs typeface="Trebuchet MS"/>
              </a:rPr>
              <a:t>growth</a:t>
            </a:r>
            <a:r>
              <a:rPr dirty="0" sz="2950" spc="265">
                <a:latin typeface="Trebuchet MS"/>
                <a:cs typeface="Trebuchet MS"/>
              </a:rPr>
              <a:t> </a:t>
            </a:r>
            <a:r>
              <a:rPr dirty="0" sz="2950" spc="105">
                <a:latin typeface="Trebuchet MS"/>
                <a:cs typeface="Trebuchet MS"/>
              </a:rPr>
              <a:t>for</a:t>
            </a:r>
            <a:r>
              <a:rPr dirty="0" sz="2950" spc="265">
                <a:latin typeface="Trebuchet MS"/>
                <a:cs typeface="Trebuchet MS"/>
              </a:rPr>
              <a:t> </a:t>
            </a:r>
            <a:r>
              <a:rPr dirty="0" sz="2950" spc="245">
                <a:latin typeface="Trebuchet MS"/>
                <a:cs typeface="Trebuchet MS"/>
              </a:rPr>
              <a:t>teams</a:t>
            </a:r>
            <a:r>
              <a:rPr dirty="0" sz="2950" spc="265">
                <a:latin typeface="Trebuchet MS"/>
                <a:cs typeface="Trebuchet MS"/>
              </a:rPr>
              <a:t> </a:t>
            </a:r>
            <a:r>
              <a:rPr dirty="0" sz="2950" spc="229">
                <a:latin typeface="Trebuchet MS"/>
                <a:cs typeface="Trebuchet MS"/>
              </a:rPr>
              <a:t>and</a:t>
            </a:r>
            <a:r>
              <a:rPr dirty="0" sz="2950" spc="265">
                <a:latin typeface="Trebuchet MS"/>
                <a:cs typeface="Trebuchet MS"/>
              </a:rPr>
              <a:t> </a:t>
            </a:r>
            <a:r>
              <a:rPr dirty="0" sz="2950" spc="150">
                <a:latin typeface="Trebuchet MS"/>
                <a:cs typeface="Trebuchet MS"/>
              </a:rPr>
              <a:t>organizations.</a:t>
            </a:r>
            <a:endParaRPr sz="29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-1155" y="-39"/>
            <a:ext cx="857250" cy="5542915"/>
          </a:xfrm>
          <a:custGeom>
            <a:avLst/>
            <a:gdLst/>
            <a:ahLst/>
            <a:cxnLst/>
            <a:rect l="l" t="t" r="r" b="b"/>
            <a:pathLst>
              <a:path w="857250" h="5542915">
                <a:moveTo>
                  <a:pt x="131858" y="154258"/>
                </a:moveTo>
                <a:lnTo>
                  <a:pt x="123351" y="403379"/>
                </a:lnTo>
                <a:lnTo>
                  <a:pt x="115377" y="376384"/>
                </a:lnTo>
                <a:lnTo>
                  <a:pt x="26529" y="373350"/>
                </a:lnTo>
                <a:lnTo>
                  <a:pt x="18779" y="339821"/>
                </a:lnTo>
                <a:lnTo>
                  <a:pt x="20934" y="276707"/>
                </a:lnTo>
                <a:lnTo>
                  <a:pt x="111" y="253881"/>
                </a:lnTo>
                <a:lnTo>
                  <a:pt x="1155" y="39"/>
                </a:lnTo>
                <a:lnTo>
                  <a:pt x="57068" y="26"/>
                </a:lnTo>
                <a:lnTo>
                  <a:pt x="51895" y="151527"/>
                </a:lnTo>
                <a:lnTo>
                  <a:pt x="131858" y="154258"/>
                </a:lnTo>
                <a:close/>
              </a:path>
              <a:path w="857250" h="5542915">
                <a:moveTo>
                  <a:pt x="78420" y="416691"/>
                </a:moveTo>
                <a:lnTo>
                  <a:pt x="67685" y="731058"/>
                </a:lnTo>
                <a:lnTo>
                  <a:pt x="59484" y="710736"/>
                </a:lnTo>
                <a:lnTo>
                  <a:pt x="60851" y="670699"/>
                </a:lnTo>
                <a:lnTo>
                  <a:pt x="52650" y="650377"/>
                </a:lnTo>
                <a:lnTo>
                  <a:pt x="20718" y="543509"/>
                </a:lnTo>
                <a:lnTo>
                  <a:pt x="4681" y="492160"/>
                </a:lnTo>
                <a:lnTo>
                  <a:pt x="0" y="480418"/>
                </a:lnTo>
                <a:lnTo>
                  <a:pt x="121" y="439659"/>
                </a:lnTo>
                <a:lnTo>
                  <a:pt x="78420" y="416691"/>
                </a:lnTo>
                <a:close/>
              </a:path>
              <a:path w="857250" h="5542915">
                <a:moveTo>
                  <a:pt x="314031" y="29232"/>
                </a:moveTo>
                <a:lnTo>
                  <a:pt x="311073" y="115841"/>
                </a:lnTo>
                <a:lnTo>
                  <a:pt x="293589" y="106893"/>
                </a:lnTo>
                <a:lnTo>
                  <a:pt x="276218" y="94608"/>
                </a:lnTo>
                <a:lnTo>
                  <a:pt x="250076" y="78684"/>
                </a:lnTo>
                <a:lnTo>
                  <a:pt x="152187" y="79915"/>
                </a:lnTo>
                <a:lnTo>
                  <a:pt x="114828" y="93107"/>
                </a:lnTo>
                <a:lnTo>
                  <a:pt x="79859" y="114073"/>
                </a:lnTo>
                <a:lnTo>
                  <a:pt x="51895" y="151527"/>
                </a:lnTo>
                <a:lnTo>
                  <a:pt x="57068" y="26"/>
                </a:lnTo>
                <a:lnTo>
                  <a:pt x="270553" y="16"/>
                </a:lnTo>
                <a:lnTo>
                  <a:pt x="269688" y="25351"/>
                </a:lnTo>
                <a:lnTo>
                  <a:pt x="286850" y="43753"/>
                </a:lnTo>
                <a:lnTo>
                  <a:pt x="314031" y="29232"/>
                </a:lnTo>
                <a:close/>
              </a:path>
              <a:path w="857250" h="5542915">
                <a:moveTo>
                  <a:pt x="154040" y="3672389"/>
                </a:moveTo>
                <a:lnTo>
                  <a:pt x="152862" y="3706866"/>
                </a:lnTo>
                <a:lnTo>
                  <a:pt x="142914" y="3737703"/>
                </a:lnTo>
                <a:lnTo>
                  <a:pt x="124309" y="3761563"/>
                </a:lnTo>
                <a:lnTo>
                  <a:pt x="96857" y="3784008"/>
                </a:lnTo>
                <a:lnTo>
                  <a:pt x="194273" y="931348"/>
                </a:lnTo>
                <a:lnTo>
                  <a:pt x="185692" y="922147"/>
                </a:lnTo>
                <a:lnTo>
                  <a:pt x="185996" y="913250"/>
                </a:lnTo>
                <a:lnTo>
                  <a:pt x="177111" y="912946"/>
                </a:lnTo>
                <a:lnTo>
                  <a:pt x="141975" y="899916"/>
                </a:lnTo>
                <a:lnTo>
                  <a:pt x="123840" y="910014"/>
                </a:lnTo>
                <a:lnTo>
                  <a:pt x="105306" y="931789"/>
                </a:lnTo>
                <a:lnTo>
                  <a:pt x="85358" y="956082"/>
                </a:lnTo>
                <a:lnTo>
                  <a:pt x="85219" y="960150"/>
                </a:lnTo>
                <a:lnTo>
                  <a:pt x="70192" y="918131"/>
                </a:lnTo>
                <a:lnTo>
                  <a:pt x="55669" y="822431"/>
                </a:lnTo>
                <a:lnTo>
                  <a:pt x="57278" y="775312"/>
                </a:lnTo>
                <a:lnTo>
                  <a:pt x="67685" y="731058"/>
                </a:lnTo>
                <a:lnTo>
                  <a:pt x="78420" y="416691"/>
                </a:lnTo>
                <a:lnTo>
                  <a:pt x="123351" y="403379"/>
                </a:lnTo>
                <a:lnTo>
                  <a:pt x="131858" y="154258"/>
                </a:lnTo>
                <a:lnTo>
                  <a:pt x="149628" y="154865"/>
                </a:lnTo>
                <a:lnTo>
                  <a:pt x="145678" y="270529"/>
                </a:lnTo>
                <a:lnTo>
                  <a:pt x="171763" y="288121"/>
                </a:lnTo>
                <a:lnTo>
                  <a:pt x="152887" y="840859"/>
                </a:lnTo>
                <a:lnTo>
                  <a:pt x="213865" y="878571"/>
                </a:lnTo>
                <a:lnTo>
                  <a:pt x="122109" y="3565522"/>
                </a:lnTo>
                <a:lnTo>
                  <a:pt x="130485" y="3580700"/>
                </a:lnTo>
                <a:lnTo>
                  <a:pt x="138777" y="3598381"/>
                </a:lnTo>
                <a:lnTo>
                  <a:pt x="147011" y="3617730"/>
                </a:lnTo>
                <a:lnTo>
                  <a:pt x="146332" y="3637609"/>
                </a:lnTo>
                <a:lnTo>
                  <a:pt x="154040" y="3672389"/>
                </a:lnTo>
                <a:close/>
              </a:path>
              <a:path w="857250" h="5542915">
                <a:moveTo>
                  <a:pt x="192944" y="970273"/>
                </a:moveTo>
                <a:lnTo>
                  <a:pt x="94312" y="3858522"/>
                </a:lnTo>
                <a:lnTo>
                  <a:pt x="74998" y="3903142"/>
                </a:lnTo>
                <a:lnTo>
                  <a:pt x="46749" y="3948942"/>
                </a:lnTo>
                <a:lnTo>
                  <a:pt x="42650" y="3957342"/>
                </a:lnTo>
                <a:lnTo>
                  <a:pt x="37965" y="3945673"/>
                </a:lnTo>
                <a:lnTo>
                  <a:pt x="19963" y="3951878"/>
                </a:lnTo>
                <a:lnTo>
                  <a:pt x="10817" y="3959221"/>
                </a:lnTo>
                <a:lnTo>
                  <a:pt x="484" y="3964110"/>
                </a:lnTo>
                <a:lnTo>
                  <a:pt x="266" y="2779725"/>
                </a:lnTo>
                <a:lnTo>
                  <a:pt x="7710" y="2747799"/>
                </a:lnTo>
                <a:lnTo>
                  <a:pt x="19891" y="2651574"/>
                </a:lnTo>
                <a:lnTo>
                  <a:pt x="21540" y="2603298"/>
                </a:lnTo>
                <a:lnTo>
                  <a:pt x="30503" y="2562409"/>
                </a:lnTo>
                <a:lnTo>
                  <a:pt x="38802" y="2319391"/>
                </a:lnTo>
                <a:lnTo>
                  <a:pt x="50006" y="2290669"/>
                </a:lnTo>
                <a:lnTo>
                  <a:pt x="59698" y="2267340"/>
                </a:lnTo>
                <a:lnTo>
                  <a:pt x="81395" y="1631994"/>
                </a:lnTo>
                <a:lnTo>
                  <a:pt x="91049" y="1609746"/>
                </a:lnTo>
                <a:lnTo>
                  <a:pt x="119194" y="1567035"/>
                </a:lnTo>
                <a:lnTo>
                  <a:pt x="156147" y="1526852"/>
                </a:lnTo>
                <a:lnTo>
                  <a:pt x="174073" y="1001918"/>
                </a:lnTo>
                <a:lnTo>
                  <a:pt x="183465" y="987347"/>
                </a:lnTo>
                <a:lnTo>
                  <a:pt x="192944" y="970273"/>
                </a:lnTo>
                <a:close/>
              </a:path>
              <a:path w="857250" h="5542915">
                <a:moveTo>
                  <a:pt x="37759" y="2349933"/>
                </a:moveTo>
                <a:lnTo>
                  <a:pt x="35984" y="2401917"/>
                </a:lnTo>
                <a:lnTo>
                  <a:pt x="29853" y="2359850"/>
                </a:lnTo>
                <a:lnTo>
                  <a:pt x="37759" y="2349933"/>
                </a:lnTo>
                <a:close/>
              </a:path>
              <a:path w="857250" h="5542915">
                <a:moveTo>
                  <a:pt x="112183" y="990897"/>
                </a:moveTo>
                <a:lnTo>
                  <a:pt x="110481" y="1040721"/>
                </a:lnTo>
                <a:lnTo>
                  <a:pt x="77859" y="954095"/>
                </a:lnTo>
                <a:lnTo>
                  <a:pt x="84750" y="959719"/>
                </a:lnTo>
                <a:lnTo>
                  <a:pt x="95135" y="969159"/>
                </a:lnTo>
                <a:lnTo>
                  <a:pt x="103701" y="978777"/>
                </a:lnTo>
                <a:lnTo>
                  <a:pt x="112183" y="990897"/>
                </a:lnTo>
                <a:close/>
              </a:path>
              <a:path w="857250" h="5542915">
                <a:moveTo>
                  <a:pt x="81395" y="1631994"/>
                </a:moveTo>
                <a:lnTo>
                  <a:pt x="74130" y="1844723"/>
                </a:lnTo>
                <a:lnTo>
                  <a:pt x="67068" y="1791037"/>
                </a:lnTo>
                <a:lnTo>
                  <a:pt x="71740" y="1654243"/>
                </a:lnTo>
                <a:lnTo>
                  <a:pt x="81395" y="1631994"/>
                </a:lnTo>
                <a:close/>
              </a:path>
              <a:path w="857250" h="5542915">
                <a:moveTo>
                  <a:pt x="174073" y="1001918"/>
                </a:moveTo>
                <a:lnTo>
                  <a:pt x="156147" y="1526852"/>
                </a:lnTo>
                <a:lnTo>
                  <a:pt x="112791" y="1494056"/>
                </a:lnTo>
                <a:lnTo>
                  <a:pt x="87461" y="1454359"/>
                </a:lnTo>
                <a:lnTo>
                  <a:pt x="80071" y="1410265"/>
                </a:lnTo>
                <a:lnTo>
                  <a:pt x="81652" y="1363972"/>
                </a:lnTo>
                <a:lnTo>
                  <a:pt x="91857" y="1325628"/>
                </a:lnTo>
                <a:lnTo>
                  <a:pt x="94382" y="1251670"/>
                </a:lnTo>
                <a:lnTo>
                  <a:pt x="105778" y="1178433"/>
                </a:lnTo>
                <a:lnTo>
                  <a:pt x="108389" y="1101973"/>
                </a:lnTo>
                <a:lnTo>
                  <a:pt x="118637" y="1062378"/>
                </a:lnTo>
                <a:lnTo>
                  <a:pt x="127518" y="1062774"/>
                </a:lnTo>
                <a:lnTo>
                  <a:pt x="138938" y="1063283"/>
                </a:lnTo>
                <a:lnTo>
                  <a:pt x="145282" y="1063566"/>
                </a:lnTo>
                <a:lnTo>
                  <a:pt x="154784" y="1045797"/>
                </a:lnTo>
                <a:lnTo>
                  <a:pt x="155629" y="1021052"/>
                </a:lnTo>
                <a:lnTo>
                  <a:pt x="174073" y="1001918"/>
                </a:lnTo>
                <a:close/>
              </a:path>
              <a:path w="857250" h="5542915">
                <a:moveTo>
                  <a:pt x="38415" y="3969727"/>
                </a:moveTo>
                <a:lnTo>
                  <a:pt x="27333" y="3996529"/>
                </a:lnTo>
                <a:lnTo>
                  <a:pt x="6120" y="4096757"/>
                </a:lnTo>
                <a:lnTo>
                  <a:pt x="540" y="4111319"/>
                </a:lnTo>
                <a:lnTo>
                  <a:pt x="603" y="3997841"/>
                </a:lnTo>
                <a:lnTo>
                  <a:pt x="38415" y="3969727"/>
                </a:lnTo>
                <a:close/>
              </a:path>
              <a:path w="857250" h="5542915">
                <a:moveTo>
                  <a:pt x="118637" y="1062378"/>
                </a:moveTo>
                <a:lnTo>
                  <a:pt x="110260" y="1047200"/>
                </a:lnTo>
                <a:lnTo>
                  <a:pt x="110481" y="1040721"/>
                </a:lnTo>
                <a:lnTo>
                  <a:pt x="118637" y="1062378"/>
                </a:lnTo>
                <a:close/>
              </a:path>
              <a:path w="857250" h="5542915">
                <a:moveTo>
                  <a:pt x="232933" y="59727"/>
                </a:moveTo>
                <a:lnTo>
                  <a:pt x="218275" y="228470"/>
                </a:lnTo>
                <a:lnTo>
                  <a:pt x="145678" y="270529"/>
                </a:lnTo>
                <a:lnTo>
                  <a:pt x="149628" y="154865"/>
                </a:lnTo>
                <a:lnTo>
                  <a:pt x="158512" y="155168"/>
                </a:lnTo>
                <a:lnTo>
                  <a:pt x="232933" y="59727"/>
                </a:lnTo>
                <a:close/>
              </a:path>
              <a:path w="857250" h="5542915">
                <a:moveTo>
                  <a:pt x="63092" y="5033254"/>
                </a:moveTo>
                <a:lnTo>
                  <a:pt x="804" y="5108292"/>
                </a:lnTo>
                <a:lnTo>
                  <a:pt x="422" y="4784574"/>
                </a:lnTo>
                <a:lnTo>
                  <a:pt x="9101" y="4790906"/>
                </a:lnTo>
                <a:lnTo>
                  <a:pt x="2113" y="4995541"/>
                </a:lnTo>
                <a:lnTo>
                  <a:pt x="63092" y="5033254"/>
                </a:lnTo>
                <a:close/>
              </a:path>
              <a:path w="857250" h="5542915">
                <a:moveTo>
                  <a:pt x="203343" y="4833448"/>
                </a:moveTo>
                <a:lnTo>
                  <a:pt x="197650" y="5000131"/>
                </a:lnTo>
                <a:lnTo>
                  <a:pt x="189340" y="4983006"/>
                </a:lnTo>
                <a:lnTo>
                  <a:pt x="181087" y="4964214"/>
                </a:lnTo>
                <a:lnTo>
                  <a:pt x="181633" y="4948226"/>
                </a:lnTo>
                <a:lnTo>
                  <a:pt x="154978" y="4947316"/>
                </a:lnTo>
                <a:lnTo>
                  <a:pt x="154935" y="4948582"/>
                </a:lnTo>
                <a:lnTo>
                  <a:pt x="135082" y="5008990"/>
                </a:lnTo>
                <a:lnTo>
                  <a:pt x="11606" y="4978050"/>
                </a:lnTo>
                <a:lnTo>
                  <a:pt x="2113" y="4995541"/>
                </a:lnTo>
                <a:lnTo>
                  <a:pt x="9101" y="4790906"/>
                </a:lnTo>
                <a:lnTo>
                  <a:pt x="19622" y="4743307"/>
                </a:lnTo>
                <a:lnTo>
                  <a:pt x="38998" y="4696865"/>
                </a:lnTo>
                <a:lnTo>
                  <a:pt x="67201" y="4652436"/>
                </a:lnTo>
                <a:lnTo>
                  <a:pt x="104201" y="4610872"/>
                </a:lnTo>
                <a:lnTo>
                  <a:pt x="113534" y="4598055"/>
                </a:lnTo>
                <a:lnTo>
                  <a:pt x="105163" y="4843178"/>
                </a:lnTo>
                <a:lnTo>
                  <a:pt x="113697" y="4853769"/>
                </a:lnTo>
                <a:lnTo>
                  <a:pt x="122173" y="4866028"/>
                </a:lnTo>
                <a:lnTo>
                  <a:pt x="139739" y="4872613"/>
                </a:lnTo>
                <a:lnTo>
                  <a:pt x="148790" y="4868050"/>
                </a:lnTo>
                <a:lnTo>
                  <a:pt x="158294" y="4850216"/>
                </a:lnTo>
                <a:lnTo>
                  <a:pt x="176916" y="4825865"/>
                </a:lnTo>
                <a:lnTo>
                  <a:pt x="194543" y="4830642"/>
                </a:lnTo>
                <a:lnTo>
                  <a:pt x="203343" y="4833448"/>
                </a:lnTo>
                <a:close/>
              </a:path>
              <a:path w="857250" h="5542915">
                <a:moveTo>
                  <a:pt x="46242" y="3963771"/>
                </a:moveTo>
                <a:lnTo>
                  <a:pt x="38415" y="3969727"/>
                </a:lnTo>
                <a:lnTo>
                  <a:pt x="42650" y="3957342"/>
                </a:lnTo>
                <a:lnTo>
                  <a:pt x="46242" y="3963771"/>
                </a:lnTo>
                <a:close/>
              </a:path>
              <a:path w="857250" h="5542915">
                <a:moveTo>
                  <a:pt x="57433" y="5198964"/>
                </a:moveTo>
                <a:lnTo>
                  <a:pt x="54281" y="5291272"/>
                </a:lnTo>
                <a:lnTo>
                  <a:pt x="45700" y="5282072"/>
                </a:lnTo>
                <a:lnTo>
                  <a:pt x="46003" y="5273175"/>
                </a:lnTo>
                <a:lnTo>
                  <a:pt x="629" y="5299488"/>
                </a:lnTo>
                <a:lnTo>
                  <a:pt x="648" y="5112862"/>
                </a:lnTo>
                <a:lnTo>
                  <a:pt x="32936" y="5134867"/>
                </a:lnTo>
                <a:lnTo>
                  <a:pt x="49694" y="5165090"/>
                </a:lnTo>
                <a:lnTo>
                  <a:pt x="57433" y="5198964"/>
                </a:lnTo>
                <a:close/>
              </a:path>
              <a:path w="857250" h="5542915">
                <a:moveTo>
                  <a:pt x="242877" y="549982"/>
                </a:moveTo>
                <a:lnTo>
                  <a:pt x="232243" y="861383"/>
                </a:lnTo>
                <a:lnTo>
                  <a:pt x="162076" y="832265"/>
                </a:lnTo>
                <a:lnTo>
                  <a:pt x="152887" y="840859"/>
                </a:lnTo>
                <a:lnTo>
                  <a:pt x="171763" y="288121"/>
                </a:lnTo>
                <a:lnTo>
                  <a:pt x="180457" y="293985"/>
                </a:lnTo>
                <a:lnTo>
                  <a:pt x="170717" y="579229"/>
                </a:lnTo>
                <a:lnTo>
                  <a:pt x="186833" y="628236"/>
                </a:lnTo>
                <a:lnTo>
                  <a:pt x="242877" y="549982"/>
                </a:lnTo>
                <a:close/>
              </a:path>
              <a:path w="857250" h="5542915">
                <a:moveTo>
                  <a:pt x="586135" y="5122376"/>
                </a:moveTo>
                <a:lnTo>
                  <a:pt x="575541" y="5172124"/>
                </a:lnTo>
                <a:lnTo>
                  <a:pt x="556092" y="5220689"/>
                </a:lnTo>
                <a:lnTo>
                  <a:pt x="545565" y="5268460"/>
                </a:lnTo>
                <a:lnTo>
                  <a:pt x="526199" y="5314609"/>
                </a:lnTo>
                <a:lnTo>
                  <a:pt x="496731" y="5358874"/>
                </a:lnTo>
                <a:lnTo>
                  <a:pt x="477477" y="5401728"/>
                </a:lnTo>
                <a:lnTo>
                  <a:pt x="440521" y="5441998"/>
                </a:lnTo>
                <a:lnTo>
                  <a:pt x="412525" y="5480374"/>
                </a:lnTo>
                <a:lnTo>
                  <a:pt x="366842" y="5515727"/>
                </a:lnTo>
                <a:lnTo>
                  <a:pt x="357516" y="5528353"/>
                </a:lnTo>
                <a:lnTo>
                  <a:pt x="330505" y="5537869"/>
                </a:lnTo>
                <a:lnTo>
                  <a:pt x="312551" y="5542684"/>
                </a:lnTo>
                <a:lnTo>
                  <a:pt x="303737" y="5540295"/>
                </a:lnTo>
                <a:lnTo>
                  <a:pt x="259738" y="5526322"/>
                </a:lnTo>
                <a:lnTo>
                  <a:pt x="179896" y="5520033"/>
                </a:lnTo>
                <a:lnTo>
                  <a:pt x="144782" y="5506363"/>
                </a:lnTo>
                <a:lnTo>
                  <a:pt x="119282" y="5471643"/>
                </a:lnTo>
                <a:lnTo>
                  <a:pt x="110573" y="5466196"/>
                </a:lnTo>
                <a:lnTo>
                  <a:pt x="101779" y="5463251"/>
                </a:lnTo>
                <a:lnTo>
                  <a:pt x="92891" y="5463031"/>
                </a:lnTo>
                <a:lnTo>
                  <a:pt x="84003" y="5462811"/>
                </a:lnTo>
                <a:lnTo>
                  <a:pt x="75116" y="5462591"/>
                </a:lnTo>
                <a:lnTo>
                  <a:pt x="66228" y="5462371"/>
                </a:lnTo>
                <a:lnTo>
                  <a:pt x="57340" y="5462151"/>
                </a:lnTo>
                <a:lnTo>
                  <a:pt x="30634" y="5462770"/>
                </a:lnTo>
                <a:lnTo>
                  <a:pt x="325" y="5457240"/>
                </a:lnTo>
                <a:lnTo>
                  <a:pt x="1101" y="5322877"/>
                </a:lnTo>
                <a:lnTo>
                  <a:pt x="17459" y="5327594"/>
                </a:lnTo>
                <a:lnTo>
                  <a:pt x="35371" y="5324030"/>
                </a:lnTo>
                <a:lnTo>
                  <a:pt x="53625" y="5310457"/>
                </a:lnTo>
                <a:lnTo>
                  <a:pt x="57433" y="5198964"/>
                </a:lnTo>
                <a:lnTo>
                  <a:pt x="65146" y="5233579"/>
                </a:lnTo>
                <a:lnTo>
                  <a:pt x="81828" y="5266027"/>
                </a:lnTo>
                <a:lnTo>
                  <a:pt x="107589" y="5293093"/>
                </a:lnTo>
                <a:lnTo>
                  <a:pt x="116982" y="5278521"/>
                </a:lnTo>
                <a:lnTo>
                  <a:pt x="126460" y="5261447"/>
                </a:lnTo>
                <a:lnTo>
                  <a:pt x="144867" y="5243396"/>
                </a:lnTo>
                <a:lnTo>
                  <a:pt x="154444" y="5223432"/>
                </a:lnTo>
                <a:lnTo>
                  <a:pt x="163965" y="5205107"/>
                </a:lnTo>
                <a:lnTo>
                  <a:pt x="200663" y="5172400"/>
                </a:lnTo>
                <a:lnTo>
                  <a:pt x="212142" y="4836254"/>
                </a:lnTo>
                <a:lnTo>
                  <a:pt x="220941" y="4839059"/>
                </a:lnTo>
                <a:lnTo>
                  <a:pt x="230310" y="4825183"/>
                </a:lnTo>
                <a:lnTo>
                  <a:pt x="267152" y="3746335"/>
                </a:lnTo>
                <a:lnTo>
                  <a:pt x="277678" y="3698581"/>
                </a:lnTo>
                <a:lnTo>
                  <a:pt x="221957" y="5330263"/>
                </a:lnTo>
                <a:lnTo>
                  <a:pt x="230648" y="5336266"/>
                </a:lnTo>
                <a:lnTo>
                  <a:pt x="239395" y="5340601"/>
                </a:lnTo>
                <a:lnTo>
                  <a:pt x="257112" y="5342737"/>
                </a:lnTo>
                <a:lnTo>
                  <a:pt x="257169" y="5341069"/>
                </a:lnTo>
                <a:lnTo>
                  <a:pt x="266225" y="5336367"/>
                </a:lnTo>
                <a:lnTo>
                  <a:pt x="275395" y="5328330"/>
                </a:lnTo>
                <a:lnTo>
                  <a:pt x="284678" y="5316955"/>
                </a:lnTo>
                <a:lnTo>
                  <a:pt x="322353" y="4213704"/>
                </a:lnTo>
                <a:lnTo>
                  <a:pt x="348704" y="4223512"/>
                </a:lnTo>
                <a:lnTo>
                  <a:pt x="326638" y="4869670"/>
                </a:lnTo>
                <a:lnTo>
                  <a:pt x="334578" y="4897638"/>
                </a:lnTo>
                <a:lnTo>
                  <a:pt x="343063" y="4909654"/>
                </a:lnTo>
                <a:lnTo>
                  <a:pt x="337913" y="5060454"/>
                </a:lnTo>
                <a:lnTo>
                  <a:pt x="361226" y="5159233"/>
                </a:lnTo>
                <a:lnTo>
                  <a:pt x="380590" y="5113130"/>
                </a:lnTo>
                <a:lnTo>
                  <a:pt x="390387" y="5086742"/>
                </a:lnTo>
                <a:lnTo>
                  <a:pt x="391627" y="5050412"/>
                </a:lnTo>
                <a:lnTo>
                  <a:pt x="445139" y="5046301"/>
                </a:lnTo>
                <a:lnTo>
                  <a:pt x="442556" y="5121927"/>
                </a:lnTo>
                <a:lnTo>
                  <a:pt x="459490" y="5147001"/>
                </a:lnTo>
                <a:lnTo>
                  <a:pt x="485651" y="5162369"/>
                </a:lnTo>
                <a:lnTo>
                  <a:pt x="531307" y="5165042"/>
                </a:lnTo>
                <a:lnTo>
                  <a:pt x="534909" y="5059546"/>
                </a:lnTo>
                <a:lnTo>
                  <a:pt x="586135" y="5122376"/>
                </a:lnTo>
                <a:close/>
              </a:path>
              <a:path w="857250" h="5542915">
                <a:moveTo>
                  <a:pt x="263989" y="452720"/>
                </a:moveTo>
                <a:lnTo>
                  <a:pt x="227526" y="478554"/>
                </a:lnTo>
                <a:lnTo>
                  <a:pt x="199875" y="506826"/>
                </a:lnTo>
                <a:lnTo>
                  <a:pt x="180963" y="539673"/>
                </a:lnTo>
                <a:lnTo>
                  <a:pt x="170717" y="579229"/>
                </a:lnTo>
                <a:lnTo>
                  <a:pt x="180457" y="293985"/>
                </a:lnTo>
                <a:lnTo>
                  <a:pt x="215237" y="317442"/>
                </a:lnTo>
                <a:lnTo>
                  <a:pt x="224821" y="297282"/>
                </a:lnTo>
                <a:lnTo>
                  <a:pt x="221995" y="380025"/>
                </a:lnTo>
                <a:lnTo>
                  <a:pt x="263989" y="452720"/>
                </a:lnTo>
                <a:close/>
              </a:path>
              <a:path w="857250" h="5542915">
                <a:moveTo>
                  <a:pt x="359505" y="11"/>
                </a:moveTo>
                <a:lnTo>
                  <a:pt x="346990" y="366479"/>
                </a:lnTo>
                <a:lnTo>
                  <a:pt x="304085" y="320476"/>
                </a:lnTo>
                <a:lnTo>
                  <a:pt x="221995" y="380025"/>
                </a:lnTo>
                <a:lnTo>
                  <a:pt x="224821" y="297282"/>
                </a:lnTo>
                <a:lnTo>
                  <a:pt x="311073" y="115841"/>
                </a:lnTo>
                <a:lnTo>
                  <a:pt x="314031" y="29232"/>
                </a:lnTo>
                <a:lnTo>
                  <a:pt x="323613" y="9130"/>
                </a:lnTo>
                <a:lnTo>
                  <a:pt x="323924" y="25"/>
                </a:lnTo>
                <a:lnTo>
                  <a:pt x="359505" y="11"/>
                </a:lnTo>
                <a:close/>
              </a:path>
              <a:path w="857250" h="5542915">
                <a:moveTo>
                  <a:pt x="457352" y="7"/>
                </a:moveTo>
                <a:lnTo>
                  <a:pt x="424936" y="949245"/>
                </a:lnTo>
                <a:lnTo>
                  <a:pt x="408235" y="917359"/>
                </a:lnTo>
                <a:lnTo>
                  <a:pt x="391562" y="884639"/>
                </a:lnTo>
                <a:lnTo>
                  <a:pt x="372183" y="931160"/>
                </a:lnTo>
                <a:lnTo>
                  <a:pt x="292366" y="3268479"/>
                </a:lnTo>
                <a:lnTo>
                  <a:pt x="264800" y="3294260"/>
                </a:lnTo>
                <a:lnTo>
                  <a:pt x="245207" y="3347036"/>
                </a:lnTo>
                <a:lnTo>
                  <a:pt x="243337" y="3401810"/>
                </a:lnTo>
                <a:lnTo>
                  <a:pt x="223535" y="3460703"/>
                </a:lnTo>
                <a:lnTo>
                  <a:pt x="204794" y="3488539"/>
                </a:lnTo>
                <a:lnTo>
                  <a:pt x="122109" y="3565522"/>
                </a:lnTo>
                <a:lnTo>
                  <a:pt x="213865" y="878571"/>
                </a:lnTo>
                <a:lnTo>
                  <a:pt x="232243" y="861383"/>
                </a:lnTo>
                <a:lnTo>
                  <a:pt x="242877" y="549982"/>
                </a:lnTo>
                <a:lnTo>
                  <a:pt x="261558" y="523897"/>
                </a:lnTo>
                <a:lnTo>
                  <a:pt x="295364" y="575853"/>
                </a:lnTo>
                <a:lnTo>
                  <a:pt x="277652" y="1094531"/>
                </a:lnTo>
                <a:lnTo>
                  <a:pt x="286245" y="1103370"/>
                </a:lnTo>
                <a:lnTo>
                  <a:pt x="218471" y="3088045"/>
                </a:lnTo>
                <a:lnTo>
                  <a:pt x="218836" y="3087816"/>
                </a:lnTo>
                <a:lnTo>
                  <a:pt x="261688" y="3124910"/>
                </a:lnTo>
                <a:lnTo>
                  <a:pt x="270876" y="3116316"/>
                </a:lnTo>
                <a:lnTo>
                  <a:pt x="351695" y="749664"/>
                </a:lnTo>
                <a:lnTo>
                  <a:pt x="379081" y="729166"/>
                </a:lnTo>
                <a:lnTo>
                  <a:pt x="397638" y="706696"/>
                </a:lnTo>
                <a:lnTo>
                  <a:pt x="421771" y="8"/>
                </a:lnTo>
                <a:lnTo>
                  <a:pt x="457352" y="7"/>
                </a:lnTo>
                <a:close/>
              </a:path>
              <a:path w="857250" h="5542915">
                <a:moveTo>
                  <a:pt x="136453" y="4447860"/>
                </a:moveTo>
                <a:lnTo>
                  <a:pt x="132200" y="4572421"/>
                </a:lnTo>
                <a:lnTo>
                  <a:pt x="115437" y="4542342"/>
                </a:lnTo>
                <a:lnTo>
                  <a:pt x="107672" y="4509230"/>
                </a:lnTo>
                <a:lnTo>
                  <a:pt x="117677" y="4476725"/>
                </a:lnTo>
                <a:lnTo>
                  <a:pt x="136453" y="4447860"/>
                </a:lnTo>
                <a:close/>
              </a:path>
              <a:path w="857250" h="5542915">
                <a:moveTo>
                  <a:pt x="265496" y="3794830"/>
                </a:moveTo>
                <a:lnTo>
                  <a:pt x="230310" y="4825183"/>
                </a:lnTo>
                <a:lnTo>
                  <a:pt x="216490" y="4708913"/>
                </a:lnTo>
                <a:lnTo>
                  <a:pt x="171193" y="4732975"/>
                </a:lnTo>
                <a:lnTo>
                  <a:pt x="134780" y="4757341"/>
                </a:lnTo>
                <a:lnTo>
                  <a:pt x="116023" y="4785650"/>
                </a:lnTo>
                <a:lnTo>
                  <a:pt x="105923" y="4820935"/>
                </a:lnTo>
                <a:lnTo>
                  <a:pt x="113534" y="4598055"/>
                </a:lnTo>
                <a:lnTo>
                  <a:pt x="132200" y="4572421"/>
                </a:lnTo>
                <a:lnTo>
                  <a:pt x="136453" y="4447860"/>
                </a:lnTo>
                <a:lnTo>
                  <a:pt x="154527" y="4439570"/>
                </a:lnTo>
                <a:lnTo>
                  <a:pt x="164276" y="4414572"/>
                </a:lnTo>
                <a:lnTo>
                  <a:pt x="166232" y="4357296"/>
                </a:lnTo>
                <a:lnTo>
                  <a:pt x="202293" y="4343218"/>
                </a:lnTo>
                <a:lnTo>
                  <a:pt x="209340" y="4136861"/>
                </a:lnTo>
                <a:lnTo>
                  <a:pt x="230453" y="4039554"/>
                </a:lnTo>
                <a:lnTo>
                  <a:pt x="232134" y="3990330"/>
                </a:lnTo>
                <a:lnTo>
                  <a:pt x="242702" y="3941361"/>
                </a:lnTo>
                <a:lnTo>
                  <a:pt x="265496" y="3794830"/>
                </a:lnTo>
                <a:close/>
              </a:path>
              <a:path w="857250" h="5542915">
                <a:moveTo>
                  <a:pt x="285802" y="6"/>
                </a:moveTo>
                <a:lnTo>
                  <a:pt x="269688" y="25351"/>
                </a:lnTo>
                <a:lnTo>
                  <a:pt x="270553" y="16"/>
                </a:lnTo>
                <a:lnTo>
                  <a:pt x="285802" y="6"/>
                </a:lnTo>
                <a:close/>
              </a:path>
              <a:path w="857250" h="5542915">
                <a:moveTo>
                  <a:pt x="166232" y="4357296"/>
                </a:moveTo>
                <a:lnTo>
                  <a:pt x="164276" y="4414572"/>
                </a:lnTo>
                <a:lnTo>
                  <a:pt x="156426" y="4383962"/>
                </a:lnTo>
                <a:lnTo>
                  <a:pt x="166232" y="4357296"/>
                </a:lnTo>
                <a:close/>
              </a:path>
              <a:path w="857250" h="5542915">
                <a:moveTo>
                  <a:pt x="339132" y="596600"/>
                </a:moveTo>
                <a:lnTo>
                  <a:pt x="323292" y="1060459"/>
                </a:lnTo>
                <a:lnTo>
                  <a:pt x="296941" y="1050652"/>
                </a:lnTo>
                <a:lnTo>
                  <a:pt x="277652" y="1094531"/>
                </a:lnTo>
                <a:lnTo>
                  <a:pt x="295364" y="575853"/>
                </a:lnTo>
                <a:lnTo>
                  <a:pt x="321283" y="598311"/>
                </a:lnTo>
                <a:lnTo>
                  <a:pt x="339132" y="596600"/>
                </a:lnTo>
                <a:close/>
              </a:path>
              <a:path w="857250" h="5542915">
                <a:moveTo>
                  <a:pt x="403981" y="9"/>
                </a:moveTo>
                <a:lnTo>
                  <a:pt x="384426" y="572631"/>
                </a:lnTo>
                <a:lnTo>
                  <a:pt x="331867" y="548856"/>
                </a:lnTo>
                <a:lnTo>
                  <a:pt x="314625" y="532789"/>
                </a:lnTo>
                <a:lnTo>
                  <a:pt x="306042" y="523652"/>
                </a:lnTo>
                <a:lnTo>
                  <a:pt x="298047" y="497307"/>
                </a:lnTo>
                <a:lnTo>
                  <a:pt x="299202" y="463489"/>
                </a:lnTo>
                <a:lnTo>
                  <a:pt x="309502" y="422340"/>
                </a:lnTo>
                <a:lnTo>
                  <a:pt x="309543" y="421146"/>
                </a:lnTo>
                <a:lnTo>
                  <a:pt x="346990" y="366479"/>
                </a:lnTo>
                <a:lnTo>
                  <a:pt x="359505" y="11"/>
                </a:lnTo>
                <a:lnTo>
                  <a:pt x="403981" y="9"/>
                </a:lnTo>
                <a:close/>
              </a:path>
              <a:path w="857250" h="5542915">
                <a:moveTo>
                  <a:pt x="207684" y="4185356"/>
                </a:moveTo>
                <a:lnTo>
                  <a:pt x="202293" y="4343218"/>
                </a:lnTo>
                <a:lnTo>
                  <a:pt x="185710" y="4307856"/>
                </a:lnTo>
                <a:lnTo>
                  <a:pt x="186043" y="4298125"/>
                </a:lnTo>
                <a:lnTo>
                  <a:pt x="177504" y="4287695"/>
                </a:lnTo>
                <a:lnTo>
                  <a:pt x="177732" y="4280993"/>
                </a:lnTo>
                <a:lnTo>
                  <a:pt x="197158" y="4233111"/>
                </a:lnTo>
                <a:lnTo>
                  <a:pt x="207684" y="4185356"/>
                </a:lnTo>
                <a:close/>
              </a:path>
              <a:path w="857250" h="5542915">
                <a:moveTo>
                  <a:pt x="218836" y="3087816"/>
                </a:moveTo>
                <a:lnTo>
                  <a:pt x="218471" y="3088045"/>
                </a:lnTo>
                <a:lnTo>
                  <a:pt x="218489" y="3087515"/>
                </a:lnTo>
                <a:lnTo>
                  <a:pt x="218836" y="3087816"/>
                </a:lnTo>
                <a:close/>
              </a:path>
              <a:path w="857250" h="5542915">
                <a:moveTo>
                  <a:pt x="421771" y="8"/>
                </a:moveTo>
                <a:lnTo>
                  <a:pt x="398427" y="683618"/>
                </a:lnTo>
                <a:lnTo>
                  <a:pt x="354734" y="660692"/>
                </a:lnTo>
                <a:lnTo>
                  <a:pt x="270876" y="3116316"/>
                </a:lnTo>
                <a:lnTo>
                  <a:pt x="245741" y="3070920"/>
                </a:lnTo>
                <a:lnTo>
                  <a:pt x="218836" y="3087816"/>
                </a:lnTo>
                <a:lnTo>
                  <a:pt x="218489" y="3087515"/>
                </a:lnTo>
                <a:lnTo>
                  <a:pt x="286245" y="1103370"/>
                </a:lnTo>
                <a:lnTo>
                  <a:pt x="294814" y="1112932"/>
                </a:lnTo>
                <a:lnTo>
                  <a:pt x="323292" y="1060459"/>
                </a:lnTo>
                <a:lnTo>
                  <a:pt x="339132" y="596600"/>
                </a:lnTo>
                <a:lnTo>
                  <a:pt x="348056" y="595745"/>
                </a:lnTo>
                <a:lnTo>
                  <a:pt x="384426" y="572631"/>
                </a:lnTo>
                <a:lnTo>
                  <a:pt x="403981" y="9"/>
                </a:lnTo>
                <a:lnTo>
                  <a:pt x="421771" y="8"/>
                </a:lnTo>
                <a:close/>
              </a:path>
              <a:path w="857250" h="5542915">
                <a:moveTo>
                  <a:pt x="202837" y="5108730"/>
                </a:moveTo>
                <a:lnTo>
                  <a:pt x="200663" y="5172400"/>
                </a:lnTo>
                <a:lnTo>
                  <a:pt x="192414" y="5153469"/>
                </a:lnTo>
                <a:lnTo>
                  <a:pt x="175233" y="5135623"/>
                </a:lnTo>
                <a:lnTo>
                  <a:pt x="184593" y="5122025"/>
                </a:lnTo>
                <a:lnTo>
                  <a:pt x="202837" y="5108730"/>
                </a:lnTo>
                <a:close/>
              </a:path>
              <a:path w="857250" h="5542915">
                <a:moveTo>
                  <a:pt x="212142" y="4836254"/>
                </a:moveTo>
                <a:lnTo>
                  <a:pt x="203426" y="5091492"/>
                </a:lnTo>
                <a:lnTo>
                  <a:pt x="186297" y="5072117"/>
                </a:lnTo>
                <a:lnTo>
                  <a:pt x="178025" y="5053881"/>
                </a:lnTo>
                <a:lnTo>
                  <a:pt x="178694" y="5034279"/>
                </a:lnTo>
                <a:lnTo>
                  <a:pt x="197275" y="5011114"/>
                </a:lnTo>
                <a:lnTo>
                  <a:pt x="203343" y="4833448"/>
                </a:lnTo>
                <a:lnTo>
                  <a:pt x="212142" y="4836254"/>
                </a:lnTo>
                <a:close/>
              </a:path>
              <a:path w="857250" h="5542915">
                <a:moveTo>
                  <a:pt x="515653" y="1158052"/>
                </a:moveTo>
                <a:lnTo>
                  <a:pt x="414847" y="4109972"/>
                </a:lnTo>
                <a:lnTo>
                  <a:pt x="370423" y="4108455"/>
                </a:lnTo>
                <a:lnTo>
                  <a:pt x="322353" y="4213704"/>
                </a:lnTo>
                <a:lnTo>
                  <a:pt x="284678" y="5316955"/>
                </a:lnTo>
                <a:lnTo>
                  <a:pt x="267174" y="5308564"/>
                </a:lnTo>
                <a:lnTo>
                  <a:pt x="258555" y="5300475"/>
                </a:lnTo>
                <a:lnTo>
                  <a:pt x="249823" y="5295723"/>
                </a:lnTo>
                <a:lnTo>
                  <a:pt x="249747" y="5297947"/>
                </a:lnTo>
                <a:lnTo>
                  <a:pt x="222181" y="5323729"/>
                </a:lnTo>
                <a:lnTo>
                  <a:pt x="371172" y="960771"/>
                </a:lnTo>
                <a:lnTo>
                  <a:pt x="379216" y="985680"/>
                </a:lnTo>
                <a:lnTo>
                  <a:pt x="262360" y="4407622"/>
                </a:lnTo>
                <a:lnTo>
                  <a:pt x="289086" y="4406447"/>
                </a:lnTo>
                <a:lnTo>
                  <a:pt x="298469" y="4392153"/>
                </a:lnTo>
                <a:lnTo>
                  <a:pt x="313351" y="3956350"/>
                </a:lnTo>
                <a:lnTo>
                  <a:pt x="366400" y="3965797"/>
                </a:lnTo>
                <a:lnTo>
                  <a:pt x="501828" y="5"/>
                </a:lnTo>
                <a:lnTo>
                  <a:pt x="537409" y="3"/>
                </a:lnTo>
                <a:lnTo>
                  <a:pt x="499165" y="1119911"/>
                </a:lnTo>
                <a:lnTo>
                  <a:pt x="507005" y="1150798"/>
                </a:lnTo>
                <a:lnTo>
                  <a:pt x="515653" y="1158052"/>
                </a:lnTo>
                <a:close/>
              </a:path>
              <a:path w="857250" h="5542915">
                <a:moveTo>
                  <a:pt x="313351" y="3956350"/>
                </a:moveTo>
                <a:lnTo>
                  <a:pt x="298469" y="4392153"/>
                </a:lnTo>
                <a:lnTo>
                  <a:pt x="290837" y="4355149"/>
                </a:lnTo>
                <a:lnTo>
                  <a:pt x="282005" y="4353316"/>
                </a:lnTo>
                <a:lnTo>
                  <a:pt x="282143" y="4349285"/>
                </a:lnTo>
                <a:lnTo>
                  <a:pt x="273452" y="4343282"/>
                </a:lnTo>
                <a:lnTo>
                  <a:pt x="264791" y="4336444"/>
                </a:lnTo>
                <a:lnTo>
                  <a:pt x="293735" y="3488848"/>
                </a:lnTo>
                <a:lnTo>
                  <a:pt x="302425" y="3494852"/>
                </a:lnTo>
                <a:lnTo>
                  <a:pt x="311173" y="3499186"/>
                </a:lnTo>
                <a:lnTo>
                  <a:pt x="320005" y="3501019"/>
                </a:lnTo>
                <a:lnTo>
                  <a:pt x="304510" y="3954776"/>
                </a:lnTo>
                <a:lnTo>
                  <a:pt x="313351" y="3956350"/>
                </a:lnTo>
                <a:close/>
              </a:path>
              <a:path w="857250" h="5542915">
                <a:moveTo>
                  <a:pt x="423811" y="982193"/>
                </a:moveTo>
                <a:lnTo>
                  <a:pt x="338383" y="3483831"/>
                </a:lnTo>
                <a:lnTo>
                  <a:pt x="330105" y="3465734"/>
                </a:lnTo>
                <a:lnTo>
                  <a:pt x="321221" y="3465430"/>
                </a:lnTo>
                <a:lnTo>
                  <a:pt x="312284" y="3466656"/>
                </a:lnTo>
                <a:lnTo>
                  <a:pt x="303261" y="3470384"/>
                </a:lnTo>
                <a:lnTo>
                  <a:pt x="294182" y="3475781"/>
                </a:lnTo>
                <a:lnTo>
                  <a:pt x="379216" y="985680"/>
                </a:lnTo>
                <a:lnTo>
                  <a:pt x="404774" y="1018704"/>
                </a:lnTo>
                <a:lnTo>
                  <a:pt x="423811" y="982193"/>
                </a:lnTo>
                <a:close/>
              </a:path>
              <a:path w="857250" h="5542915">
                <a:moveTo>
                  <a:pt x="501828" y="5"/>
                </a:moveTo>
                <a:lnTo>
                  <a:pt x="367919" y="3921311"/>
                </a:lnTo>
                <a:lnTo>
                  <a:pt x="314002" y="3937285"/>
                </a:lnTo>
                <a:lnTo>
                  <a:pt x="304510" y="3954776"/>
                </a:lnTo>
                <a:lnTo>
                  <a:pt x="320005" y="3501019"/>
                </a:lnTo>
                <a:lnTo>
                  <a:pt x="328890" y="3501323"/>
                </a:lnTo>
                <a:lnTo>
                  <a:pt x="338079" y="3492729"/>
                </a:lnTo>
                <a:lnTo>
                  <a:pt x="457352" y="7"/>
                </a:lnTo>
                <a:lnTo>
                  <a:pt x="501828" y="5"/>
                </a:lnTo>
                <a:close/>
              </a:path>
              <a:path w="857250" h="5542915">
                <a:moveTo>
                  <a:pt x="533176" y="1165888"/>
                </a:moveTo>
                <a:lnTo>
                  <a:pt x="408007" y="4831251"/>
                </a:lnTo>
                <a:lnTo>
                  <a:pt x="345068" y="4850953"/>
                </a:lnTo>
                <a:lnTo>
                  <a:pt x="326638" y="4869670"/>
                </a:lnTo>
                <a:lnTo>
                  <a:pt x="348704" y="4223512"/>
                </a:lnTo>
                <a:lnTo>
                  <a:pt x="414847" y="4109972"/>
                </a:lnTo>
                <a:lnTo>
                  <a:pt x="515653" y="1158052"/>
                </a:lnTo>
                <a:lnTo>
                  <a:pt x="524300" y="1165307"/>
                </a:lnTo>
                <a:lnTo>
                  <a:pt x="533176" y="1165888"/>
                </a:lnTo>
                <a:close/>
              </a:path>
              <a:path w="857250" h="5542915">
                <a:moveTo>
                  <a:pt x="534909" y="5059546"/>
                </a:moveTo>
                <a:lnTo>
                  <a:pt x="531307" y="5165042"/>
                </a:lnTo>
                <a:lnTo>
                  <a:pt x="504275" y="5137952"/>
                </a:lnTo>
                <a:lnTo>
                  <a:pt x="496397" y="5108177"/>
                </a:lnTo>
                <a:lnTo>
                  <a:pt x="479292" y="5088108"/>
                </a:lnTo>
                <a:lnTo>
                  <a:pt x="443620" y="5090787"/>
                </a:lnTo>
                <a:lnTo>
                  <a:pt x="446050" y="5019609"/>
                </a:lnTo>
                <a:lnTo>
                  <a:pt x="364872" y="5052467"/>
                </a:lnTo>
                <a:lnTo>
                  <a:pt x="338217" y="5051557"/>
                </a:lnTo>
                <a:lnTo>
                  <a:pt x="343063" y="4909654"/>
                </a:lnTo>
                <a:lnTo>
                  <a:pt x="368518" y="4945701"/>
                </a:lnTo>
                <a:lnTo>
                  <a:pt x="408007" y="4831251"/>
                </a:lnTo>
                <a:lnTo>
                  <a:pt x="533176" y="1165888"/>
                </a:lnTo>
                <a:lnTo>
                  <a:pt x="542051" y="1166470"/>
                </a:lnTo>
                <a:lnTo>
                  <a:pt x="560143" y="1157623"/>
                </a:lnTo>
                <a:lnTo>
                  <a:pt x="467779" y="3862368"/>
                </a:lnTo>
                <a:lnTo>
                  <a:pt x="502103" y="3899170"/>
                </a:lnTo>
                <a:lnTo>
                  <a:pt x="465339" y="4975730"/>
                </a:lnTo>
                <a:lnTo>
                  <a:pt x="534909" y="5059546"/>
                </a:lnTo>
                <a:close/>
              </a:path>
              <a:path w="857250" h="5542915">
                <a:moveTo>
                  <a:pt x="391627" y="5050412"/>
                </a:moveTo>
                <a:lnTo>
                  <a:pt x="390387" y="5086742"/>
                </a:lnTo>
                <a:lnTo>
                  <a:pt x="382072" y="5069756"/>
                </a:lnTo>
                <a:lnTo>
                  <a:pt x="364872" y="5052467"/>
                </a:lnTo>
                <a:lnTo>
                  <a:pt x="391627" y="5050412"/>
                </a:lnTo>
                <a:close/>
              </a:path>
              <a:path w="857250" h="5542915">
                <a:moveTo>
                  <a:pt x="718080" y="477133"/>
                </a:moveTo>
                <a:lnTo>
                  <a:pt x="673265" y="487076"/>
                </a:lnTo>
                <a:lnTo>
                  <a:pt x="635685" y="508382"/>
                </a:lnTo>
                <a:lnTo>
                  <a:pt x="607940" y="539431"/>
                </a:lnTo>
                <a:lnTo>
                  <a:pt x="588816" y="578470"/>
                </a:lnTo>
                <a:lnTo>
                  <a:pt x="578373" y="623791"/>
                </a:lnTo>
                <a:lnTo>
                  <a:pt x="560143" y="1157623"/>
                </a:lnTo>
                <a:lnTo>
                  <a:pt x="499165" y="1119911"/>
                </a:lnTo>
                <a:lnTo>
                  <a:pt x="537409" y="3"/>
                </a:lnTo>
                <a:lnTo>
                  <a:pt x="608570" y="0"/>
                </a:lnTo>
                <a:lnTo>
                  <a:pt x="604576" y="116955"/>
                </a:lnTo>
                <a:lnTo>
                  <a:pt x="609511" y="232922"/>
                </a:lnTo>
                <a:lnTo>
                  <a:pt x="608904" y="250716"/>
                </a:lnTo>
                <a:lnTo>
                  <a:pt x="718080" y="477133"/>
                </a:lnTo>
                <a:close/>
              </a:path>
              <a:path w="857250" h="5542915">
                <a:moveTo>
                  <a:pt x="688785" y="553560"/>
                </a:moveTo>
                <a:lnTo>
                  <a:pt x="577185" y="3821566"/>
                </a:lnTo>
                <a:lnTo>
                  <a:pt x="467779" y="3862368"/>
                </a:lnTo>
                <a:lnTo>
                  <a:pt x="578373" y="623791"/>
                </a:lnTo>
                <a:lnTo>
                  <a:pt x="596564" y="612079"/>
                </a:lnTo>
                <a:lnTo>
                  <a:pt x="583088" y="1006700"/>
                </a:lnTo>
                <a:lnTo>
                  <a:pt x="591051" y="1033973"/>
                </a:lnTo>
                <a:lnTo>
                  <a:pt x="599243" y="1054573"/>
                </a:lnTo>
                <a:lnTo>
                  <a:pt x="634260" y="1071078"/>
                </a:lnTo>
                <a:lnTo>
                  <a:pt x="651135" y="576942"/>
                </a:lnTo>
                <a:lnTo>
                  <a:pt x="688785" y="553560"/>
                </a:lnTo>
                <a:close/>
              </a:path>
              <a:path w="857250" h="5542915">
                <a:moveTo>
                  <a:pt x="677174" y="74896"/>
                </a:moveTo>
                <a:lnTo>
                  <a:pt x="604576" y="116955"/>
                </a:lnTo>
                <a:lnTo>
                  <a:pt x="608570" y="0"/>
                </a:lnTo>
                <a:lnTo>
                  <a:pt x="626361" y="6"/>
                </a:lnTo>
                <a:lnTo>
                  <a:pt x="677174" y="74896"/>
                </a:lnTo>
                <a:close/>
              </a:path>
              <a:path w="857250" h="5542915">
                <a:moveTo>
                  <a:pt x="651135" y="576942"/>
                </a:moveTo>
                <a:lnTo>
                  <a:pt x="634260" y="1071078"/>
                </a:lnTo>
                <a:lnTo>
                  <a:pt x="602063" y="971996"/>
                </a:lnTo>
                <a:lnTo>
                  <a:pt x="583088" y="1006700"/>
                </a:lnTo>
                <a:lnTo>
                  <a:pt x="596564" y="612079"/>
                </a:lnTo>
                <a:lnTo>
                  <a:pt x="651135" y="576942"/>
                </a:lnTo>
                <a:close/>
              </a:path>
              <a:path w="857250" h="5542915">
                <a:moveTo>
                  <a:pt x="672593" y="209049"/>
                </a:moveTo>
                <a:lnTo>
                  <a:pt x="671515" y="240606"/>
                </a:lnTo>
                <a:lnTo>
                  <a:pt x="644410" y="252903"/>
                </a:lnTo>
                <a:lnTo>
                  <a:pt x="608904" y="250716"/>
                </a:lnTo>
                <a:lnTo>
                  <a:pt x="609511" y="232922"/>
                </a:lnTo>
                <a:lnTo>
                  <a:pt x="656670" y="154364"/>
                </a:lnTo>
                <a:lnTo>
                  <a:pt x="672593" y="209049"/>
                </a:lnTo>
                <a:close/>
              </a:path>
              <a:path w="857250" h="5542915">
                <a:moveTo>
                  <a:pt x="629505" y="4633802"/>
                </a:moveTo>
                <a:lnTo>
                  <a:pt x="619400" y="4669226"/>
                </a:lnTo>
                <a:lnTo>
                  <a:pt x="619096" y="4678123"/>
                </a:lnTo>
                <a:lnTo>
                  <a:pt x="609907" y="4686717"/>
                </a:lnTo>
                <a:lnTo>
                  <a:pt x="590315" y="4739493"/>
                </a:lnTo>
                <a:lnTo>
                  <a:pt x="587936" y="4809142"/>
                </a:lnTo>
                <a:lnTo>
                  <a:pt x="578353" y="4829274"/>
                </a:lnTo>
                <a:lnTo>
                  <a:pt x="541333" y="4871434"/>
                </a:lnTo>
                <a:lnTo>
                  <a:pt x="537687" y="4978200"/>
                </a:lnTo>
                <a:lnTo>
                  <a:pt x="520345" y="4965082"/>
                </a:lnTo>
                <a:lnTo>
                  <a:pt x="510219" y="4963901"/>
                </a:lnTo>
                <a:lnTo>
                  <a:pt x="483365" y="4968830"/>
                </a:lnTo>
                <a:lnTo>
                  <a:pt x="465339" y="4975730"/>
                </a:lnTo>
                <a:lnTo>
                  <a:pt x="502103" y="3899170"/>
                </a:lnTo>
                <a:lnTo>
                  <a:pt x="510684" y="3908371"/>
                </a:lnTo>
                <a:lnTo>
                  <a:pt x="538640" y="3871150"/>
                </a:lnTo>
                <a:lnTo>
                  <a:pt x="516374" y="4523187"/>
                </a:lnTo>
                <a:lnTo>
                  <a:pt x="559333" y="4604822"/>
                </a:lnTo>
                <a:lnTo>
                  <a:pt x="577406" y="4596532"/>
                </a:lnTo>
                <a:lnTo>
                  <a:pt x="578876" y="4553505"/>
                </a:lnTo>
                <a:lnTo>
                  <a:pt x="596292" y="4564469"/>
                </a:lnTo>
                <a:lnTo>
                  <a:pt x="621868" y="4596936"/>
                </a:lnTo>
                <a:lnTo>
                  <a:pt x="629505" y="4633802"/>
                </a:lnTo>
                <a:close/>
              </a:path>
              <a:path w="857250" h="5542915">
                <a:moveTo>
                  <a:pt x="629656" y="4108400"/>
                </a:moveTo>
                <a:lnTo>
                  <a:pt x="628469" y="4143155"/>
                </a:lnTo>
                <a:lnTo>
                  <a:pt x="618341" y="4179274"/>
                </a:lnTo>
                <a:lnTo>
                  <a:pt x="608669" y="4462506"/>
                </a:lnTo>
                <a:lnTo>
                  <a:pt x="589467" y="4503843"/>
                </a:lnTo>
                <a:lnTo>
                  <a:pt x="561460" y="4542542"/>
                </a:lnTo>
                <a:lnTo>
                  <a:pt x="525563" y="4514593"/>
                </a:lnTo>
                <a:lnTo>
                  <a:pt x="516374" y="4523187"/>
                </a:lnTo>
                <a:lnTo>
                  <a:pt x="519355" y="4435883"/>
                </a:lnTo>
                <a:lnTo>
                  <a:pt x="537843" y="4452660"/>
                </a:lnTo>
                <a:lnTo>
                  <a:pt x="566929" y="4382392"/>
                </a:lnTo>
                <a:lnTo>
                  <a:pt x="577081" y="4085101"/>
                </a:lnTo>
                <a:lnTo>
                  <a:pt x="585788" y="4090618"/>
                </a:lnTo>
                <a:lnTo>
                  <a:pt x="594459" y="4097177"/>
                </a:lnTo>
                <a:lnTo>
                  <a:pt x="612072" y="4102372"/>
                </a:lnTo>
                <a:lnTo>
                  <a:pt x="629656" y="4108400"/>
                </a:lnTo>
                <a:close/>
              </a:path>
              <a:path w="857250" h="5542915">
                <a:moveTo>
                  <a:pt x="577081" y="4085101"/>
                </a:moveTo>
                <a:lnTo>
                  <a:pt x="566929" y="4382392"/>
                </a:lnTo>
                <a:lnTo>
                  <a:pt x="529227" y="4407271"/>
                </a:lnTo>
                <a:lnTo>
                  <a:pt x="519792" y="4423094"/>
                </a:lnTo>
                <a:lnTo>
                  <a:pt x="538640" y="3871150"/>
                </a:lnTo>
                <a:lnTo>
                  <a:pt x="567866" y="3833973"/>
                </a:lnTo>
                <a:lnTo>
                  <a:pt x="560529" y="4048836"/>
                </a:lnTo>
                <a:lnTo>
                  <a:pt x="568374" y="4079585"/>
                </a:lnTo>
                <a:lnTo>
                  <a:pt x="577081" y="4085101"/>
                </a:lnTo>
                <a:close/>
              </a:path>
              <a:path w="857250" h="5542915">
                <a:moveTo>
                  <a:pt x="655786" y="3864195"/>
                </a:moveTo>
                <a:lnTo>
                  <a:pt x="653213" y="3939543"/>
                </a:lnTo>
                <a:lnTo>
                  <a:pt x="643098" y="3975246"/>
                </a:lnTo>
                <a:lnTo>
                  <a:pt x="597806" y="3999169"/>
                </a:lnTo>
                <a:lnTo>
                  <a:pt x="570311" y="4022865"/>
                </a:lnTo>
                <a:lnTo>
                  <a:pt x="560529" y="4048836"/>
                </a:lnTo>
                <a:lnTo>
                  <a:pt x="567866" y="3833973"/>
                </a:lnTo>
                <a:lnTo>
                  <a:pt x="577185" y="3821566"/>
                </a:lnTo>
                <a:lnTo>
                  <a:pt x="688785" y="553560"/>
                </a:lnTo>
                <a:lnTo>
                  <a:pt x="697880" y="547704"/>
                </a:lnTo>
                <a:lnTo>
                  <a:pt x="598831" y="3448188"/>
                </a:lnTo>
                <a:lnTo>
                  <a:pt x="607032" y="3468510"/>
                </a:lnTo>
                <a:lnTo>
                  <a:pt x="624118" y="3489135"/>
                </a:lnTo>
                <a:lnTo>
                  <a:pt x="619461" y="3625512"/>
                </a:lnTo>
                <a:lnTo>
                  <a:pt x="645152" y="3654643"/>
                </a:lnTo>
                <a:lnTo>
                  <a:pt x="640214" y="3799223"/>
                </a:lnTo>
                <a:lnTo>
                  <a:pt x="647960" y="3832891"/>
                </a:lnTo>
                <a:lnTo>
                  <a:pt x="655786" y="3864195"/>
                </a:lnTo>
                <a:close/>
              </a:path>
              <a:path w="857250" h="5542915">
                <a:moveTo>
                  <a:pt x="609212" y="4967560"/>
                </a:moveTo>
                <a:lnTo>
                  <a:pt x="608386" y="4991749"/>
                </a:lnTo>
                <a:lnTo>
                  <a:pt x="598789" y="5012299"/>
                </a:lnTo>
                <a:lnTo>
                  <a:pt x="580592" y="5024203"/>
                </a:lnTo>
                <a:lnTo>
                  <a:pt x="553919" y="5023849"/>
                </a:lnTo>
                <a:lnTo>
                  <a:pt x="545357" y="5014093"/>
                </a:lnTo>
                <a:lnTo>
                  <a:pt x="537022" y="4997663"/>
                </a:lnTo>
                <a:lnTo>
                  <a:pt x="541333" y="4871434"/>
                </a:lnTo>
                <a:lnTo>
                  <a:pt x="567351" y="4890973"/>
                </a:lnTo>
                <a:lnTo>
                  <a:pt x="575657" y="4908236"/>
                </a:lnTo>
                <a:lnTo>
                  <a:pt x="592847" y="4925804"/>
                </a:lnTo>
                <a:lnTo>
                  <a:pt x="601096" y="4944735"/>
                </a:lnTo>
                <a:lnTo>
                  <a:pt x="609212" y="4967560"/>
                </a:lnTo>
                <a:close/>
              </a:path>
              <a:path w="857250" h="5542915">
                <a:moveTo>
                  <a:pt x="578876" y="4553505"/>
                </a:moveTo>
                <a:lnTo>
                  <a:pt x="577406" y="4596532"/>
                </a:lnTo>
                <a:lnTo>
                  <a:pt x="561460" y="4542542"/>
                </a:lnTo>
                <a:lnTo>
                  <a:pt x="578876" y="4553505"/>
                </a:lnTo>
                <a:close/>
              </a:path>
              <a:path w="857250" h="5542915">
                <a:moveTo>
                  <a:pt x="722965" y="3199381"/>
                </a:moveTo>
                <a:lnTo>
                  <a:pt x="702171" y="3287319"/>
                </a:lnTo>
                <a:lnTo>
                  <a:pt x="683094" y="3325006"/>
                </a:lnTo>
                <a:lnTo>
                  <a:pt x="628827" y="3351229"/>
                </a:lnTo>
                <a:lnTo>
                  <a:pt x="628186" y="3369997"/>
                </a:lnTo>
                <a:lnTo>
                  <a:pt x="619031" y="3377617"/>
                </a:lnTo>
                <a:lnTo>
                  <a:pt x="618395" y="3396246"/>
                </a:lnTo>
                <a:lnTo>
                  <a:pt x="608931" y="3412902"/>
                </a:lnTo>
                <a:lnTo>
                  <a:pt x="608352" y="3429863"/>
                </a:lnTo>
                <a:lnTo>
                  <a:pt x="598831" y="3448188"/>
                </a:lnTo>
                <a:lnTo>
                  <a:pt x="697880" y="547704"/>
                </a:lnTo>
                <a:lnTo>
                  <a:pt x="714087" y="594074"/>
                </a:lnTo>
                <a:lnTo>
                  <a:pt x="735867" y="737709"/>
                </a:lnTo>
                <a:lnTo>
                  <a:pt x="752091" y="783585"/>
                </a:lnTo>
                <a:lnTo>
                  <a:pt x="768424" y="826247"/>
                </a:lnTo>
                <a:lnTo>
                  <a:pt x="756361" y="1179494"/>
                </a:lnTo>
                <a:lnTo>
                  <a:pt x="772522" y="1227228"/>
                </a:lnTo>
                <a:lnTo>
                  <a:pt x="782546" y="1194167"/>
                </a:lnTo>
                <a:lnTo>
                  <a:pt x="715475" y="3158222"/>
                </a:lnTo>
                <a:lnTo>
                  <a:pt x="722965" y="3199381"/>
                </a:lnTo>
                <a:close/>
              </a:path>
              <a:path w="857250" h="5542915">
                <a:moveTo>
                  <a:pt x="640520" y="3529779"/>
                </a:moveTo>
                <a:lnTo>
                  <a:pt x="620510" y="3594789"/>
                </a:lnTo>
                <a:lnTo>
                  <a:pt x="624118" y="3489135"/>
                </a:lnTo>
                <a:lnTo>
                  <a:pt x="640520" y="3529779"/>
                </a:lnTo>
                <a:close/>
              </a:path>
              <a:path w="857250" h="5542915">
                <a:moveTo>
                  <a:pt x="633680" y="4251058"/>
                </a:moveTo>
                <a:lnTo>
                  <a:pt x="623442" y="4290364"/>
                </a:lnTo>
                <a:lnTo>
                  <a:pt x="613125" y="4332005"/>
                </a:lnTo>
                <a:lnTo>
                  <a:pt x="617097" y="4215697"/>
                </a:lnTo>
                <a:lnTo>
                  <a:pt x="633680" y="4251058"/>
                </a:lnTo>
                <a:close/>
              </a:path>
              <a:path w="857250" h="5542915">
                <a:moveTo>
                  <a:pt x="653884" y="3659395"/>
                </a:moveTo>
                <a:lnTo>
                  <a:pt x="651378" y="3732797"/>
                </a:lnTo>
                <a:lnTo>
                  <a:pt x="641354" y="3765858"/>
                </a:lnTo>
                <a:lnTo>
                  <a:pt x="645152" y="3654643"/>
                </a:lnTo>
                <a:lnTo>
                  <a:pt x="653884" y="3659395"/>
                </a:lnTo>
                <a:close/>
              </a:path>
              <a:path w="857250" h="5542915">
                <a:moveTo>
                  <a:pt x="812618" y="1094984"/>
                </a:moveTo>
                <a:lnTo>
                  <a:pt x="767098" y="1125580"/>
                </a:lnTo>
                <a:lnTo>
                  <a:pt x="757372" y="1149883"/>
                </a:lnTo>
                <a:lnTo>
                  <a:pt x="768424" y="826247"/>
                </a:lnTo>
                <a:lnTo>
                  <a:pt x="775749" y="872247"/>
                </a:lnTo>
                <a:lnTo>
                  <a:pt x="791783" y="923675"/>
                </a:lnTo>
                <a:lnTo>
                  <a:pt x="812618" y="1094984"/>
                </a:lnTo>
                <a:close/>
              </a:path>
              <a:path w="857250" h="5542915">
                <a:moveTo>
                  <a:pt x="845497" y="1434594"/>
                </a:moveTo>
                <a:lnTo>
                  <a:pt x="842231" y="1530239"/>
                </a:lnTo>
                <a:lnTo>
                  <a:pt x="822942" y="1574118"/>
                </a:lnTo>
                <a:lnTo>
                  <a:pt x="794996" y="1611021"/>
                </a:lnTo>
                <a:lnTo>
                  <a:pt x="755042" y="2781001"/>
                </a:lnTo>
                <a:lnTo>
                  <a:pt x="744486" y="2829632"/>
                </a:lnTo>
                <a:lnTo>
                  <a:pt x="743295" y="2864526"/>
                </a:lnTo>
                <a:lnTo>
                  <a:pt x="733133" y="2901619"/>
                </a:lnTo>
                <a:lnTo>
                  <a:pt x="725950" y="3111954"/>
                </a:lnTo>
                <a:lnTo>
                  <a:pt x="715475" y="3158222"/>
                </a:lnTo>
                <a:lnTo>
                  <a:pt x="782546" y="1194167"/>
                </a:lnTo>
                <a:lnTo>
                  <a:pt x="812618" y="1094984"/>
                </a:lnTo>
                <a:lnTo>
                  <a:pt x="837801" y="1138990"/>
                </a:lnTo>
                <a:lnTo>
                  <a:pt x="845043" y="1187394"/>
                </a:lnTo>
                <a:lnTo>
                  <a:pt x="837799" y="1399536"/>
                </a:lnTo>
                <a:lnTo>
                  <a:pt x="845497" y="1434594"/>
                </a:lnTo>
                <a:close/>
              </a:path>
              <a:path w="857250" h="5542915">
                <a:moveTo>
                  <a:pt x="841681" y="1806800"/>
                </a:moveTo>
                <a:lnTo>
                  <a:pt x="838765" y="1892213"/>
                </a:lnTo>
                <a:lnTo>
                  <a:pt x="828422" y="1934616"/>
                </a:lnTo>
                <a:lnTo>
                  <a:pt x="815000" y="2327650"/>
                </a:lnTo>
                <a:lnTo>
                  <a:pt x="804406" y="2377393"/>
                </a:lnTo>
                <a:lnTo>
                  <a:pt x="794154" y="2417127"/>
                </a:lnTo>
                <a:lnTo>
                  <a:pt x="792787" y="2457164"/>
                </a:lnTo>
                <a:lnTo>
                  <a:pt x="772282" y="2536632"/>
                </a:lnTo>
                <a:lnTo>
                  <a:pt x="767269" y="2683436"/>
                </a:lnTo>
                <a:lnTo>
                  <a:pt x="756713" y="2732067"/>
                </a:lnTo>
                <a:lnTo>
                  <a:pt x="794996" y="1611021"/>
                </a:lnTo>
                <a:lnTo>
                  <a:pt x="830535" y="1612235"/>
                </a:lnTo>
                <a:lnTo>
                  <a:pt x="825370" y="1763487"/>
                </a:lnTo>
                <a:lnTo>
                  <a:pt x="841681" y="1806800"/>
                </a:lnTo>
                <a:close/>
              </a:path>
              <a:path w="857250" h="5542915">
                <a:moveTo>
                  <a:pt x="857190" y="1613145"/>
                </a:moveTo>
                <a:lnTo>
                  <a:pt x="853644" y="1716992"/>
                </a:lnTo>
                <a:lnTo>
                  <a:pt x="834863" y="1745996"/>
                </a:lnTo>
                <a:lnTo>
                  <a:pt x="825370" y="1763487"/>
                </a:lnTo>
                <a:lnTo>
                  <a:pt x="830535" y="1612235"/>
                </a:lnTo>
                <a:lnTo>
                  <a:pt x="857190" y="1613145"/>
                </a:lnTo>
                <a:close/>
              </a:path>
              <a:path w="857250" h="5542915">
                <a:moveTo>
                  <a:pt x="835848" y="1977626"/>
                </a:moveTo>
                <a:lnTo>
                  <a:pt x="827303" y="2227860"/>
                </a:lnTo>
                <a:lnTo>
                  <a:pt x="816709" y="2277603"/>
                </a:lnTo>
                <a:lnTo>
                  <a:pt x="828422" y="1934616"/>
                </a:lnTo>
                <a:lnTo>
                  <a:pt x="835848" y="1977626"/>
                </a:lnTo>
                <a:close/>
              </a:path>
              <a:path w="857250" h="5542915">
                <a:moveTo>
                  <a:pt x="839606" y="2128070"/>
                </a:moveTo>
                <a:lnTo>
                  <a:pt x="829012" y="2177813"/>
                </a:lnTo>
                <a:lnTo>
                  <a:pt x="832430" y="2077720"/>
                </a:lnTo>
                <a:lnTo>
                  <a:pt x="839606" y="212807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83106" y="989686"/>
            <a:ext cx="319976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110"/>
              <a:t>Display</a:t>
            </a:r>
            <a:r>
              <a:rPr dirty="0" sz="3200" spc="-65"/>
              <a:t> </a:t>
            </a:r>
            <a:r>
              <a:rPr dirty="0" sz="3200" spc="140"/>
              <a:t>Rankings</a:t>
            </a:r>
            <a:endParaRPr sz="3200"/>
          </a:p>
        </p:txBody>
      </p:sp>
      <p:sp>
        <p:nvSpPr>
          <p:cNvPr id="4" name="object 4" descr=""/>
          <p:cNvSpPr txBox="1"/>
          <p:nvPr/>
        </p:nvSpPr>
        <p:spPr>
          <a:xfrm>
            <a:off x="2083106" y="1677467"/>
            <a:ext cx="9103360" cy="79121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10795">
              <a:lnSpc>
                <a:spcPct val="111400"/>
              </a:lnSpc>
              <a:spcBef>
                <a:spcPts val="95"/>
              </a:spcBef>
            </a:pPr>
            <a:r>
              <a:rPr dirty="0" sz="2300" spc="155">
                <a:latin typeface="Trebuchet MS"/>
                <a:cs typeface="Trebuchet MS"/>
              </a:rPr>
              <a:t>public</a:t>
            </a:r>
            <a:r>
              <a:rPr dirty="0" sz="2300" spc="225">
                <a:latin typeface="Trebuchet MS"/>
                <a:cs typeface="Trebuchet MS"/>
              </a:rPr>
              <a:t> </a:t>
            </a:r>
            <a:r>
              <a:rPr dirty="0" sz="2300" spc="160">
                <a:latin typeface="Trebuchet MS"/>
                <a:cs typeface="Trebuchet MS"/>
              </a:rPr>
              <a:t>void</a:t>
            </a:r>
            <a:r>
              <a:rPr dirty="0" sz="2300" spc="229">
                <a:latin typeface="Trebuchet MS"/>
                <a:cs typeface="Trebuchet MS"/>
              </a:rPr>
              <a:t> </a:t>
            </a:r>
            <a:r>
              <a:rPr dirty="0" sz="2300" spc="165">
                <a:latin typeface="Trebuchet MS"/>
                <a:cs typeface="Trebuchet MS"/>
              </a:rPr>
              <a:t>displayRankings(Map&lt;String,</a:t>
            </a:r>
            <a:r>
              <a:rPr dirty="0" sz="2300" spc="229">
                <a:latin typeface="Trebuchet MS"/>
                <a:cs typeface="Trebuchet MS"/>
              </a:rPr>
              <a:t> </a:t>
            </a:r>
            <a:r>
              <a:rPr dirty="0" sz="2300" spc="120">
                <a:latin typeface="Trebuchet MS"/>
                <a:cs typeface="Trebuchet MS"/>
              </a:rPr>
              <a:t>Entity&gt;</a:t>
            </a:r>
            <a:r>
              <a:rPr dirty="0" sz="2300" spc="229">
                <a:latin typeface="Trebuchet MS"/>
                <a:cs typeface="Trebuchet MS"/>
              </a:rPr>
              <a:t> </a:t>
            </a:r>
            <a:r>
              <a:rPr dirty="0" sz="2300" spc="75">
                <a:latin typeface="Trebuchet MS"/>
                <a:cs typeface="Trebuchet MS"/>
              </a:rPr>
              <a:t>map,</a:t>
            </a:r>
            <a:r>
              <a:rPr dirty="0" sz="2300" spc="229">
                <a:latin typeface="Trebuchet MS"/>
                <a:cs typeface="Trebuchet MS"/>
              </a:rPr>
              <a:t> </a:t>
            </a:r>
            <a:r>
              <a:rPr dirty="0" sz="2300" spc="135">
                <a:latin typeface="Trebuchet MS"/>
                <a:cs typeface="Trebuchet MS"/>
              </a:rPr>
              <a:t>String </a:t>
            </a:r>
            <a:r>
              <a:rPr dirty="0" sz="2300" spc="175">
                <a:latin typeface="Trebuchet MS"/>
                <a:cs typeface="Trebuchet MS"/>
              </a:rPr>
              <a:t>type)</a:t>
            </a:r>
            <a:r>
              <a:rPr dirty="0" sz="2300" spc="200">
                <a:latin typeface="Trebuchet MS"/>
                <a:cs typeface="Trebuchet MS"/>
              </a:rPr>
              <a:t> </a:t>
            </a:r>
            <a:r>
              <a:rPr dirty="0" sz="2300" spc="75">
                <a:latin typeface="Trebuchet MS"/>
                <a:cs typeface="Trebuchet MS"/>
              </a:rPr>
              <a:t>{</a:t>
            </a:r>
            <a:endParaRPr sz="2300">
              <a:latin typeface="Trebuchet MS"/>
              <a:cs typeface="Trebuchet MS"/>
            </a:endParaRPr>
          </a:p>
          <a:p>
            <a:pPr marL="393700" marR="1913255">
              <a:lnSpc>
                <a:spcPct val="111400"/>
              </a:lnSpc>
            </a:pPr>
            <a:r>
              <a:rPr dirty="0" sz="2300" spc="125">
                <a:latin typeface="Trebuchet MS"/>
                <a:cs typeface="Trebuchet MS"/>
              </a:rPr>
              <a:t>System.out.println("\n"</a:t>
            </a:r>
            <a:r>
              <a:rPr dirty="0" sz="2300" spc="195">
                <a:latin typeface="Trebuchet MS"/>
                <a:cs typeface="Trebuchet MS"/>
              </a:rPr>
              <a:t> </a:t>
            </a:r>
            <a:r>
              <a:rPr dirty="0" sz="2300" spc="140">
                <a:latin typeface="Trebuchet MS"/>
                <a:cs typeface="Trebuchet MS"/>
              </a:rPr>
              <a:t>+</a:t>
            </a:r>
            <a:r>
              <a:rPr dirty="0" sz="2300" spc="195">
                <a:latin typeface="Trebuchet MS"/>
                <a:cs typeface="Trebuchet MS"/>
              </a:rPr>
              <a:t> </a:t>
            </a:r>
            <a:r>
              <a:rPr dirty="0" sz="2300" spc="185">
                <a:latin typeface="Trebuchet MS"/>
                <a:cs typeface="Trebuchet MS"/>
              </a:rPr>
              <a:t>type</a:t>
            </a:r>
            <a:r>
              <a:rPr dirty="0" sz="2300" spc="195">
                <a:latin typeface="Trebuchet MS"/>
                <a:cs typeface="Trebuchet MS"/>
              </a:rPr>
              <a:t> </a:t>
            </a:r>
            <a:r>
              <a:rPr dirty="0" sz="2300" spc="140">
                <a:latin typeface="Trebuchet MS"/>
                <a:cs typeface="Trebuchet MS"/>
              </a:rPr>
              <a:t>+</a:t>
            </a:r>
            <a:r>
              <a:rPr dirty="0" sz="2300" spc="195">
                <a:latin typeface="Trebuchet MS"/>
                <a:cs typeface="Trebuchet MS"/>
              </a:rPr>
              <a:t> </a:t>
            </a:r>
            <a:r>
              <a:rPr dirty="0" sz="2300">
                <a:latin typeface="Trebuchet MS"/>
                <a:cs typeface="Trebuchet MS"/>
              </a:rPr>
              <a:t>"</a:t>
            </a:r>
            <a:r>
              <a:rPr dirty="0" sz="2300" spc="195">
                <a:latin typeface="Trebuchet MS"/>
                <a:cs typeface="Trebuchet MS"/>
              </a:rPr>
              <a:t> </a:t>
            </a:r>
            <a:r>
              <a:rPr dirty="0" sz="2300" spc="75">
                <a:latin typeface="Trebuchet MS"/>
                <a:cs typeface="Trebuchet MS"/>
              </a:rPr>
              <a:t>Rankings:"); </a:t>
            </a:r>
            <a:r>
              <a:rPr dirty="0" sz="2300" spc="130">
                <a:latin typeface="Trebuchet MS"/>
                <a:cs typeface="Trebuchet MS"/>
              </a:rPr>
              <a:t>map.values().stream()</a:t>
            </a:r>
            <a:endParaRPr sz="2300">
              <a:latin typeface="Trebuchet MS"/>
              <a:cs typeface="Trebuchet MS"/>
            </a:endParaRPr>
          </a:p>
          <a:p>
            <a:pPr marL="775335">
              <a:lnSpc>
                <a:spcPct val="100000"/>
              </a:lnSpc>
              <a:spcBef>
                <a:spcPts val="315"/>
              </a:spcBef>
            </a:pPr>
            <a:r>
              <a:rPr dirty="0" sz="2300" spc="55">
                <a:latin typeface="Trebuchet MS"/>
                <a:cs typeface="Trebuchet MS"/>
              </a:rPr>
              <a:t>.sorted((e1,</a:t>
            </a:r>
            <a:r>
              <a:rPr dirty="0" sz="2300" spc="200">
                <a:latin typeface="Trebuchet MS"/>
                <a:cs typeface="Trebuchet MS"/>
              </a:rPr>
              <a:t> </a:t>
            </a:r>
            <a:r>
              <a:rPr dirty="0" sz="2300" spc="150">
                <a:latin typeface="Trebuchet MS"/>
                <a:cs typeface="Trebuchet MS"/>
              </a:rPr>
              <a:t>e2)</a:t>
            </a:r>
            <a:r>
              <a:rPr dirty="0" sz="2300" spc="204">
                <a:latin typeface="Trebuchet MS"/>
                <a:cs typeface="Trebuchet MS"/>
              </a:rPr>
              <a:t> </a:t>
            </a:r>
            <a:r>
              <a:rPr dirty="0" sz="2300" spc="465">
                <a:latin typeface="Trebuchet MS"/>
                <a:cs typeface="Trebuchet MS"/>
              </a:rPr>
              <a:t>-</a:t>
            </a:r>
            <a:r>
              <a:rPr dirty="0" sz="2300">
                <a:latin typeface="Trebuchet MS"/>
                <a:cs typeface="Trebuchet MS"/>
              </a:rPr>
              <a:t>&gt;</a:t>
            </a:r>
            <a:r>
              <a:rPr dirty="0" sz="2300" spc="204">
                <a:latin typeface="Trebuchet MS"/>
                <a:cs typeface="Trebuchet MS"/>
              </a:rPr>
              <a:t> </a:t>
            </a:r>
            <a:r>
              <a:rPr dirty="0" sz="2300" spc="135">
                <a:latin typeface="Trebuchet MS"/>
                <a:cs typeface="Trebuchet MS"/>
              </a:rPr>
              <a:t>Integer.compare(e2.votes,</a:t>
            </a:r>
            <a:r>
              <a:rPr dirty="0" sz="2300" spc="200">
                <a:latin typeface="Trebuchet MS"/>
                <a:cs typeface="Trebuchet MS"/>
              </a:rPr>
              <a:t> </a:t>
            </a:r>
            <a:r>
              <a:rPr dirty="0" sz="2300" spc="75">
                <a:latin typeface="Trebuchet MS"/>
                <a:cs typeface="Trebuchet MS"/>
              </a:rPr>
              <a:t>e1.votes))</a:t>
            </a:r>
            <a:endParaRPr sz="2300">
              <a:latin typeface="Trebuchet MS"/>
              <a:cs typeface="Trebuchet MS"/>
            </a:endParaRPr>
          </a:p>
          <a:p>
            <a:pPr marL="775335">
              <a:lnSpc>
                <a:spcPct val="100000"/>
              </a:lnSpc>
              <a:spcBef>
                <a:spcPts val="315"/>
              </a:spcBef>
            </a:pPr>
            <a:r>
              <a:rPr dirty="0" sz="2300" spc="95">
                <a:latin typeface="Trebuchet MS"/>
                <a:cs typeface="Trebuchet MS"/>
              </a:rPr>
              <a:t>.forEach(System.out::println);</a:t>
            </a:r>
            <a:endParaRPr sz="23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dirty="0" sz="2300" spc="75">
                <a:latin typeface="Trebuchet MS"/>
                <a:cs typeface="Trebuchet MS"/>
              </a:rPr>
              <a:t>}</a:t>
            </a:r>
            <a:endParaRPr sz="23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dirty="0" sz="2800" spc="265">
                <a:latin typeface="Times New Roman"/>
                <a:cs typeface="Times New Roman"/>
              </a:rPr>
              <a:t>Most</a:t>
            </a:r>
            <a:r>
              <a:rPr dirty="0" sz="2800" spc="270">
                <a:latin typeface="Times New Roman"/>
                <a:cs typeface="Times New Roman"/>
              </a:rPr>
              <a:t> </a:t>
            </a:r>
            <a:r>
              <a:rPr dirty="0" sz="2800" spc="250">
                <a:latin typeface="Times New Roman"/>
                <a:cs typeface="Times New Roman"/>
              </a:rPr>
              <a:t>Voted</a:t>
            </a:r>
            <a:r>
              <a:rPr dirty="0" sz="2800" spc="275">
                <a:latin typeface="Times New Roman"/>
                <a:cs typeface="Times New Roman"/>
              </a:rPr>
              <a:t> </a:t>
            </a:r>
            <a:r>
              <a:rPr dirty="0" sz="2800" spc="290">
                <a:latin typeface="Times New Roman"/>
                <a:cs typeface="Times New Roman"/>
              </a:rPr>
              <a:t>Entity</a:t>
            </a:r>
            <a:endParaRPr sz="2800">
              <a:latin typeface="Times New Roman"/>
              <a:cs typeface="Times New Roman"/>
            </a:endParaRPr>
          </a:p>
          <a:p>
            <a:pPr marL="12700" marR="771525">
              <a:lnSpc>
                <a:spcPct val="111400"/>
              </a:lnSpc>
              <a:spcBef>
                <a:spcPts val="50"/>
              </a:spcBef>
            </a:pPr>
            <a:r>
              <a:rPr dirty="0" sz="2300" spc="130">
                <a:latin typeface="Georgia"/>
                <a:cs typeface="Georgia"/>
              </a:rPr>
              <a:t>public</a:t>
            </a:r>
            <a:r>
              <a:rPr dirty="0" sz="2300" spc="254">
                <a:latin typeface="Georgia"/>
                <a:cs typeface="Georgia"/>
              </a:rPr>
              <a:t> </a:t>
            </a:r>
            <a:r>
              <a:rPr dirty="0" sz="2300" spc="140">
                <a:latin typeface="Georgia"/>
                <a:cs typeface="Georgia"/>
              </a:rPr>
              <a:t>void</a:t>
            </a:r>
            <a:r>
              <a:rPr dirty="0" sz="2300" spc="254">
                <a:latin typeface="Georgia"/>
                <a:cs typeface="Georgia"/>
              </a:rPr>
              <a:t> </a:t>
            </a:r>
            <a:r>
              <a:rPr dirty="0" sz="2300" spc="125">
                <a:latin typeface="Georgia"/>
                <a:cs typeface="Georgia"/>
              </a:rPr>
              <a:t>displayMostVoted(Map&lt;String,</a:t>
            </a:r>
            <a:r>
              <a:rPr dirty="0" sz="2300" spc="260">
                <a:latin typeface="Georgia"/>
                <a:cs typeface="Georgia"/>
              </a:rPr>
              <a:t> </a:t>
            </a:r>
            <a:r>
              <a:rPr dirty="0" sz="2300" spc="105">
                <a:latin typeface="Georgia"/>
                <a:cs typeface="Georgia"/>
              </a:rPr>
              <a:t>Entity&gt;</a:t>
            </a:r>
            <a:r>
              <a:rPr dirty="0" sz="2300" spc="254">
                <a:latin typeface="Georgia"/>
                <a:cs typeface="Georgia"/>
              </a:rPr>
              <a:t> </a:t>
            </a:r>
            <a:r>
              <a:rPr dirty="0" sz="2300" spc="70">
                <a:latin typeface="Georgia"/>
                <a:cs typeface="Georgia"/>
              </a:rPr>
              <a:t>map, </a:t>
            </a:r>
            <a:r>
              <a:rPr dirty="0" sz="2300" spc="130">
                <a:latin typeface="Georgia"/>
                <a:cs typeface="Georgia"/>
              </a:rPr>
              <a:t>String</a:t>
            </a:r>
            <a:r>
              <a:rPr dirty="0" sz="2300" spc="240">
                <a:latin typeface="Georgia"/>
                <a:cs typeface="Georgia"/>
              </a:rPr>
              <a:t> </a:t>
            </a:r>
            <a:r>
              <a:rPr dirty="0" sz="2300" spc="125">
                <a:latin typeface="Georgia"/>
                <a:cs typeface="Georgia"/>
              </a:rPr>
              <a:t>type)</a:t>
            </a:r>
            <a:r>
              <a:rPr dirty="0" sz="2300" spc="240">
                <a:latin typeface="Georgia"/>
                <a:cs typeface="Georgia"/>
              </a:rPr>
              <a:t> </a:t>
            </a:r>
            <a:r>
              <a:rPr dirty="0" sz="2300" spc="-390">
                <a:latin typeface="Georgia"/>
                <a:cs typeface="Georgia"/>
              </a:rPr>
              <a:t>{</a:t>
            </a:r>
            <a:endParaRPr sz="2300">
              <a:latin typeface="Georgia"/>
              <a:cs typeface="Georgia"/>
            </a:endParaRPr>
          </a:p>
          <a:p>
            <a:pPr marL="344805">
              <a:lnSpc>
                <a:spcPct val="100000"/>
              </a:lnSpc>
              <a:spcBef>
                <a:spcPts val="315"/>
              </a:spcBef>
            </a:pPr>
            <a:r>
              <a:rPr dirty="0" sz="2300" spc="140">
                <a:latin typeface="Georgia"/>
                <a:cs typeface="Georgia"/>
              </a:rPr>
              <a:t>Entity</a:t>
            </a:r>
            <a:r>
              <a:rPr dirty="0" sz="2300" spc="170">
                <a:latin typeface="Georgia"/>
                <a:cs typeface="Georgia"/>
              </a:rPr>
              <a:t> </a:t>
            </a:r>
            <a:r>
              <a:rPr dirty="0" sz="2300" spc="145">
                <a:latin typeface="Georgia"/>
                <a:cs typeface="Georgia"/>
              </a:rPr>
              <a:t>mostVoted</a:t>
            </a:r>
            <a:r>
              <a:rPr dirty="0" sz="2300" spc="180">
                <a:latin typeface="Georgia"/>
                <a:cs typeface="Georgia"/>
              </a:rPr>
              <a:t> </a:t>
            </a:r>
            <a:r>
              <a:rPr dirty="0" sz="2300">
                <a:latin typeface="Georgia"/>
                <a:cs typeface="Georgia"/>
              </a:rPr>
              <a:t>=</a:t>
            </a:r>
            <a:r>
              <a:rPr dirty="0" sz="2300" spc="180">
                <a:latin typeface="Georgia"/>
                <a:cs typeface="Georgia"/>
              </a:rPr>
              <a:t> </a:t>
            </a:r>
            <a:r>
              <a:rPr dirty="0" sz="2300" spc="90">
                <a:latin typeface="Georgia"/>
                <a:cs typeface="Georgia"/>
              </a:rPr>
              <a:t>map.values().stream()</a:t>
            </a:r>
            <a:endParaRPr sz="2300">
              <a:latin typeface="Georgia"/>
              <a:cs typeface="Georgia"/>
            </a:endParaRPr>
          </a:p>
          <a:p>
            <a:pPr marL="676910">
              <a:lnSpc>
                <a:spcPct val="100000"/>
              </a:lnSpc>
              <a:spcBef>
                <a:spcPts val="315"/>
              </a:spcBef>
            </a:pPr>
            <a:r>
              <a:rPr dirty="0" sz="2300" spc="130">
                <a:latin typeface="Georgia"/>
                <a:cs typeface="Georgia"/>
              </a:rPr>
              <a:t>.max(Comparator.comparingInt(e</a:t>
            </a:r>
            <a:r>
              <a:rPr dirty="0" sz="2300" spc="145">
                <a:latin typeface="Georgia"/>
                <a:cs typeface="Georgia"/>
              </a:rPr>
              <a:t> </a:t>
            </a:r>
            <a:r>
              <a:rPr dirty="0" sz="2300" spc="160">
                <a:latin typeface="Georgia"/>
                <a:cs typeface="Georgia"/>
              </a:rPr>
              <a:t>-</a:t>
            </a:r>
            <a:r>
              <a:rPr dirty="0" sz="2300">
                <a:latin typeface="Georgia"/>
                <a:cs typeface="Georgia"/>
              </a:rPr>
              <a:t>&gt;</a:t>
            </a:r>
            <a:r>
              <a:rPr dirty="0" sz="2300" spc="150">
                <a:latin typeface="Georgia"/>
                <a:cs typeface="Georgia"/>
              </a:rPr>
              <a:t> </a:t>
            </a:r>
            <a:r>
              <a:rPr dirty="0" sz="2300" spc="90">
                <a:latin typeface="Georgia"/>
                <a:cs typeface="Georgia"/>
              </a:rPr>
              <a:t>e.votes))</a:t>
            </a:r>
            <a:endParaRPr sz="2300">
              <a:latin typeface="Georgia"/>
              <a:cs typeface="Georgia"/>
            </a:endParaRPr>
          </a:p>
          <a:p>
            <a:pPr marL="676910">
              <a:lnSpc>
                <a:spcPct val="100000"/>
              </a:lnSpc>
              <a:spcBef>
                <a:spcPts val="315"/>
              </a:spcBef>
            </a:pPr>
            <a:r>
              <a:rPr dirty="0" sz="2300" spc="70">
                <a:latin typeface="Georgia"/>
                <a:cs typeface="Georgia"/>
              </a:rPr>
              <a:t>.orElse(null);</a:t>
            </a:r>
            <a:endParaRPr sz="2300">
              <a:latin typeface="Georgia"/>
              <a:cs typeface="Georgia"/>
            </a:endParaRPr>
          </a:p>
          <a:p>
            <a:pPr marL="344805">
              <a:lnSpc>
                <a:spcPct val="100000"/>
              </a:lnSpc>
              <a:spcBef>
                <a:spcPts val="315"/>
              </a:spcBef>
            </a:pPr>
            <a:r>
              <a:rPr dirty="0" sz="2300" spc="85">
                <a:latin typeface="Georgia"/>
                <a:cs typeface="Georgia"/>
              </a:rPr>
              <a:t>if</a:t>
            </a:r>
            <a:r>
              <a:rPr dirty="0" sz="2300" spc="190">
                <a:latin typeface="Georgia"/>
                <a:cs typeface="Georgia"/>
              </a:rPr>
              <a:t> </a:t>
            </a:r>
            <a:r>
              <a:rPr dirty="0" sz="2300" spc="125">
                <a:latin typeface="Georgia"/>
                <a:cs typeface="Georgia"/>
              </a:rPr>
              <a:t>(mostVoted</a:t>
            </a:r>
            <a:r>
              <a:rPr dirty="0" sz="2300" spc="195">
                <a:latin typeface="Georgia"/>
                <a:cs typeface="Georgia"/>
              </a:rPr>
              <a:t> </a:t>
            </a:r>
            <a:r>
              <a:rPr dirty="0" sz="2300">
                <a:latin typeface="Georgia"/>
                <a:cs typeface="Georgia"/>
              </a:rPr>
              <a:t>!=</a:t>
            </a:r>
            <a:r>
              <a:rPr dirty="0" sz="2300" spc="195">
                <a:latin typeface="Georgia"/>
                <a:cs typeface="Georgia"/>
              </a:rPr>
              <a:t> </a:t>
            </a:r>
            <a:r>
              <a:rPr dirty="0" sz="2300" spc="75">
                <a:latin typeface="Georgia"/>
                <a:cs typeface="Georgia"/>
              </a:rPr>
              <a:t>null)</a:t>
            </a:r>
            <a:r>
              <a:rPr dirty="0" sz="2300" spc="190">
                <a:latin typeface="Georgia"/>
                <a:cs typeface="Georgia"/>
              </a:rPr>
              <a:t> </a:t>
            </a:r>
            <a:r>
              <a:rPr dirty="0" sz="2300" spc="-390">
                <a:latin typeface="Georgia"/>
                <a:cs typeface="Georgia"/>
              </a:rPr>
              <a:t>{</a:t>
            </a:r>
            <a:endParaRPr sz="2300">
              <a:latin typeface="Georgia"/>
              <a:cs typeface="Georgia"/>
            </a:endParaRPr>
          </a:p>
          <a:p>
            <a:pPr marL="12700" marR="1186815" indent="664210">
              <a:lnSpc>
                <a:spcPct val="111400"/>
              </a:lnSpc>
              <a:spcBef>
                <a:spcPts val="5"/>
              </a:spcBef>
            </a:pPr>
            <a:r>
              <a:rPr dirty="0" sz="2300" spc="120">
                <a:latin typeface="Georgia"/>
                <a:cs typeface="Georgia"/>
              </a:rPr>
              <a:t>System.out.println("\nMost</a:t>
            </a:r>
            <a:r>
              <a:rPr dirty="0" sz="2300" spc="135">
                <a:latin typeface="Georgia"/>
                <a:cs typeface="Georgia"/>
              </a:rPr>
              <a:t> </a:t>
            </a:r>
            <a:r>
              <a:rPr dirty="0" sz="2300" spc="125">
                <a:latin typeface="Georgia"/>
                <a:cs typeface="Georgia"/>
              </a:rPr>
              <a:t>Voted</a:t>
            </a:r>
            <a:r>
              <a:rPr dirty="0" sz="2300" spc="135">
                <a:latin typeface="Georgia"/>
                <a:cs typeface="Georgia"/>
              </a:rPr>
              <a:t> </a:t>
            </a:r>
            <a:r>
              <a:rPr dirty="0" sz="2300">
                <a:latin typeface="Georgia"/>
                <a:cs typeface="Georgia"/>
              </a:rPr>
              <a:t>"</a:t>
            </a:r>
            <a:r>
              <a:rPr dirty="0" sz="2300" spc="135">
                <a:latin typeface="Georgia"/>
                <a:cs typeface="Georgia"/>
              </a:rPr>
              <a:t> </a:t>
            </a:r>
            <a:r>
              <a:rPr dirty="0" sz="2300">
                <a:latin typeface="Georgia"/>
                <a:cs typeface="Georgia"/>
              </a:rPr>
              <a:t>+</a:t>
            </a:r>
            <a:r>
              <a:rPr dirty="0" sz="2300" spc="135">
                <a:latin typeface="Georgia"/>
                <a:cs typeface="Georgia"/>
              </a:rPr>
              <a:t> </a:t>
            </a:r>
            <a:r>
              <a:rPr dirty="0" sz="2300" spc="170">
                <a:latin typeface="Georgia"/>
                <a:cs typeface="Georgia"/>
              </a:rPr>
              <a:t>type</a:t>
            </a:r>
            <a:r>
              <a:rPr dirty="0" sz="2300" spc="135">
                <a:latin typeface="Georgia"/>
                <a:cs typeface="Georgia"/>
              </a:rPr>
              <a:t> </a:t>
            </a:r>
            <a:r>
              <a:rPr dirty="0" sz="2300">
                <a:latin typeface="Georgia"/>
                <a:cs typeface="Georgia"/>
              </a:rPr>
              <a:t>+</a:t>
            </a:r>
            <a:r>
              <a:rPr dirty="0" sz="2300" spc="135">
                <a:latin typeface="Georgia"/>
                <a:cs typeface="Georgia"/>
              </a:rPr>
              <a:t> </a:t>
            </a:r>
            <a:r>
              <a:rPr dirty="0" sz="2300">
                <a:latin typeface="Georgia"/>
                <a:cs typeface="Georgia"/>
              </a:rPr>
              <a:t>":</a:t>
            </a:r>
            <a:r>
              <a:rPr dirty="0" sz="2300" spc="135">
                <a:latin typeface="Georgia"/>
                <a:cs typeface="Georgia"/>
              </a:rPr>
              <a:t> </a:t>
            </a:r>
            <a:r>
              <a:rPr dirty="0" sz="2300">
                <a:latin typeface="Georgia"/>
                <a:cs typeface="Georgia"/>
              </a:rPr>
              <a:t>"</a:t>
            </a:r>
            <a:r>
              <a:rPr dirty="0" sz="2300" spc="135">
                <a:latin typeface="Georgia"/>
                <a:cs typeface="Georgia"/>
              </a:rPr>
              <a:t> </a:t>
            </a:r>
            <a:r>
              <a:rPr dirty="0" sz="2300" spc="-50">
                <a:latin typeface="Georgia"/>
                <a:cs typeface="Georgia"/>
              </a:rPr>
              <a:t>+ </a:t>
            </a:r>
            <a:r>
              <a:rPr dirty="0" sz="2300" spc="105">
                <a:latin typeface="Georgia"/>
                <a:cs typeface="Georgia"/>
              </a:rPr>
              <a:t>mostVoted);</a:t>
            </a:r>
            <a:endParaRPr sz="2300">
              <a:latin typeface="Georgia"/>
              <a:cs typeface="Georgia"/>
            </a:endParaRPr>
          </a:p>
          <a:p>
            <a:pPr marL="344805">
              <a:lnSpc>
                <a:spcPct val="100000"/>
              </a:lnSpc>
              <a:spcBef>
                <a:spcPts val="315"/>
              </a:spcBef>
            </a:pPr>
            <a:r>
              <a:rPr dirty="0" sz="2300" spc="-340">
                <a:latin typeface="Georgia"/>
                <a:cs typeface="Georgia"/>
              </a:rPr>
              <a:t>}</a:t>
            </a:r>
            <a:r>
              <a:rPr dirty="0" sz="2300" spc="240">
                <a:latin typeface="Georgia"/>
                <a:cs typeface="Georgia"/>
              </a:rPr>
              <a:t> </a:t>
            </a:r>
            <a:r>
              <a:rPr dirty="0" sz="2300" spc="125">
                <a:latin typeface="Georgia"/>
                <a:cs typeface="Georgia"/>
              </a:rPr>
              <a:t>else</a:t>
            </a:r>
            <a:r>
              <a:rPr dirty="0" sz="2300" spc="240">
                <a:latin typeface="Georgia"/>
                <a:cs typeface="Georgia"/>
              </a:rPr>
              <a:t> </a:t>
            </a:r>
            <a:r>
              <a:rPr dirty="0" sz="2300" spc="-390">
                <a:latin typeface="Georgia"/>
                <a:cs typeface="Georgia"/>
              </a:rPr>
              <a:t>{</a:t>
            </a:r>
            <a:endParaRPr sz="2300">
              <a:latin typeface="Georgia"/>
              <a:cs typeface="Georgia"/>
            </a:endParaRPr>
          </a:p>
          <a:p>
            <a:pPr marL="676910">
              <a:lnSpc>
                <a:spcPct val="100000"/>
              </a:lnSpc>
              <a:spcBef>
                <a:spcPts val="315"/>
              </a:spcBef>
            </a:pPr>
            <a:r>
              <a:rPr dirty="0" sz="2300" spc="125">
                <a:latin typeface="Georgia"/>
                <a:cs typeface="Georgia"/>
              </a:rPr>
              <a:t>System.out.println("No</a:t>
            </a:r>
            <a:r>
              <a:rPr dirty="0" sz="2300" spc="245">
                <a:latin typeface="Georgia"/>
                <a:cs typeface="Georgia"/>
              </a:rPr>
              <a:t> </a:t>
            </a:r>
            <a:r>
              <a:rPr dirty="0" sz="2300" spc="165">
                <a:latin typeface="Georgia"/>
                <a:cs typeface="Georgia"/>
              </a:rPr>
              <a:t>votes</a:t>
            </a:r>
            <a:r>
              <a:rPr dirty="0" sz="2300" spc="250">
                <a:latin typeface="Georgia"/>
                <a:cs typeface="Georgia"/>
              </a:rPr>
              <a:t> </a:t>
            </a:r>
            <a:r>
              <a:rPr dirty="0" sz="2300" spc="55">
                <a:latin typeface="Georgia"/>
                <a:cs typeface="Georgia"/>
              </a:rPr>
              <a:t>yet.");</a:t>
            </a:r>
            <a:endParaRPr sz="2300">
              <a:latin typeface="Georgia"/>
              <a:cs typeface="Georgia"/>
            </a:endParaRPr>
          </a:p>
          <a:p>
            <a:pPr marL="344805">
              <a:lnSpc>
                <a:spcPct val="100000"/>
              </a:lnSpc>
              <a:spcBef>
                <a:spcPts val="315"/>
              </a:spcBef>
            </a:pPr>
            <a:r>
              <a:rPr dirty="0" sz="2300" spc="-390">
                <a:latin typeface="Georgia"/>
                <a:cs typeface="Georgia"/>
              </a:rPr>
              <a:t>}</a:t>
            </a:r>
            <a:endParaRPr sz="23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dirty="0" sz="2300" spc="-390">
                <a:latin typeface="Georgia"/>
                <a:cs typeface="Georgia"/>
              </a:rPr>
              <a:t>}</a:t>
            </a:r>
            <a:endParaRPr sz="23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4169286" y="1769433"/>
            <a:ext cx="8889365" cy="7693025"/>
          </a:xfrm>
          <a:prstGeom prst="rect">
            <a:avLst/>
          </a:prstGeom>
        </p:spPr>
        <p:txBody>
          <a:bodyPr wrap="square" lIns="0" tIns="41275" rIns="0" bIns="0" rtlCol="0" vert="horz">
            <a:spAutoFit/>
          </a:bodyPr>
          <a:lstStyle/>
          <a:p>
            <a:pPr marL="1471930">
              <a:lnSpc>
                <a:spcPct val="100000"/>
              </a:lnSpc>
              <a:spcBef>
                <a:spcPts val="325"/>
              </a:spcBef>
            </a:pPr>
            <a:r>
              <a:rPr dirty="0" sz="2000" spc="130">
                <a:latin typeface="Trebuchet MS"/>
                <a:cs typeface="Trebuchet MS"/>
              </a:rPr>
              <a:t>public</a:t>
            </a:r>
            <a:r>
              <a:rPr dirty="0" sz="2000" spc="190">
                <a:latin typeface="Trebuchet MS"/>
                <a:cs typeface="Trebuchet MS"/>
              </a:rPr>
              <a:t> </a:t>
            </a:r>
            <a:r>
              <a:rPr dirty="0" sz="2000" spc="135">
                <a:latin typeface="Trebuchet MS"/>
                <a:cs typeface="Trebuchet MS"/>
              </a:rPr>
              <a:t>void</a:t>
            </a:r>
            <a:r>
              <a:rPr dirty="0" sz="2000" spc="190">
                <a:latin typeface="Trebuchet MS"/>
                <a:cs typeface="Trebuchet MS"/>
              </a:rPr>
              <a:t> </a:t>
            </a:r>
            <a:r>
              <a:rPr dirty="0" sz="2000" spc="110">
                <a:latin typeface="Trebuchet MS"/>
                <a:cs typeface="Trebuchet MS"/>
              </a:rPr>
              <a:t>startTimedPoll(int</a:t>
            </a:r>
            <a:r>
              <a:rPr dirty="0" sz="2000" spc="195">
                <a:latin typeface="Trebuchet MS"/>
                <a:cs typeface="Trebuchet MS"/>
              </a:rPr>
              <a:t> </a:t>
            </a:r>
            <a:r>
              <a:rPr dirty="0" sz="2000" spc="204">
                <a:latin typeface="Trebuchet MS"/>
                <a:cs typeface="Trebuchet MS"/>
              </a:rPr>
              <a:t>seconds)</a:t>
            </a:r>
            <a:r>
              <a:rPr dirty="0" sz="2000" spc="190">
                <a:latin typeface="Trebuchet MS"/>
                <a:cs typeface="Trebuchet MS"/>
              </a:rPr>
              <a:t> </a:t>
            </a:r>
            <a:r>
              <a:rPr dirty="0" sz="2000" spc="60">
                <a:latin typeface="Trebuchet MS"/>
                <a:cs typeface="Trebuchet MS"/>
              </a:rPr>
              <a:t>{</a:t>
            </a:r>
            <a:endParaRPr sz="2000">
              <a:latin typeface="Trebuchet MS"/>
              <a:cs typeface="Trebuchet MS"/>
            </a:endParaRPr>
          </a:p>
          <a:p>
            <a:pPr marL="1475740" marR="1640205" indent="-38100">
              <a:lnSpc>
                <a:spcPct val="109400"/>
              </a:lnSpc>
            </a:pPr>
            <a:r>
              <a:rPr dirty="0" sz="2000" spc="114">
                <a:latin typeface="Trebuchet MS"/>
                <a:cs typeface="Trebuchet MS"/>
              </a:rPr>
              <a:t>long</a:t>
            </a:r>
            <a:r>
              <a:rPr dirty="0" sz="2000" spc="175">
                <a:latin typeface="Trebuchet MS"/>
                <a:cs typeface="Trebuchet MS"/>
              </a:rPr>
              <a:t> </a:t>
            </a:r>
            <a:r>
              <a:rPr dirty="0" sz="2000" spc="114">
                <a:latin typeface="Trebuchet MS"/>
                <a:cs typeface="Trebuchet MS"/>
              </a:rPr>
              <a:t>startTime</a:t>
            </a:r>
            <a:r>
              <a:rPr dirty="0" sz="2000" spc="17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=</a:t>
            </a:r>
            <a:r>
              <a:rPr dirty="0" sz="2000" spc="175">
                <a:latin typeface="Trebuchet MS"/>
                <a:cs typeface="Trebuchet MS"/>
              </a:rPr>
              <a:t> </a:t>
            </a:r>
            <a:r>
              <a:rPr dirty="0" sz="2000" spc="105">
                <a:latin typeface="Trebuchet MS"/>
                <a:cs typeface="Trebuchet MS"/>
              </a:rPr>
              <a:t>System.currentTimeMillis(); </a:t>
            </a:r>
            <a:r>
              <a:rPr dirty="0" sz="2000" spc="165">
                <a:latin typeface="Trebuchet MS"/>
                <a:cs typeface="Trebuchet MS"/>
              </a:rPr>
              <a:t>Scanner</a:t>
            </a:r>
            <a:r>
              <a:rPr dirty="0" sz="2000" spc="175">
                <a:latin typeface="Trebuchet MS"/>
                <a:cs typeface="Trebuchet MS"/>
              </a:rPr>
              <a:t> </a:t>
            </a:r>
            <a:r>
              <a:rPr dirty="0" sz="2000" spc="160">
                <a:latin typeface="Trebuchet MS"/>
                <a:cs typeface="Trebuchet MS"/>
              </a:rPr>
              <a:t>scanner</a:t>
            </a:r>
            <a:r>
              <a:rPr dirty="0" sz="2000" spc="18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=</a:t>
            </a:r>
            <a:r>
              <a:rPr dirty="0" sz="2000" spc="175">
                <a:latin typeface="Trebuchet MS"/>
                <a:cs typeface="Trebuchet MS"/>
              </a:rPr>
              <a:t> </a:t>
            </a:r>
            <a:r>
              <a:rPr dirty="0" sz="2000" spc="110">
                <a:latin typeface="Trebuchet MS"/>
                <a:cs typeface="Trebuchet MS"/>
              </a:rPr>
              <a:t>new</a:t>
            </a:r>
            <a:r>
              <a:rPr dirty="0" sz="2000" spc="180">
                <a:latin typeface="Trebuchet MS"/>
                <a:cs typeface="Trebuchet MS"/>
              </a:rPr>
              <a:t> </a:t>
            </a:r>
            <a:r>
              <a:rPr dirty="0" sz="2000" spc="120">
                <a:latin typeface="Trebuchet MS"/>
                <a:cs typeface="Trebuchet MS"/>
              </a:rPr>
              <a:t>Scanner(System.in);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dirty="0" sz="2000" spc="65">
                <a:latin typeface="Trebuchet MS"/>
                <a:cs typeface="Trebuchet MS"/>
              </a:rPr>
              <a:t>while</a:t>
            </a:r>
            <a:r>
              <a:rPr dirty="0" sz="2000" spc="170">
                <a:latin typeface="Trebuchet MS"/>
                <a:cs typeface="Trebuchet MS"/>
              </a:rPr>
              <a:t> </a:t>
            </a:r>
            <a:r>
              <a:rPr dirty="0" sz="2000" spc="125">
                <a:latin typeface="Trebuchet MS"/>
                <a:cs typeface="Trebuchet MS"/>
              </a:rPr>
              <a:t>(System.currentTimeMillis()</a:t>
            </a:r>
            <a:r>
              <a:rPr dirty="0" sz="2000" spc="175">
                <a:latin typeface="Trebuchet MS"/>
                <a:cs typeface="Trebuchet MS"/>
              </a:rPr>
              <a:t> </a:t>
            </a:r>
            <a:r>
              <a:rPr dirty="0" sz="2000" spc="285">
                <a:latin typeface="Trebuchet MS"/>
                <a:cs typeface="Trebuchet MS"/>
              </a:rPr>
              <a:t>-</a:t>
            </a:r>
            <a:r>
              <a:rPr dirty="0" sz="2000" spc="170">
                <a:latin typeface="Trebuchet MS"/>
                <a:cs typeface="Trebuchet MS"/>
              </a:rPr>
              <a:t> </a:t>
            </a:r>
            <a:r>
              <a:rPr dirty="0" sz="2000" spc="114">
                <a:latin typeface="Trebuchet MS"/>
                <a:cs typeface="Trebuchet MS"/>
              </a:rPr>
              <a:t>startTime</a:t>
            </a:r>
            <a:r>
              <a:rPr dirty="0" sz="2000" spc="17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&lt;</a:t>
            </a:r>
            <a:r>
              <a:rPr dirty="0" sz="2000" spc="175">
                <a:latin typeface="Trebuchet MS"/>
                <a:cs typeface="Trebuchet MS"/>
              </a:rPr>
              <a:t> </a:t>
            </a:r>
            <a:r>
              <a:rPr dirty="0" sz="2000" spc="220">
                <a:latin typeface="Trebuchet MS"/>
                <a:cs typeface="Trebuchet MS"/>
              </a:rPr>
              <a:t>seconds</a:t>
            </a:r>
            <a:r>
              <a:rPr dirty="0" sz="2000" spc="170">
                <a:latin typeface="Trebuchet MS"/>
                <a:cs typeface="Trebuchet MS"/>
              </a:rPr>
              <a:t> </a:t>
            </a:r>
            <a:r>
              <a:rPr dirty="0" sz="2000" spc="210">
                <a:latin typeface="Trebuchet MS"/>
                <a:cs typeface="Trebuchet MS"/>
              </a:rPr>
              <a:t>*</a:t>
            </a:r>
            <a:r>
              <a:rPr dirty="0" sz="2000" spc="175">
                <a:latin typeface="Trebuchet MS"/>
                <a:cs typeface="Trebuchet MS"/>
              </a:rPr>
              <a:t> </a:t>
            </a:r>
            <a:r>
              <a:rPr dirty="0" sz="2000" spc="200">
                <a:latin typeface="Trebuchet MS"/>
                <a:cs typeface="Trebuchet MS"/>
              </a:rPr>
              <a:t>1000)</a:t>
            </a:r>
            <a:r>
              <a:rPr dirty="0" sz="2000" spc="175">
                <a:latin typeface="Trebuchet MS"/>
                <a:cs typeface="Trebuchet MS"/>
              </a:rPr>
              <a:t> </a:t>
            </a:r>
            <a:r>
              <a:rPr dirty="0" sz="2000" spc="60">
                <a:latin typeface="Trebuchet MS"/>
                <a:cs typeface="Trebuchet MS"/>
              </a:rPr>
              <a:t>{</a:t>
            </a:r>
            <a:endParaRPr sz="2000">
              <a:latin typeface="Trebuchet MS"/>
              <a:cs typeface="Trebuchet MS"/>
            </a:endParaRPr>
          </a:p>
          <a:p>
            <a:pPr marL="132715">
              <a:lnSpc>
                <a:spcPct val="100000"/>
              </a:lnSpc>
              <a:spcBef>
                <a:spcPts val="225"/>
              </a:spcBef>
            </a:pPr>
            <a:r>
              <a:rPr dirty="0" sz="2000" spc="75">
                <a:latin typeface="Trebuchet MS"/>
                <a:cs typeface="Trebuchet MS"/>
              </a:rPr>
              <a:t>System.out.println("\n1.</a:t>
            </a:r>
            <a:r>
              <a:rPr dirty="0" sz="2000" spc="185">
                <a:latin typeface="Trebuchet MS"/>
                <a:cs typeface="Trebuchet MS"/>
              </a:rPr>
              <a:t> </a:t>
            </a:r>
            <a:r>
              <a:rPr dirty="0" sz="2000" spc="155">
                <a:latin typeface="Trebuchet MS"/>
                <a:cs typeface="Trebuchet MS"/>
              </a:rPr>
              <a:t>Vote</a:t>
            </a:r>
            <a:r>
              <a:rPr dirty="0" sz="2000" spc="185">
                <a:latin typeface="Trebuchet MS"/>
                <a:cs typeface="Trebuchet MS"/>
              </a:rPr>
              <a:t> </a:t>
            </a:r>
            <a:r>
              <a:rPr dirty="0" sz="2000" spc="65">
                <a:latin typeface="Trebuchet MS"/>
                <a:cs typeface="Trebuchet MS"/>
              </a:rPr>
              <a:t>for</a:t>
            </a:r>
            <a:r>
              <a:rPr dirty="0" sz="2000" spc="190">
                <a:latin typeface="Trebuchet MS"/>
                <a:cs typeface="Trebuchet MS"/>
              </a:rPr>
              <a:t> </a:t>
            </a:r>
            <a:r>
              <a:rPr dirty="0" sz="2000" spc="90">
                <a:latin typeface="Trebuchet MS"/>
                <a:cs typeface="Trebuchet MS"/>
              </a:rPr>
              <a:t>Player\n2.</a:t>
            </a:r>
            <a:r>
              <a:rPr dirty="0" sz="2000" spc="185">
                <a:latin typeface="Trebuchet MS"/>
                <a:cs typeface="Trebuchet MS"/>
              </a:rPr>
              <a:t> </a:t>
            </a:r>
            <a:r>
              <a:rPr dirty="0" sz="2000" spc="155">
                <a:latin typeface="Trebuchet MS"/>
                <a:cs typeface="Trebuchet MS"/>
              </a:rPr>
              <a:t>Vote</a:t>
            </a:r>
            <a:r>
              <a:rPr dirty="0" sz="2000" spc="190">
                <a:latin typeface="Trebuchet MS"/>
                <a:cs typeface="Trebuchet MS"/>
              </a:rPr>
              <a:t> </a:t>
            </a:r>
            <a:r>
              <a:rPr dirty="0" sz="2000" spc="65">
                <a:latin typeface="Trebuchet MS"/>
                <a:cs typeface="Trebuchet MS"/>
              </a:rPr>
              <a:t>for</a:t>
            </a:r>
            <a:r>
              <a:rPr dirty="0" sz="2000" spc="185">
                <a:latin typeface="Trebuchet MS"/>
                <a:cs typeface="Trebuchet MS"/>
              </a:rPr>
              <a:t> </a:t>
            </a:r>
            <a:r>
              <a:rPr dirty="0" sz="2000" spc="105">
                <a:latin typeface="Trebuchet MS"/>
                <a:cs typeface="Trebuchet MS"/>
              </a:rPr>
              <a:t>Team\n3.</a:t>
            </a:r>
            <a:r>
              <a:rPr dirty="0" sz="2000" spc="190">
                <a:latin typeface="Trebuchet MS"/>
                <a:cs typeface="Trebuchet MS"/>
              </a:rPr>
              <a:t> </a:t>
            </a:r>
            <a:r>
              <a:rPr dirty="0" sz="2000" spc="135">
                <a:latin typeface="Trebuchet MS"/>
                <a:cs typeface="Trebuchet MS"/>
              </a:rPr>
              <a:t>Vote</a:t>
            </a:r>
            <a:endParaRPr sz="2000">
              <a:latin typeface="Trebuchet MS"/>
              <a:cs typeface="Trebuchet MS"/>
            </a:endParaRPr>
          </a:p>
          <a:p>
            <a:pPr marL="3449954">
              <a:lnSpc>
                <a:spcPct val="100000"/>
              </a:lnSpc>
              <a:spcBef>
                <a:spcPts val="225"/>
              </a:spcBef>
            </a:pPr>
            <a:r>
              <a:rPr dirty="0" sz="2000" spc="65">
                <a:latin typeface="Trebuchet MS"/>
                <a:cs typeface="Trebuchet MS"/>
              </a:rPr>
              <a:t>for</a:t>
            </a:r>
            <a:r>
              <a:rPr dirty="0" sz="2000" spc="175">
                <a:latin typeface="Trebuchet MS"/>
                <a:cs typeface="Trebuchet MS"/>
              </a:rPr>
              <a:t> </a:t>
            </a:r>
            <a:r>
              <a:rPr dirty="0" sz="2000" spc="65">
                <a:latin typeface="Trebuchet MS"/>
                <a:cs typeface="Trebuchet MS"/>
              </a:rPr>
              <a:t>Event");</a:t>
            </a:r>
            <a:endParaRPr sz="2000">
              <a:latin typeface="Trebuchet MS"/>
              <a:cs typeface="Trebuchet MS"/>
            </a:endParaRPr>
          </a:p>
          <a:p>
            <a:pPr marL="1792605" marR="468630" indent="-1196340">
              <a:lnSpc>
                <a:spcPct val="109400"/>
              </a:lnSpc>
            </a:pPr>
            <a:r>
              <a:rPr dirty="0" sz="2000" spc="95">
                <a:latin typeface="Trebuchet MS"/>
                <a:cs typeface="Trebuchet MS"/>
              </a:rPr>
              <a:t>System.out.println("4.</a:t>
            </a:r>
            <a:r>
              <a:rPr dirty="0" sz="2000" spc="190">
                <a:latin typeface="Trebuchet MS"/>
                <a:cs typeface="Trebuchet MS"/>
              </a:rPr>
              <a:t> </a:t>
            </a:r>
            <a:r>
              <a:rPr dirty="0" sz="2000" spc="175">
                <a:latin typeface="Trebuchet MS"/>
                <a:cs typeface="Trebuchet MS"/>
              </a:rPr>
              <a:t>Show</a:t>
            </a:r>
            <a:r>
              <a:rPr dirty="0" sz="2000" spc="190">
                <a:latin typeface="Trebuchet MS"/>
                <a:cs typeface="Trebuchet MS"/>
              </a:rPr>
              <a:t> </a:t>
            </a:r>
            <a:r>
              <a:rPr dirty="0" sz="2000" spc="100">
                <a:latin typeface="Trebuchet MS"/>
                <a:cs typeface="Trebuchet MS"/>
              </a:rPr>
              <a:t>Player</a:t>
            </a:r>
            <a:r>
              <a:rPr dirty="0" sz="2000" spc="190">
                <a:latin typeface="Trebuchet MS"/>
                <a:cs typeface="Trebuchet MS"/>
              </a:rPr>
              <a:t> </a:t>
            </a:r>
            <a:r>
              <a:rPr dirty="0" sz="2000" spc="125">
                <a:latin typeface="Trebuchet MS"/>
                <a:cs typeface="Trebuchet MS"/>
              </a:rPr>
              <a:t>Rankings\n5.</a:t>
            </a:r>
            <a:r>
              <a:rPr dirty="0" sz="2000" spc="195">
                <a:latin typeface="Trebuchet MS"/>
                <a:cs typeface="Trebuchet MS"/>
              </a:rPr>
              <a:t> </a:t>
            </a:r>
            <a:r>
              <a:rPr dirty="0" sz="2000" spc="175">
                <a:latin typeface="Trebuchet MS"/>
                <a:cs typeface="Trebuchet MS"/>
              </a:rPr>
              <a:t>Show</a:t>
            </a:r>
            <a:r>
              <a:rPr dirty="0" sz="2000" spc="190">
                <a:latin typeface="Trebuchet MS"/>
                <a:cs typeface="Trebuchet MS"/>
              </a:rPr>
              <a:t> </a:t>
            </a:r>
            <a:r>
              <a:rPr dirty="0" sz="2000" spc="100">
                <a:latin typeface="Trebuchet MS"/>
                <a:cs typeface="Trebuchet MS"/>
              </a:rPr>
              <a:t>Team </a:t>
            </a:r>
            <a:r>
              <a:rPr dirty="0" sz="2000" spc="130">
                <a:latin typeface="Trebuchet MS"/>
                <a:cs typeface="Trebuchet MS"/>
              </a:rPr>
              <a:t>Rankings\n6.</a:t>
            </a:r>
            <a:r>
              <a:rPr dirty="0" sz="2000" spc="180">
                <a:latin typeface="Trebuchet MS"/>
                <a:cs typeface="Trebuchet MS"/>
              </a:rPr>
              <a:t> </a:t>
            </a:r>
            <a:r>
              <a:rPr dirty="0" sz="2000" spc="175">
                <a:latin typeface="Trebuchet MS"/>
                <a:cs typeface="Trebuchet MS"/>
              </a:rPr>
              <a:t>Show</a:t>
            </a:r>
            <a:r>
              <a:rPr dirty="0" sz="2000" spc="185">
                <a:latin typeface="Trebuchet MS"/>
                <a:cs typeface="Trebuchet MS"/>
              </a:rPr>
              <a:t> </a:t>
            </a:r>
            <a:r>
              <a:rPr dirty="0" sz="2000" spc="125">
                <a:latin typeface="Trebuchet MS"/>
                <a:cs typeface="Trebuchet MS"/>
              </a:rPr>
              <a:t>Event</a:t>
            </a:r>
            <a:r>
              <a:rPr dirty="0" sz="2000" spc="180">
                <a:latin typeface="Trebuchet MS"/>
                <a:cs typeface="Trebuchet MS"/>
              </a:rPr>
              <a:t> </a:t>
            </a:r>
            <a:r>
              <a:rPr dirty="0" sz="2000" spc="90">
                <a:latin typeface="Trebuchet MS"/>
                <a:cs typeface="Trebuchet MS"/>
              </a:rPr>
              <a:t>Rankings");</a:t>
            </a:r>
            <a:endParaRPr sz="2000">
              <a:latin typeface="Trebuchet MS"/>
              <a:cs typeface="Trebuchet MS"/>
            </a:endParaRPr>
          </a:p>
          <a:p>
            <a:pPr marL="3211195" marR="2409190" indent="-674370">
              <a:lnSpc>
                <a:spcPct val="109400"/>
              </a:lnSpc>
            </a:pPr>
            <a:r>
              <a:rPr dirty="0" sz="2000" spc="55">
                <a:latin typeface="Trebuchet MS"/>
                <a:cs typeface="Trebuchet MS"/>
              </a:rPr>
              <a:t>int</a:t>
            </a:r>
            <a:r>
              <a:rPr dirty="0" sz="2000" spc="170">
                <a:latin typeface="Trebuchet MS"/>
                <a:cs typeface="Trebuchet MS"/>
              </a:rPr>
              <a:t> </a:t>
            </a:r>
            <a:r>
              <a:rPr dirty="0" sz="2000" spc="160">
                <a:latin typeface="Trebuchet MS"/>
                <a:cs typeface="Trebuchet MS"/>
              </a:rPr>
              <a:t>choice</a:t>
            </a:r>
            <a:r>
              <a:rPr dirty="0" sz="2000" spc="17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=</a:t>
            </a:r>
            <a:r>
              <a:rPr dirty="0" sz="2000" spc="170">
                <a:latin typeface="Trebuchet MS"/>
                <a:cs typeface="Trebuchet MS"/>
              </a:rPr>
              <a:t> </a:t>
            </a:r>
            <a:r>
              <a:rPr dirty="0" sz="2000" spc="85">
                <a:latin typeface="Trebuchet MS"/>
                <a:cs typeface="Trebuchet MS"/>
              </a:rPr>
              <a:t>scanner.nextInt(); </a:t>
            </a:r>
            <a:r>
              <a:rPr dirty="0" sz="2000" spc="90">
                <a:latin typeface="Trebuchet MS"/>
                <a:cs typeface="Trebuchet MS"/>
              </a:rPr>
              <a:t>scanner.nextLine();</a:t>
            </a:r>
            <a:endParaRPr sz="2000">
              <a:latin typeface="Trebuchet MS"/>
              <a:cs typeface="Trebuchet MS"/>
            </a:endParaRPr>
          </a:p>
          <a:p>
            <a:pPr marL="2592070" marR="1230630" indent="-1234440">
              <a:lnSpc>
                <a:spcPct val="109400"/>
              </a:lnSpc>
            </a:pPr>
            <a:r>
              <a:rPr dirty="0" sz="2000">
                <a:latin typeface="Trebuchet MS"/>
                <a:cs typeface="Trebuchet MS"/>
              </a:rPr>
              <a:t>if</a:t>
            </a:r>
            <a:r>
              <a:rPr dirty="0" sz="2000" spc="105">
                <a:latin typeface="Trebuchet MS"/>
                <a:cs typeface="Trebuchet MS"/>
              </a:rPr>
              <a:t> </a:t>
            </a:r>
            <a:r>
              <a:rPr dirty="0" sz="2000" spc="155">
                <a:latin typeface="Trebuchet MS"/>
                <a:cs typeface="Trebuchet MS"/>
              </a:rPr>
              <a:t>(choice</a:t>
            </a:r>
            <a:r>
              <a:rPr dirty="0" sz="2000" spc="105">
                <a:latin typeface="Trebuchet MS"/>
                <a:cs typeface="Trebuchet MS"/>
              </a:rPr>
              <a:t> </a:t>
            </a:r>
            <a:r>
              <a:rPr dirty="0" sz="2000" spc="55">
                <a:latin typeface="Trebuchet MS"/>
                <a:cs typeface="Trebuchet MS"/>
              </a:rPr>
              <a:t>==</a:t>
            </a:r>
            <a:r>
              <a:rPr dirty="0" sz="2000" spc="110">
                <a:latin typeface="Trebuchet MS"/>
                <a:cs typeface="Trebuchet MS"/>
              </a:rPr>
              <a:t> </a:t>
            </a:r>
            <a:r>
              <a:rPr dirty="0" sz="2000" spc="-40">
                <a:latin typeface="Trebuchet MS"/>
                <a:cs typeface="Trebuchet MS"/>
              </a:rPr>
              <a:t>1)</a:t>
            </a:r>
            <a:r>
              <a:rPr dirty="0" sz="2000" spc="105">
                <a:latin typeface="Trebuchet MS"/>
                <a:cs typeface="Trebuchet MS"/>
              </a:rPr>
              <a:t> </a:t>
            </a:r>
            <a:r>
              <a:rPr dirty="0" sz="2000" spc="114">
                <a:latin typeface="Trebuchet MS"/>
                <a:cs typeface="Trebuchet MS"/>
              </a:rPr>
              <a:t>vote(players,</a:t>
            </a:r>
            <a:r>
              <a:rPr dirty="0" sz="2000" spc="105">
                <a:latin typeface="Trebuchet MS"/>
                <a:cs typeface="Trebuchet MS"/>
              </a:rPr>
              <a:t> </a:t>
            </a:r>
            <a:r>
              <a:rPr dirty="0" sz="2000" spc="90">
                <a:latin typeface="Trebuchet MS"/>
                <a:cs typeface="Trebuchet MS"/>
              </a:rPr>
              <a:t>scanner.nextLine(), </a:t>
            </a:r>
            <a:r>
              <a:rPr dirty="0" sz="2000" spc="130">
                <a:latin typeface="Trebuchet MS"/>
                <a:cs typeface="Trebuchet MS"/>
              </a:rPr>
              <a:t>getUsername(scanner));</a:t>
            </a:r>
            <a:endParaRPr sz="2000">
              <a:latin typeface="Trebuchet MS"/>
              <a:cs typeface="Trebuchet MS"/>
            </a:endParaRPr>
          </a:p>
          <a:p>
            <a:pPr marL="2592070" marR="965835" indent="-1499235">
              <a:lnSpc>
                <a:spcPct val="109400"/>
              </a:lnSpc>
            </a:pPr>
            <a:r>
              <a:rPr dirty="0" sz="2000" spc="114">
                <a:latin typeface="Trebuchet MS"/>
                <a:cs typeface="Trebuchet MS"/>
              </a:rPr>
              <a:t>else</a:t>
            </a:r>
            <a:r>
              <a:rPr dirty="0" sz="2000" spc="16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if</a:t>
            </a:r>
            <a:r>
              <a:rPr dirty="0" sz="2000" spc="160">
                <a:latin typeface="Trebuchet MS"/>
                <a:cs typeface="Trebuchet MS"/>
              </a:rPr>
              <a:t> </a:t>
            </a:r>
            <a:r>
              <a:rPr dirty="0" sz="2000" spc="155">
                <a:latin typeface="Trebuchet MS"/>
                <a:cs typeface="Trebuchet MS"/>
              </a:rPr>
              <a:t>(choice</a:t>
            </a:r>
            <a:r>
              <a:rPr dirty="0" sz="2000" spc="165">
                <a:latin typeface="Trebuchet MS"/>
                <a:cs typeface="Trebuchet MS"/>
              </a:rPr>
              <a:t> </a:t>
            </a:r>
            <a:r>
              <a:rPr dirty="0" sz="2000" spc="55">
                <a:latin typeface="Trebuchet MS"/>
                <a:cs typeface="Trebuchet MS"/>
              </a:rPr>
              <a:t>==</a:t>
            </a:r>
            <a:r>
              <a:rPr dirty="0" sz="2000" spc="160">
                <a:latin typeface="Trebuchet MS"/>
                <a:cs typeface="Trebuchet MS"/>
              </a:rPr>
              <a:t> </a:t>
            </a:r>
            <a:r>
              <a:rPr dirty="0" sz="2000" spc="95">
                <a:latin typeface="Trebuchet MS"/>
                <a:cs typeface="Trebuchet MS"/>
              </a:rPr>
              <a:t>2)</a:t>
            </a:r>
            <a:r>
              <a:rPr dirty="0" sz="2000" spc="160">
                <a:latin typeface="Trebuchet MS"/>
                <a:cs typeface="Trebuchet MS"/>
              </a:rPr>
              <a:t> </a:t>
            </a:r>
            <a:r>
              <a:rPr dirty="0" sz="2000" spc="120">
                <a:latin typeface="Trebuchet MS"/>
                <a:cs typeface="Trebuchet MS"/>
              </a:rPr>
              <a:t>vote(teams,</a:t>
            </a:r>
            <a:r>
              <a:rPr dirty="0" sz="2000" spc="165">
                <a:latin typeface="Trebuchet MS"/>
                <a:cs typeface="Trebuchet MS"/>
              </a:rPr>
              <a:t> </a:t>
            </a:r>
            <a:r>
              <a:rPr dirty="0" sz="2000" spc="90">
                <a:latin typeface="Trebuchet MS"/>
                <a:cs typeface="Trebuchet MS"/>
              </a:rPr>
              <a:t>scanner.nextLine(), </a:t>
            </a:r>
            <a:r>
              <a:rPr dirty="0" sz="2000" spc="130">
                <a:latin typeface="Trebuchet MS"/>
                <a:cs typeface="Trebuchet MS"/>
              </a:rPr>
              <a:t>getUsername(scanner));</a:t>
            </a:r>
            <a:endParaRPr sz="2000">
              <a:latin typeface="Trebuchet MS"/>
              <a:cs typeface="Trebuchet MS"/>
            </a:endParaRPr>
          </a:p>
          <a:p>
            <a:pPr marL="2592070" marR="927100" indent="-1537335">
              <a:lnSpc>
                <a:spcPct val="109400"/>
              </a:lnSpc>
            </a:pPr>
            <a:r>
              <a:rPr dirty="0" sz="2000" spc="114">
                <a:latin typeface="Trebuchet MS"/>
                <a:cs typeface="Trebuchet MS"/>
              </a:rPr>
              <a:t>else</a:t>
            </a:r>
            <a:r>
              <a:rPr dirty="0" sz="2000" spc="16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if</a:t>
            </a:r>
            <a:r>
              <a:rPr dirty="0" sz="2000" spc="160">
                <a:latin typeface="Trebuchet MS"/>
                <a:cs typeface="Trebuchet MS"/>
              </a:rPr>
              <a:t> </a:t>
            </a:r>
            <a:r>
              <a:rPr dirty="0" sz="2000" spc="155">
                <a:latin typeface="Trebuchet MS"/>
                <a:cs typeface="Trebuchet MS"/>
              </a:rPr>
              <a:t>(choice</a:t>
            </a:r>
            <a:r>
              <a:rPr dirty="0" sz="2000" spc="160">
                <a:latin typeface="Trebuchet MS"/>
                <a:cs typeface="Trebuchet MS"/>
              </a:rPr>
              <a:t> </a:t>
            </a:r>
            <a:r>
              <a:rPr dirty="0" sz="2000" spc="55">
                <a:latin typeface="Trebuchet MS"/>
                <a:cs typeface="Trebuchet MS"/>
              </a:rPr>
              <a:t>==</a:t>
            </a:r>
            <a:r>
              <a:rPr dirty="0" sz="2000" spc="160">
                <a:latin typeface="Trebuchet MS"/>
                <a:cs typeface="Trebuchet MS"/>
              </a:rPr>
              <a:t> </a:t>
            </a:r>
            <a:r>
              <a:rPr dirty="0" sz="2000" spc="120">
                <a:latin typeface="Trebuchet MS"/>
                <a:cs typeface="Trebuchet MS"/>
              </a:rPr>
              <a:t>3)</a:t>
            </a:r>
            <a:r>
              <a:rPr dirty="0" sz="2000" spc="165">
                <a:latin typeface="Trebuchet MS"/>
                <a:cs typeface="Trebuchet MS"/>
              </a:rPr>
              <a:t> </a:t>
            </a:r>
            <a:r>
              <a:rPr dirty="0" sz="2000" spc="120">
                <a:latin typeface="Trebuchet MS"/>
                <a:cs typeface="Trebuchet MS"/>
              </a:rPr>
              <a:t>vote(events,</a:t>
            </a:r>
            <a:r>
              <a:rPr dirty="0" sz="2000" spc="160">
                <a:latin typeface="Trebuchet MS"/>
                <a:cs typeface="Trebuchet MS"/>
              </a:rPr>
              <a:t> </a:t>
            </a:r>
            <a:r>
              <a:rPr dirty="0" sz="2000" spc="90">
                <a:latin typeface="Trebuchet MS"/>
                <a:cs typeface="Trebuchet MS"/>
              </a:rPr>
              <a:t>scanner.nextLine(), </a:t>
            </a:r>
            <a:r>
              <a:rPr dirty="0" sz="2000" spc="130">
                <a:latin typeface="Trebuchet MS"/>
                <a:cs typeface="Trebuchet MS"/>
              </a:rPr>
              <a:t>getUsername(scanner));</a:t>
            </a:r>
            <a:endParaRPr sz="2000">
              <a:latin typeface="Trebuchet MS"/>
              <a:cs typeface="Trebuchet MS"/>
            </a:endParaRPr>
          </a:p>
          <a:p>
            <a:pPr marL="996315" marR="796290" indent="-73025">
              <a:lnSpc>
                <a:spcPct val="109400"/>
              </a:lnSpc>
            </a:pPr>
            <a:r>
              <a:rPr dirty="0" sz="2000" spc="114">
                <a:latin typeface="Trebuchet MS"/>
                <a:cs typeface="Trebuchet MS"/>
              </a:rPr>
              <a:t>else</a:t>
            </a:r>
            <a:r>
              <a:rPr dirty="0" sz="2000" spc="16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if</a:t>
            </a:r>
            <a:r>
              <a:rPr dirty="0" sz="2000" spc="165">
                <a:latin typeface="Trebuchet MS"/>
                <a:cs typeface="Trebuchet MS"/>
              </a:rPr>
              <a:t> </a:t>
            </a:r>
            <a:r>
              <a:rPr dirty="0" sz="2000" spc="155">
                <a:latin typeface="Trebuchet MS"/>
                <a:cs typeface="Trebuchet MS"/>
              </a:rPr>
              <a:t>(choice</a:t>
            </a:r>
            <a:r>
              <a:rPr dirty="0" sz="2000" spc="165">
                <a:latin typeface="Trebuchet MS"/>
                <a:cs typeface="Trebuchet MS"/>
              </a:rPr>
              <a:t> </a:t>
            </a:r>
            <a:r>
              <a:rPr dirty="0" sz="2000" spc="55">
                <a:latin typeface="Trebuchet MS"/>
                <a:cs typeface="Trebuchet MS"/>
              </a:rPr>
              <a:t>==</a:t>
            </a:r>
            <a:r>
              <a:rPr dirty="0" sz="2000" spc="170">
                <a:latin typeface="Trebuchet MS"/>
                <a:cs typeface="Trebuchet MS"/>
              </a:rPr>
              <a:t> </a:t>
            </a:r>
            <a:r>
              <a:rPr dirty="0" sz="2000" spc="135">
                <a:latin typeface="Trebuchet MS"/>
                <a:cs typeface="Trebuchet MS"/>
              </a:rPr>
              <a:t>4)</a:t>
            </a:r>
            <a:r>
              <a:rPr dirty="0" sz="2000" spc="165">
                <a:latin typeface="Trebuchet MS"/>
                <a:cs typeface="Trebuchet MS"/>
              </a:rPr>
              <a:t> </a:t>
            </a:r>
            <a:r>
              <a:rPr dirty="0" sz="2000" spc="135">
                <a:latin typeface="Trebuchet MS"/>
                <a:cs typeface="Trebuchet MS"/>
              </a:rPr>
              <a:t>displayRankings(players,</a:t>
            </a:r>
            <a:r>
              <a:rPr dirty="0" sz="2000" spc="165">
                <a:latin typeface="Trebuchet MS"/>
                <a:cs typeface="Trebuchet MS"/>
              </a:rPr>
              <a:t> </a:t>
            </a:r>
            <a:r>
              <a:rPr dirty="0" sz="2000" spc="50">
                <a:latin typeface="Trebuchet MS"/>
                <a:cs typeface="Trebuchet MS"/>
              </a:rPr>
              <a:t>"Player"); </a:t>
            </a:r>
            <a:r>
              <a:rPr dirty="0" sz="2000" spc="114">
                <a:latin typeface="Trebuchet MS"/>
                <a:cs typeface="Trebuchet MS"/>
              </a:rPr>
              <a:t>else</a:t>
            </a:r>
            <a:r>
              <a:rPr dirty="0" sz="2000" spc="16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if</a:t>
            </a:r>
            <a:r>
              <a:rPr dirty="0" sz="2000" spc="165">
                <a:latin typeface="Trebuchet MS"/>
                <a:cs typeface="Trebuchet MS"/>
              </a:rPr>
              <a:t> </a:t>
            </a:r>
            <a:r>
              <a:rPr dirty="0" sz="2000" spc="155">
                <a:latin typeface="Trebuchet MS"/>
                <a:cs typeface="Trebuchet MS"/>
              </a:rPr>
              <a:t>(choice</a:t>
            </a:r>
            <a:r>
              <a:rPr dirty="0" sz="2000" spc="160">
                <a:latin typeface="Trebuchet MS"/>
                <a:cs typeface="Trebuchet MS"/>
              </a:rPr>
              <a:t> </a:t>
            </a:r>
            <a:r>
              <a:rPr dirty="0" sz="2000" spc="55">
                <a:latin typeface="Trebuchet MS"/>
                <a:cs typeface="Trebuchet MS"/>
              </a:rPr>
              <a:t>==</a:t>
            </a:r>
            <a:r>
              <a:rPr dirty="0" sz="2000" spc="165">
                <a:latin typeface="Trebuchet MS"/>
                <a:cs typeface="Trebuchet MS"/>
              </a:rPr>
              <a:t> </a:t>
            </a:r>
            <a:r>
              <a:rPr dirty="0" sz="2000" spc="140">
                <a:latin typeface="Trebuchet MS"/>
                <a:cs typeface="Trebuchet MS"/>
              </a:rPr>
              <a:t>5)</a:t>
            </a:r>
            <a:r>
              <a:rPr dirty="0" sz="2000" spc="165">
                <a:latin typeface="Trebuchet MS"/>
                <a:cs typeface="Trebuchet MS"/>
              </a:rPr>
              <a:t> </a:t>
            </a:r>
            <a:r>
              <a:rPr dirty="0" sz="2000" spc="140">
                <a:latin typeface="Trebuchet MS"/>
                <a:cs typeface="Trebuchet MS"/>
              </a:rPr>
              <a:t>displayRankings(teams,</a:t>
            </a:r>
            <a:r>
              <a:rPr dirty="0" sz="2000" spc="160">
                <a:latin typeface="Trebuchet MS"/>
                <a:cs typeface="Trebuchet MS"/>
              </a:rPr>
              <a:t> </a:t>
            </a:r>
            <a:r>
              <a:rPr dirty="0" sz="2000" spc="50">
                <a:latin typeface="Trebuchet MS"/>
                <a:cs typeface="Trebuchet MS"/>
              </a:rPr>
              <a:t>"Team"); </a:t>
            </a:r>
            <a:r>
              <a:rPr dirty="0" sz="2000" spc="114">
                <a:latin typeface="Trebuchet MS"/>
                <a:cs typeface="Trebuchet MS"/>
              </a:rPr>
              <a:t>else</a:t>
            </a:r>
            <a:r>
              <a:rPr dirty="0" sz="2000" spc="16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if</a:t>
            </a:r>
            <a:r>
              <a:rPr dirty="0" sz="2000" spc="160">
                <a:latin typeface="Trebuchet MS"/>
                <a:cs typeface="Trebuchet MS"/>
              </a:rPr>
              <a:t> </a:t>
            </a:r>
            <a:r>
              <a:rPr dirty="0" sz="2000" spc="155">
                <a:latin typeface="Trebuchet MS"/>
                <a:cs typeface="Trebuchet MS"/>
              </a:rPr>
              <a:t>(choice</a:t>
            </a:r>
            <a:r>
              <a:rPr dirty="0" sz="2000" spc="160">
                <a:latin typeface="Trebuchet MS"/>
                <a:cs typeface="Trebuchet MS"/>
              </a:rPr>
              <a:t> </a:t>
            </a:r>
            <a:r>
              <a:rPr dirty="0" sz="2000" spc="55">
                <a:latin typeface="Trebuchet MS"/>
                <a:cs typeface="Trebuchet MS"/>
              </a:rPr>
              <a:t>==</a:t>
            </a:r>
            <a:r>
              <a:rPr dirty="0" sz="2000" spc="160">
                <a:latin typeface="Trebuchet MS"/>
                <a:cs typeface="Trebuchet MS"/>
              </a:rPr>
              <a:t> 6) </a:t>
            </a:r>
            <a:r>
              <a:rPr dirty="0" sz="2000" spc="140">
                <a:latin typeface="Trebuchet MS"/>
                <a:cs typeface="Trebuchet MS"/>
              </a:rPr>
              <a:t>displayRankings(events,</a:t>
            </a:r>
            <a:r>
              <a:rPr dirty="0" sz="2000" spc="160">
                <a:latin typeface="Trebuchet MS"/>
                <a:cs typeface="Trebuchet MS"/>
              </a:rPr>
              <a:t> </a:t>
            </a:r>
            <a:r>
              <a:rPr dirty="0" sz="2000" spc="60">
                <a:latin typeface="Trebuchet MS"/>
                <a:cs typeface="Trebuchet MS"/>
              </a:rPr>
              <a:t>"Event");</a:t>
            </a:r>
            <a:endParaRPr sz="2000">
              <a:latin typeface="Trebuchet MS"/>
              <a:cs typeface="Trebuchet MS"/>
            </a:endParaRPr>
          </a:p>
          <a:p>
            <a:pPr marL="1155700">
              <a:lnSpc>
                <a:spcPct val="100000"/>
              </a:lnSpc>
              <a:spcBef>
                <a:spcPts val="220"/>
              </a:spcBef>
            </a:pPr>
            <a:r>
              <a:rPr dirty="0" sz="2000" spc="114">
                <a:latin typeface="Trebuchet MS"/>
                <a:cs typeface="Trebuchet MS"/>
              </a:rPr>
              <a:t>else</a:t>
            </a:r>
            <a:r>
              <a:rPr dirty="0" sz="2000" spc="170">
                <a:latin typeface="Trebuchet MS"/>
                <a:cs typeface="Trebuchet MS"/>
              </a:rPr>
              <a:t> </a:t>
            </a:r>
            <a:r>
              <a:rPr dirty="0" sz="2000" spc="105">
                <a:latin typeface="Trebuchet MS"/>
                <a:cs typeface="Trebuchet MS"/>
              </a:rPr>
              <a:t>System.out.println("Invalid</a:t>
            </a:r>
            <a:r>
              <a:rPr dirty="0" sz="2000" spc="175">
                <a:latin typeface="Trebuchet MS"/>
                <a:cs typeface="Trebuchet MS"/>
              </a:rPr>
              <a:t> </a:t>
            </a:r>
            <a:r>
              <a:rPr dirty="0" sz="2000" spc="105">
                <a:latin typeface="Trebuchet MS"/>
                <a:cs typeface="Trebuchet MS"/>
              </a:rPr>
              <a:t>option!</a:t>
            </a:r>
            <a:r>
              <a:rPr dirty="0" sz="2000" spc="170">
                <a:latin typeface="Trebuchet MS"/>
                <a:cs typeface="Trebuchet MS"/>
              </a:rPr>
              <a:t> </a:t>
            </a:r>
            <a:r>
              <a:rPr dirty="0" sz="2000" spc="80">
                <a:latin typeface="Trebuchet MS"/>
                <a:cs typeface="Trebuchet MS"/>
              </a:rPr>
              <a:t>Try</a:t>
            </a:r>
            <a:r>
              <a:rPr dirty="0" sz="2000" spc="17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again.");</a:t>
            </a:r>
            <a:endParaRPr sz="2000">
              <a:latin typeface="Trebuchet MS"/>
              <a:cs typeface="Trebuchet MS"/>
            </a:endParaRPr>
          </a:p>
          <a:p>
            <a:pPr algn="ctr" marR="202565">
              <a:lnSpc>
                <a:spcPct val="100000"/>
              </a:lnSpc>
              <a:spcBef>
                <a:spcPts val="225"/>
              </a:spcBef>
            </a:pPr>
            <a:r>
              <a:rPr dirty="0" sz="2000" spc="60">
                <a:latin typeface="Trebuchet MS"/>
                <a:cs typeface="Trebuchet MS"/>
              </a:rPr>
              <a:t>}</a:t>
            </a:r>
            <a:endParaRPr sz="2000">
              <a:latin typeface="Trebuchet MS"/>
              <a:cs typeface="Trebuchet MS"/>
            </a:endParaRPr>
          </a:p>
          <a:p>
            <a:pPr algn="ctr" marR="201930">
              <a:lnSpc>
                <a:spcPct val="100000"/>
              </a:lnSpc>
              <a:spcBef>
                <a:spcPts val="225"/>
              </a:spcBef>
            </a:pPr>
            <a:r>
              <a:rPr dirty="0" sz="2000" spc="114">
                <a:latin typeface="Trebuchet MS"/>
                <a:cs typeface="Trebuchet MS"/>
              </a:rPr>
              <a:t>System.out.println("Voting</a:t>
            </a:r>
            <a:r>
              <a:rPr dirty="0" sz="2000" spc="204">
                <a:latin typeface="Trebuchet MS"/>
                <a:cs typeface="Trebuchet MS"/>
              </a:rPr>
              <a:t> </a:t>
            </a:r>
            <a:r>
              <a:rPr dirty="0" sz="2000" spc="95">
                <a:latin typeface="Trebuchet MS"/>
                <a:cs typeface="Trebuchet MS"/>
              </a:rPr>
              <a:t>time</a:t>
            </a:r>
            <a:r>
              <a:rPr dirty="0" sz="2000" spc="204">
                <a:latin typeface="Trebuchet MS"/>
                <a:cs typeface="Trebuchet MS"/>
              </a:rPr>
              <a:t> </a:t>
            </a:r>
            <a:r>
              <a:rPr dirty="0" sz="2000" spc="100">
                <a:latin typeface="Trebuchet MS"/>
                <a:cs typeface="Trebuchet MS"/>
              </a:rPr>
              <a:t>is</a:t>
            </a:r>
            <a:r>
              <a:rPr dirty="0" sz="2000" spc="204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up!");</a:t>
            </a:r>
            <a:endParaRPr sz="2000">
              <a:latin typeface="Trebuchet MS"/>
              <a:cs typeface="Trebuchet MS"/>
            </a:endParaRPr>
          </a:p>
          <a:p>
            <a:pPr algn="ctr" marR="532130">
              <a:lnSpc>
                <a:spcPct val="100000"/>
              </a:lnSpc>
              <a:spcBef>
                <a:spcPts val="225"/>
              </a:spcBef>
            </a:pPr>
            <a:r>
              <a:rPr dirty="0" sz="2000" spc="60">
                <a:latin typeface="Trebuchet MS"/>
                <a:cs typeface="Trebuchet MS"/>
              </a:rPr>
              <a:t>}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0824" y="876314"/>
            <a:ext cx="6330950" cy="80899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5150" spc="245"/>
              <a:t>Timed</a:t>
            </a:r>
            <a:r>
              <a:rPr dirty="0" sz="5150" spc="-140"/>
              <a:t> </a:t>
            </a:r>
            <a:r>
              <a:rPr dirty="0" sz="5150" spc="195"/>
              <a:t>polling</a:t>
            </a:r>
            <a:r>
              <a:rPr dirty="0" sz="5150" spc="-135"/>
              <a:t> </a:t>
            </a:r>
            <a:r>
              <a:rPr dirty="0" sz="5150" spc="345"/>
              <a:t>system</a:t>
            </a:r>
            <a:endParaRPr sz="5150"/>
          </a:p>
        </p:txBody>
      </p:sp>
      <p:sp>
        <p:nvSpPr>
          <p:cNvPr id="4" name="object 4" descr=""/>
          <p:cNvSpPr/>
          <p:nvPr/>
        </p:nvSpPr>
        <p:spPr>
          <a:xfrm>
            <a:off x="0" y="9374553"/>
            <a:ext cx="1935480" cy="912494"/>
          </a:xfrm>
          <a:custGeom>
            <a:avLst/>
            <a:gdLst/>
            <a:ahLst/>
            <a:cxnLst/>
            <a:rect l="l" t="t" r="r" b="b"/>
            <a:pathLst>
              <a:path w="1935480" h="912495">
                <a:moveTo>
                  <a:pt x="1934923" y="912446"/>
                </a:moveTo>
                <a:lnTo>
                  <a:pt x="1777322" y="912446"/>
                </a:lnTo>
                <a:lnTo>
                  <a:pt x="1753846" y="871074"/>
                </a:lnTo>
                <a:lnTo>
                  <a:pt x="1724471" y="833201"/>
                </a:lnTo>
                <a:lnTo>
                  <a:pt x="1694382" y="795328"/>
                </a:lnTo>
                <a:lnTo>
                  <a:pt x="1663586" y="757455"/>
                </a:lnTo>
                <a:lnTo>
                  <a:pt x="1632094" y="719583"/>
                </a:lnTo>
                <a:lnTo>
                  <a:pt x="1599911" y="694334"/>
                </a:lnTo>
                <a:lnTo>
                  <a:pt x="1567047" y="656461"/>
                </a:lnTo>
                <a:lnTo>
                  <a:pt x="1532011" y="618588"/>
                </a:lnTo>
                <a:lnTo>
                  <a:pt x="1496329" y="593340"/>
                </a:lnTo>
                <a:lnTo>
                  <a:pt x="1460020" y="555467"/>
                </a:lnTo>
                <a:lnTo>
                  <a:pt x="1423104" y="530219"/>
                </a:lnTo>
                <a:lnTo>
                  <a:pt x="1385599" y="504970"/>
                </a:lnTo>
                <a:lnTo>
                  <a:pt x="1347526" y="479722"/>
                </a:lnTo>
                <a:lnTo>
                  <a:pt x="1269748" y="429224"/>
                </a:lnTo>
                <a:lnTo>
                  <a:pt x="1189923" y="378727"/>
                </a:lnTo>
                <a:lnTo>
                  <a:pt x="1108205" y="328230"/>
                </a:lnTo>
                <a:lnTo>
                  <a:pt x="1066684" y="315606"/>
                </a:lnTo>
                <a:lnTo>
                  <a:pt x="1024746" y="290358"/>
                </a:lnTo>
                <a:lnTo>
                  <a:pt x="939700" y="265109"/>
                </a:lnTo>
                <a:lnTo>
                  <a:pt x="896629" y="239861"/>
                </a:lnTo>
                <a:lnTo>
                  <a:pt x="676568" y="176739"/>
                </a:lnTo>
                <a:lnTo>
                  <a:pt x="631748" y="176739"/>
                </a:lnTo>
                <a:lnTo>
                  <a:pt x="541453" y="151491"/>
                </a:lnTo>
                <a:lnTo>
                  <a:pt x="496016" y="151491"/>
                </a:lnTo>
                <a:lnTo>
                  <a:pt x="450413" y="138866"/>
                </a:lnTo>
                <a:lnTo>
                  <a:pt x="404661" y="138866"/>
                </a:lnTo>
                <a:lnTo>
                  <a:pt x="358781" y="126242"/>
                </a:lnTo>
                <a:lnTo>
                  <a:pt x="0" y="126242"/>
                </a:lnTo>
                <a:lnTo>
                  <a:pt x="0" y="0"/>
                </a:lnTo>
                <a:lnTo>
                  <a:pt x="410052" y="0"/>
                </a:lnTo>
                <a:lnTo>
                  <a:pt x="455865" y="12624"/>
                </a:lnTo>
                <a:lnTo>
                  <a:pt x="501544" y="12624"/>
                </a:lnTo>
                <a:lnTo>
                  <a:pt x="547071" y="25248"/>
                </a:lnTo>
                <a:lnTo>
                  <a:pt x="592430" y="25248"/>
                </a:lnTo>
                <a:lnTo>
                  <a:pt x="727325" y="63121"/>
                </a:lnTo>
                <a:lnTo>
                  <a:pt x="771839" y="63121"/>
                </a:lnTo>
                <a:lnTo>
                  <a:pt x="860089" y="88369"/>
                </a:lnTo>
                <a:lnTo>
                  <a:pt x="903790" y="113618"/>
                </a:lnTo>
                <a:lnTo>
                  <a:pt x="1032995" y="151491"/>
                </a:lnTo>
                <a:lnTo>
                  <a:pt x="1075374" y="176739"/>
                </a:lnTo>
                <a:lnTo>
                  <a:pt x="1117379" y="189363"/>
                </a:lnTo>
                <a:lnTo>
                  <a:pt x="1200201" y="239861"/>
                </a:lnTo>
                <a:lnTo>
                  <a:pt x="1240983" y="252485"/>
                </a:lnTo>
                <a:lnTo>
                  <a:pt x="1321206" y="302982"/>
                </a:lnTo>
                <a:lnTo>
                  <a:pt x="1399525" y="353479"/>
                </a:lnTo>
                <a:lnTo>
                  <a:pt x="1475804" y="403976"/>
                </a:lnTo>
                <a:lnTo>
                  <a:pt x="1513136" y="429224"/>
                </a:lnTo>
                <a:lnTo>
                  <a:pt x="1549906" y="467097"/>
                </a:lnTo>
                <a:lnTo>
                  <a:pt x="1586099" y="492346"/>
                </a:lnTo>
                <a:lnTo>
                  <a:pt x="1621695" y="530219"/>
                </a:lnTo>
                <a:lnTo>
                  <a:pt x="1656679" y="555467"/>
                </a:lnTo>
                <a:lnTo>
                  <a:pt x="1689162" y="593340"/>
                </a:lnTo>
                <a:lnTo>
                  <a:pt x="1721037" y="631213"/>
                </a:lnTo>
                <a:lnTo>
                  <a:pt x="1752295" y="656461"/>
                </a:lnTo>
                <a:lnTo>
                  <a:pt x="1782927" y="694334"/>
                </a:lnTo>
                <a:lnTo>
                  <a:pt x="1812925" y="732207"/>
                </a:lnTo>
                <a:lnTo>
                  <a:pt x="1842280" y="770080"/>
                </a:lnTo>
                <a:lnTo>
                  <a:pt x="1870983" y="807952"/>
                </a:lnTo>
                <a:lnTo>
                  <a:pt x="1899026" y="858449"/>
                </a:lnTo>
                <a:lnTo>
                  <a:pt x="1926399" y="896322"/>
                </a:lnTo>
                <a:lnTo>
                  <a:pt x="1934923" y="912446"/>
                </a:lnTo>
                <a:close/>
              </a:path>
              <a:path w="1935480" h="912495">
                <a:moveTo>
                  <a:pt x="456384" y="467097"/>
                </a:moveTo>
                <a:lnTo>
                  <a:pt x="103235" y="467097"/>
                </a:lnTo>
                <a:lnTo>
                  <a:pt x="152247" y="454473"/>
                </a:lnTo>
                <a:lnTo>
                  <a:pt x="405221" y="454473"/>
                </a:lnTo>
                <a:lnTo>
                  <a:pt x="456384" y="467097"/>
                </a:lnTo>
                <a:close/>
              </a:path>
              <a:path w="1935480" h="912495">
                <a:moveTo>
                  <a:pt x="0" y="615523"/>
                </a:moveTo>
                <a:lnTo>
                  <a:pt x="0" y="482100"/>
                </a:lnTo>
                <a:lnTo>
                  <a:pt x="55088" y="467097"/>
                </a:lnTo>
                <a:lnTo>
                  <a:pt x="507398" y="467097"/>
                </a:lnTo>
                <a:lnTo>
                  <a:pt x="755169" y="530219"/>
                </a:lnTo>
                <a:lnTo>
                  <a:pt x="802249" y="542843"/>
                </a:lnTo>
                <a:lnTo>
                  <a:pt x="848167" y="568091"/>
                </a:lnTo>
                <a:lnTo>
                  <a:pt x="892777" y="580716"/>
                </a:lnTo>
                <a:lnTo>
                  <a:pt x="178308" y="580716"/>
                </a:lnTo>
                <a:lnTo>
                  <a:pt x="128952" y="593340"/>
                </a:lnTo>
                <a:lnTo>
                  <a:pt x="80522" y="593340"/>
                </a:lnTo>
                <a:lnTo>
                  <a:pt x="0" y="615523"/>
                </a:lnTo>
                <a:close/>
              </a:path>
              <a:path w="1935480" h="912495">
                <a:moveTo>
                  <a:pt x="1353920" y="912446"/>
                </a:moveTo>
                <a:lnTo>
                  <a:pt x="1121019" y="912446"/>
                </a:lnTo>
                <a:lnTo>
                  <a:pt x="1115099" y="908947"/>
                </a:lnTo>
                <a:lnTo>
                  <a:pt x="1072600" y="871074"/>
                </a:lnTo>
                <a:lnTo>
                  <a:pt x="1032041" y="845825"/>
                </a:lnTo>
                <a:lnTo>
                  <a:pt x="992027" y="807952"/>
                </a:lnTo>
                <a:lnTo>
                  <a:pt x="951165" y="770080"/>
                </a:lnTo>
                <a:lnTo>
                  <a:pt x="908061" y="744831"/>
                </a:lnTo>
                <a:lnTo>
                  <a:pt x="866302" y="719583"/>
                </a:lnTo>
                <a:lnTo>
                  <a:pt x="822782" y="694334"/>
                </a:lnTo>
                <a:lnTo>
                  <a:pt x="777680" y="681710"/>
                </a:lnTo>
                <a:lnTo>
                  <a:pt x="731176" y="656461"/>
                </a:lnTo>
                <a:lnTo>
                  <a:pt x="683448" y="643837"/>
                </a:lnTo>
                <a:lnTo>
                  <a:pt x="483886" y="593340"/>
                </a:lnTo>
                <a:lnTo>
                  <a:pt x="432729" y="593340"/>
                </a:lnTo>
                <a:lnTo>
                  <a:pt x="381424" y="580716"/>
                </a:lnTo>
                <a:lnTo>
                  <a:pt x="892777" y="580716"/>
                </a:lnTo>
                <a:lnTo>
                  <a:pt x="935934" y="605964"/>
                </a:lnTo>
                <a:lnTo>
                  <a:pt x="977494" y="631213"/>
                </a:lnTo>
                <a:lnTo>
                  <a:pt x="1021346" y="669085"/>
                </a:lnTo>
                <a:lnTo>
                  <a:pt x="1062895" y="694334"/>
                </a:lnTo>
                <a:lnTo>
                  <a:pt x="1144417" y="770080"/>
                </a:lnTo>
                <a:lnTo>
                  <a:pt x="1229371" y="820577"/>
                </a:lnTo>
                <a:lnTo>
                  <a:pt x="1270678" y="858449"/>
                </a:lnTo>
                <a:lnTo>
                  <a:pt x="1311003" y="883698"/>
                </a:lnTo>
                <a:lnTo>
                  <a:pt x="1350369" y="908947"/>
                </a:lnTo>
                <a:lnTo>
                  <a:pt x="1353920" y="91244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6608928" y="10122324"/>
            <a:ext cx="2442210" cy="165100"/>
          </a:xfrm>
          <a:custGeom>
            <a:avLst/>
            <a:gdLst/>
            <a:ahLst/>
            <a:cxnLst/>
            <a:rect l="l" t="t" r="r" b="b"/>
            <a:pathLst>
              <a:path w="2442209" h="165100">
                <a:moveTo>
                  <a:pt x="1673985" y="164675"/>
                </a:moveTo>
                <a:lnTo>
                  <a:pt x="1600496" y="164675"/>
                </a:lnTo>
                <a:lnTo>
                  <a:pt x="1608741" y="147105"/>
                </a:lnTo>
                <a:lnTo>
                  <a:pt x="1643018" y="85703"/>
                </a:lnTo>
                <a:lnTo>
                  <a:pt x="1668786" y="53537"/>
                </a:lnTo>
                <a:lnTo>
                  <a:pt x="1705787" y="33008"/>
                </a:lnTo>
                <a:lnTo>
                  <a:pt x="1716243" y="33216"/>
                </a:lnTo>
                <a:lnTo>
                  <a:pt x="1756536" y="62538"/>
                </a:lnTo>
                <a:lnTo>
                  <a:pt x="1787639" y="111526"/>
                </a:lnTo>
                <a:lnTo>
                  <a:pt x="1705743" y="111526"/>
                </a:lnTo>
                <a:lnTo>
                  <a:pt x="1702944" y="114326"/>
                </a:lnTo>
                <a:lnTo>
                  <a:pt x="1702244" y="115726"/>
                </a:lnTo>
                <a:lnTo>
                  <a:pt x="1690322" y="134560"/>
                </a:lnTo>
                <a:lnTo>
                  <a:pt x="1677744" y="157200"/>
                </a:lnTo>
                <a:lnTo>
                  <a:pt x="1673985" y="164675"/>
                </a:lnTo>
                <a:close/>
              </a:path>
              <a:path w="2442209" h="165100">
                <a:moveTo>
                  <a:pt x="1816131" y="164675"/>
                </a:moveTo>
                <a:lnTo>
                  <a:pt x="1737623" y="164675"/>
                </a:lnTo>
                <a:lnTo>
                  <a:pt x="1732080" y="154838"/>
                </a:lnTo>
                <a:lnTo>
                  <a:pt x="1717567" y="130524"/>
                </a:lnTo>
                <a:lnTo>
                  <a:pt x="1705743" y="111526"/>
                </a:lnTo>
                <a:lnTo>
                  <a:pt x="1787639" y="111526"/>
                </a:lnTo>
                <a:lnTo>
                  <a:pt x="1800285" y="133608"/>
                </a:lnTo>
                <a:lnTo>
                  <a:pt x="1816131" y="164675"/>
                </a:lnTo>
                <a:close/>
              </a:path>
              <a:path w="2442209" h="165100">
                <a:moveTo>
                  <a:pt x="1085884" y="164675"/>
                </a:moveTo>
                <a:lnTo>
                  <a:pt x="1014437" y="164675"/>
                </a:lnTo>
                <a:lnTo>
                  <a:pt x="1016961" y="158228"/>
                </a:lnTo>
                <a:lnTo>
                  <a:pt x="1033761" y="120451"/>
                </a:lnTo>
                <a:lnTo>
                  <a:pt x="1067360" y="63927"/>
                </a:lnTo>
                <a:lnTo>
                  <a:pt x="1099154" y="36464"/>
                </a:lnTo>
                <a:lnTo>
                  <a:pt x="1121751" y="29289"/>
                </a:lnTo>
                <a:lnTo>
                  <a:pt x="1134471" y="30591"/>
                </a:lnTo>
                <a:lnTo>
                  <a:pt x="1168868" y="58306"/>
                </a:lnTo>
                <a:lnTo>
                  <a:pt x="1188457" y="94727"/>
                </a:lnTo>
                <a:lnTo>
                  <a:pt x="1193979" y="107326"/>
                </a:lnTo>
                <a:lnTo>
                  <a:pt x="1117759" y="107326"/>
                </a:lnTo>
                <a:lnTo>
                  <a:pt x="1115659" y="109426"/>
                </a:lnTo>
                <a:lnTo>
                  <a:pt x="1114259" y="112226"/>
                </a:lnTo>
                <a:lnTo>
                  <a:pt x="1112159" y="115026"/>
                </a:lnTo>
                <a:lnTo>
                  <a:pt x="1099571" y="136310"/>
                </a:lnTo>
                <a:lnTo>
                  <a:pt x="1087048" y="161925"/>
                </a:lnTo>
                <a:lnTo>
                  <a:pt x="1085884" y="164675"/>
                </a:lnTo>
                <a:close/>
              </a:path>
              <a:path w="2442209" h="165100">
                <a:moveTo>
                  <a:pt x="1219216" y="164675"/>
                </a:moveTo>
                <a:lnTo>
                  <a:pt x="1144366" y="164675"/>
                </a:lnTo>
                <a:lnTo>
                  <a:pt x="1125459" y="121326"/>
                </a:lnTo>
                <a:lnTo>
                  <a:pt x="1124759" y="119926"/>
                </a:lnTo>
                <a:lnTo>
                  <a:pt x="1117759" y="107326"/>
                </a:lnTo>
                <a:lnTo>
                  <a:pt x="1193979" y="107326"/>
                </a:lnTo>
                <a:lnTo>
                  <a:pt x="1209813" y="143459"/>
                </a:lnTo>
                <a:lnTo>
                  <a:pt x="1219216" y="164675"/>
                </a:lnTo>
                <a:close/>
              </a:path>
              <a:path w="2442209" h="165100">
                <a:moveTo>
                  <a:pt x="563349" y="164675"/>
                </a:moveTo>
                <a:lnTo>
                  <a:pt x="493059" y="164675"/>
                </a:lnTo>
                <a:lnTo>
                  <a:pt x="496052" y="154978"/>
                </a:lnTo>
                <a:lnTo>
                  <a:pt x="512746" y="107033"/>
                </a:lnTo>
                <a:lnTo>
                  <a:pt x="529075" y="67427"/>
                </a:lnTo>
                <a:lnTo>
                  <a:pt x="549199" y="31991"/>
                </a:lnTo>
                <a:lnTo>
                  <a:pt x="577297" y="5052"/>
                </a:lnTo>
                <a:lnTo>
                  <a:pt x="595343" y="0"/>
                </a:lnTo>
                <a:lnTo>
                  <a:pt x="603973" y="229"/>
                </a:lnTo>
                <a:lnTo>
                  <a:pt x="643642" y="25997"/>
                </a:lnTo>
                <a:lnTo>
                  <a:pt x="672486" y="80027"/>
                </a:lnTo>
                <a:lnTo>
                  <a:pt x="597673" y="80027"/>
                </a:lnTo>
                <a:lnTo>
                  <a:pt x="590728" y="93885"/>
                </a:lnTo>
                <a:lnTo>
                  <a:pt x="583586" y="110039"/>
                </a:lnTo>
                <a:lnTo>
                  <a:pt x="576313" y="128162"/>
                </a:lnTo>
                <a:lnTo>
                  <a:pt x="568974" y="147925"/>
                </a:lnTo>
                <a:lnTo>
                  <a:pt x="563349" y="164675"/>
                </a:lnTo>
                <a:close/>
              </a:path>
              <a:path w="2442209" h="165100">
                <a:moveTo>
                  <a:pt x="705071" y="164675"/>
                </a:moveTo>
                <a:lnTo>
                  <a:pt x="634771" y="164675"/>
                </a:lnTo>
                <a:lnTo>
                  <a:pt x="623460" y="133420"/>
                </a:lnTo>
                <a:lnTo>
                  <a:pt x="601173" y="86327"/>
                </a:lnTo>
                <a:lnTo>
                  <a:pt x="600473" y="84927"/>
                </a:lnTo>
                <a:lnTo>
                  <a:pt x="599073" y="82827"/>
                </a:lnTo>
                <a:lnTo>
                  <a:pt x="597673" y="80027"/>
                </a:lnTo>
                <a:lnTo>
                  <a:pt x="672486" y="80027"/>
                </a:lnTo>
                <a:lnTo>
                  <a:pt x="680991" y="97665"/>
                </a:lnTo>
                <a:lnTo>
                  <a:pt x="697891" y="141811"/>
                </a:lnTo>
                <a:lnTo>
                  <a:pt x="705071" y="164675"/>
                </a:lnTo>
                <a:close/>
              </a:path>
              <a:path w="2442209" h="165100">
                <a:moveTo>
                  <a:pt x="139805" y="164675"/>
                </a:moveTo>
                <a:lnTo>
                  <a:pt x="0" y="164675"/>
                </a:lnTo>
                <a:lnTo>
                  <a:pt x="8288" y="141625"/>
                </a:lnTo>
                <a:lnTo>
                  <a:pt x="10727" y="133302"/>
                </a:lnTo>
                <a:lnTo>
                  <a:pt x="25908" y="98227"/>
                </a:lnTo>
                <a:lnTo>
                  <a:pt x="52387" y="85627"/>
                </a:lnTo>
                <a:lnTo>
                  <a:pt x="56587" y="84227"/>
                </a:lnTo>
                <a:lnTo>
                  <a:pt x="94386" y="98927"/>
                </a:lnTo>
                <a:lnTo>
                  <a:pt x="122637" y="136332"/>
                </a:lnTo>
                <a:lnTo>
                  <a:pt x="134285" y="154925"/>
                </a:lnTo>
                <a:lnTo>
                  <a:pt x="139805" y="164675"/>
                </a:lnTo>
                <a:close/>
              </a:path>
              <a:path w="2442209" h="165100">
                <a:moveTo>
                  <a:pt x="2329636" y="164675"/>
                </a:moveTo>
                <a:lnTo>
                  <a:pt x="2245434" y="164675"/>
                </a:lnTo>
                <a:lnTo>
                  <a:pt x="2259363" y="144600"/>
                </a:lnTo>
                <a:lnTo>
                  <a:pt x="2285153" y="115201"/>
                </a:lnTo>
                <a:lnTo>
                  <a:pt x="2311205" y="93414"/>
                </a:lnTo>
                <a:lnTo>
                  <a:pt x="2337126" y="80027"/>
                </a:lnTo>
                <a:lnTo>
                  <a:pt x="2348796" y="77271"/>
                </a:lnTo>
                <a:lnTo>
                  <a:pt x="2360663" y="77402"/>
                </a:lnTo>
                <a:lnTo>
                  <a:pt x="2399217" y="98205"/>
                </a:lnTo>
                <a:lnTo>
                  <a:pt x="2428725" y="138497"/>
                </a:lnTo>
                <a:lnTo>
                  <a:pt x="2433179" y="147225"/>
                </a:lnTo>
                <a:lnTo>
                  <a:pt x="2351126" y="147225"/>
                </a:lnTo>
                <a:lnTo>
                  <a:pt x="2344301" y="151535"/>
                </a:lnTo>
                <a:lnTo>
                  <a:pt x="2337476" y="157025"/>
                </a:lnTo>
                <a:lnTo>
                  <a:pt x="2330651" y="163565"/>
                </a:lnTo>
                <a:lnTo>
                  <a:pt x="2329636" y="164675"/>
                </a:lnTo>
                <a:close/>
              </a:path>
              <a:path w="2442209" h="165100">
                <a:moveTo>
                  <a:pt x="2442083" y="164675"/>
                </a:moveTo>
                <a:lnTo>
                  <a:pt x="2363470" y="164675"/>
                </a:lnTo>
                <a:lnTo>
                  <a:pt x="2357207" y="155548"/>
                </a:lnTo>
                <a:lnTo>
                  <a:pt x="2351126" y="147225"/>
                </a:lnTo>
                <a:lnTo>
                  <a:pt x="2433179" y="147225"/>
                </a:lnTo>
                <a:lnTo>
                  <a:pt x="2442083" y="16467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3726687" cy="1037986"/>
          </a:xfrm>
          <a:prstGeom prst="rect">
            <a:avLst/>
          </a:prstGeom>
        </p:spPr>
      </p:pic>
      <p:sp>
        <p:nvSpPr>
          <p:cNvPr id="7" name="object 7" descr=""/>
          <p:cNvSpPr/>
          <p:nvPr/>
        </p:nvSpPr>
        <p:spPr>
          <a:xfrm>
            <a:off x="13041210" y="-1"/>
            <a:ext cx="3637915" cy="796290"/>
          </a:xfrm>
          <a:custGeom>
            <a:avLst/>
            <a:gdLst/>
            <a:ahLst/>
            <a:cxnLst/>
            <a:rect l="l" t="t" r="r" b="b"/>
            <a:pathLst>
              <a:path w="3637915" h="796290">
                <a:moveTo>
                  <a:pt x="1703140" y="796289"/>
                </a:moveTo>
                <a:lnTo>
                  <a:pt x="1652349" y="796289"/>
                </a:lnTo>
                <a:lnTo>
                  <a:pt x="1550886" y="793749"/>
                </a:lnTo>
                <a:lnTo>
                  <a:pt x="1449583" y="786129"/>
                </a:lnTo>
                <a:lnTo>
                  <a:pt x="1398991" y="781049"/>
                </a:lnTo>
                <a:lnTo>
                  <a:pt x="1300414" y="768349"/>
                </a:lnTo>
                <a:lnTo>
                  <a:pt x="1252645" y="760729"/>
                </a:lnTo>
                <a:lnTo>
                  <a:pt x="1205131" y="751839"/>
                </a:lnTo>
                <a:lnTo>
                  <a:pt x="1157872" y="741679"/>
                </a:lnTo>
                <a:lnTo>
                  <a:pt x="1110868" y="730249"/>
                </a:lnTo>
                <a:lnTo>
                  <a:pt x="1017625" y="704849"/>
                </a:lnTo>
                <a:lnTo>
                  <a:pt x="925401" y="674369"/>
                </a:lnTo>
                <a:lnTo>
                  <a:pt x="879778" y="657859"/>
                </a:lnTo>
                <a:lnTo>
                  <a:pt x="789933" y="622299"/>
                </a:lnTo>
                <a:lnTo>
                  <a:pt x="745711" y="603249"/>
                </a:lnTo>
                <a:lnTo>
                  <a:pt x="615849" y="538479"/>
                </a:lnTo>
                <a:lnTo>
                  <a:pt x="531611" y="490219"/>
                </a:lnTo>
                <a:lnTo>
                  <a:pt x="447980" y="436879"/>
                </a:lnTo>
                <a:lnTo>
                  <a:pt x="407143" y="408939"/>
                </a:lnTo>
                <a:lnTo>
                  <a:pt x="367035" y="378459"/>
                </a:lnTo>
                <a:lnTo>
                  <a:pt x="327716" y="347979"/>
                </a:lnTo>
                <a:lnTo>
                  <a:pt x="289245" y="317499"/>
                </a:lnTo>
                <a:lnTo>
                  <a:pt x="251679" y="284479"/>
                </a:lnTo>
                <a:lnTo>
                  <a:pt x="215077" y="250189"/>
                </a:lnTo>
                <a:lnTo>
                  <a:pt x="179498" y="215899"/>
                </a:lnTo>
                <a:lnTo>
                  <a:pt x="145000" y="180339"/>
                </a:lnTo>
                <a:lnTo>
                  <a:pt x="111642" y="143509"/>
                </a:lnTo>
                <a:lnTo>
                  <a:pt x="79483" y="105409"/>
                </a:lnTo>
                <a:lnTo>
                  <a:pt x="48581" y="67309"/>
                </a:lnTo>
                <a:lnTo>
                  <a:pt x="18995" y="26669"/>
                </a:lnTo>
                <a:lnTo>
                  <a:pt x="0" y="0"/>
                </a:lnTo>
                <a:lnTo>
                  <a:pt x="33308" y="0"/>
                </a:lnTo>
                <a:lnTo>
                  <a:pt x="50650" y="24129"/>
                </a:lnTo>
                <a:lnTo>
                  <a:pt x="80279" y="62229"/>
                </a:lnTo>
                <a:lnTo>
                  <a:pt x="111188" y="100329"/>
                </a:lnTo>
                <a:lnTo>
                  <a:pt x="143317" y="137159"/>
                </a:lnTo>
                <a:lnTo>
                  <a:pt x="176608" y="172719"/>
                </a:lnTo>
                <a:lnTo>
                  <a:pt x="211004" y="208279"/>
                </a:lnTo>
                <a:lnTo>
                  <a:pt x="246446" y="242569"/>
                </a:lnTo>
                <a:lnTo>
                  <a:pt x="282876" y="274319"/>
                </a:lnTo>
                <a:lnTo>
                  <a:pt x="320235" y="306069"/>
                </a:lnTo>
                <a:lnTo>
                  <a:pt x="358467" y="336549"/>
                </a:lnTo>
                <a:lnTo>
                  <a:pt x="397512" y="367029"/>
                </a:lnTo>
                <a:lnTo>
                  <a:pt x="437312" y="394969"/>
                </a:lnTo>
                <a:lnTo>
                  <a:pt x="477810" y="422909"/>
                </a:lnTo>
                <a:lnTo>
                  <a:pt x="518946" y="449579"/>
                </a:lnTo>
                <a:lnTo>
                  <a:pt x="610989" y="502919"/>
                </a:lnTo>
                <a:lnTo>
                  <a:pt x="657902" y="528319"/>
                </a:lnTo>
                <a:lnTo>
                  <a:pt x="705408" y="552449"/>
                </a:lnTo>
                <a:lnTo>
                  <a:pt x="753509" y="575309"/>
                </a:lnTo>
                <a:lnTo>
                  <a:pt x="802203" y="596899"/>
                </a:lnTo>
                <a:lnTo>
                  <a:pt x="851492" y="617219"/>
                </a:lnTo>
                <a:lnTo>
                  <a:pt x="901374" y="636269"/>
                </a:lnTo>
                <a:lnTo>
                  <a:pt x="951722" y="654049"/>
                </a:lnTo>
                <a:lnTo>
                  <a:pt x="1053425" y="684529"/>
                </a:lnTo>
                <a:lnTo>
                  <a:pt x="1104781" y="698499"/>
                </a:lnTo>
                <a:lnTo>
                  <a:pt x="1156473" y="711199"/>
                </a:lnTo>
                <a:lnTo>
                  <a:pt x="1208502" y="722629"/>
                </a:lnTo>
                <a:lnTo>
                  <a:pt x="1260866" y="732789"/>
                </a:lnTo>
                <a:lnTo>
                  <a:pt x="1313566" y="741679"/>
                </a:lnTo>
                <a:lnTo>
                  <a:pt x="1361332" y="748029"/>
                </a:lnTo>
                <a:lnTo>
                  <a:pt x="1457028" y="758189"/>
                </a:lnTo>
                <a:lnTo>
                  <a:pt x="1504959" y="761999"/>
                </a:lnTo>
                <a:lnTo>
                  <a:pt x="1552944" y="764539"/>
                </a:lnTo>
                <a:lnTo>
                  <a:pt x="1649079" y="767079"/>
                </a:lnTo>
                <a:lnTo>
                  <a:pt x="2048998" y="767079"/>
                </a:lnTo>
                <a:lnTo>
                  <a:pt x="2007168" y="773429"/>
                </a:lnTo>
                <a:lnTo>
                  <a:pt x="1956818" y="779779"/>
                </a:lnTo>
                <a:lnTo>
                  <a:pt x="1906314" y="784859"/>
                </a:lnTo>
                <a:lnTo>
                  <a:pt x="1804841" y="792479"/>
                </a:lnTo>
                <a:lnTo>
                  <a:pt x="1753971" y="795019"/>
                </a:lnTo>
                <a:lnTo>
                  <a:pt x="1703140" y="796289"/>
                </a:lnTo>
                <a:close/>
              </a:path>
              <a:path w="3637915" h="796290">
                <a:moveTo>
                  <a:pt x="1963974" y="722629"/>
                </a:moveTo>
                <a:lnTo>
                  <a:pt x="1911464" y="721359"/>
                </a:lnTo>
                <a:lnTo>
                  <a:pt x="1859035" y="718819"/>
                </a:lnTo>
                <a:lnTo>
                  <a:pt x="1806685" y="715009"/>
                </a:lnTo>
                <a:lnTo>
                  <a:pt x="1754414" y="709929"/>
                </a:lnTo>
                <a:lnTo>
                  <a:pt x="1702223" y="703579"/>
                </a:lnTo>
                <a:lnTo>
                  <a:pt x="1598081" y="685799"/>
                </a:lnTo>
                <a:lnTo>
                  <a:pt x="1546129" y="675639"/>
                </a:lnTo>
                <a:lnTo>
                  <a:pt x="1465153" y="656589"/>
                </a:lnTo>
                <a:lnTo>
                  <a:pt x="1411680" y="641349"/>
                </a:lnTo>
                <a:lnTo>
                  <a:pt x="1306202" y="605789"/>
                </a:lnTo>
                <a:lnTo>
                  <a:pt x="1202969" y="565149"/>
                </a:lnTo>
                <a:lnTo>
                  <a:pt x="1152312" y="542289"/>
                </a:lnTo>
                <a:lnTo>
                  <a:pt x="1127237" y="529589"/>
                </a:lnTo>
                <a:lnTo>
                  <a:pt x="1102341" y="518159"/>
                </a:lnTo>
                <a:lnTo>
                  <a:pt x="1077635" y="505459"/>
                </a:lnTo>
                <a:lnTo>
                  <a:pt x="1053119" y="491489"/>
                </a:lnTo>
                <a:lnTo>
                  <a:pt x="1028794" y="478789"/>
                </a:lnTo>
                <a:lnTo>
                  <a:pt x="980755" y="450849"/>
                </a:lnTo>
                <a:lnTo>
                  <a:pt x="957053" y="435609"/>
                </a:lnTo>
                <a:lnTo>
                  <a:pt x="933562" y="421639"/>
                </a:lnTo>
                <a:lnTo>
                  <a:pt x="910292" y="406399"/>
                </a:lnTo>
                <a:lnTo>
                  <a:pt x="887254" y="389889"/>
                </a:lnTo>
                <a:lnTo>
                  <a:pt x="864448" y="374649"/>
                </a:lnTo>
                <a:lnTo>
                  <a:pt x="841874" y="358139"/>
                </a:lnTo>
                <a:lnTo>
                  <a:pt x="797459" y="325119"/>
                </a:lnTo>
                <a:lnTo>
                  <a:pt x="775628" y="307339"/>
                </a:lnTo>
                <a:lnTo>
                  <a:pt x="754049" y="290829"/>
                </a:lnTo>
                <a:lnTo>
                  <a:pt x="732730" y="273049"/>
                </a:lnTo>
                <a:lnTo>
                  <a:pt x="711681" y="253999"/>
                </a:lnTo>
                <a:lnTo>
                  <a:pt x="690902" y="236219"/>
                </a:lnTo>
                <a:lnTo>
                  <a:pt x="670393" y="217169"/>
                </a:lnTo>
                <a:lnTo>
                  <a:pt x="650162" y="198119"/>
                </a:lnTo>
                <a:lnTo>
                  <a:pt x="630220" y="179069"/>
                </a:lnTo>
                <a:lnTo>
                  <a:pt x="610564" y="158749"/>
                </a:lnTo>
                <a:lnTo>
                  <a:pt x="591197" y="139699"/>
                </a:lnTo>
                <a:lnTo>
                  <a:pt x="572126" y="119379"/>
                </a:lnTo>
                <a:lnTo>
                  <a:pt x="553358" y="99059"/>
                </a:lnTo>
                <a:lnTo>
                  <a:pt x="534896" y="77469"/>
                </a:lnTo>
                <a:lnTo>
                  <a:pt x="516738" y="57149"/>
                </a:lnTo>
                <a:lnTo>
                  <a:pt x="498891" y="35559"/>
                </a:lnTo>
                <a:lnTo>
                  <a:pt x="481366" y="13969"/>
                </a:lnTo>
                <a:lnTo>
                  <a:pt x="469859" y="0"/>
                </a:lnTo>
                <a:lnTo>
                  <a:pt x="509273" y="0"/>
                </a:lnTo>
                <a:lnTo>
                  <a:pt x="510694" y="1269"/>
                </a:lnTo>
                <a:lnTo>
                  <a:pt x="527959" y="21589"/>
                </a:lnTo>
                <a:lnTo>
                  <a:pt x="545528" y="43179"/>
                </a:lnTo>
                <a:lnTo>
                  <a:pt x="563400" y="63499"/>
                </a:lnTo>
                <a:lnTo>
                  <a:pt x="581576" y="83819"/>
                </a:lnTo>
                <a:lnTo>
                  <a:pt x="600047" y="104139"/>
                </a:lnTo>
                <a:lnTo>
                  <a:pt x="618806" y="123189"/>
                </a:lnTo>
                <a:lnTo>
                  <a:pt x="637853" y="143509"/>
                </a:lnTo>
                <a:lnTo>
                  <a:pt x="657187" y="162559"/>
                </a:lnTo>
                <a:lnTo>
                  <a:pt x="676801" y="180339"/>
                </a:lnTo>
                <a:lnTo>
                  <a:pt x="696686" y="199389"/>
                </a:lnTo>
                <a:lnTo>
                  <a:pt x="716841" y="217169"/>
                </a:lnTo>
                <a:lnTo>
                  <a:pt x="737268" y="236219"/>
                </a:lnTo>
                <a:lnTo>
                  <a:pt x="757956" y="253999"/>
                </a:lnTo>
                <a:lnTo>
                  <a:pt x="778898" y="270509"/>
                </a:lnTo>
                <a:lnTo>
                  <a:pt x="800093" y="288289"/>
                </a:lnTo>
                <a:lnTo>
                  <a:pt x="843232" y="321309"/>
                </a:lnTo>
                <a:lnTo>
                  <a:pt x="909714" y="368299"/>
                </a:lnTo>
                <a:lnTo>
                  <a:pt x="955169" y="398779"/>
                </a:lnTo>
                <a:lnTo>
                  <a:pt x="1024955" y="440689"/>
                </a:lnTo>
                <a:lnTo>
                  <a:pt x="1120774" y="492759"/>
                </a:lnTo>
                <a:lnTo>
                  <a:pt x="1219460" y="538479"/>
                </a:lnTo>
                <a:lnTo>
                  <a:pt x="1295150" y="568959"/>
                </a:lnTo>
                <a:lnTo>
                  <a:pt x="1320674" y="577849"/>
                </a:lnTo>
                <a:lnTo>
                  <a:pt x="1346328" y="588009"/>
                </a:lnTo>
                <a:lnTo>
                  <a:pt x="1372113" y="595629"/>
                </a:lnTo>
                <a:lnTo>
                  <a:pt x="1398029" y="604519"/>
                </a:lnTo>
                <a:lnTo>
                  <a:pt x="1476459" y="627379"/>
                </a:lnTo>
                <a:lnTo>
                  <a:pt x="1553583" y="645159"/>
                </a:lnTo>
                <a:lnTo>
                  <a:pt x="1604504" y="655319"/>
                </a:lnTo>
                <a:lnTo>
                  <a:pt x="1655583" y="664209"/>
                </a:lnTo>
                <a:lnTo>
                  <a:pt x="1706820" y="671829"/>
                </a:lnTo>
                <a:lnTo>
                  <a:pt x="1758213" y="678179"/>
                </a:lnTo>
                <a:lnTo>
                  <a:pt x="1809765" y="683259"/>
                </a:lnTo>
                <a:lnTo>
                  <a:pt x="1861474" y="687069"/>
                </a:lnTo>
                <a:lnTo>
                  <a:pt x="1913340" y="689609"/>
                </a:lnTo>
                <a:lnTo>
                  <a:pt x="1965364" y="690879"/>
                </a:lnTo>
                <a:lnTo>
                  <a:pt x="2381817" y="690879"/>
                </a:lnTo>
                <a:lnTo>
                  <a:pt x="2343147" y="702309"/>
                </a:lnTo>
                <a:lnTo>
                  <a:pt x="2299977" y="713739"/>
                </a:lnTo>
                <a:lnTo>
                  <a:pt x="2174808" y="713739"/>
                </a:lnTo>
                <a:lnTo>
                  <a:pt x="2121980" y="717549"/>
                </a:lnTo>
                <a:lnTo>
                  <a:pt x="2069232" y="720089"/>
                </a:lnTo>
                <a:lnTo>
                  <a:pt x="1963974" y="722629"/>
                </a:lnTo>
                <a:close/>
              </a:path>
              <a:path w="3637915" h="796290">
                <a:moveTo>
                  <a:pt x="1921919" y="445769"/>
                </a:moveTo>
                <a:lnTo>
                  <a:pt x="1872030" y="445769"/>
                </a:lnTo>
                <a:lnTo>
                  <a:pt x="1822168" y="444499"/>
                </a:lnTo>
                <a:lnTo>
                  <a:pt x="1772368" y="441959"/>
                </a:lnTo>
                <a:lnTo>
                  <a:pt x="1722665" y="438149"/>
                </a:lnTo>
                <a:lnTo>
                  <a:pt x="1623689" y="425449"/>
                </a:lnTo>
                <a:lnTo>
                  <a:pt x="1574486" y="417829"/>
                </a:lnTo>
                <a:lnTo>
                  <a:pt x="1525520" y="408939"/>
                </a:lnTo>
                <a:lnTo>
                  <a:pt x="1428438" y="386079"/>
                </a:lnTo>
                <a:lnTo>
                  <a:pt x="1332723" y="358139"/>
                </a:lnTo>
                <a:lnTo>
                  <a:pt x="1285465" y="341629"/>
                </a:lnTo>
                <a:lnTo>
                  <a:pt x="1234515" y="322579"/>
                </a:lnTo>
                <a:lnTo>
                  <a:pt x="1184218" y="302259"/>
                </a:lnTo>
                <a:lnTo>
                  <a:pt x="1134574" y="279399"/>
                </a:lnTo>
                <a:lnTo>
                  <a:pt x="1085583" y="255269"/>
                </a:lnTo>
                <a:lnTo>
                  <a:pt x="1037334" y="229869"/>
                </a:lnTo>
                <a:lnTo>
                  <a:pt x="989918" y="203199"/>
                </a:lnTo>
                <a:lnTo>
                  <a:pt x="943332" y="175259"/>
                </a:lnTo>
                <a:lnTo>
                  <a:pt x="897579" y="146049"/>
                </a:lnTo>
                <a:lnTo>
                  <a:pt x="852740" y="115569"/>
                </a:lnTo>
                <a:lnTo>
                  <a:pt x="808899" y="82549"/>
                </a:lnTo>
                <a:lnTo>
                  <a:pt x="766057" y="49529"/>
                </a:lnTo>
                <a:lnTo>
                  <a:pt x="724212" y="13969"/>
                </a:lnTo>
                <a:lnTo>
                  <a:pt x="707178" y="0"/>
                </a:lnTo>
                <a:lnTo>
                  <a:pt x="755307" y="0"/>
                </a:lnTo>
                <a:lnTo>
                  <a:pt x="806409" y="40639"/>
                </a:lnTo>
                <a:lnTo>
                  <a:pt x="848928" y="73659"/>
                </a:lnTo>
                <a:lnTo>
                  <a:pt x="892446" y="104139"/>
                </a:lnTo>
                <a:lnTo>
                  <a:pt x="936882" y="134619"/>
                </a:lnTo>
                <a:lnTo>
                  <a:pt x="982156" y="162559"/>
                </a:lnTo>
                <a:lnTo>
                  <a:pt x="1028267" y="189229"/>
                </a:lnTo>
                <a:lnTo>
                  <a:pt x="1075216" y="214629"/>
                </a:lnTo>
                <a:lnTo>
                  <a:pt x="1122915" y="238759"/>
                </a:lnTo>
                <a:lnTo>
                  <a:pt x="1171278" y="261619"/>
                </a:lnTo>
                <a:lnTo>
                  <a:pt x="1220304" y="283209"/>
                </a:lnTo>
                <a:lnTo>
                  <a:pt x="1269994" y="302259"/>
                </a:lnTo>
                <a:lnTo>
                  <a:pt x="1316166" y="318769"/>
                </a:lnTo>
                <a:lnTo>
                  <a:pt x="1362765" y="334009"/>
                </a:lnTo>
                <a:lnTo>
                  <a:pt x="1409757" y="347979"/>
                </a:lnTo>
                <a:lnTo>
                  <a:pt x="1457107" y="360679"/>
                </a:lnTo>
                <a:lnTo>
                  <a:pt x="1504780" y="372109"/>
                </a:lnTo>
                <a:lnTo>
                  <a:pt x="1600958" y="389889"/>
                </a:lnTo>
                <a:lnTo>
                  <a:pt x="1649393" y="397509"/>
                </a:lnTo>
                <a:lnTo>
                  <a:pt x="1746780" y="407669"/>
                </a:lnTo>
                <a:lnTo>
                  <a:pt x="1795663" y="411479"/>
                </a:lnTo>
                <a:lnTo>
                  <a:pt x="1893634" y="414019"/>
                </a:lnTo>
                <a:lnTo>
                  <a:pt x="2261364" y="414019"/>
                </a:lnTo>
                <a:lnTo>
                  <a:pt x="2219854" y="421639"/>
                </a:lnTo>
                <a:lnTo>
                  <a:pt x="2121042" y="434339"/>
                </a:lnTo>
                <a:lnTo>
                  <a:pt x="2021636" y="441959"/>
                </a:lnTo>
                <a:lnTo>
                  <a:pt x="1971799" y="444499"/>
                </a:lnTo>
                <a:lnTo>
                  <a:pt x="1921919" y="445769"/>
                </a:lnTo>
                <a:close/>
              </a:path>
              <a:path w="3637915" h="796290">
                <a:moveTo>
                  <a:pt x="2261364" y="414019"/>
                </a:moveTo>
                <a:lnTo>
                  <a:pt x="1942653" y="414019"/>
                </a:lnTo>
                <a:lnTo>
                  <a:pt x="1991647" y="412749"/>
                </a:lnTo>
                <a:lnTo>
                  <a:pt x="2089423" y="405129"/>
                </a:lnTo>
                <a:lnTo>
                  <a:pt x="2138135" y="400049"/>
                </a:lnTo>
                <a:lnTo>
                  <a:pt x="2186684" y="393699"/>
                </a:lnTo>
                <a:lnTo>
                  <a:pt x="2292040" y="375919"/>
                </a:lnTo>
                <a:lnTo>
                  <a:pt x="2396139" y="353059"/>
                </a:lnTo>
                <a:lnTo>
                  <a:pt x="2498981" y="325119"/>
                </a:lnTo>
                <a:lnTo>
                  <a:pt x="2549931" y="309879"/>
                </a:lnTo>
                <a:lnTo>
                  <a:pt x="2650887" y="274319"/>
                </a:lnTo>
                <a:lnTo>
                  <a:pt x="2700769" y="255269"/>
                </a:lnTo>
                <a:lnTo>
                  <a:pt x="2750087" y="234949"/>
                </a:lnTo>
                <a:lnTo>
                  <a:pt x="2798842" y="212089"/>
                </a:lnTo>
                <a:lnTo>
                  <a:pt x="2847033" y="190499"/>
                </a:lnTo>
                <a:lnTo>
                  <a:pt x="2894661" y="166369"/>
                </a:lnTo>
                <a:lnTo>
                  <a:pt x="2988225" y="115569"/>
                </a:lnTo>
                <a:lnTo>
                  <a:pt x="3079535" y="59689"/>
                </a:lnTo>
                <a:lnTo>
                  <a:pt x="3169144" y="0"/>
                </a:lnTo>
                <a:lnTo>
                  <a:pt x="3225215" y="0"/>
                </a:lnTo>
                <a:lnTo>
                  <a:pt x="3170522" y="38099"/>
                </a:lnTo>
                <a:lnTo>
                  <a:pt x="3125914" y="68579"/>
                </a:lnTo>
                <a:lnTo>
                  <a:pt x="3084673" y="95249"/>
                </a:lnTo>
                <a:lnTo>
                  <a:pt x="3042949" y="120649"/>
                </a:lnTo>
                <a:lnTo>
                  <a:pt x="2958054" y="168909"/>
                </a:lnTo>
                <a:lnTo>
                  <a:pt x="2871231" y="214629"/>
                </a:lnTo>
                <a:lnTo>
                  <a:pt x="2782478" y="255269"/>
                </a:lnTo>
                <a:lnTo>
                  <a:pt x="2691797" y="293369"/>
                </a:lnTo>
                <a:lnTo>
                  <a:pt x="2645837" y="311149"/>
                </a:lnTo>
                <a:lnTo>
                  <a:pt x="2506311" y="356869"/>
                </a:lnTo>
                <a:lnTo>
                  <a:pt x="2411922" y="382269"/>
                </a:lnTo>
                <a:lnTo>
                  <a:pt x="2364316" y="393699"/>
                </a:lnTo>
                <a:lnTo>
                  <a:pt x="2316437" y="403859"/>
                </a:lnTo>
                <a:lnTo>
                  <a:pt x="2261364" y="414019"/>
                </a:lnTo>
                <a:close/>
              </a:path>
              <a:path w="3637915" h="796290">
                <a:moveTo>
                  <a:pt x="2381817" y="690879"/>
                </a:moveTo>
                <a:lnTo>
                  <a:pt x="2017403" y="690879"/>
                </a:lnTo>
                <a:lnTo>
                  <a:pt x="2069315" y="689609"/>
                </a:lnTo>
                <a:lnTo>
                  <a:pt x="2121098" y="687069"/>
                </a:lnTo>
                <a:lnTo>
                  <a:pt x="2172755" y="683259"/>
                </a:lnTo>
                <a:lnTo>
                  <a:pt x="2224283" y="678179"/>
                </a:lnTo>
                <a:lnTo>
                  <a:pt x="2275684" y="671829"/>
                </a:lnTo>
                <a:lnTo>
                  <a:pt x="2326958" y="664209"/>
                </a:lnTo>
                <a:lnTo>
                  <a:pt x="2378103" y="655319"/>
                </a:lnTo>
                <a:lnTo>
                  <a:pt x="2429139" y="645159"/>
                </a:lnTo>
                <a:lnTo>
                  <a:pt x="2477527" y="628649"/>
                </a:lnTo>
                <a:lnTo>
                  <a:pt x="2525403" y="610869"/>
                </a:lnTo>
                <a:lnTo>
                  <a:pt x="2619617" y="572769"/>
                </a:lnTo>
                <a:lnTo>
                  <a:pt x="2665955" y="552449"/>
                </a:lnTo>
                <a:lnTo>
                  <a:pt x="2711781" y="530859"/>
                </a:lnTo>
                <a:lnTo>
                  <a:pt x="2801894" y="485139"/>
                </a:lnTo>
                <a:lnTo>
                  <a:pt x="2889958" y="434339"/>
                </a:lnTo>
                <a:lnTo>
                  <a:pt x="2933222" y="407669"/>
                </a:lnTo>
                <a:lnTo>
                  <a:pt x="3018211" y="351789"/>
                </a:lnTo>
                <a:lnTo>
                  <a:pt x="3058373" y="322579"/>
                </a:lnTo>
                <a:lnTo>
                  <a:pt x="3097703" y="293369"/>
                </a:lnTo>
                <a:lnTo>
                  <a:pt x="3136200" y="262889"/>
                </a:lnTo>
                <a:lnTo>
                  <a:pt x="3173863" y="231139"/>
                </a:lnTo>
                <a:lnTo>
                  <a:pt x="3210694" y="198119"/>
                </a:lnTo>
                <a:lnTo>
                  <a:pt x="3246691" y="165099"/>
                </a:lnTo>
                <a:lnTo>
                  <a:pt x="3281856" y="130809"/>
                </a:lnTo>
                <a:lnTo>
                  <a:pt x="3316187" y="95249"/>
                </a:lnTo>
                <a:lnTo>
                  <a:pt x="3349686" y="59689"/>
                </a:lnTo>
                <a:lnTo>
                  <a:pt x="3382255" y="21589"/>
                </a:lnTo>
                <a:lnTo>
                  <a:pt x="3401267" y="0"/>
                </a:lnTo>
                <a:lnTo>
                  <a:pt x="3440959" y="0"/>
                </a:lnTo>
                <a:lnTo>
                  <a:pt x="3438246" y="2539"/>
                </a:lnTo>
                <a:lnTo>
                  <a:pt x="3406104" y="41909"/>
                </a:lnTo>
                <a:lnTo>
                  <a:pt x="3372988" y="78739"/>
                </a:lnTo>
                <a:lnTo>
                  <a:pt x="3338996" y="115569"/>
                </a:lnTo>
                <a:lnTo>
                  <a:pt x="3304127" y="151129"/>
                </a:lnTo>
                <a:lnTo>
                  <a:pt x="3268381" y="186689"/>
                </a:lnTo>
                <a:lnTo>
                  <a:pt x="3231758" y="219709"/>
                </a:lnTo>
                <a:lnTo>
                  <a:pt x="3194259" y="252729"/>
                </a:lnTo>
                <a:lnTo>
                  <a:pt x="3155883" y="285749"/>
                </a:lnTo>
                <a:lnTo>
                  <a:pt x="3116630" y="316229"/>
                </a:lnTo>
                <a:lnTo>
                  <a:pt x="3076501" y="346709"/>
                </a:lnTo>
                <a:lnTo>
                  <a:pt x="3036028" y="375919"/>
                </a:lnTo>
                <a:lnTo>
                  <a:pt x="2994983" y="403859"/>
                </a:lnTo>
                <a:lnTo>
                  <a:pt x="2911181" y="457199"/>
                </a:lnTo>
                <a:lnTo>
                  <a:pt x="2868423" y="482599"/>
                </a:lnTo>
                <a:lnTo>
                  <a:pt x="2825094" y="506729"/>
                </a:lnTo>
                <a:lnTo>
                  <a:pt x="2736722" y="552449"/>
                </a:lnTo>
                <a:lnTo>
                  <a:pt x="2691680" y="574039"/>
                </a:lnTo>
                <a:lnTo>
                  <a:pt x="2782202" y="574039"/>
                </a:lnTo>
                <a:lnTo>
                  <a:pt x="2690807" y="607059"/>
                </a:lnTo>
                <a:lnTo>
                  <a:pt x="2598039" y="634999"/>
                </a:lnTo>
                <a:lnTo>
                  <a:pt x="2503900" y="660399"/>
                </a:lnTo>
                <a:lnTo>
                  <a:pt x="2466467" y="668019"/>
                </a:lnTo>
                <a:lnTo>
                  <a:pt x="2447688" y="673099"/>
                </a:lnTo>
                <a:lnTo>
                  <a:pt x="2428876" y="676909"/>
                </a:lnTo>
                <a:lnTo>
                  <a:pt x="2381817" y="690879"/>
                </a:lnTo>
                <a:close/>
              </a:path>
              <a:path w="3637915" h="796290">
                <a:moveTo>
                  <a:pt x="2782202" y="574039"/>
                </a:moveTo>
                <a:lnTo>
                  <a:pt x="2691680" y="574039"/>
                </a:lnTo>
                <a:lnTo>
                  <a:pt x="2739317" y="557529"/>
                </a:lnTo>
                <a:lnTo>
                  <a:pt x="2786444" y="539749"/>
                </a:lnTo>
                <a:lnTo>
                  <a:pt x="2879165" y="501649"/>
                </a:lnTo>
                <a:lnTo>
                  <a:pt x="2924759" y="481329"/>
                </a:lnTo>
                <a:lnTo>
                  <a:pt x="2969842" y="459739"/>
                </a:lnTo>
                <a:lnTo>
                  <a:pt x="3058476" y="414019"/>
                </a:lnTo>
                <a:lnTo>
                  <a:pt x="3102026" y="388619"/>
                </a:lnTo>
                <a:lnTo>
                  <a:pt x="3187594" y="337819"/>
                </a:lnTo>
                <a:lnTo>
                  <a:pt x="3271119" y="281939"/>
                </a:lnTo>
                <a:lnTo>
                  <a:pt x="3312115" y="252729"/>
                </a:lnTo>
                <a:lnTo>
                  <a:pt x="3352701" y="220979"/>
                </a:lnTo>
                <a:lnTo>
                  <a:pt x="3392624" y="190499"/>
                </a:lnTo>
                <a:lnTo>
                  <a:pt x="3431820" y="157479"/>
                </a:lnTo>
                <a:lnTo>
                  <a:pt x="3470224" y="123189"/>
                </a:lnTo>
                <a:lnTo>
                  <a:pt x="3507773" y="88899"/>
                </a:lnTo>
                <a:lnTo>
                  <a:pt x="3544404" y="53339"/>
                </a:lnTo>
                <a:lnTo>
                  <a:pt x="3580051" y="16509"/>
                </a:lnTo>
                <a:lnTo>
                  <a:pt x="3596354" y="0"/>
                </a:lnTo>
                <a:lnTo>
                  <a:pt x="3637789" y="0"/>
                </a:lnTo>
                <a:lnTo>
                  <a:pt x="3626866" y="11429"/>
                </a:lnTo>
                <a:lnTo>
                  <a:pt x="3593300" y="46989"/>
                </a:lnTo>
                <a:lnTo>
                  <a:pt x="3558787" y="82549"/>
                </a:lnTo>
                <a:lnTo>
                  <a:pt x="3523378" y="116839"/>
                </a:lnTo>
                <a:lnTo>
                  <a:pt x="3487123" y="149859"/>
                </a:lnTo>
                <a:lnTo>
                  <a:pt x="3450073" y="182879"/>
                </a:lnTo>
                <a:lnTo>
                  <a:pt x="3412278" y="213359"/>
                </a:lnTo>
                <a:lnTo>
                  <a:pt x="3373790" y="243839"/>
                </a:lnTo>
                <a:lnTo>
                  <a:pt x="3334922" y="273049"/>
                </a:lnTo>
                <a:lnTo>
                  <a:pt x="3295515" y="302259"/>
                </a:lnTo>
                <a:lnTo>
                  <a:pt x="3255570" y="330199"/>
                </a:lnTo>
                <a:lnTo>
                  <a:pt x="3215086" y="356869"/>
                </a:lnTo>
                <a:lnTo>
                  <a:pt x="3132504" y="407669"/>
                </a:lnTo>
                <a:lnTo>
                  <a:pt x="3090406" y="431799"/>
                </a:lnTo>
                <a:lnTo>
                  <a:pt x="3047768" y="454659"/>
                </a:lnTo>
                <a:lnTo>
                  <a:pt x="2960879" y="497839"/>
                </a:lnTo>
                <a:lnTo>
                  <a:pt x="2872226" y="538479"/>
                </a:lnTo>
                <a:lnTo>
                  <a:pt x="2782202" y="574039"/>
                </a:lnTo>
                <a:close/>
              </a:path>
              <a:path w="3637915" h="796290">
                <a:moveTo>
                  <a:pt x="2048998" y="767079"/>
                </a:moveTo>
                <a:lnTo>
                  <a:pt x="1697229" y="767079"/>
                </a:lnTo>
                <a:lnTo>
                  <a:pt x="1793608" y="764539"/>
                </a:lnTo>
                <a:lnTo>
                  <a:pt x="1889607" y="756919"/>
                </a:lnTo>
                <a:lnTo>
                  <a:pt x="1985140" y="746759"/>
                </a:lnTo>
                <a:lnTo>
                  <a:pt x="2080207" y="731519"/>
                </a:lnTo>
                <a:lnTo>
                  <a:pt x="2174808" y="713739"/>
                </a:lnTo>
                <a:lnTo>
                  <a:pt x="2299977" y="713739"/>
                </a:lnTo>
                <a:lnTo>
                  <a:pt x="2256603" y="725169"/>
                </a:lnTo>
                <a:lnTo>
                  <a:pt x="2157292" y="748029"/>
                </a:lnTo>
                <a:lnTo>
                  <a:pt x="2057364" y="765809"/>
                </a:lnTo>
                <a:lnTo>
                  <a:pt x="2048998" y="76707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10246283" y="9511394"/>
            <a:ext cx="3605529" cy="775970"/>
          </a:xfrm>
          <a:custGeom>
            <a:avLst/>
            <a:gdLst/>
            <a:ahLst/>
            <a:cxnLst/>
            <a:rect l="l" t="t" r="r" b="b"/>
            <a:pathLst>
              <a:path w="3605530" h="775970">
                <a:moveTo>
                  <a:pt x="2360370" y="775605"/>
                </a:moveTo>
                <a:lnTo>
                  <a:pt x="2175348" y="775605"/>
                </a:lnTo>
                <a:lnTo>
                  <a:pt x="2173370" y="759782"/>
                </a:lnTo>
                <a:lnTo>
                  <a:pt x="2169984" y="740433"/>
                </a:lnTo>
                <a:lnTo>
                  <a:pt x="2165630" y="721084"/>
                </a:lnTo>
                <a:lnTo>
                  <a:pt x="2160309" y="701734"/>
                </a:lnTo>
                <a:lnTo>
                  <a:pt x="2144388" y="648834"/>
                </a:lnTo>
                <a:lnTo>
                  <a:pt x="2130115" y="595862"/>
                </a:lnTo>
                <a:lnTo>
                  <a:pt x="2117418" y="542747"/>
                </a:lnTo>
                <a:lnTo>
                  <a:pt x="2106226" y="489417"/>
                </a:lnTo>
                <a:lnTo>
                  <a:pt x="2096468" y="435801"/>
                </a:lnTo>
                <a:lnTo>
                  <a:pt x="2088072" y="381826"/>
                </a:lnTo>
                <a:lnTo>
                  <a:pt x="2081864" y="327204"/>
                </a:lnTo>
                <a:lnTo>
                  <a:pt x="2079042" y="271857"/>
                </a:lnTo>
                <a:lnTo>
                  <a:pt x="2079738" y="234771"/>
                </a:lnTo>
                <a:lnTo>
                  <a:pt x="2079787" y="232151"/>
                </a:lnTo>
                <a:lnTo>
                  <a:pt x="2079883" y="227031"/>
                </a:lnTo>
                <a:lnTo>
                  <a:pt x="2085492" y="159954"/>
                </a:lnTo>
                <a:lnTo>
                  <a:pt x="2102543" y="117869"/>
                </a:lnTo>
                <a:lnTo>
                  <a:pt x="2139589" y="91989"/>
                </a:lnTo>
                <a:lnTo>
                  <a:pt x="2149989" y="95456"/>
                </a:lnTo>
                <a:lnTo>
                  <a:pt x="2155149" y="98036"/>
                </a:lnTo>
                <a:lnTo>
                  <a:pt x="2160309" y="103196"/>
                </a:lnTo>
                <a:lnTo>
                  <a:pt x="2162889" y="110935"/>
                </a:lnTo>
                <a:lnTo>
                  <a:pt x="2166678" y="119078"/>
                </a:lnTo>
                <a:lnTo>
                  <a:pt x="2169984" y="127705"/>
                </a:lnTo>
                <a:lnTo>
                  <a:pt x="2172322" y="136331"/>
                </a:lnTo>
                <a:lnTo>
                  <a:pt x="2173209" y="144474"/>
                </a:lnTo>
                <a:lnTo>
                  <a:pt x="2178933" y="182407"/>
                </a:lnTo>
                <a:lnTo>
                  <a:pt x="2186108" y="219614"/>
                </a:lnTo>
                <a:lnTo>
                  <a:pt x="2191264" y="256700"/>
                </a:lnTo>
                <a:lnTo>
                  <a:pt x="2191268" y="296689"/>
                </a:lnTo>
                <a:lnTo>
                  <a:pt x="2192316" y="320311"/>
                </a:lnTo>
                <a:lnTo>
                  <a:pt x="2197718" y="344417"/>
                </a:lnTo>
                <a:lnTo>
                  <a:pt x="2205054" y="368523"/>
                </a:lnTo>
                <a:lnTo>
                  <a:pt x="2211907" y="392145"/>
                </a:lnTo>
                <a:lnTo>
                  <a:pt x="2218236" y="417703"/>
                </a:lnTo>
                <a:lnTo>
                  <a:pt x="2221904" y="443744"/>
                </a:lnTo>
                <a:lnTo>
                  <a:pt x="2223154" y="469784"/>
                </a:lnTo>
                <a:lnTo>
                  <a:pt x="2222227" y="495342"/>
                </a:lnTo>
                <a:lnTo>
                  <a:pt x="2221259" y="504976"/>
                </a:lnTo>
                <a:lnTo>
                  <a:pt x="2222227" y="514369"/>
                </a:lnTo>
                <a:lnTo>
                  <a:pt x="2225129" y="523277"/>
                </a:lnTo>
                <a:lnTo>
                  <a:pt x="2229967" y="531460"/>
                </a:lnTo>
                <a:lnTo>
                  <a:pt x="2239682" y="553631"/>
                </a:lnTo>
                <a:lnTo>
                  <a:pt x="2245769" y="577254"/>
                </a:lnTo>
                <a:lnTo>
                  <a:pt x="2248469" y="601843"/>
                </a:lnTo>
                <a:lnTo>
                  <a:pt x="2248072" y="624337"/>
                </a:lnTo>
                <a:lnTo>
                  <a:pt x="2248192" y="634657"/>
                </a:lnTo>
                <a:lnTo>
                  <a:pt x="2248302" y="639817"/>
                </a:lnTo>
                <a:lnTo>
                  <a:pt x="2248429" y="645742"/>
                </a:lnTo>
                <a:lnTo>
                  <a:pt x="2253186" y="663358"/>
                </a:lnTo>
                <a:lnTo>
                  <a:pt x="2261812" y="679523"/>
                </a:lnTo>
                <a:lnTo>
                  <a:pt x="2273825" y="693995"/>
                </a:lnTo>
                <a:lnTo>
                  <a:pt x="2397846" y="693995"/>
                </a:lnTo>
                <a:lnTo>
                  <a:pt x="2389921" y="719794"/>
                </a:lnTo>
                <a:lnTo>
                  <a:pt x="2373071" y="753816"/>
                </a:lnTo>
                <a:lnTo>
                  <a:pt x="2360370" y="775605"/>
                </a:lnTo>
                <a:close/>
              </a:path>
              <a:path w="3605530" h="775970">
                <a:moveTo>
                  <a:pt x="2397846" y="693995"/>
                </a:moveTo>
                <a:lnTo>
                  <a:pt x="2273825" y="693995"/>
                </a:lnTo>
                <a:lnTo>
                  <a:pt x="2286362" y="681458"/>
                </a:lnTo>
                <a:lnTo>
                  <a:pt x="2296722" y="667228"/>
                </a:lnTo>
                <a:lnTo>
                  <a:pt x="2304663" y="651547"/>
                </a:lnTo>
                <a:lnTo>
                  <a:pt x="2309944" y="634657"/>
                </a:lnTo>
                <a:lnTo>
                  <a:pt x="2324152" y="583969"/>
                </a:lnTo>
                <a:lnTo>
                  <a:pt x="2340211" y="533687"/>
                </a:lnTo>
                <a:lnTo>
                  <a:pt x="2358074" y="483901"/>
                </a:lnTo>
                <a:lnTo>
                  <a:pt x="2377698" y="434703"/>
                </a:lnTo>
                <a:lnTo>
                  <a:pt x="2399037" y="386181"/>
                </a:lnTo>
                <a:lnTo>
                  <a:pt x="2422046" y="338426"/>
                </a:lnTo>
                <a:lnTo>
                  <a:pt x="2446679" y="291529"/>
                </a:lnTo>
                <a:lnTo>
                  <a:pt x="2452081" y="279919"/>
                </a:lnTo>
                <a:lnTo>
                  <a:pt x="2474937" y="232151"/>
                </a:lnTo>
                <a:lnTo>
                  <a:pt x="2513757" y="206392"/>
                </a:lnTo>
                <a:lnTo>
                  <a:pt x="2527140" y="204901"/>
                </a:lnTo>
                <a:lnTo>
                  <a:pt x="2539556" y="208005"/>
                </a:lnTo>
                <a:lnTo>
                  <a:pt x="2550037" y="215462"/>
                </a:lnTo>
                <a:lnTo>
                  <a:pt x="2557615" y="227031"/>
                </a:lnTo>
                <a:lnTo>
                  <a:pt x="2557615" y="232151"/>
                </a:lnTo>
                <a:lnTo>
                  <a:pt x="2560195" y="234771"/>
                </a:lnTo>
                <a:lnTo>
                  <a:pt x="2563178" y="262183"/>
                </a:lnTo>
                <a:lnTo>
                  <a:pt x="2560840" y="289594"/>
                </a:lnTo>
                <a:lnTo>
                  <a:pt x="2553664" y="316038"/>
                </a:lnTo>
                <a:lnTo>
                  <a:pt x="2542136" y="340547"/>
                </a:lnTo>
                <a:lnTo>
                  <a:pt x="2519924" y="381624"/>
                </a:lnTo>
                <a:lnTo>
                  <a:pt x="2499890" y="423427"/>
                </a:lnTo>
                <a:lnTo>
                  <a:pt x="2482274" y="465713"/>
                </a:lnTo>
                <a:lnTo>
                  <a:pt x="2467318" y="508241"/>
                </a:lnTo>
                <a:lnTo>
                  <a:pt x="2455225" y="537628"/>
                </a:lnTo>
                <a:lnTo>
                  <a:pt x="2442164" y="567257"/>
                </a:lnTo>
                <a:lnTo>
                  <a:pt x="2428136" y="596402"/>
                </a:lnTo>
                <a:lnTo>
                  <a:pt x="2413140" y="624337"/>
                </a:lnTo>
                <a:lnTo>
                  <a:pt x="2410560" y="632077"/>
                </a:lnTo>
                <a:lnTo>
                  <a:pt x="2402821" y="639817"/>
                </a:lnTo>
                <a:lnTo>
                  <a:pt x="2402784" y="645742"/>
                </a:lnTo>
                <a:lnTo>
                  <a:pt x="2401172" y="679523"/>
                </a:lnTo>
                <a:lnTo>
                  <a:pt x="2401080" y="681458"/>
                </a:lnTo>
                <a:lnTo>
                  <a:pt x="2400966" y="683836"/>
                </a:lnTo>
                <a:lnTo>
                  <a:pt x="2397846" y="693995"/>
                </a:lnTo>
                <a:close/>
              </a:path>
              <a:path w="3605530" h="775970">
                <a:moveTo>
                  <a:pt x="1360457" y="673839"/>
                </a:moveTo>
                <a:lnTo>
                  <a:pt x="1320630" y="654812"/>
                </a:lnTo>
                <a:lnTo>
                  <a:pt x="1292222" y="585122"/>
                </a:lnTo>
                <a:lnTo>
                  <a:pt x="1276123" y="535588"/>
                </a:lnTo>
                <a:lnTo>
                  <a:pt x="1260644" y="486054"/>
                </a:lnTo>
                <a:lnTo>
                  <a:pt x="1245895" y="436891"/>
                </a:lnTo>
                <a:lnTo>
                  <a:pt x="1231542" y="386986"/>
                </a:lnTo>
                <a:lnTo>
                  <a:pt x="1219574" y="336295"/>
                </a:lnTo>
                <a:lnTo>
                  <a:pt x="1208896" y="285031"/>
                </a:lnTo>
                <a:lnTo>
                  <a:pt x="1198649" y="233481"/>
                </a:lnTo>
                <a:lnTo>
                  <a:pt x="1187971" y="181931"/>
                </a:lnTo>
                <a:lnTo>
                  <a:pt x="1176003" y="130667"/>
                </a:lnTo>
                <a:lnTo>
                  <a:pt x="1161885" y="79977"/>
                </a:lnTo>
                <a:lnTo>
                  <a:pt x="1159990" y="70705"/>
                </a:lnTo>
                <a:lnTo>
                  <a:pt x="1158337" y="61917"/>
                </a:lnTo>
                <a:lnTo>
                  <a:pt x="1157168" y="53129"/>
                </a:lnTo>
                <a:lnTo>
                  <a:pt x="1156725" y="43858"/>
                </a:lnTo>
                <a:lnTo>
                  <a:pt x="1157572" y="28661"/>
                </a:lnTo>
                <a:lnTo>
                  <a:pt x="1163497" y="15156"/>
                </a:lnTo>
                <a:lnTo>
                  <a:pt x="1173777" y="5038"/>
                </a:lnTo>
                <a:lnTo>
                  <a:pt x="1187684" y="0"/>
                </a:lnTo>
                <a:lnTo>
                  <a:pt x="1191997" y="11166"/>
                </a:lnTo>
                <a:lnTo>
                  <a:pt x="1197036" y="21606"/>
                </a:lnTo>
                <a:lnTo>
                  <a:pt x="1202559" y="31563"/>
                </a:lnTo>
                <a:lnTo>
                  <a:pt x="1208323" y="41278"/>
                </a:lnTo>
                <a:lnTo>
                  <a:pt x="1213684" y="50953"/>
                </a:lnTo>
                <a:lnTo>
                  <a:pt x="1218320" y="60627"/>
                </a:lnTo>
                <a:lnTo>
                  <a:pt x="1222472" y="70302"/>
                </a:lnTo>
                <a:lnTo>
                  <a:pt x="1226383" y="79977"/>
                </a:lnTo>
                <a:lnTo>
                  <a:pt x="1236339" y="110210"/>
                </a:lnTo>
                <a:lnTo>
                  <a:pt x="1247989" y="139959"/>
                </a:lnTo>
                <a:lnTo>
                  <a:pt x="1257220" y="170676"/>
                </a:lnTo>
                <a:lnTo>
                  <a:pt x="1259921" y="203812"/>
                </a:lnTo>
                <a:lnTo>
                  <a:pt x="1259921" y="208972"/>
                </a:lnTo>
                <a:lnTo>
                  <a:pt x="1267661" y="216712"/>
                </a:lnTo>
                <a:lnTo>
                  <a:pt x="1270241" y="224451"/>
                </a:lnTo>
                <a:lnTo>
                  <a:pt x="1275602" y="237593"/>
                </a:lnTo>
                <a:lnTo>
                  <a:pt x="1280238" y="250251"/>
                </a:lnTo>
                <a:lnTo>
                  <a:pt x="1284390" y="262908"/>
                </a:lnTo>
                <a:lnTo>
                  <a:pt x="1288300" y="276050"/>
                </a:lnTo>
                <a:lnTo>
                  <a:pt x="1295677" y="308500"/>
                </a:lnTo>
                <a:lnTo>
                  <a:pt x="1302812" y="340225"/>
                </a:lnTo>
                <a:lnTo>
                  <a:pt x="1310431" y="371466"/>
                </a:lnTo>
                <a:lnTo>
                  <a:pt x="1319259" y="402465"/>
                </a:lnTo>
                <a:lnTo>
                  <a:pt x="1327805" y="434351"/>
                </a:lnTo>
                <a:lnTo>
                  <a:pt x="1341188" y="464060"/>
                </a:lnTo>
                <a:lnTo>
                  <a:pt x="1358442" y="491351"/>
                </a:lnTo>
                <a:lnTo>
                  <a:pt x="1378597" y="515981"/>
                </a:lnTo>
                <a:lnTo>
                  <a:pt x="1502433" y="515981"/>
                </a:lnTo>
                <a:lnTo>
                  <a:pt x="1487397" y="539240"/>
                </a:lnTo>
                <a:lnTo>
                  <a:pt x="1473086" y="562742"/>
                </a:lnTo>
                <a:lnTo>
                  <a:pt x="1459259" y="586727"/>
                </a:lnTo>
                <a:lnTo>
                  <a:pt x="1445675" y="611438"/>
                </a:lnTo>
                <a:lnTo>
                  <a:pt x="1436605" y="625990"/>
                </a:lnTo>
                <a:lnTo>
                  <a:pt x="1425358" y="638849"/>
                </a:lnTo>
                <a:lnTo>
                  <a:pt x="1412660" y="650257"/>
                </a:lnTo>
                <a:lnTo>
                  <a:pt x="1399236" y="660456"/>
                </a:lnTo>
                <a:lnTo>
                  <a:pt x="1394077" y="665616"/>
                </a:lnTo>
                <a:lnTo>
                  <a:pt x="1383757" y="670775"/>
                </a:lnTo>
                <a:lnTo>
                  <a:pt x="1360457" y="673839"/>
                </a:lnTo>
                <a:close/>
              </a:path>
              <a:path w="3605530" h="775970">
                <a:moveTo>
                  <a:pt x="1502433" y="515981"/>
                </a:moveTo>
                <a:lnTo>
                  <a:pt x="1378597" y="515981"/>
                </a:lnTo>
                <a:lnTo>
                  <a:pt x="1388917" y="508241"/>
                </a:lnTo>
                <a:lnTo>
                  <a:pt x="1394077" y="508241"/>
                </a:lnTo>
                <a:lnTo>
                  <a:pt x="1396656" y="505661"/>
                </a:lnTo>
                <a:lnTo>
                  <a:pt x="1423383" y="461158"/>
                </a:lnTo>
                <a:lnTo>
                  <a:pt x="1449867" y="416654"/>
                </a:lnTo>
                <a:lnTo>
                  <a:pt x="1476835" y="372151"/>
                </a:lnTo>
                <a:lnTo>
                  <a:pt x="1505013" y="327648"/>
                </a:lnTo>
                <a:lnTo>
                  <a:pt x="1520935" y="301002"/>
                </a:lnTo>
                <a:lnTo>
                  <a:pt x="1537584" y="275082"/>
                </a:lnTo>
                <a:lnTo>
                  <a:pt x="1554716" y="249646"/>
                </a:lnTo>
                <a:lnTo>
                  <a:pt x="1572090" y="224451"/>
                </a:lnTo>
                <a:lnTo>
                  <a:pt x="1703665" y="30958"/>
                </a:lnTo>
                <a:lnTo>
                  <a:pt x="1720233" y="9997"/>
                </a:lnTo>
                <a:lnTo>
                  <a:pt x="1737527" y="644"/>
                </a:lnTo>
                <a:lnTo>
                  <a:pt x="1759174" y="1934"/>
                </a:lnTo>
                <a:lnTo>
                  <a:pt x="1788802" y="12899"/>
                </a:lnTo>
                <a:lnTo>
                  <a:pt x="1792229" y="48655"/>
                </a:lnTo>
                <a:lnTo>
                  <a:pt x="1789125" y="82234"/>
                </a:lnTo>
                <a:lnTo>
                  <a:pt x="1776830" y="113394"/>
                </a:lnTo>
                <a:lnTo>
                  <a:pt x="1752684" y="141894"/>
                </a:lnTo>
                <a:lnTo>
                  <a:pt x="1741518" y="155842"/>
                </a:lnTo>
                <a:lnTo>
                  <a:pt x="1734947" y="172208"/>
                </a:lnTo>
                <a:lnTo>
                  <a:pt x="1726925" y="187607"/>
                </a:lnTo>
                <a:lnTo>
                  <a:pt x="1711405" y="198652"/>
                </a:lnTo>
                <a:lnTo>
                  <a:pt x="1695966" y="223806"/>
                </a:lnTo>
                <a:lnTo>
                  <a:pt x="1680769" y="248961"/>
                </a:lnTo>
                <a:lnTo>
                  <a:pt x="1666055" y="274115"/>
                </a:lnTo>
                <a:lnTo>
                  <a:pt x="1652067" y="299269"/>
                </a:lnTo>
                <a:lnTo>
                  <a:pt x="1637596" y="329300"/>
                </a:lnTo>
                <a:lnTo>
                  <a:pt x="1621431" y="357639"/>
                </a:lnTo>
                <a:lnTo>
                  <a:pt x="1603815" y="384527"/>
                </a:lnTo>
                <a:lnTo>
                  <a:pt x="1584990" y="410205"/>
                </a:lnTo>
                <a:lnTo>
                  <a:pt x="1564834" y="436891"/>
                </a:lnTo>
                <a:lnTo>
                  <a:pt x="1522588" y="489295"/>
                </a:lnTo>
                <a:lnTo>
                  <a:pt x="1502433" y="515981"/>
                </a:lnTo>
                <a:close/>
              </a:path>
              <a:path w="3605530" h="775970">
                <a:moveTo>
                  <a:pt x="3181332" y="775605"/>
                </a:moveTo>
                <a:lnTo>
                  <a:pt x="3029950" y="775605"/>
                </a:lnTo>
                <a:lnTo>
                  <a:pt x="3021998" y="761999"/>
                </a:lnTo>
                <a:lnTo>
                  <a:pt x="2984710" y="689883"/>
                </a:lnTo>
                <a:lnTo>
                  <a:pt x="2965563" y="643041"/>
                </a:lnTo>
                <a:lnTo>
                  <a:pt x="2948833" y="595232"/>
                </a:lnTo>
                <a:lnTo>
                  <a:pt x="2934281" y="546940"/>
                </a:lnTo>
                <a:lnTo>
                  <a:pt x="2918802" y="500501"/>
                </a:lnTo>
                <a:lnTo>
                  <a:pt x="2918802" y="497922"/>
                </a:lnTo>
                <a:lnTo>
                  <a:pt x="2916222" y="495342"/>
                </a:lnTo>
                <a:lnTo>
                  <a:pt x="2916222" y="490182"/>
                </a:lnTo>
                <a:lnTo>
                  <a:pt x="2916424" y="473050"/>
                </a:lnTo>
                <a:lnTo>
                  <a:pt x="2923639" y="457611"/>
                </a:lnTo>
                <a:lnTo>
                  <a:pt x="2936176" y="445558"/>
                </a:lnTo>
                <a:lnTo>
                  <a:pt x="2952341" y="438584"/>
                </a:lnTo>
                <a:lnTo>
                  <a:pt x="2960040" y="439067"/>
                </a:lnTo>
                <a:lnTo>
                  <a:pt x="2967498" y="440519"/>
                </a:lnTo>
                <a:lnTo>
                  <a:pt x="2974471" y="442937"/>
                </a:lnTo>
                <a:lnTo>
                  <a:pt x="2980720" y="446323"/>
                </a:lnTo>
                <a:lnTo>
                  <a:pt x="2984952" y="452169"/>
                </a:lnTo>
                <a:lnTo>
                  <a:pt x="2989427" y="458255"/>
                </a:lnTo>
                <a:lnTo>
                  <a:pt x="2993418" y="464826"/>
                </a:lnTo>
                <a:lnTo>
                  <a:pt x="2996199" y="472122"/>
                </a:lnTo>
                <a:lnTo>
                  <a:pt x="3020975" y="517147"/>
                </a:lnTo>
                <a:lnTo>
                  <a:pt x="3046564" y="561584"/>
                </a:lnTo>
                <a:lnTo>
                  <a:pt x="3072829" y="605480"/>
                </a:lnTo>
                <a:lnTo>
                  <a:pt x="3099636" y="648880"/>
                </a:lnTo>
                <a:lnTo>
                  <a:pt x="3126849" y="691828"/>
                </a:lnTo>
                <a:lnTo>
                  <a:pt x="3154333" y="734370"/>
                </a:lnTo>
                <a:lnTo>
                  <a:pt x="3181332" y="775605"/>
                </a:lnTo>
                <a:close/>
              </a:path>
              <a:path w="3605530" h="775970">
                <a:moveTo>
                  <a:pt x="3395301" y="775605"/>
                </a:moveTo>
                <a:lnTo>
                  <a:pt x="3259519" y="775605"/>
                </a:lnTo>
                <a:lnTo>
                  <a:pt x="3267089" y="761072"/>
                </a:lnTo>
                <a:lnTo>
                  <a:pt x="3292888" y="718705"/>
                </a:lnTo>
                <a:lnTo>
                  <a:pt x="3322557" y="679483"/>
                </a:lnTo>
                <a:lnTo>
                  <a:pt x="3409427" y="575117"/>
                </a:lnTo>
                <a:lnTo>
                  <a:pt x="3458687" y="519891"/>
                </a:lnTo>
                <a:lnTo>
                  <a:pt x="3483801" y="492762"/>
                </a:lnTo>
                <a:lnTo>
                  <a:pt x="3498313" y="476758"/>
                </a:lnTo>
                <a:lnTo>
                  <a:pt x="3514760" y="463415"/>
                </a:lnTo>
                <a:lnTo>
                  <a:pt x="3533142" y="452491"/>
                </a:lnTo>
                <a:lnTo>
                  <a:pt x="3553459" y="443744"/>
                </a:lnTo>
                <a:lnTo>
                  <a:pt x="3565391" y="440277"/>
                </a:lnTo>
                <a:lnTo>
                  <a:pt x="3577323" y="441164"/>
                </a:lnTo>
                <a:lnTo>
                  <a:pt x="3588287" y="445920"/>
                </a:lnTo>
                <a:lnTo>
                  <a:pt x="3597317" y="454063"/>
                </a:lnTo>
                <a:lnTo>
                  <a:pt x="3602477" y="459223"/>
                </a:lnTo>
                <a:lnTo>
                  <a:pt x="3605057" y="466963"/>
                </a:lnTo>
                <a:lnTo>
                  <a:pt x="3605057" y="474702"/>
                </a:lnTo>
                <a:lnTo>
                  <a:pt x="3586191" y="524769"/>
                </a:lnTo>
                <a:lnTo>
                  <a:pt x="3559143" y="553228"/>
                </a:lnTo>
                <a:lnTo>
                  <a:pt x="3545397" y="568224"/>
                </a:lnTo>
                <a:lnTo>
                  <a:pt x="3533102" y="584187"/>
                </a:lnTo>
                <a:lnTo>
                  <a:pt x="3522500" y="601118"/>
                </a:lnTo>
                <a:lnTo>
                  <a:pt x="3517743" y="608777"/>
                </a:lnTo>
                <a:lnTo>
                  <a:pt x="3511535" y="615952"/>
                </a:lnTo>
                <a:lnTo>
                  <a:pt x="3504360" y="622160"/>
                </a:lnTo>
                <a:lnTo>
                  <a:pt x="3496701" y="626917"/>
                </a:lnTo>
                <a:lnTo>
                  <a:pt x="3486059" y="635181"/>
                </a:lnTo>
                <a:lnTo>
                  <a:pt x="3477352" y="644654"/>
                </a:lnTo>
                <a:lnTo>
                  <a:pt x="3470579" y="655578"/>
                </a:lnTo>
                <a:lnTo>
                  <a:pt x="3465742" y="668195"/>
                </a:lnTo>
                <a:lnTo>
                  <a:pt x="3455221" y="685570"/>
                </a:lnTo>
                <a:lnTo>
                  <a:pt x="3443490" y="702702"/>
                </a:lnTo>
                <a:lnTo>
                  <a:pt x="3431276" y="719350"/>
                </a:lnTo>
                <a:lnTo>
                  <a:pt x="3419304" y="735273"/>
                </a:lnTo>
                <a:lnTo>
                  <a:pt x="3395734" y="774921"/>
                </a:lnTo>
                <a:lnTo>
                  <a:pt x="3395301" y="775605"/>
                </a:lnTo>
                <a:close/>
              </a:path>
              <a:path w="3605530" h="775970">
                <a:moveTo>
                  <a:pt x="390074" y="775605"/>
                </a:moveTo>
                <a:lnTo>
                  <a:pt x="223569" y="775605"/>
                </a:lnTo>
                <a:lnTo>
                  <a:pt x="226548" y="774052"/>
                </a:lnTo>
                <a:lnTo>
                  <a:pt x="253435" y="755267"/>
                </a:lnTo>
                <a:lnTo>
                  <a:pt x="277904" y="733580"/>
                </a:lnTo>
                <a:lnTo>
                  <a:pt x="300196" y="709474"/>
                </a:lnTo>
                <a:lnTo>
                  <a:pt x="327285" y="674242"/>
                </a:lnTo>
                <a:lnTo>
                  <a:pt x="381463" y="602811"/>
                </a:lnTo>
                <a:lnTo>
                  <a:pt x="408552" y="567579"/>
                </a:lnTo>
                <a:lnTo>
                  <a:pt x="421089" y="554639"/>
                </a:lnTo>
                <a:lnTo>
                  <a:pt x="435319" y="543392"/>
                </a:lnTo>
                <a:lnTo>
                  <a:pt x="451000" y="534564"/>
                </a:lnTo>
                <a:lnTo>
                  <a:pt x="467890" y="528881"/>
                </a:lnTo>
                <a:lnTo>
                  <a:pt x="492238" y="551374"/>
                </a:lnTo>
                <a:lnTo>
                  <a:pt x="504009" y="571449"/>
                </a:lnTo>
                <a:lnTo>
                  <a:pt x="504170" y="593459"/>
                </a:lnTo>
                <a:lnTo>
                  <a:pt x="493689" y="621757"/>
                </a:lnTo>
                <a:lnTo>
                  <a:pt x="479177" y="651749"/>
                </a:lnTo>
                <a:lnTo>
                  <a:pt x="462730" y="679805"/>
                </a:lnTo>
                <a:lnTo>
                  <a:pt x="444348" y="705927"/>
                </a:lnTo>
                <a:lnTo>
                  <a:pt x="413228" y="742932"/>
                </a:lnTo>
                <a:lnTo>
                  <a:pt x="393556" y="771472"/>
                </a:lnTo>
                <a:lnTo>
                  <a:pt x="390074" y="775605"/>
                </a:lnTo>
                <a:close/>
              </a:path>
              <a:path w="3605530" h="775970">
                <a:moveTo>
                  <a:pt x="188474" y="775605"/>
                </a:moveTo>
                <a:lnTo>
                  <a:pt x="85393" y="775605"/>
                </a:lnTo>
                <a:lnTo>
                  <a:pt x="79574" y="758250"/>
                </a:lnTo>
                <a:lnTo>
                  <a:pt x="68004" y="724953"/>
                </a:lnTo>
                <a:lnTo>
                  <a:pt x="55548" y="692463"/>
                </a:lnTo>
                <a:lnTo>
                  <a:pt x="41883" y="660456"/>
                </a:lnTo>
                <a:lnTo>
                  <a:pt x="27734" y="628449"/>
                </a:lnTo>
                <a:lnTo>
                  <a:pt x="13826" y="595958"/>
                </a:lnTo>
                <a:lnTo>
                  <a:pt x="11488" y="590153"/>
                </a:lnTo>
                <a:lnTo>
                  <a:pt x="5845" y="578544"/>
                </a:lnTo>
                <a:lnTo>
                  <a:pt x="3507" y="572739"/>
                </a:lnTo>
                <a:lnTo>
                  <a:pt x="0" y="562702"/>
                </a:lnTo>
                <a:lnTo>
                  <a:pt x="604" y="552422"/>
                </a:lnTo>
                <a:lnTo>
                  <a:pt x="4595" y="542627"/>
                </a:lnTo>
                <a:lnTo>
                  <a:pt x="11246" y="534040"/>
                </a:lnTo>
                <a:lnTo>
                  <a:pt x="21324" y="529687"/>
                </a:lnTo>
                <a:lnTo>
                  <a:pt x="31886" y="528236"/>
                </a:lnTo>
                <a:lnTo>
                  <a:pt x="42447" y="529687"/>
                </a:lnTo>
                <a:lnTo>
                  <a:pt x="73164" y="554680"/>
                </a:lnTo>
                <a:lnTo>
                  <a:pt x="119602" y="647556"/>
                </a:lnTo>
                <a:lnTo>
                  <a:pt x="137500" y="684239"/>
                </a:lnTo>
                <a:lnTo>
                  <a:pt x="156366" y="720439"/>
                </a:lnTo>
                <a:lnTo>
                  <a:pt x="176199" y="755670"/>
                </a:lnTo>
                <a:lnTo>
                  <a:pt x="188474" y="77560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8653515" y="0"/>
            <a:ext cx="3148330" cy="690880"/>
          </a:xfrm>
          <a:custGeom>
            <a:avLst/>
            <a:gdLst/>
            <a:ahLst/>
            <a:cxnLst/>
            <a:rect l="l" t="t" r="r" b="b"/>
            <a:pathLst>
              <a:path w="3148329" h="690880">
                <a:moveTo>
                  <a:pt x="397643" y="241688"/>
                </a:moveTo>
                <a:lnTo>
                  <a:pt x="350872" y="239151"/>
                </a:lnTo>
                <a:lnTo>
                  <a:pt x="304705" y="232129"/>
                </a:lnTo>
                <a:lnTo>
                  <a:pt x="259374" y="220274"/>
                </a:lnTo>
                <a:lnTo>
                  <a:pt x="215110" y="203237"/>
                </a:lnTo>
                <a:lnTo>
                  <a:pt x="172146" y="180672"/>
                </a:lnTo>
                <a:lnTo>
                  <a:pt x="130712" y="152229"/>
                </a:lnTo>
                <a:lnTo>
                  <a:pt x="93827" y="120527"/>
                </a:lnTo>
                <a:lnTo>
                  <a:pt x="60642" y="85802"/>
                </a:lnTo>
                <a:lnTo>
                  <a:pt x="30978" y="48345"/>
                </a:lnTo>
                <a:lnTo>
                  <a:pt x="4654" y="8449"/>
                </a:lnTo>
                <a:lnTo>
                  <a:pt x="0" y="0"/>
                </a:lnTo>
                <a:lnTo>
                  <a:pt x="53068" y="0"/>
                </a:lnTo>
                <a:lnTo>
                  <a:pt x="72984" y="28384"/>
                </a:lnTo>
                <a:lnTo>
                  <a:pt x="95017" y="55604"/>
                </a:lnTo>
                <a:lnTo>
                  <a:pt x="144236" y="104898"/>
                </a:lnTo>
                <a:lnTo>
                  <a:pt x="199902" y="144822"/>
                </a:lnTo>
                <a:lnTo>
                  <a:pt x="260364" y="173010"/>
                </a:lnTo>
                <a:lnTo>
                  <a:pt x="325061" y="191059"/>
                </a:lnTo>
                <a:lnTo>
                  <a:pt x="391383" y="198240"/>
                </a:lnTo>
                <a:lnTo>
                  <a:pt x="634486" y="198240"/>
                </a:lnTo>
                <a:lnTo>
                  <a:pt x="630347" y="199800"/>
                </a:lnTo>
                <a:lnTo>
                  <a:pt x="636400" y="213947"/>
                </a:lnTo>
                <a:lnTo>
                  <a:pt x="586147" y="213947"/>
                </a:lnTo>
                <a:lnTo>
                  <a:pt x="539271" y="225869"/>
                </a:lnTo>
                <a:lnTo>
                  <a:pt x="492089" y="234696"/>
                </a:lnTo>
                <a:lnTo>
                  <a:pt x="444788" y="240088"/>
                </a:lnTo>
                <a:lnTo>
                  <a:pt x="397643" y="241688"/>
                </a:lnTo>
                <a:close/>
              </a:path>
              <a:path w="3148329" h="690880">
                <a:moveTo>
                  <a:pt x="634486" y="198240"/>
                </a:moveTo>
                <a:lnTo>
                  <a:pt x="391383" y="198240"/>
                </a:lnTo>
                <a:lnTo>
                  <a:pt x="424990" y="197687"/>
                </a:lnTo>
                <a:lnTo>
                  <a:pt x="462012" y="194808"/>
                </a:lnTo>
                <a:lnTo>
                  <a:pt x="498664" y="189742"/>
                </a:lnTo>
                <a:lnTo>
                  <a:pt x="534947" y="182488"/>
                </a:lnTo>
                <a:lnTo>
                  <a:pt x="570999" y="173010"/>
                </a:lnTo>
                <a:lnTo>
                  <a:pt x="570847" y="173010"/>
                </a:lnTo>
                <a:lnTo>
                  <a:pt x="564993" y="156169"/>
                </a:lnTo>
                <a:lnTo>
                  <a:pt x="548973" y="105987"/>
                </a:lnTo>
                <a:lnTo>
                  <a:pt x="534031" y="55604"/>
                </a:lnTo>
                <a:lnTo>
                  <a:pt x="521344" y="4396"/>
                </a:lnTo>
                <a:lnTo>
                  <a:pt x="520468" y="0"/>
                </a:lnTo>
                <a:lnTo>
                  <a:pt x="567380" y="0"/>
                </a:lnTo>
                <a:lnTo>
                  <a:pt x="569840" y="11270"/>
                </a:lnTo>
                <a:lnTo>
                  <a:pt x="581427" y="56251"/>
                </a:lnTo>
                <a:lnTo>
                  <a:pt x="594696" y="100831"/>
                </a:lnTo>
                <a:lnTo>
                  <a:pt x="609583" y="144822"/>
                </a:lnTo>
                <a:lnTo>
                  <a:pt x="611285" y="149736"/>
                </a:lnTo>
                <a:lnTo>
                  <a:pt x="613208" y="154341"/>
                </a:lnTo>
                <a:lnTo>
                  <a:pt x="614893" y="159089"/>
                </a:lnTo>
                <a:lnTo>
                  <a:pt x="730714" y="159089"/>
                </a:lnTo>
                <a:lnTo>
                  <a:pt x="728501" y="160168"/>
                </a:lnTo>
                <a:lnTo>
                  <a:pt x="679813" y="181168"/>
                </a:lnTo>
                <a:lnTo>
                  <a:pt x="634486" y="198240"/>
                </a:lnTo>
                <a:close/>
              </a:path>
              <a:path w="3148329" h="690880">
                <a:moveTo>
                  <a:pt x="730714" y="159089"/>
                </a:moveTo>
                <a:lnTo>
                  <a:pt x="614893" y="159089"/>
                </a:lnTo>
                <a:lnTo>
                  <a:pt x="650649" y="145714"/>
                </a:lnTo>
                <a:lnTo>
                  <a:pt x="685851" y="131072"/>
                </a:lnTo>
                <a:lnTo>
                  <a:pt x="720498" y="115163"/>
                </a:lnTo>
                <a:lnTo>
                  <a:pt x="754591" y="97987"/>
                </a:lnTo>
                <a:lnTo>
                  <a:pt x="799776" y="73267"/>
                </a:lnTo>
                <a:lnTo>
                  <a:pt x="844207" y="47126"/>
                </a:lnTo>
                <a:lnTo>
                  <a:pt x="887450" y="19835"/>
                </a:lnTo>
                <a:lnTo>
                  <a:pt x="916801" y="0"/>
                </a:lnTo>
                <a:lnTo>
                  <a:pt x="991160" y="0"/>
                </a:lnTo>
                <a:lnTo>
                  <a:pt x="952312" y="28038"/>
                </a:lnTo>
                <a:lnTo>
                  <a:pt x="909712" y="57074"/>
                </a:lnTo>
                <a:lnTo>
                  <a:pt x="866285" y="84996"/>
                </a:lnTo>
                <a:lnTo>
                  <a:pt x="822160" y="111725"/>
                </a:lnTo>
                <a:lnTo>
                  <a:pt x="775655" y="137169"/>
                </a:lnTo>
                <a:lnTo>
                  <a:pt x="730714" y="159089"/>
                </a:lnTo>
                <a:close/>
              </a:path>
              <a:path w="3148329" h="690880">
                <a:moveTo>
                  <a:pt x="1191266" y="499941"/>
                </a:moveTo>
                <a:lnTo>
                  <a:pt x="972908" y="499941"/>
                </a:lnTo>
                <a:lnTo>
                  <a:pt x="1023167" y="498132"/>
                </a:lnTo>
                <a:lnTo>
                  <a:pt x="1072735" y="490361"/>
                </a:lnTo>
                <a:lnTo>
                  <a:pt x="1121423" y="477477"/>
                </a:lnTo>
                <a:lnTo>
                  <a:pt x="1169045" y="460326"/>
                </a:lnTo>
                <a:lnTo>
                  <a:pt x="1215411" y="439759"/>
                </a:lnTo>
                <a:lnTo>
                  <a:pt x="1260333" y="416624"/>
                </a:lnTo>
                <a:lnTo>
                  <a:pt x="1303625" y="391768"/>
                </a:lnTo>
                <a:lnTo>
                  <a:pt x="1346904" y="363841"/>
                </a:lnTo>
                <a:lnTo>
                  <a:pt x="1389371" y="334896"/>
                </a:lnTo>
                <a:lnTo>
                  <a:pt x="1431025" y="304935"/>
                </a:lnTo>
                <a:lnTo>
                  <a:pt x="1471865" y="273956"/>
                </a:lnTo>
                <a:lnTo>
                  <a:pt x="1511893" y="241960"/>
                </a:lnTo>
                <a:lnTo>
                  <a:pt x="1551107" y="208947"/>
                </a:lnTo>
                <a:lnTo>
                  <a:pt x="1589508" y="174916"/>
                </a:lnTo>
                <a:lnTo>
                  <a:pt x="1627096" y="139869"/>
                </a:lnTo>
                <a:lnTo>
                  <a:pt x="1671449" y="96290"/>
                </a:lnTo>
                <a:lnTo>
                  <a:pt x="1686453" y="81097"/>
                </a:lnTo>
                <a:lnTo>
                  <a:pt x="1694018" y="73514"/>
                </a:lnTo>
                <a:lnTo>
                  <a:pt x="1696475" y="20486"/>
                </a:lnTo>
                <a:lnTo>
                  <a:pt x="1698528" y="0"/>
                </a:lnTo>
                <a:lnTo>
                  <a:pt x="1744494" y="0"/>
                </a:lnTo>
                <a:lnTo>
                  <a:pt x="1742419" y="24875"/>
                </a:lnTo>
                <a:lnTo>
                  <a:pt x="1806588" y="24875"/>
                </a:lnTo>
                <a:lnTo>
                  <a:pt x="1776502" y="56251"/>
                </a:lnTo>
                <a:lnTo>
                  <a:pt x="1741043" y="92267"/>
                </a:lnTo>
                <a:lnTo>
                  <a:pt x="1743343" y="136016"/>
                </a:lnTo>
                <a:lnTo>
                  <a:pt x="1696582" y="136016"/>
                </a:lnTo>
                <a:lnTo>
                  <a:pt x="1678340" y="153499"/>
                </a:lnTo>
                <a:lnTo>
                  <a:pt x="1660019" y="170860"/>
                </a:lnTo>
                <a:lnTo>
                  <a:pt x="1622994" y="205117"/>
                </a:lnTo>
                <a:lnTo>
                  <a:pt x="1584525" y="239490"/>
                </a:lnTo>
                <a:lnTo>
                  <a:pt x="1545260" y="273350"/>
                </a:lnTo>
                <a:lnTo>
                  <a:pt x="1505156" y="306461"/>
                </a:lnTo>
                <a:lnTo>
                  <a:pt x="1464169" y="338589"/>
                </a:lnTo>
                <a:lnTo>
                  <a:pt x="1422258" y="369502"/>
                </a:lnTo>
                <a:lnTo>
                  <a:pt x="1379378" y="398965"/>
                </a:lnTo>
                <a:lnTo>
                  <a:pt x="1335489" y="426743"/>
                </a:lnTo>
                <a:lnTo>
                  <a:pt x="1290545" y="452605"/>
                </a:lnTo>
                <a:lnTo>
                  <a:pt x="1244505" y="476314"/>
                </a:lnTo>
                <a:lnTo>
                  <a:pt x="1197326" y="497639"/>
                </a:lnTo>
                <a:lnTo>
                  <a:pt x="1191266" y="499941"/>
                </a:lnTo>
                <a:close/>
              </a:path>
              <a:path w="3148329" h="690880">
                <a:moveTo>
                  <a:pt x="1806588" y="24875"/>
                </a:moveTo>
                <a:lnTo>
                  <a:pt x="1742419" y="24875"/>
                </a:lnTo>
                <a:lnTo>
                  <a:pt x="1766300" y="0"/>
                </a:lnTo>
                <a:lnTo>
                  <a:pt x="1829967" y="0"/>
                </a:lnTo>
                <a:lnTo>
                  <a:pt x="1811418" y="19835"/>
                </a:lnTo>
                <a:lnTo>
                  <a:pt x="1806588" y="24875"/>
                </a:lnTo>
                <a:close/>
              </a:path>
              <a:path w="3148329" h="690880">
                <a:moveTo>
                  <a:pt x="2248509" y="642962"/>
                </a:moveTo>
                <a:lnTo>
                  <a:pt x="2045125" y="642962"/>
                </a:lnTo>
                <a:lnTo>
                  <a:pt x="2095095" y="633368"/>
                </a:lnTo>
                <a:lnTo>
                  <a:pt x="2144631" y="622275"/>
                </a:lnTo>
                <a:lnTo>
                  <a:pt x="2193732" y="609682"/>
                </a:lnTo>
                <a:lnTo>
                  <a:pt x="2242399" y="595590"/>
                </a:lnTo>
                <a:lnTo>
                  <a:pt x="2290633" y="579999"/>
                </a:lnTo>
                <a:lnTo>
                  <a:pt x="2338432" y="562908"/>
                </a:lnTo>
                <a:lnTo>
                  <a:pt x="2385797" y="544318"/>
                </a:lnTo>
                <a:lnTo>
                  <a:pt x="2432573" y="524292"/>
                </a:lnTo>
                <a:lnTo>
                  <a:pt x="2478605" y="502894"/>
                </a:lnTo>
                <a:lnTo>
                  <a:pt x="2523893" y="480123"/>
                </a:lnTo>
                <a:lnTo>
                  <a:pt x="2568440" y="455979"/>
                </a:lnTo>
                <a:lnTo>
                  <a:pt x="2612239" y="430465"/>
                </a:lnTo>
                <a:lnTo>
                  <a:pt x="2655295" y="403577"/>
                </a:lnTo>
                <a:lnTo>
                  <a:pt x="2697608" y="375317"/>
                </a:lnTo>
                <a:lnTo>
                  <a:pt x="2738305" y="346060"/>
                </a:lnTo>
                <a:lnTo>
                  <a:pt x="2778009" y="315672"/>
                </a:lnTo>
                <a:lnTo>
                  <a:pt x="2816728" y="284193"/>
                </a:lnTo>
                <a:lnTo>
                  <a:pt x="2854474" y="251658"/>
                </a:lnTo>
                <a:lnTo>
                  <a:pt x="2891256" y="218107"/>
                </a:lnTo>
                <a:lnTo>
                  <a:pt x="2927083" y="183576"/>
                </a:lnTo>
                <a:lnTo>
                  <a:pt x="2961967" y="148102"/>
                </a:lnTo>
                <a:lnTo>
                  <a:pt x="2995915" y="111725"/>
                </a:lnTo>
                <a:lnTo>
                  <a:pt x="3028939" y="74480"/>
                </a:lnTo>
                <a:lnTo>
                  <a:pt x="3061049" y="36406"/>
                </a:lnTo>
                <a:lnTo>
                  <a:pt x="3090279" y="0"/>
                </a:lnTo>
                <a:lnTo>
                  <a:pt x="3147946" y="0"/>
                </a:lnTo>
                <a:lnTo>
                  <a:pt x="3111212" y="47126"/>
                </a:lnTo>
                <a:lnTo>
                  <a:pt x="3078904" y="86338"/>
                </a:lnTo>
                <a:lnTo>
                  <a:pt x="3045669" y="124745"/>
                </a:lnTo>
                <a:lnTo>
                  <a:pt x="3011504" y="162303"/>
                </a:lnTo>
                <a:lnTo>
                  <a:pt x="2976410" y="198968"/>
                </a:lnTo>
                <a:lnTo>
                  <a:pt x="2940383" y="234696"/>
                </a:lnTo>
                <a:lnTo>
                  <a:pt x="2903423" y="269445"/>
                </a:lnTo>
                <a:lnTo>
                  <a:pt x="2865528" y="303169"/>
                </a:lnTo>
                <a:lnTo>
                  <a:pt x="2826696" y="335826"/>
                </a:lnTo>
                <a:lnTo>
                  <a:pt x="2786927" y="367373"/>
                </a:lnTo>
                <a:lnTo>
                  <a:pt x="2746218" y="397765"/>
                </a:lnTo>
                <a:lnTo>
                  <a:pt x="2704569" y="426958"/>
                </a:lnTo>
                <a:lnTo>
                  <a:pt x="2661977" y="454911"/>
                </a:lnTo>
                <a:lnTo>
                  <a:pt x="2620283" y="480461"/>
                </a:lnTo>
                <a:lnTo>
                  <a:pt x="2577989" y="504709"/>
                </a:lnTo>
                <a:lnTo>
                  <a:pt x="2535093" y="527654"/>
                </a:lnTo>
                <a:lnTo>
                  <a:pt x="2491597" y="549297"/>
                </a:lnTo>
                <a:lnTo>
                  <a:pt x="2447500" y="569638"/>
                </a:lnTo>
                <a:lnTo>
                  <a:pt x="2402802" y="588677"/>
                </a:lnTo>
                <a:lnTo>
                  <a:pt x="2357503" y="606413"/>
                </a:lnTo>
                <a:lnTo>
                  <a:pt x="2311604" y="622846"/>
                </a:lnTo>
                <a:lnTo>
                  <a:pt x="2265104" y="637977"/>
                </a:lnTo>
                <a:lnTo>
                  <a:pt x="2248509" y="642962"/>
                </a:lnTo>
                <a:close/>
              </a:path>
              <a:path w="3148329" h="690880">
                <a:moveTo>
                  <a:pt x="2042205" y="690841"/>
                </a:moveTo>
                <a:lnTo>
                  <a:pt x="2029486" y="688311"/>
                </a:lnTo>
                <a:lnTo>
                  <a:pt x="2017900" y="681637"/>
                </a:lnTo>
                <a:lnTo>
                  <a:pt x="2007191" y="672889"/>
                </a:lnTo>
                <a:lnTo>
                  <a:pt x="1997103" y="664136"/>
                </a:lnTo>
                <a:lnTo>
                  <a:pt x="1985747" y="654755"/>
                </a:lnTo>
                <a:lnTo>
                  <a:pt x="1952452" y="625633"/>
                </a:lnTo>
                <a:lnTo>
                  <a:pt x="1909128" y="583719"/>
                </a:lnTo>
                <a:lnTo>
                  <a:pt x="1868610" y="539085"/>
                </a:lnTo>
                <a:lnTo>
                  <a:pt x="1835869" y="498551"/>
                </a:lnTo>
                <a:lnTo>
                  <a:pt x="1806300" y="455979"/>
                </a:lnTo>
                <a:lnTo>
                  <a:pt x="1779905" y="411370"/>
                </a:lnTo>
                <a:lnTo>
                  <a:pt x="1756684" y="364725"/>
                </a:lnTo>
                <a:lnTo>
                  <a:pt x="1736860" y="316537"/>
                </a:lnTo>
                <a:lnTo>
                  <a:pt x="1720658" y="267302"/>
                </a:lnTo>
                <a:lnTo>
                  <a:pt x="1708079" y="217019"/>
                </a:lnTo>
                <a:lnTo>
                  <a:pt x="1699122" y="165688"/>
                </a:lnTo>
                <a:lnTo>
                  <a:pt x="1698510" y="160168"/>
                </a:lnTo>
                <a:lnTo>
                  <a:pt x="1698391" y="159089"/>
                </a:lnTo>
                <a:lnTo>
                  <a:pt x="1698301" y="158278"/>
                </a:lnTo>
                <a:lnTo>
                  <a:pt x="1697973" y="154341"/>
                </a:lnTo>
                <a:lnTo>
                  <a:pt x="1696876" y="139869"/>
                </a:lnTo>
                <a:lnTo>
                  <a:pt x="1696836" y="139348"/>
                </a:lnTo>
                <a:lnTo>
                  <a:pt x="1696727" y="137920"/>
                </a:lnTo>
                <a:lnTo>
                  <a:pt x="1696670" y="137169"/>
                </a:lnTo>
                <a:lnTo>
                  <a:pt x="1696582" y="136016"/>
                </a:lnTo>
                <a:lnTo>
                  <a:pt x="1743343" y="136016"/>
                </a:lnTo>
                <a:lnTo>
                  <a:pt x="1743443" y="137920"/>
                </a:lnTo>
                <a:lnTo>
                  <a:pt x="1748952" y="182488"/>
                </a:lnTo>
                <a:lnTo>
                  <a:pt x="1757740" y="227360"/>
                </a:lnTo>
                <a:lnTo>
                  <a:pt x="1769636" y="271147"/>
                </a:lnTo>
                <a:lnTo>
                  <a:pt x="1784697" y="314311"/>
                </a:lnTo>
                <a:lnTo>
                  <a:pt x="1806438" y="362935"/>
                </a:lnTo>
                <a:lnTo>
                  <a:pt x="1832015" y="409302"/>
                </a:lnTo>
                <a:lnTo>
                  <a:pt x="1861054" y="453463"/>
                </a:lnTo>
                <a:lnTo>
                  <a:pt x="1893182" y="495470"/>
                </a:lnTo>
                <a:lnTo>
                  <a:pt x="1928026" y="535372"/>
                </a:lnTo>
                <a:lnTo>
                  <a:pt x="1965213" y="573221"/>
                </a:lnTo>
                <a:lnTo>
                  <a:pt x="2004371" y="609067"/>
                </a:lnTo>
                <a:lnTo>
                  <a:pt x="2045125" y="642962"/>
                </a:lnTo>
                <a:lnTo>
                  <a:pt x="2248509" y="642962"/>
                </a:lnTo>
                <a:lnTo>
                  <a:pt x="2237850" y="646164"/>
                </a:lnTo>
                <a:lnTo>
                  <a:pt x="2210471" y="653894"/>
                </a:lnTo>
                <a:lnTo>
                  <a:pt x="2182968" y="661166"/>
                </a:lnTo>
                <a:lnTo>
                  <a:pt x="2155340" y="667982"/>
                </a:lnTo>
                <a:lnTo>
                  <a:pt x="2127496" y="675873"/>
                </a:lnTo>
                <a:lnTo>
                  <a:pt x="2099359" y="682313"/>
                </a:lnTo>
                <a:lnTo>
                  <a:pt x="2070928" y="687302"/>
                </a:lnTo>
                <a:lnTo>
                  <a:pt x="2042205" y="690841"/>
                </a:lnTo>
                <a:close/>
              </a:path>
              <a:path w="3148329" h="690880">
                <a:moveTo>
                  <a:pt x="1007530" y="544480"/>
                </a:moveTo>
                <a:lnTo>
                  <a:pt x="958432" y="544480"/>
                </a:lnTo>
                <a:lnTo>
                  <a:pt x="910283" y="538448"/>
                </a:lnTo>
                <a:lnTo>
                  <a:pt x="862990" y="525806"/>
                </a:lnTo>
                <a:lnTo>
                  <a:pt x="816974" y="505923"/>
                </a:lnTo>
                <a:lnTo>
                  <a:pt x="776474" y="481196"/>
                </a:lnTo>
                <a:lnTo>
                  <a:pt x="739761" y="451920"/>
                </a:lnTo>
                <a:lnTo>
                  <a:pt x="706606" y="418687"/>
                </a:lnTo>
                <a:lnTo>
                  <a:pt x="676778" y="382092"/>
                </a:lnTo>
                <a:lnTo>
                  <a:pt x="650048" y="342726"/>
                </a:lnTo>
                <a:lnTo>
                  <a:pt x="626186" y="301185"/>
                </a:lnTo>
                <a:lnTo>
                  <a:pt x="604962" y="258061"/>
                </a:lnTo>
                <a:lnTo>
                  <a:pt x="586147" y="213947"/>
                </a:lnTo>
                <a:lnTo>
                  <a:pt x="636400" y="213947"/>
                </a:lnTo>
                <a:lnTo>
                  <a:pt x="646662" y="237931"/>
                </a:lnTo>
                <a:lnTo>
                  <a:pt x="665066" y="274950"/>
                </a:lnTo>
                <a:lnTo>
                  <a:pt x="685557" y="310854"/>
                </a:lnTo>
                <a:lnTo>
                  <a:pt x="708136" y="345645"/>
                </a:lnTo>
                <a:lnTo>
                  <a:pt x="741761" y="387701"/>
                </a:lnTo>
                <a:lnTo>
                  <a:pt x="779967" y="424436"/>
                </a:lnTo>
                <a:lnTo>
                  <a:pt x="822432" y="454911"/>
                </a:lnTo>
                <a:lnTo>
                  <a:pt x="868984" y="478296"/>
                </a:lnTo>
                <a:lnTo>
                  <a:pt x="919225" y="493601"/>
                </a:lnTo>
                <a:lnTo>
                  <a:pt x="972908" y="499941"/>
                </a:lnTo>
                <a:lnTo>
                  <a:pt x="1191266" y="499941"/>
                </a:lnTo>
                <a:lnTo>
                  <a:pt x="1151193" y="515167"/>
                </a:lnTo>
                <a:lnTo>
                  <a:pt x="1103817" y="529247"/>
                </a:lnTo>
                <a:lnTo>
                  <a:pt x="1055618" y="539247"/>
                </a:lnTo>
                <a:lnTo>
                  <a:pt x="1007530" y="54448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0" y="5843483"/>
            <a:ext cx="197485" cy="352425"/>
          </a:xfrm>
          <a:custGeom>
            <a:avLst/>
            <a:gdLst/>
            <a:ahLst/>
            <a:cxnLst/>
            <a:rect l="l" t="t" r="r" b="b"/>
            <a:pathLst>
              <a:path w="197485" h="352425">
                <a:moveTo>
                  <a:pt x="0" y="126784"/>
                </a:moveTo>
                <a:lnTo>
                  <a:pt x="0" y="0"/>
                </a:lnTo>
                <a:lnTo>
                  <a:pt x="13741" y="17093"/>
                </a:lnTo>
                <a:lnTo>
                  <a:pt x="87880" y="98900"/>
                </a:lnTo>
                <a:lnTo>
                  <a:pt x="127899" y="138263"/>
                </a:lnTo>
                <a:lnTo>
                  <a:pt x="164668" y="177603"/>
                </a:lnTo>
                <a:lnTo>
                  <a:pt x="186854" y="208613"/>
                </a:lnTo>
                <a:lnTo>
                  <a:pt x="196924" y="261034"/>
                </a:lnTo>
                <a:lnTo>
                  <a:pt x="193573" y="277383"/>
                </a:lnTo>
                <a:lnTo>
                  <a:pt x="191778" y="284935"/>
                </a:lnTo>
                <a:lnTo>
                  <a:pt x="181688" y="299996"/>
                </a:lnTo>
                <a:lnTo>
                  <a:pt x="179593" y="305986"/>
                </a:lnTo>
                <a:lnTo>
                  <a:pt x="165651" y="317892"/>
                </a:lnTo>
                <a:lnTo>
                  <a:pt x="160022" y="322383"/>
                </a:lnTo>
                <a:lnTo>
                  <a:pt x="151039" y="326313"/>
                </a:lnTo>
                <a:lnTo>
                  <a:pt x="127219" y="337484"/>
                </a:lnTo>
                <a:lnTo>
                  <a:pt x="102770" y="345380"/>
                </a:lnTo>
                <a:lnTo>
                  <a:pt x="83961" y="348846"/>
                </a:lnTo>
                <a:lnTo>
                  <a:pt x="57726" y="212275"/>
                </a:lnTo>
                <a:lnTo>
                  <a:pt x="53136" y="205279"/>
                </a:lnTo>
                <a:lnTo>
                  <a:pt x="51690" y="197747"/>
                </a:lnTo>
                <a:lnTo>
                  <a:pt x="20223" y="152218"/>
                </a:lnTo>
                <a:lnTo>
                  <a:pt x="0" y="126784"/>
                </a:lnTo>
                <a:close/>
              </a:path>
              <a:path w="197485" h="352425">
                <a:moveTo>
                  <a:pt x="0" y="351711"/>
                </a:moveTo>
                <a:lnTo>
                  <a:pt x="0" y="234610"/>
                </a:lnTo>
                <a:lnTo>
                  <a:pt x="6929" y="235084"/>
                </a:lnTo>
                <a:lnTo>
                  <a:pt x="29915" y="236465"/>
                </a:lnTo>
                <a:lnTo>
                  <a:pt x="36201" y="235394"/>
                </a:lnTo>
                <a:lnTo>
                  <a:pt x="39344" y="234859"/>
                </a:lnTo>
                <a:lnTo>
                  <a:pt x="44842" y="233436"/>
                </a:lnTo>
                <a:lnTo>
                  <a:pt x="45528" y="233258"/>
                </a:lnTo>
                <a:lnTo>
                  <a:pt x="54728" y="230460"/>
                </a:lnTo>
                <a:lnTo>
                  <a:pt x="60683" y="227666"/>
                </a:lnTo>
                <a:lnTo>
                  <a:pt x="83961" y="348846"/>
                </a:lnTo>
                <a:lnTo>
                  <a:pt x="77691" y="350001"/>
                </a:lnTo>
                <a:lnTo>
                  <a:pt x="51983" y="351346"/>
                </a:lnTo>
                <a:lnTo>
                  <a:pt x="3394" y="351855"/>
                </a:lnTo>
                <a:lnTo>
                  <a:pt x="0" y="35171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0" y="3653857"/>
            <a:ext cx="17780" cy="151765"/>
          </a:xfrm>
          <a:custGeom>
            <a:avLst/>
            <a:gdLst/>
            <a:ahLst/>
            <a:cxnLst/>
            <a:rect l="l" t="t" r="r" b="b"/>
            <a:pathLst>
              <a:path w="17780" h="151764">
                <a:moveTo>
                  <a:pt x="0" y="151618"/>
                </a:moveTo>
                <a:lnTo>
                  <a:pt x="0" y="0"/>
                </a:lnTo>
                <a:lnTo>
                  <a:pt x="4552" y="10210"/>
                </a:lnTo>
                <a:lnTo>
                  <a:pt x="8307" y="20304"/>
                </a:lnTo>
                <a:lnTo>
                  <a:pt x="16905" y="62496"/>
                </a:lnTo>
                <a:lnTo>
                  <a:pt x="17399" y="73255"/>
                </a:lnTo>
                <a:lnTo>
                  <a:pt x="17225" y="84065"/>
                </a:lnTo>
                <a:lnTo>
                  <a:pt x="9901" y="126496"/>
                </a:lnTo>
                <a:lnTo>
                  <a:pt x="0" y="15161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/>
          <p:nvPr/>
        </p:nvSpPr>
        <p:spPr>
          <a:xfrm>
            <a:off x="0" y="4664609"/>
            <a:ext cx="645795" cy="852805"/>
          </a:xfrm>
          <a:custGeom>
            <a:avLst/>
            <a:gdLst/>
            <a:ahLst/>
            <a:cxnLst/>
            <a:rect l="l" t="t" r="r" b="b"/>
            <a:pathLst>
              <a:path w="645795" h="852804">
                <a:moveTo>
                  <a:pt x="0" y="102261"/>
                </a:moveTo>
                <a:lnTo>
                  <a:pt x="0" y="0"/>
                </a:lnTo>
                <a:lnTo>
                  <a:pt x="19572" y="12407"/>
                </a:lnTo>
                <a:lnTo>
                  <a:pt x="111788" y="70045"/>
                </a:lnTo>
                <a:lnTo>
                  <a:pt x="115039" y="70069"/>
                </a:lnTo>
                <a:lnTo>
                  <a:pt x="115399" y="71948"/>
                </a:lnTo>
                <a:lnTo>
                  <a:pt x="127495" y="84223"/>
                </a:lnTo>
                <a:lnTo>
                  <a:pt x="139676" y="96947"/>
                </a:lnTo>
                <a:lnTo>
                  <a:pt x="151591" y="108280"/>
                </a:lnTo>
                <a:lnTo>
                  <a:pt x="162884" y="116381"/>
                </a:lnTo>
                <a:lnTo>
                  <a:pt x="180260" y="122351"/>
                </a:lnTo>
                <a:lnTo>
                  <a:pt x="194759" y="130242"/>
                </a:lnTo>
                <a:lnTo>
                  <a:pt x="206381" y="140054"/>
                </a:lnTo>
                <a:lnTo>
                  <a:pt x="218257" y="151186"/>
                </a:lnTo>
                <a:lnTo>
                  <a:pt x="241733" y="172018"/>
                </a:lnTo>
                <a:lnTo>
                  <a:pt x="302777" y="236348"/>
                </a:lnTo>
                <a:lnTo>
                  <a:pt x="310722" y="243912"/>
                </a:lnTo>
                <a:lnTo>
                  <a:pt x="318604" y="251152"/>
                </a:lnTo>
                <a:lnTo>
                  <a:pt x="329554" y="257465"/>
                </a:lnTo>
                <a:lnTo>
                  <a:pt x="337312" y="264054"/>
                </a:lnTo>
                <a:lnTo>
                  <a:pt x="378485" y="292529"/>
                </a:lnTo>
                <a:lnTo>
                  <a:pt x="420037" y="322973"/>
                </a:lnTo>
                <a:lnTo>
                  <a:pt x="455706" y="356589"/>
                </a:lnTo>
                <a:lnTo>
                  <a:pt x="491754" y="392174"/>
                </a:lnTo>
                <a:lnTo>
                  <a:pt x="528118" y="429405"/>
                </a:lnTo>
                <a:lnTo>
                  <a:pt x="558476" y="469161"/>
                </a:lnTo>
                <a:lnTo>
                  <a:pt x="585957" y="510842"/>
                </a:lnTo>
                <a:lnTo>
                  <a:pt x="610562" y="554447"/>
                </a:lnTo>
                <a:lnTo>
                  <a:pt x="635530" y="616835"/>
                </a:lnTo>
                <a:lnTo>
                  <a:pt x="645046" y="683269"/>
                </a:lnTo>
                <a:lnTo>
                  <a:pt x="643654" y="692923"/>
                </a:lnTo>
                <a:lnTo>
                  <a:pt x="645358" y="701793"/>
                </a:lnTo>
                <a:lnTo>
                  <a:pt x="642401" y="720190"/>
                </a:lnTo>
                <a:lnTo>
                  <a:pt x="637724" y="729635"/>
                </a:lnTo>
                <a:lnTo>
                  <a:pt x="636110" y="738133"/>
                </a:lnTo>
                <a:lnTo>
                  <a:pt x="616421" y="770807"/>
                </a:lnTo>
                <a:lnTo>
                  <a:pt x="589005" y="797054"/>
                </a:lnTo>
                <a:lnTo>
                  <a:pt x="583447" y="801912"/>
                </a:lnTo>
                <a:lnTo>
                  <a:pt x="574647" y="806792"/>
                </a:lnTo>
                <a:lnTo>
                  <a:pt x="559916" y="814594"/>
                </a:lnTo>
                <a:lnTo>
                  <a:pt x="526515" y="640717"/>
                </a:lnTo>
                <a:lnTo>
                  <a:pt x="516456" y="605248"/>
                </a:lnTo>
                <a:lnTo>
                  <a:pt x="481212" y="540053"/>
                </a:lnTo>
                <a:lnTo>
                  <a:pt x="458724" y="507469"/>
                </a:lnTo>
                <a:lnTo>
                  <a:pt x="433476" y="477417"/>
                </a:lnTo>
                <a:lnTo>
                  <a:pt x="405469" y="449895"/>
                </a:lnTo>
                <a:lnTo>
                  <a:pt x="363409" y="416806"/>
                </a:lnTo>
                <a:lnTo>
                  <a:pt x="355181" y="407764"/>
                </a:lnTo>
                <a:lnTo>
                  <a:pt x="346886" y="398380"/>
                </a:lnTo>
                <a:lnTo>
                  <a:pt x="338526" y="388653"/>
                </a:lnTo>
                <a:lnTo>
                  <a:pt x="302946" y="355500"/>
                </a:lnTo>
                <a:lnTo>
                  <a:pt x="267503" y="323065"/>
                </a:lnTo>
                <a:lnTo>
                  <a:pt x="232198" y="291345"/>
                </a:lnTo>
                <a:lnTo>
                  <a:pt x="193900" y="260944"/>
                </a:lnTo>
                <a:lnTo>
                  <a:pt x="158870" y="230657"/>
                </a:lnTo>
                <a:lnTo>
                  <a:pt x="124667" y="204674"/>
                </a:lnTo>
                <a:lnTo>
                  <a:pt x="90195" y="177291"/>
                </a:lnTo>
                <a:lnTo>
                  <a:pt x="27378" y="120632"/>
                </a:lnTo>
                <a:lnTo>
                  <a:pt x="12757" y="112102"/>
                </a:lnTo>
                <a:lnTo>
                  <a:pt x="1320" y="103254"/>
                </a:lnTo>
                <a:lnTo>
                  <a:pt x="0" y="102261"/>
                </a:lnTo>
                <a:close/>
              </a:path>
              <a:path w="645795" h="852804">
                <a:moveTo>
                  <a:pt x="172548" y="791860"/>
                </a:moveTo>
                <a:lnTo>
                  <a:pt x="149366" y="671182"/>
                </a:lnTo>
                <a:lnTo>
                  <a:pt x="297476" y="732544"/>
                </a:lnTo>
                <a:lnTo>
                  <a:pt x="349889" y="751944"/>
                </a:lnTo>
                <a:lnTo>
                  <a:pt x="380734" y="760443"/>
                </a:lnTo>
                <a:lnTo>
                  <a:pt x="410799" y="764886"/>
                </a:lnTo>
                <a:lnTo>
                  <a:pt x="443216" y="764670"/>
                </a:lnTo>
                <a:lnTo>
                  <a:pt x="474853" y="760397"/>
                </a:lnTo>
                <a:lnTo>
                  <a:pt x="508765" y="751074"/>
                </a:lnTo>
                <a:lnTo>
                  <a:pt x="528473" y="735390"/>
                </a:lnTo>
                <a:lnTo>
                  <a:pt x="536845" y="711385"/>
                </a:lnTo>
                <a:lnTo>
                  <a:pt x="533620" y="677701"/>
                </a:lnTo>
                <a:lnTo>
                  <a:pt x="559916" y="814594"/>
                </a:lnTo>
                <a:lnTo>
                  <a:pt x="517967" y="832769"/>
                </a:lnTo>
                <a:lnTo>
                  <a:pt x="459205" y="847907"/>
                </a:lnTo>
                <a:lnTo>
                  <a:pt x="398372" y="852261"/>
                </a:lnTo>
                <a:lnTo>
                  <a:pt x="368747" y="850115"/>
                </a:lnTo>
                <a:lnTo>
                  <a:pt x="338608" y="845286"/>
                </a:lnTo>
                <a:lnTo>
                  <a:pt x="284246" y="832639"/>
                </a:lnTo>
                <a:lnTo>
                  <a:pt x="232476" y="816588"/>
                </a:lnTo>
                <a:lnTo>
                  <a:pt x="183298" y="797134"/>
                </a:lnTo>
                <a:lnTo>
                  <a:pt x="172548" y="791860"/>
                </a:lnTo>
                <a:close/>
              </a:path>
              <a:path w="645795" h="852804">
                <a:moveTo>
                  <a:pt x="0" y="696436"/>
                </a:moveTo>
                <a:lnTo>
                  <a:pt x="0" y="611754"/>
                </a:lnTo>
                <a:lnTo>
                  <a:pt x="8441" y="613432"/>
                </a:lnTo>
                <a:lnTo>
                  <a:pt x="59535" y="625961"/>
                </a:lnTo>
                <a:lnTo>
                  <a:pt x="105374" y="644934"/>
                </a:lnTo>
                <a:lnTo>
                  <a:pt x="148834" y="672035"/>
                </a:lnTo>
                <a:lnTo>
                  <a:pt x="148084" y="673240"/>
                </a:lnTo>
                <a:lnTo>
                  <a:pt x="146643" y="673906"/>
                </a:lnTo>
                <a:lnTo>
                  <a:pt x="140635" y="676423"/>
                </a:lnTo>
                <a:lnTo>
                  <a:pt x="137861" y="678877"/>
                </a:lnTo>
                <a:lnTo>
                  <a:pt x="134947" y="680606"/>
                </a:lnTo>
                <a:lnTo>
                  <a:pt x="154630" y="783068"/>
                </a:lnTo>
                <a:lnTo>
                  <a:pt x="136712" y="774277"/>
                </a:lnTo>
                <a:lnTo>
                  <a:pt x="89588" y="748618"/>
                </a:lnTo>
                <a:lnTo>
                  <a:pt x="45056" y="719555"/>
                </a:lnTo>
                <a:lnTo>
                  <a:pt x="16346" y="705271"/>
                </a:lnTo>
                <a:lnTo>
                  <a:pt x="0" y="696436"/>
                </a:lnTo>
                <a:close/>
              </a:path>
              <a:path w="645795" h="852804">
                <a:moveTo>
                  <a:pt x="148084" y="673240"/>
                </a:moveTo>
                <a:lnTo>
                  <a:pt x="148834" y="672035"/>
                </a:lnTo>
                <a:lnTo>
                  <a:pt x="148986" y="672823"/>
                </a:lnTo>
                <a:lnTo>
                  <a:pt x="148084" y="673240"/>
                </a:lnTo>
                <a:close/>
              </a:path>
              <a:path w="645795" h="852804">
                <a:moveTo>
                  <a:pt x="154630" y="783068"/>
                </a:moveTo>
                <a:lnTo>
                  <a:pt x="136264" y="687461"/>
                </a:lnTo>
                <a:lnTo>
                  <a:pt x="139249" y="686106"/>
                </a:lnTo>
                <a:lnTo>
                  <a:pt x="139049" y="685062"/>
                </a:lnTo>
                <a:lnTo>
                  <a:pt x="141923" y="683128"/>
                </a:lnTo>
                <a:lnTo>
                  <a:pt x="144446" y="679365"/>
                </a:lnTo>
                <a:lnTo>
                  <a:pt x="146885" y="675164"/>
                </a:lnTo>
                <a:lnTo>
                  <a:pt x="148084" y="673240"/>
                </a:lnTo>
                <a:lnTo>
                  <a:pt x="148986" y="672823"/>
                </a:lnTo>
                <a:lnTo>
                  <a:pt x="171780" y="791483"/>
                </a:lnTo>
                <a:lnTo>
                  <a:pt x="154630" y="783068"/>
                </a:lnTo>
                <a:close/>
              </a:path>
              <a:path w="645795" h="852804">
                <a:moveTo>
                  <a:pt x="136264" y="687461"/>
                </a:moveTo>
                <a:lnTo>
                  <a:pt x="134947" y="680606"/>
                </a:lnTo>
                <a:lnTo>
                  <a:pt x="138865" y="684105"/>
                </a:lnTo>
                <a:lnTo>
                  <a:pt x="136264" y="68746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/>
          <p:nvPr/>
        </p:nvSpPr>
        <p:spPr>
          <a:xfrm>
            <a:off x="0" y="7074320"/>
            <a:ext cx="94615" cy="389890"/>
          </a:xfrm>
          <a:custGeom>
            <a:avLst/>
            <a:gdLst/>
            <a:ahLst/>
            <a:cxnLst/>
            <a:rect l="l" t="t" r="r" b="b"/>
            <a:pathLst>
              <a:path w="94615" h="389890">
                <a:moveTo>
                  <a:pt x="0" y="389550"/>
                </a:moveTo>
                <a:lnTo>
                  <a:pt x="0" y="0"/>
                </a:lnTo>
                <a:lnTo>
                  <a:pt x="556" y="1028"/>
                </a:lnTo>
                <a:lnTo>
                  <a:pt x="7610" y="9551"/>
                </a:lnTo>
                <a:lnTo>
                  <a:pt x="11815" y="12982"/>
                </a:lnTo>
                <a:lnTo>
                  <a:pt x="21583" y="18178"/>
                </a:lnTo>
                <a:lnTo>
                  <a:pt x="26778" y="19748"/>
                </a:lnTo>
                <a:lnTo>
                  <a:pt x="32283" y="20291"/>
                </a:lnTo>
                <a:lnTo>
                  <a:pt x="39298" y="23680"/>
                </a:lnTo>
                <a:lnTo>
                  <a:pt x="44386" y="28935"/>
                </a:lnTo>
                <a:lnTo>
                  <a:pt x="47548" y="36054"/>
                </a:lnTo>
                <a:lnTo>
                  <a:pt x="69063" y="79878"/>
                </a:lnTo>
                <a:lnTo>
                  <a:pt x="84516" y="124272"/>
                </a:lnTo>
                <a:lnTo>
                  <a:pt x="93151" y="169220"/>
                </a:lnTo>
                <a:lnTo>
                  <a:pt x="94252" y="214828"/>
                </a:lnTo>
                <a:lnTo>
                  <a:pt x="87079" y="261120"/>
                </a:lnTo>
                <a:lnTo>
                  <a:pt x="70895" y="308142"/>
                </a:lnTo>
                <a:lnTo>
                  <a:pt x="44522" y="349134"/>
                </a:lnTo>
                <a:lnTo>
                  <a:pt x="9356" y="382888"/>
                </a:lnTo>
                <a:lnTo>
                  <a:pt x="0" y="38955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4" name="object 1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824346" y="5926718"/>
            <a:ext cx="3463612" cy="4360281"/>
          </a:xfrm>
          <a:prstGeom prst="rect">
            <a:avLst/>
          </a:prstGeom>
        </p:spPr>
      </p:pic>
      <p:grpSp>
        <p:nvGrpSpPr>
          <p:cNvPr id="15" name="object 15" descr=""/>
          <p:cNvGrpSpPr/>
          <p:nvPr/>
        </p:nvGrpSpPr>
        <p:grpSpPr>
          <a:xfrm>
            <a:off x="5027489" y="-370"/>
            <a:ext cx="2241550" cy="688975"/>
            <a:chOff x="5027489" y="-370"/>
            <a:chExt cx="2241550" cy="688975"/>
          </a:xfrm>
        </p:grpSpPr>
        <p:sp>
          <p:nvSpPr>
            <p:cNvPr id="16" name="object 16" descr=""/>
            <p:cNvSpPr/>
            <p:nvPr/>
          </p:nvSpPr>
          <p:spPr>
            <a:xfrm>
              <a:off x="5204231" y="-369"/>
              <a:ext cx="1984375" cy="681355"/>
            </a:xfrm>
            <a:custGeom>
              <a:avLst/>
              <a:gdLst/>
              <a:ahLst/>
              <a:cxnLst/>
              <a:rect l="l" t="t" r="r" b="b"/>
              <a:pathLst>
                <a:path w="1984375" h="681355">
                  <a:moveTo>
                    <a:pt x="2324" y="213969"/>
                  </a:moveTo>
                  <a:lnTo>
                    <a:pt x="0" y="215125"/>
                  </a:lnTo>
                  <a:lnTo>
                    <a:pt x="584" y="216293"/>
                  </a:lnTo>
                  <a:lnTo>
                    <a:pt x="2324" y="213969"/>
                  </a:lnTo>
                  <a:close/>
                </a:path>
                <a:path w="1984375" h="681355">
                  <a:moveTo>
                    <a:pt x="12788" y="218617"/>
                  </a:moveTo>
                  <a:lnTo>
                    <a:pt x="11049" y="218617"/>
                  </a:lnTo>
                  <a:lnTo>
                    <a:pt x="11049" y="219202"/>
                  </a:lnTo>
                  <a:lnTo>
                    <a:pt x="11633" y="219202"/>
                  </a:lnTo>
                  <a:lnTo>
                    <a:pt x="12788" y="218617"/>
                  </a:lnTo>
                  <a:close/>
                </a:path>
                <a:path w="1984375" h="681355">
                  <a:moveTo>
                    <a:pt x="119189" y="23266"/>
                  </a:moveTo>
                  <a:lnTo>
                    <a:pt x="118605" y="22682"/>
                  </a:lnTo>
                  <a:lnTo>
                    <a:pt x="118605" y="23266"/>
                  </a:lnTo>
                  <a:lnTo>
                    <a:pt x="119189" y="23266"/>
                  </a:lnTo>
                  <a:close/>
                </a:path>
                <a:path w="1984375" h="681355">
                  <a:moveTo>
                    <a:pt x="120929" y="25590"/>
                  </a:moveTo>
                  <a:lnTo>
                    <a:pt x="120357" y="24422"/>
                  </a:lnTo>
                  <a:lnTo>
                    <a:pt x="119189" y="23266"/>
                  </a:lnTo>
                  <a:lnTo>
                    <a:pt x="120929" y="27330"/>
                  </a:lnTo>
                  <a:lnTo>
                    <a:pt x="120929" y="25590"/>
                  </a:lnTo>
                  <a:close/>
                </a:path>
                <a:path w="1984375" h="681355">
                  <a:moveTo>
                    <a:pt x="123253" y="27330"/>
                  </a:moveTo>
                  <a:lnTo>
                    <a:pt x="121513" y="30822"/>
                  </a:lnTo>
                  <a:lnTo>
                    <a:pt x="120357" y="32562"/>
                  </a:lnTo>
                  <a:lnTo>
                    <a:pt x="119773" y="34302"/>
                  </a:lnTo>
                  <a:lnTo>
                    <a:pt x="120357" y="33731"/>
                  </a:lnTo>
                  <a:lnTo>
                    <a:pt x="120929" y="32562"/>
                  </a:lnTo>
                  <a:lnTo>
                    <a:pt x="120929" y="31978"/>
                  </a:lnTo>
                  <a:lnTo>
                    <a:pt x="122097" y="30238"/>
                  </a:lnTo>
                  <a:lnTo>
                    <a:pt x="122682" y="29070"/>
                  </a:lnTo>
                  <a:lnTo>
                    <a:pt x="123253" y="27330"/>
                  </a:lnTo>
                  <a:close/>
                </a:path>
                <a:path w="1984375" h="681355">
                  <a:moveTo>
                    <a:pt x="301167" y="404088"/>
                  </a:moveTo>
                  <a:lnTo>
                    <a:pt x="300583" y="404672"/>
                  </a:lnTo>
                  <a:lnTo>
                    <a:pt x="299427" y="404672"/>
                  </a:lnTo>
                  <a:lnTo>
                    <a:pt x="298843" y="405244"/>
                  </a:lnTo>
                  <a:lnTo>
                    <a:pt x="297103" y="411060"/>
                  </a:lnTo>
                  <a:lnTo>
                    <a:pt x="299427" y="408152"/>
                  </a:lnTo>
                  <a:lnTo>
                    <a:pt x="300583" y="405828"/>
                  </a:lnTo>
                  <a:lnTo>
                    <a:pt x="301167" y="404088"/>
                  </a:lnTo>
                  <a:close/>
                </a:path>
                <a:path w="1984375" h="681355">
                  <a:moveTo>
                    <a:pt x="310476" y="426758"/>
                  </a:moveTo>
                  <a:lnTo>
                    <a:pt x="308152" y="422109"/>
                  </a:lnTo>
                  <a:lnTo>
                    <a:pt x="309308" y="425602"/>
                  </a:lnTo>
                  <a:lnTo>
                    <a:pt x="310476" y="426758"/>
                  </a:lnTo>
                  <a:close/>
                </a:path>
                <a:path w="1984375" h="681355">
                  <a:moveTo>
                    <a:pt x="354076" y="0"/>
                  </a:moveTo>
                  <a:lnTo>
                    <a:pt x="352336" y="0"/>
                  </a:lnTo>
                  <a:lnTo>
                    <a:pt x="353504" y="584"/>
                  </a:lnTo>
                  <a:lnTo>
                    <a:pt x="354076" y="0"/>
                  </a:lnTo>
                  <a:close/>
                </a:path>
                <a:path w="1984375" h="681355">
                  <a:moveTo>
                    <a:pt x="358736" y="6400"/>
                  </a:moveTo>
                  <a:lnTo>
                    <a:pt x="355828" y="6400"/>
                  </a:lnTo>
                  <a:lnTo>
                    <a:pt x="358152" y="6985"/>
                  </a:lnTo>
                  <a:lnTo>
                    <a:pt x="358736" y="6400"/>
                  </a:lnTo>
                  <a:close/>
                </a:path>
                <a:path w="1984375" h="681355">
                  <a:moveTo>
                    <a:pt x="386054" y="484314"/>
                  </a:moveTo>
                  <a:lnTo>
                    <a:pt x="382574" y="484314"/>
                  </a:lnTo>
                  <a:lnTo>
                    <a:pt x="383730" y="484898"/>
                  </a:lnTo>
                  <a:lnTo>
                    <a:pt x="386054" y="484314"/>
                  </a:lnTo>
                  <a:close/>
                </a:path>
                <a:path w="1984375" h="681355">
                  <a:moveTo>
                    <a:pt x="443039" y="267449"/>
                  </a:moveTo>
                  <a:lnTo>
                    <a:pt x="441871" y="268033"/>
                  </a:lnTo>
                  <a:lnTo>
                    <a:pt x="441286" y="268617"/>
                  </a:lnTo>
                  <a:lnTo>
                    <a:pt x="443039" y="267449"/>
                  </a:lnTo>
                  <a:close/>
                </a:path>
                <a:path w="1984375" h="681355">
                  <a:moveTo>
                    <a:pt x="444779" y="266293"/>
                  </a:moveTo>
                  <a:lnTo>
                    <a:pt x="444195" y="266293"/>
                  </a:lnTo>
                  <a:lnTo>
                    <a:pt x="443039" y="267449"/>
                  </a:lnTo>
                  <a:lnTo>
                    <a:pt x="444195" y="266877"/>
                  </a:lnTo>
                  <a:lnTo>
                    <a:pt x="444779" y="266877"/>
                  </a:lnTo>
                  <a:lnTo>
                    <a:pt x="444779" y="266293"/>
                  </a:lnTo>
                  <a:close/>
                </a:path>
                <a:path w="1984375" h="681355">
                  <a:moveTo>
                    <a:pt x="445947" y="265125"/>
                  </a:moveTo>
                  <a:lnTo>
                    <a:pt x="444195" y="265125"/>
                  </a:lnTo>
                  <a:lnTo>
                    <a:pt x="442455" y="265709"/>
                  </a:lnTo>
                  <a:lnTo>
                    <a:pt x="444195" y="265709"/>
                  </a:lnTo>
                  <a:lnTo>
                    <a:pt x="444779" y="266293"/>
                  </a:lnTo>
                  <a:lnTo>
                    <a:pt x="445947" y="265125"/>
                  </a:lnTo>
                  <a:close/>
                </a:path>
                <a:path w="1984375" h="681355">
                  <a:moveTo>
                    <a:pt x="459892" y="516877"/>
                  </a:moveTo>
                  <a:lnTo>
                    <a:pt x="459320" y="515721"/>
                  </a:lnTo>
                  <a:lnTo>
                    <a:pt x="458736" y="513969"/>
                  </a:lnTo>
                  <a:lnTo>
                    <a:pt x="456984" y="514553"/>
                  </a:lnTo>
                  <a:lnTo>
                    <a:pt x="456984" y="516877"/>
                  </a:lnTo>
                  <a:lnTo>
                    <a:pt x="458152" y="517461"/>
                  </a:lnTo>
                  <a:lnTo>
                    <a:pt x="459892" y="516877"/>
                  </a:lnTo>
                  <a:close/>
                </a:path>
                <a:path w="1984375" h="681355">
                  <a:moveTo>
                    <a:pt x="465124" y="513969"/>
                  </a:moveTo>
                  <a:lnTo>
                    <a:pt x="461645" y="516293"/>
                  </a:lnTo>
                  <a:lnTo>
                    <a:pt x="459892" y="516877"/>
                  </a:lnTo>
                  <a:lnTo>
                    <a:pt x="460476" y="518045"/>
                  </a:lnTo>
                  <a:lnTo>
                    <a:pt x="461645" y="519201"/>
                  </a:lnTo>
                  <a:lnTo>
                    <a:pt x="465124" y="513969"/>
                  </a:lnTo>
                  <a:close/>
                </a:path>
                <a:path w="1984375" h="681355">
                  <a:moveTo>
                    <a:pt x="474764" y="310400"/>
                  </a:moveTo>
                  <a:lnTo>
                    <a:pt x="473265" y="311645"/>
                  </a:lnTo>
                  <a:lnTo>
                    <a:pt x="474433" y="311061"/>
                  </a:lnTo>
                  <a:lnTo>
                    <a:pt x="474764" y="310400"/>
                  </a:lnTo>
                  <a:close/>
                </a:path>
                <a:path w="1984375" h="681355">
                  <a:moveTo>
                    <a:pt x="483730" y="35471"/>
                  </a:moveTo>
                  <a:lnTo>
                    <a:pt x="482574" y="36055"/>
                  </a:lnTo>
                  <a:lnTo>
                    <a:pt x="482574" y="36639"/>
                  </a:lnTo>
                  <a:lnTo>
                    <a:pt x="483730" y="35471"/>
                  </a:lnTo>
                  <a:close/>
                </a:path>
                <a:path w="1984375" h="681355">
                  <a:moveTo>
                    <a:pt x="484898" y="47675"/>
                  </a:moveTo>
                  <a:lnTo>
                    <a:pt x="481406" y="49999"/>
                  </a:lnTo>
                  <a:lnTo>
                    <a:pt x="483730" y="49428"/>
                  </a:lnTo>
                  <a:lnTo>
                    <a:pt x="484898" y="48260"/>
                  </a:lnTo>
                  <a:lnTo>
                    <a:pt x="484898" y="47675"/>
                  </a:lnTo>
                  <a:close/>
                </a:path>
                <a:path w="1984375" h="681355">
                  <a:moveTo>
                    <a:pt x="486638" y="57569"/>
                  </a:moveTo>
                  <a:lnTo>
                    <a:pt x="484339" y="58140"/>
                  </a:lnTo>
                  <a:lnTo>
                    <a:pt x="485482" y="58140"/>
                  </a:lnTo>
                  <a:lnTo>
                    <a:pt x="486638" y="57569"/>
                  </a:lnTo>
                  <a:close/>
                </a:path>
                <a:path w="1984375" h="681355">
                  <a:moveTo>
                    <a:pt x="489546" y="100012"/>
                  </a:moveTo>
                  <a:lnTo>
                    <a:pt x="488391" y="100012"/>
                  </a:lnTo>
                  <a:lnTo>
                    <a:pt x="488962" y="100584"/>
                  </a:lnTo>
                  <a:lnTo>
                    <a:pt x="489546" y="100012"/>
                  </a:lnTo>
                  <a:close/>
                </a:path>
                <a:path w="1984375" h="681355">
                  <a:moveTo>
                    <a:pt x="489546" y="91871"/>
                  </a:moveTo>
                  <a:lnTo>
                    <a:pt x="488962" y="91287"/>
                  </a:lnTo>
                  <a:lnTo>
                    <a:pt x="487807" y="91287"/>
                  </a:lnTo>
                  <a:lnTo>
                    <a:pt x="487222" y="91871"/>
                  </a:lnTo>
                  <a:lnTo>
                    <a:pt x="489546" y="91871"/>
                  </a:lnTo>
                  <a:close/>
                </a:path>
                <a:path w="1984375" h="681355">
                  <a:moveTo>
                    <a:pt x="491286" y="100584"/>
                  </a:moveTo>
                  <a:lnTo>
                    <a:pt x="490715" y="100012"/>
                  </a:lnTo>
                  <a:lnTo>
                    <a:pt x="489546" y="100584"/>
                  </a:lnTo>
                  <a:lnTo>
                    <a:pt x="491286" y="100584"/>
                  </a:lnTo>
                  <a:close/>
                </a:path>
                <a:path w="1984375" h="681355">
                  <a:moveTo>
                    <a:pt x="493039" y="90119"/>
                  </a:moveTo>
                  <a:lnTo>
                    <a:pt x="490131" y="90703"/>
                  </a:lnTo>
                  <a:lnTo>
                    <a:pt x="488391" y="90703"/>
                  </a:lnTo>
                  <a:lnTo>
                    <a:pt x="488962" y="91287"/>
                  </a:lnTo>
                  <a:lnTo>
                    <a:pt x="490715" y="90703"/>
                  </a:lnTo>
                  <a:lnTo>
                    <a:pt x="491871" y="90703"/>
                  </a:lnTo>
                  <a:lnTo>
                    <a:pt x="493039" y="90119"/>
                  </a:lnTo>
                  <a:close/>
                </a:path>
                <a:path w="1984375" h="681355">
                  <a:moveTo>
                    <a:pt x="494195" y="100584"/>
                  </a:moveTo>
                  <a:lnTo>
                    <a:pt x="491286" y="100012"/>
                  </a:lnTo>
                  <a:lnTo>
                    <a:pt x="491286" y="100584"/>
                  </a:lnTo>
                  <a:lnTo>
                    <a:pt x="491286" y="101168"/>
                  </a:lnTo>
                  <a:lnTo>
                    <a:pt x="494195" y="100584"/>
                  </a:lnTo>
                  <a:close/>
                </a:path>
                <a:path w="1984375" h="681355">
                  <a:moveTo>
                    <a:pt x="509892" y="106400"/>
                  </a:moveTo>
                  <a:lnTo>
                    <a:pt x="508152" y="105816"/>
                  </a:lnTo>
                  <a:lnTo>
                    <a:pt x="495947" y="108724"/>
                  </a:lnTo>
                  <a:lnTo>
                    <a:pt x="499427" y="109308"/>
                  </a:lnTo>
                  <a:lnTo>
                    <a:pt x="502920" y="108724"/>
                  </a:lnTo>
                  <a:lnTo>
                    <a:pt x="509892" y="106400"/>
                  </a:lnTo>
                  <a:close/>
                </a:path>
                <a:path w="1984375" h="681355">
                  <a:moveTo>
                    <a:pt x="519785" y="95935"/>
                  </a:moveTo>
                  <a:lnTo>
                    <a:pt x="514286" y="96608"/>
                  </a:lnTo>
                  <a:lnTo>
                    <a:pt x="507644" y="97828"/>
                  </a:lnTo>
                  <a:lnTo>
                    <a:pt x="500240" y="99695"/>
                  </a:lnTo>
                  <a:lnTo>
                    <a:pt x="492455" y="102336"/>
                  </a:lnTo>
                  <a:lnTo>
                    <a:pt x="498665" y="101219"/>
                  </a:lnTo>
                  <a:lnTo>
                    <a:pt x="505866" y="100291"/>
                  </a:lnTo>
                  <a:lnTo>
                    <a:pt x="513384" y="98844"/>
                  </a:lnTo>
                  <a:lnTo>
                    <a:pt x="515124" y="99428"/>
                  </a:lnTo>
                  <a:lnTo>
                    <a:pt x="509892" y="101752"/>
                  </a:lnTo>
                  <a:lnTo>
                    <a:pt x="505828" y="102920"/>
                  </a:lnTo>
                  <a:lnTo>
                    <a:pt x="508736" y="102336"/>
                  </a:lnTo>
                  <a:lnTo>
                    <a:pt x="503504" y="105244"/>
                  </a:lnTo>
                  <a:lnTo>
                    <a:pt x="511060" y="103492"/>
                  </a:lnTo>
                  <a:lnTo>
                    <a:pt x="519785" y="99428"/>
                  </a:lnTo>
                  <a:lnTo>
                    <a:pt x="519785" y="97675"/>
                  </a:lnTo>
                  <a:lnTo>
                    <a:pt x="511644" y="98259"/>
                  </a:lnTo>
                  <a:lnTo>
                    <a:pt x="513969" y="97104"/>
                  </a:lnTo>
                  <a:lnTo>
                    <a:pt x="517461" y="96520"/>
                  </a:lnTo>
                  <a:lnTo>
                    <a:pt x="519785" y="95935"/>
                  </a:lnTo>
                  <a:close/>
                </a:path>
                <a:path w="1984375" h="681355">
                  <a:moveTo>
                    <a:pt x="540131" y="242455"/>
                  </a:moveTo>
                  <a:lnTo>
                    <a:pt x="533730" y="245935"/>
                  </a:lnTo>
                  <a:lnTo>
                    <a:pt x="529082" y="243039"/>
                  </a:lnTo>
                  <a:lnTo>
                    <a:pt x="531990" y="247688"/>
                  </a:lnTo>
                  <a:lnTo>
                    <a:pt x="534314" y="245935"/>
                  </a:lnTo>
                  <a:lnTo>
                    <a:pt x="540131" y="242455"/>
                  </a:lnTo>
                  <a:close/>
                </a:path>
                <a:path w="1984375" h="681355">
                  <a:moveTo>
                    <a:pt x="614553" y="605256"/>
                  </a:moveTo>
                  <a:lnTo>
                    <a:pt x="613968" y="602932"/>
                  </a:lnTo>
                  <a:lnTo>
                    <a:pt x="612813" y="600608"/>
                  </a:lnTo>
                  <a:lnTo>
                    <a:pt x="614553" y="605256"/>
                  </a:lnTo>
                  <a:close/>
                </a:path>
                <a:path w="1984375" h="681355">
                  <a:moveTo>
                    <a:pt x="616877" y="419785"/>
                  </a:moveTo>
                  <a:lnTo>
                    <a:pt x="615708" y="419785"/>
                  </a:lnTo>
                  <a:lnTo>
                    <a:pt x="614400" y="420230"/>
                  </a:lnTo>
                  <a:lnTo>
                    <a:pt x="613384" y="419201"/>
                  </a:lnTo>
                  <a:lnTo>
                    <a:pt x="612228" y="418617"/>
                  </a:lnTo>
                  <a:lnTo>
                    <a:pt x="609904" y="423849"/>
                  </a:lnTo>
                  <a:lnTo>
                    <a:pt x="611644" y="422694"/>
                  </a:lnTo>
                  <a:lnTo>
                    <a:pt x="612813" y="420941"/>
                  </a:lnTo>
                  <a:lnTo>
                    <a:pt x="614045" y="420535"/>
                  </a:lnTo>
                  <a:lnTo>
                    <a:pt x="614553" y="421525"/>
                  </a:lnTo>
                  <a:lnTo>
                    <a:pt x="615708" y="423265"/>
                  </a:lnTo>
                  <a:lnTo>
                    <a:pt x="616877" y="422109"/>
                  </a:lnTo>
                  <a:lnTo>
                    <a:pt x="616877" y="419785"/>
                  </a:lnTo>
                  <a:close/>
                </a:path>
                <a:path w="1984375" h="681355">
                  <a:moveTo>
                    <a:pt x="628510" y="607580"/>
                  </a:moveTo>
                  <a:lnTo>
                    <a:pt x="627341" y="609904"/>
                  </a:lnTo>
                  <a:lnTo>
                    <a:pt x="626757" y="611644"/>
                  </a:lnTo>
                  <a:lnTo>
                    <a:pt x="628510" y="607580"/>
                  </a:lnTo>
                  <a:close/>
                </a:path>
                <a:path w="1984375" h="681355">
                  <a:moveTo>
                    <a:pt x="674433" y="631418"/>
                  </a:moveTo>
                  <a:lnTo>
                    <a:pt x="672465" y="632167"/>
                  </a:lnTo>
                  <a:lnTo>
                    <a:pt x="671309" y="629094"/>
                  </a:lnTo>
                  <a:lnTo>
                    <a:pt x="670267" y="626021"/>
                  </a:lnTo>
                  <a:lnTo>
                    <a:pt x="668616" y="626770"/>
                  </a:lnTo>
                  <a:lnTo>
                    <a:pt x="669785" y="627926"/>
                  </a:lnTo>
                  <a:lnTo>
                    <a:pt x="670369" y="636066"/>
                  </a:lnTo>
                  <a:lnTo>
                    <a:pt x="673277" y="634326"/>
                  </a:lnTo>
                  <a:lnTo>
                    <a:pt x="674433" y="631418"/>
                  </a:lnTo>
                  <a:close/>
                </a:path>
                <a:path w="1984375" h="681355">
                  <a:moveTo>
                    <a:pt x="682764" y="632574"/>
                  </a:moveTo>
                  <a:lnTo>
                    <a:pt x="681418" y="633158"/>
                  </a:lnTo>
                  <a:lnTo>
                    <a:pt x="682574" y="633158"/>
                  </a:lnTo>
                  <a:lnTo>
                    <a:pt x="682764" y="632574"/>
                  </a:lnTo>
                  <a:close/>
                </a:path>
                <a:path w="1984375" h="681355">
                  <a:moveTo>
                    <a:pt x="683158" y="628510"/>
                  </a:moveTo>
                  <a:lnTo>
                    <a:pt x="681418" y="632002"/>
                  </a:lnTo>
                  <a:lnTo>
                    <a:pt x="680834" y="632574"/>
                  </a:lnTo>
                  <a:lnTo>
                    <a:pt x="681990" y="632574"/>
                  </a:lnTo>
                  <a:lnTo>
                    <a:pt x="682574" y="630834"/>
                  </a:lnTo>
                  <a:lnTo>
                    <a:pt x="683158" y="629678"/>
                  </a:lnTo>
                  <a:lnTo>
                    <a:pt x="683158" y="628510"/>
                  </a:lnTo>
                  <a:close/>
                </a:path>
                <a:path w="1984375" h="681355">
                  <a:moveTo>
                    <a:pt x="696531" y="637806"/>
                  </a:moveTo>
                  <a:lnTo>
                    <a:pt x="695363" y="638975"/>
                  </a:lnTo>
                  <a:lnTo>
                    <a:pt x="695947" y="639559"/>
                  </a:lnTo>
                  <a:lnTo>
                    <a:pt x="695947" y="638975"/>
                  </a:lnTo>
                  <a:lnTo>
                    <a:pt x="696531" y="638390"/>
                  </a:lnTo>
                  <a:lnTo>
                    <a:pt x="696531" y="637806"/>
                  </a:lnTo>
                  <a:close/>
                </a:path>
                <a:path w="1984375" h="681355">
                  <a:moveTo>
                    <a:pt x="697687" y="636651"/>
                  </a:moveTo>
                  <a:lnTo>
                    <a:pt x="696531" y="637806"/>
                  </a:lnTo>
                  <a:lnTo>
                    <a:pt x="697115" y="637235"/>
                  </a:lnTo>
                  <a:lnTo>
                    <a:pt x="697687" y="637235"/>
                  </a:lnTo>
                  <a:lnTo>
                    <a:pt x="697687" y="636651"/>
                  </a:lnTo>
                  <a:close/>
                </a:path>
                <a:path w="1984375" h="681355">
                  <a:moveTo>
                    <a:pt x="700595" y="634911"/>
                  </a:moveTo>
                  <a:lnTo>
                    <a:pt x="698271" y="637235"/>
                  </a:lnTo>
                  <a:lnTo>
                    <a:pt x="698855" y="637235"/>
                  </a:lnTo>
                  <a:lnTo>
                    <a:pt x="699439" y="637806"/>
                  </a:lnTo>
                  <a:lnTo>
                    <a:pt x="700595" y="634911"/>
                  </a:lnTo>
                  <a:close/>
                </a:path>
                <a:path w="1984375" h="681355">
                  <a:moveTo>
                    <a:pt x="702932" y="616305"/>
                  </a:moveTo>
                  <a:lnTo>
                    <a:pt x="702348" y="616305"/>
                  </a:lnTo>
                  <a:lnTo>
                    <a:pt x="702932" y="617461"/>
                  </a:lnTo>
                  <a:lnTo>
                    <a:pt x="702932" y="616305"/>
                  </a:lnTo>
                  <a:close/>
                </a:path>
                <a:path w="1984375" h="681355">
                  <a:moveTo>
                    <a:pt x="709320" y="623862"/>
                  </a:moveTo>
                  <a:lnTo>
                    <a:pt x="707580" y="622109"/>
                  </a:lnTo>
                  <a:lnTo>
                    <a:pt x="706996" y="620953"/>
                  </a:lnTo>
                  <a:lnTo>
                    <a:pt x="704672" y="625602"/>
                  </a:lnTo>
                  <a:lnTo>
                    <a:pt x="702932" y="631418"/>
                  </a:lnTo>
                  <a:lnTo>
                    <a:pt x="701763" y="637806"/>
                  </a:lnTo>
                  <a:lnTo>
                    <a:pt x="705827" y="628510"/>
                  </a:lnTo>
                  <a:lnTo>
                    <a:pt x="706412" y="630250"/>
                  </a:lnTo>
                  <a:lnTo>
                    <a:pt x="709320" y="623862"/>
                  </a:lnTo>
                  <a:close/>
                </a:path>
                <a:path w="1984375" h="681355">
                  <a:moveTo>
                    <a:pt x="712228" y="611073"/>
                  </a:moveTo>
                  <a:lnTo>
                    <a:pt x="711644" y="612228"/>
                  </a:lnTo>
                  <a:lnTo>
                    <a:pt x="710488" y="613397"/>
                  </a:lnTo>
                  <a:lnTo>
                    <a:pt x="709904" y="615137"/>
                  </a:lnTo>
                  <a:lnTo>
                    <a:pt x="710679" y="615137"/>
                  </a:lnTo>
                  <a:lnTo>
                    <a:pt x="711060" y="613968"/>
                  </a:lnTo>
                  <a:lnTo>
                    <a:pt x="711644" y="612813"/>
                  </a:lnTo>
                  <a:lnTo>
                    <a:pt x="712228" y="611073"/>
                  </a:lnTo>
                  <a:close/>
                </a:path>
                <a:path w="1984375" h="681355">
                  <a:moveTo>
                    <a:pt x="712812" y="627341"/>
                  </a:moveTo>
                  <a:lnTo>
                    <a:pt x="712698" y="626770"/>
                  </a:lnTo>
                  <a:lnTo>
                    <a:pt x="712228" y="627926"/>
                  </a:lnTo>
                  <a:lnTo>
                    <a:pt x="712812" y="627341"/>
                  </a:lnTo>
                  <a:close/>
                </a:path>
                <a:path w="1984375" h="681355">
                  <a:moveTo>
                    <a:pt x="713587" y="626567"/>
                  </a:moveTo>
                  <a:lnTo>
                    <a:pt x="713460" y="625602"/>
                  </a:lnTo>
                  <a:lnTo>
                    <a:pt x="713397" y="625017"/>
                  </a:lnTo>
                  <a:lnTo>
                    <a:pt x="712927" y="626186"/>
                  </a:lnTo>
                  <a:lnTo>
                    <a:pt x="713587" y="626567"/>
                  </a:lnTo>
                  <a:close/>
                </a:path>
                <a:path w="1984375" h="681355">
                  <a:moveTo>
                    <a:pt x="716292" y="625602"/>
                  </a:moveTo>
                  <a:lnTo>
                    <a:pt x="714362" y="626567"/>
                  </a:lnTo>
                  <a:lnTo>
                    <a:pt x="713587" y="626567"/>
                  </a:lnTo>
                  <a:lnTo>
                    <a:pt x="713676" y="627341"/>
                  </a:lnTo>
                  <a:lnTo>
                    <a:pt x="713752" y="627926"/>
                  </a:lnTo>
                  <a:lnTo>
                    <a:pt x="713968" y="629678"/>
                  </a:lnTo>
                  <a:lnTo>
                    <a:pt x="715632" y="626770"/>
                  </a:lnTo>
                  <a:lnTo>
                    <a:pt x="715746" y="626567"/>
                  </a:lnTo>
                  <a:lnTo>
                    <a:pt x="716292" y="625602"/>
                  </a:lnTo>
                  <a:close/>
                </a:path>
                <a:path w="1984375" h="681355">
                  <a:moveTo>
                    <a:pt x="717461" y="615137"/>
                  </a:moveTo>
                  <a:lnTo>
                    <a:pt x="715721" y="612813"/>
                  </a:lnTo>
                  <a:lnTo>
                    <a:pt x="711644" y="616877"/>
                  </a:lnTo>
                  <a:lnTo>
                    <a:pt x="711644" y="617461"/>
                  </a:lnTo>
                  <a:lnTo>
                    <a:pt x="712228" y="617461"/>
                  </a:lnTo>
                  <a:lnTo>
                    <a:pt x="712228" y="618045"/>
                  </a:lnTo>
                  <a:lnTo>
                    <a:pt x="712812" y="618045"/>
                  </a:lnTo>
                  <a:lnTo>
                    <a:pt x="712812" y="619201"/>
                  </a:lnTo>
                  <a:lnTo>
                    <a:pt x="713397" y="620369"/>
                  </a:lnTo>
                  <a:lnTo>
                    <a:pt x="713968" y="622109"/>
                  </a:lnTo>
                  <a:lnTo>
                    <a:pt x="715137" y="623862"/>
                  </a:lnTo>
                  <a:lnTo>
                    <a:pt x="716292" y="625017"/>
                  </a:lnTo>
                  <a:lnTo>
                    <a:pt x="716292" y="624433"/>
                  </a:lnTo>
                  <a:lnTo>
                    <a:pt x="716876" y="624433"/>
                  </a:lnTo>
                  <a:lnTo>
                    <a:pt x="716876" y="623862"/>
                  </a:lnTo>
                  <a:lnTo>
                    <a:pt x="717461" y="615137"/>
                  </a:lnTo>
                  <a:close/>
                </a:path>
                <a:path w="1984375" h="681355">
                  <a:moveTo>
                    <a:pt x="720369" y="626770"/>
                  </a:moveTo>
                  <a:lnTo>
                    <a:pt x="718629" y="627341"/>
                  </a:lnTo>
                  <a:lnTo>
                    <a:pt x="714552" y="638975"/>
                  </a:lnTo>
                  <a:lnTo>
                    <a:pt x="718045" y="636651"/>
                  </a:lnTo>
                  <a:lnTo>
                    <a:pt x="719201" y="633742"/>
                  </a:lnTo>
                  <a:lnTo>
                    <a:pt x="720369" y="626770"/>
                  </a:lnTo>
                  <a:close/>
                </a:path>
                <a:path w="1984375" h="681355">
                  <a:moveTo>
                    <a:pt x="864552" y="680250"/>
                  </a:moveTo>
                  <a:lnTo>
                    <a:pt x="863981" y="677354"/>
                  </a:lnTo>
                  <a:lnTo>
                    <a:pt x="863981" y="678510"/>
                  </a:lnTo>
                  <a:lnTo>
                    <a:pt x="858748" y="680834"/>
                  </a:lnTo>
                  <a:lnTo>
                    <a:pt x="864552" y="680250"/>
                  </a:lnTo>
                  <a:close/>
                </a:path>
                <a:path w="1984375" h="681355">
                  <a:moveTo>
                    <a:pt x="1094219" y="669785"/>
                  </a:moveTo>
                  <a:lnTo>
                    <a:pt x="1093635" y="672109"/>
                  </a:lnTo>
                  <a:lnTo>
                    <a:pt x="1094219" y="672109"/>
                  </a:lnTo>
                  <a:lnTo>
                    <a:pt x="1094219" y="669785"/>
                  </a:lnTo>
                  <a:close/>
                </a:path>
                <a:path w="1984375" h="681355">
                  <a:moveTo>
                    <a:pt x="1104684" y="665137"/>
                  </a:moveTo>
                  <a:lnTo>
                    <a:pt x="1103515" y="666877"/>
                  </a:lnTo>
                  <a:lnTo>
                    <a:pt x="1104099" y="666305"/>
                  </a:lnTo>
                  <a:lnTo>
                    <a:pt x="1104684" y="665137"/>
                  </a:lnTo>
                  <a:close/>
                </a:path>
                <a:path w="1984375" h="681355">
                  <a:moveTo>
                    <a:pt x="1493647" y="254076"/>
                  </a:moveTo>
                  <a:lnTo>
                    <a:pt x="1490738" y="254076"/>
                  </a:lnTo>
                  <a:lnTo>
                    <a:pt x="1490154" y="255244"/>
                  </a:lnTo>
                  <a:lnTo>
                    <a:pt x="1490738" y="257568"/>
                  </a:lnTo>
                  <a:lnTo>
                    <a:pt x="1491894" y="256984"/>
                  </a:lnTo>
                  <a:lnTo>
                    <a:pt x="1493647" y="256413"/>
                  </a:lnTo>
                  <a:lnTo>
                    <a:pt x="1493647" y="254076"/>
                  </a:lnTo>
                  <a:close/>
                </a:path>
                <a:path w="1984375" h="681355">
                  <a:moveTo>
                    <a:pt x="1495971" y="526757"/>
                  </a:moveTo>
                  <a:lnTo>
                    <a:pt x="1493062" y="523849"/>
                  </a:lnTo>
                  <a:lnTo>
                    <a:pt x="1491322" y="522693"/>
                  </a:lnTo>
                  <a:lnTo>
                    <a:pt x="1489570" y="522109"/>
                  </a:lnTo>
                  <a:lnTo>
                    <a:pt x="1489570" y="522693"/>
                  </a:lnTo>
                  <a:lnTo>
                    <a:pt x="1490154" y="523849"/>
                  </a:lnTo>
                  <a:lnTo>
                    <a:pt x="1490154" y="525018"/>
                  </a:lnTo>
                  <a:lnTo>
                    <a:pt x="1495971" y="526757"/>
                  </a:lnTo>
                  <a:close/>
                </a:path>
                <a:path w="1984375" h="681355">
                  <a:moveTo>
                    <a:pt x="1513992" y="516293"/>
                  </a:moveTo>
                  <a:lnTo>
                    <a:pt x="1508760" y="517461"/>
                  </a:lnTo>
                  <a:lnTo>
                    <a:pt x="1509928" y="517461"/>
                  </a:lnTo>
                  <a:lnTo>
                    <a:pt x="1512252" y="516877"/>
                  </a:lnTo>
                  <a:lnTo>
                    <a:pt x="1513992" y="516293"/>
                  </a:lnTo>
                  <a:close/>
                </a:path>
                <a:path w="1984375" h="681355">
                  <a:moveTo>
                    <a:pt x="1587246" y="455244"/>
                  </a:moveTo>
                  <a:lnTo>
                    <a:pt x="1586674" y="455244"/>
                  </a:lnTo>
                  <a:lnTo>
                    <a:pt x="1586674" y="458152"/>
                  </a:lnTo>
                  <a:lnTo>
                    <a:pt x="1587246" y="456412"/>
                  </a:lnTo>
                  <a:lnTo>
                    <a:pt x="1587246" y="455244"/>
                  </a:lnTo>
                  <a:close/>
                </a:path>
                <a:path w="1984375" h="681355">
                  <a:moveTo>
                    <a:pt x="1644815" y="390715"/>
                  </a:moveTo>
                  <a:lnTo>
                    <a:pt x="1641322" y="385483"/>
                  </a:lnTo>
                  <a:lnTo>
                    <a:pt x="1641906" y="387807"/>
                  </a:lnTo>
                  <a:lnTo>
                    <a:pt x="1642491" y="389547"/>
                  </a:lnTo>
                  <a:lnTo>
                    <a:pt x="1641906" y="391299"/>
                  </a:lnTo>
                  <a:lnTo>
                    <a:pt x="1638998" y="391299"/>
                  </a:lnTo>
                  <a:lnTo>
                    <a:pt x="1638998" y="393623"/>
                  </a:lnTo>
                  <a:lnTo>
                    <a:pt x="1641322" y="394195"/>
                  </a:lnTo>
                  <a:lnTo>
                    <a:pt x="1641906" y="393623"/>
                  </a:lnTo>
                  <a:lnTo>
                    <a:pt x="1642491" y="391299"/>
                  </a:lnTo>
                  <a:lnTo>
                    <a:pt x="1643646" y="391299"/>
                  </a:lnTo>
                  <a:lnTo>
                    <a:pt x="1644815" y="390715"/>
                  </a:lnTo>
                  <a:close/>
                </a:path>
                <a:path w="1984375" h="681355">
                  <a:moveTo>
                    <a:pt x="1681441" y="375018"/>
                  </a:moveTo>
                  <a:lnTo>
                    <a:pt x="1676793" y="366877"/>
                  </a:lnTo>
                  <a:lnTo>
                    <a:pt x="1675625" y="371525"/>
                  </a:lnTo>
                  <a:lnTo>
                    <a:pt x="1681441" y="375018"/>
                  </a:lnTo>
                  <a:close/>
                </a:path>
                <a:path w="1984375" h="681355">
                  <a:moveTo>
                    <a:pt x="1766912" y="293039"/>
                  </a:moveTo>
                  <a:lnTo>
                    <a:pt x="1766328" y="291871"/>
                  </a:lnTo>
                  <a:lnTo>
                    <a:pt x="1765744" y="291871"/>
                  </a:lnTo>
                  <a:lnTo>
                    <a:pt x="1764576" y="291287"/>
                  </a:lnTo>
                  <a:lnTo>
                    <a:pt x="1765160" y="291871"/>
                  </a:lnTo>
                  <a:lnTo>
                    <a:pt x="1766328" y="292455"/>
                  </a:lnTo>
                  <a:lnTo>
                    <a:pt x="1766912" y="293039"/>
                  </a:lnTo>
                  <a:close/>
                </a:path>
                <a:path w="1984375" h="681355">
                  <a:moveTo>
                    <a:pt x="1788414" y="278498"/>
                  </a:moveTo>
                  <a:lnTo>
                    <a:pt x="1786089" y="277914"/>
                  </a:lnTo>
                  <a:lnTo>
                    <a:pt x="1783765" y="277914"/>
                  </a:lnTo>
                  <a:lnTo>
                    <a:pt x="1788414" y="278498"/>
                  </a:lnTo>
                  <a:close/>
                </a:path>
                <a:path w="1984375" h="681355">
                  <a:moveTo>
                    <a:pt x="1800047" y="269773"/>
                  </a:moveTo>
                  <a:lnTo>
                    <a:pt x="1798891" y="268033"/>
                  </a:lnTo>
                  <a:lnTo>
                    <a:pt x="1797138" y="266293"/>
                  </a:lnTo>
                  <a:lnTo>
                    <a:pt x="1800047" y="269773"/>
                  </a:lnTo>
                  <a:close/>
                </a:path>
                <a:path w="1984375" h="681355">
                  <a:moveTo>
                    <a:pt x="1840560" y="235699"/>
                  </a:moveTo>
                  <a:lnTo>
                    <a:pt x="1840166" y="234899"/>
                  </a:lnTo>
                  <a:lnTo>
                    <a:pt x="1838998" y="233730"/>
                  </a:lnTo>
                  <a:lnTo>
                    <a:pt x="1840560" y="235699"/>
                  </a:lnTo>
                  <a:close/>
                </a:path>
                <a:path w="1984375" h="681355">
                  <a:moveTo>
                    <a:pt x="1843074" y="238379"/>
                  </a:moveTo>
                  <a:lnTo>
                    <a:pt x="1841334" y="236054"/>
                  </a:lnTo>
                  <a:lnTo>
                    <a:pt x="1840979" y="237896"/>
                  </a:lnTo>
                  <a:lnTo>
                    <a:pt x="1837626" y="237286"/>
                  </a:lnTo>
                  <a:lnTo>
                    <a:pt x="1834375" y="236791"/>
                  </a:lnTo>
                  <a:lnTo>
                    <a:pt x="1834349" y="238963"/>
                  </a:lnTo>
                  <a:lnTo>
                    <a:pt x="1836089" y="238379"/>
                  </a:lnTo>
                  <a:lnTo>
                    <a:pt x="1843074" y="241871"/>
                  </a:lnTo>
                  <a:lnTo>
                    <a:pt x="1843074" y="238379"/>
                  </a:lnTo>
                  <a:close/>
                </a:path>
                <a:path w="1984375" h="681355">
                  <a:moveTo>
                    <a:pt x="1843659" y="203504"/>
                  </a:moveTo>
                  <a:lnTo>
                    <a:pt x="1843074" y="202920"/>
                  </a:lnTo>
                  <a:lnTo>
                    <a:pt x="1843074" y="203504"/>
                  </a:lnTo>
                  <a:lnTo>
                    <a:pt x="1843659" y="203504"/>
                  </a:lnTo>
                  <a:close/>
                </a:path>
                <a:path w="1984375" h="681355">
                  <a:moveTo>
                    <a:pt x="1847138" y="229666"/>
                  </a:moveTo>
                  <a:lnTo>
                    <a:pt x="1845983" y="227342"/>
                  </a:lnTo>
                  <a:lnTo>
                    <a:pt x="1845983" y="229666"/>
                  </a:lnTo>
                  <a:lnTo>
                    <a:pt x="1843074" y="226758"/>
                  </a:lnTo>
                  <a:lnTo>
                    <a:pt x="1844814" y="229082"/>
                  </a:lnTo>
                  <a:lnTo>
                    <a:pt x="1845398" y="230238"/>
                  </a:lnTo>
                  <a:lnTo>
                    <a:pt x="1845983" y="230238"/>
                  </a:lnTo>
                  <a:lnTo>
                    <a:pt x="1846567" y="230238"/>
                  </a:lnTo>
                  <a:lnTo>
                    <a:pt x="1847138" y="230822"/>
                  </a:lnTo>
                  <a:lnTo>
                    <a:pt x="1847138" y="229666"/>
                  </a:lnTo>
                  <a:close/>
                </a:path>
                <a:path w="1984375" h="681355">
                  <a:moveTo>
                    <a:pt x="1859927" y="220941"/>
                  </a:moveTo>
                  <a:lnTo>
                    <a:pt x="1859356" y="220357"/>
                  </a:lnTo>
                  <a:lnTo>
                    <a:pt x="1859356" y="219773"/>
                  </a:lnTo>
                  <a:lnTo>
                    <a:pt x="1858772" y="219773"/>
                  </a:lnTo>
                  <a:lnTo>
                    <a:pt x="1858772" y="220941"/>
                  </a:lnTo>
                  <a:lnTo>
                    <a:pt x="1859927" y="220941"/>
                  </a:lnTo>
                  <a:close/>
                </a:path>
                <a:path w="1984375" h="681355">
                  <a:moveTo>
                    <a:pt x="1859927" y="216865"/>
                  </a:moveTo>
                  <a:lnTo>
                    <a:pt x="1858187" y="214541"/>
                  </a:lnTo>
                  <a:lnTo>
                    <a:pt x="1858683" y="217538"/>
                  </a:lnTo>
                  <a:lnTo>
                    <a:pt x="1858187" y="218033"/>
                  </a:lnTo>
                  <a:lnTo>
                    <a:pt x="1858772" y="219202"/>
                  </a:lnTo>
                  <a:lnTo>
                    <a:pt x="1858772" y="218033"/>
                  </a:lnTo>
                  <a:lnTo>
                    <a:pt x="1858772" y="217449"/>
                  </a:lnTo>
                  <a:lnTo>
                    <a:pt x="1858772" y="216865"/>
                  </a:lnTo>
                  <a:lnTo>
                    <a:pt x="1859927" y="216865"/>
                  </a:lnTo>
                  <a:close/>
                </a:path>
                <a:path w="1984375" h="681355">
                  <a:moveTo>
                    <a:pt x="1861680" y="200012"/>
                  </a:moveTo>
                  <a:lnTo>
                    <a:pt x="1856447" y="193611"/>
                  </a:lnTo>
                  <a:lnTo>
                    <a:pt x="1847723" y="188379"/>
                  </a:lnTo>
                  <a:lnTo>
                    <a:pt x="1845398" y="190131"/>
                  </a:lnTo>
                  <a:lnTo>
                    <a:pt x="1848891" y="198259"/>
                  </a:lnTo>
                  <a:lnTo>
                    <a:pt x="1846567" y="196519"/>
                  </a:lnTo>
                  <a:lnTo>
                    <a:pt x="1844814" y="194195"/>
                  </a:lnTo>
                  <a:lnTo>
                    <a:pt x="1843074" y="192455"/>
                  </a:lnTo>
                  <a:lnTo>
                    <a:pt x="1845792" y="197370"/>
                  </a:lnTo>
                  <a:lnTo>
                    <a:pt x="1849615" y="203060"/>
                  </a:lnTo>
                  <a:lnTo>
                    <a:pt x="1854517" y="208965"/>
                  </a:lnTo>
                  <a:lnTo>
                    <a:pt x="1860511" y="214541"/>
                  </a:lnTo>
                  <a:lnTo>
                    <a:pt x="1856981" y="209105"/>
                  </a:lnTo>
                  <a:lnTo>
                    <a:pt x="1855355" y="205892"/>
                  </a:lnTo>
                  <a:lnTo>
                    <a:pt x="1853399" y="202361"/>
                  </a:lnTo>
                  <a:lnTo>
                    <a:pt x="1848891" y="195935"/>
                  </a:lnTo>
                  <a:lnTo>
                    <a:pt x="1850047" y="193611"/>
                  </a:lnTo>
                  <a:lnTo>
                    <a:pt x="1854695" y="196519"/>
                  </a:lnTo>
                  <a:lnTo>
                    <a:pt x="1857603" y="200012"/>
                  </a:lnTo>
                  <a:lnTo>
                    <a:pt x="1855863" y="197104"/>
                  </a:lnTo>
                  <a:lnTo>
                    <a:pt x="1861680" y="200012"/>
                  </a:lnTo>
                  <a:close/>
                </a:path>
                <a:path w="1984375" h="681355">
                  <a:moveTo>
                    <a:pt x="1869236" y="204076"/>
                  </a:moveTo>
                  <a:lnTo>
                    <a:pt x="1868652" y="199428"/>
                  </a:lnTo>
                  <a:lnTo>
                    <a:pt x="1866912" y="197104"/>
                  </a:lnTo>
                  <a:lnTo>
                    <a:pt x="1861096" y="191871"/>
                  </a:lnTo>
                  <a:lnTo>
                    <a:pt x="1861096" y="194195"/>
                  </a:lnTo>
                  <a:lnTo>
                    <a:pt x="1869236" y="204076"/>
                  </a:lnTo>
                  <a:close/>
                </a:path>
                <a:path w="1984375" h="681355">
                  <a:moveTo>
                    <a:pt x="1984349" y="104076"/>
                  </a:moveTo>
                  <a:lnTo>
                    <a:pt x="1981454" y="102908"/>
                  </a:lnTo>
                  <a:lnTo>
                    <a:pt x="1979117" y="100584"/>
                  </a:lnTo>
                  <a:lnTo>
                    <a:pt x="1976221" y="98844"/>
                  </a:lnTo>
                  <a:lnTo>
                    <a:pt x="1982025" y="103492"/>
                  </a:lnTo>
                  <a:lnTo>
                    <a:pt x="1980869" y="108724"/>
                  </a:lnTo>
                  <a:lnTo>
                    <a:pt x="1984349" y="104076"/>
                  </a:lnTo>
                  <a:close/>
                </a:path>
              </a:pathLst>
            </a:custGeom>
            <a:solidFill>
              <a:srgbClr val="8AB6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5027485" y="0"/>
              <a:ext cx="2241550" cy="688340"/>
            </a:xfrm>
            <a:custGeom>
              <a:avLst/>
              <a:gdLst/>
              <a:ahLst/>
              <a:cxnLst/>
              <a:rect l="l" t="t" r="r" b="b"/>
              <a:pathLst>
                <a:path w="2241550" h="688340">
                  <a:moveTo>
                    <a:pt x="3924" y="0"/>
                  </a:moveTo>
                  <a:lnTo>
                    <a:pt x="3429" y="0"/>
                  </a:lnTo>
                  <a:lnTo>
                    <a:pt x="0" y="2971"/>
                  </a:lnTo>
                  <a:lnTo>
                    <a:pt x="3924" y="0"/>
                  </a:lnTo>
                  <a:close/>
                </a:path>
                <a:path w="2241550" h="688340">
                  <a:moveTo>
                    <a:pt x="17221" y="2540"/>
                  </a:moveTo>
                  <a:lnTo>
                    <a:pt x="14820" y="2540"/>
                  </a:lnTo>
                  <a:lnTo>
                    <a:pt x="9296" y="7620"/>
                  </a:lnTo>
                  <a:lnTo>
                    <a:pt x="17221" y="2540"/>
                  </a:lnTo>
                  <a:close/>
                </a:path>
                <a:path w="2241550" h="688340">
                  <a:moveTo>
                    <a:pt x="36626" y="42659"/>
                  </a:moveTo>
                  <a:lnTo>
                    <a:pt x="31394" y="39751"/>
                  </a:lnTo>
                  <a:lnTo>
                    <a:pt x="34886" y="44399"/>
                  </a:lnTo>
                  <a:lnTo>
                    <a:pt x="36626" y="42659"/>
                  </a:lnTo>
                  <a:close/>
                </a:path>
                <a:path w="2241550" h="688340">
                  <a:moveTo>
                    <a:pt x="39535" y="40335"/>
                  </a:moveTo>
                  <a:lnTo>
                    <a:pt x="37211" y="42075"/>
                  </a:lnTo>
                  <a:lnTo>
                    <a:pt x="36626" y="42659"/>
                  </a:lnTo>
                  <a:lnTo>
                    <a:pt x="39535" y="40335"/>
                  </a:lnTo>
                  <a:close/>
                </a:path>
                <a:path w="2241550" h="688340">
                  <a:moveTo>
                    <a:pt x="45262" y="35560"/>
                  </a:moveTo>
                  <a:lnTo>
                    <a:pt x="43764" y="36715"/>
                  </a:lnTo>
                  <a:lnTo>
                    <a:pt x="44818" y="36715"/>
                  </a:lnTo>
                  <a:lnTo>
                    <a:pt x="45262" y="35560"/>
                  </a:lnTo>
                  <a:close/>
                </a:path>
                <a:path w="2241550" h="688340">
                  <a:moveTo>
                    <a:pt x="74422" y="77470"/>
                  </a:moveTo>
                  <a:lnTo>
                    <a:pt x="73977" y="77470"/>
                  </a:lnTo>
                  <a:lnTo>
                    <a:pt x="72059" y="80010"/>
                  </a:lnTo>
                  <a:lnTo>
                    <a:pt x="70231" y="82550"/>
                  </a:lnTo>
                  <a:lnTo>
                    <a:pt x="74422" y="77470"/>
                  </a:lnTo>
                  <a:close/>
                </a:path>
                <a:path w="2241550" h="688340">
                  <a:moveTo>
                    <a:pt x="103492" y="135890"/>
                  </a:moveTo>
                  <a:lnTo>
                    <a:pt x="101168" y="135890"/>
                  </a:lnTo>
                  <a:lnTo>
                    <a:pt x="100584" y="142240"/>
                  </a:lnTo>
                  <a:lnTo>
                    <a:pt x="103492" y="135890"/>
                  </a:lnTo>
                  <a:close/>
                </a:path>
                <a:path w="2241550" h="688340">
                  <a:moveTo>
                    <a:pt x="206984" y="228600"/>
                  </a:moveTo>
                  <a:lnTo>
                    <a:pt x="203631" y="228600"/>
                  </a:lnTo>
                  <a:lnTo>
                    <a:pt x="202514" y="234950"/>
                  </a:lnTo>
                  <a:lnTo>
                    <a:pt x="206400" y="234950"/>
                  </a:lnTo>
                  <a:lnTo>
                    <a:pt x="206984" y="228600"/>
                  </a:lnTo>
                  <a:close/>
                </a:path>
                <a:path w="2241550" h="688340">
                  <a:moveTo>
                    <a:pt x="249936" y="243840"/>
                  </a:moveTo>
                  <a:lnTo>
                    <a:pt x="245935" y="246380"/>
                  </a:lnTo>
                  <a:lnTo>
                    <a:pt x="248551" y="246380"/>
                  </a:lnTo>
                  <a:lnTo>
                    <a:pt x="249936" y="243840"/>
                  </a:lnTo>
                  <a:close/>
                </a:path>
                <a:path w="2241550" h="688340">
                  <a:moveTo>
                    <a:pt x="251167" y="246380"/>
                  </a:moveTo>
                  <a:lnTo>
                    <a:pt x="248551" y="246380"/>
                  </a:lnTo>
                  <a:lnTo>
                    <a:pt x="245935" y="252730"/>
                  </a:lnTo>
                  <a:lnTo>
                    <a:pt x="251167" y="246380"/>
                  </a:lnTo>
                  <a:close/>
                </a:path>
                <a:path w="2241550" h="688340">
                  <a:moveTo>
                    <a:pt x="305816" y="20320"/>
                  </a:moveTo>
                  <a:lnTo>
                    <a:pt x="304660" y="25400"/>
                  </a:lnTo>
                  <a:lnTo>
                    <a:pt x="305244" y="25400"/>
                  </a:lnTo>
                  <a:lnTo>
                    <a:pt x="305282" y="24968"/>
                  </a:lnTo>
                  <a:lnTo>
                    <a:pt x="305384" y="24130"/>
                  </a:lnTo>
                  <a:lnTo>
                    <a:pt x="305816" y="20320"/>
                  </a:lnTo>
                  <a:close/>
                </a:path>
                <a:path w="2241550" h="688340">
                  <a:moveTo>
                    <a:pt x="306400" y="20320"/>
                  </a:moveTo>
                  <a:lnTo>
                    <a:pt x="305866" y="24968"/>
                  </a:lnTo>
                  <a:lnTo>
                    <a:pt x="305790" y="25400"/>
                  </a:lnTo>
                  <a:lnTo>
                    <a:pt x="306400" y="25400"/>
                  </a:lnTo>
                  <a:lnTo>
                    <a:pt x="306400" y="20320"/>
                  </a:lnTo>
                  <a:close/>
                </a:path>
                <a:path w="2241550" h="688340">
                  <a:moveTo>
                    <a:pt x="311899" y="24130"/>
                  </a:moveTo>
                  <a:lnTo>
                    <a:pt x="310756" y="20320"/>
                  </a:lnTo>
                  <a:lnTo>
                    <a:pt x="308432" y="13970"/>
                  </a:lnTo>
                  <a:lnTo>
                    <a:pt x="306984" y="13970"/>
                  </a:lnTo>
                  <a:lnTo>
                    <a:pt x="309092" y="20320"/>
                  </a:lnTo>
                  <a:lnTo>
                    <a:pt x="311899" y="24130"/>
                  </a:lnTo>
                  <a:close/>
                </a:path>
                <a:path w="2241550" h="688340">
                  <a:moveTo>
                    <a:pt x="319189" y="31750"/>
                  </a:moveTo>
                  <a:lnTo>
                    <a:pt x="315379" y="26974"/>
                  </a:lnTo>
                  <a:lnTo>
                    <a:pt x="317677" y="31750"/>
                  </a:lnTo>
                  <a:lnTo>
                    <a:pt x="319189" y="31750"/>
                  </a:lnTo>
                  <a:close/>
                </a:path>
                <a:path w="2241550" h="688340">
                  <a:moveTo>
                    <a:pt x="321513" y="31750"/>
                  </a:moveTo>
                  <a:lnTo>
                    <a:pt x="320268" y="30289"/>
                  </a:lnTo>
                  <a:lnTo>
                    <a:pt x="319189" y="27940"/>
                  </a:lnTo>
                  <a:lnTo>
                    <a:pt x="319189" y="29210"/>
                  </a:lnTo>
                  <a:lnTo>
                    <a:pt x="316572" y="25400"/>
                  </a:lnTo>
                  <a:lnTo>
                    <a:pt x="318541" y="28257"/>
                  </a:lnTo>
                  <a:lnTo>
                    <a:pt x="319189" y="29210"/>
                  </a:lnTo>
                  <a:lnTo>
                    <a:pt x="319189" y="27940"/>
                  </a:lnTo>
                  <a:lnTo>
                    <a:pt x="317449" y="25400"/>
                  </a:lnTo>
                  <a:lnTo>
                    <a:pt x="316865" y="25400"/>
                  </a:lnTo>
                  <a:lnTo>
                    <a:pt x="312216" y="20320"/>
                  </a:lnTo>
                  <a:lnTo>
                    <a:pt x="316077" y="25400"/>
                  </a:lnTo>
                  <a:lnTo>
                    <a:pt x="315112" y="25400"/>
                  </a:lnTo>
                  <a:lnTo>
                    <a:pt x="320357" y="31750"/>
                  </a:lnTo>
                  <a:lnTo>
                    <a:pt x="320941" y="31750"/>
                  </a:lnTo>
                  <a:lnTo>
                    <a:pt x="319493" y="29870"/>
                  </a:lnTo>
                  <a:lnTo>
                    <a:pt x="319925" y="30289"/>
                  </a:lnTo>
                  <a:lnTo>
                    <a:pt x="319836" y="30099"/>
                  </a:lnTo>
                  <a:lnTo>
                    <a:pt x="320014" y="30289"/>
                  </a:lnTo>
                  <a:lnTo>
                    <a:pt x="320941" y="31750"/>
                  </a:lnTo>
                  <a:lnTo>
                    <a:pt x="321513" y="31750"/>
                  </a:lnTo>
                  <a:close/>
                </a:path>
                <a:path w="2241550" h="688340">
                  <a:moveTo>
                    <a:pt x="327825" y="36715"/>
                  </a:moveTo>
                  <a:lnTo>
                    <a:pt x="324421" y="31750"/>
                  </a:lnTo>
                  <a:lnTo>
                    <a:pt x="326694" y="36715"/>
                  </a:lnTo>
                  <a:lnTo>
                    <a:pt x="327825" y="36715"/>
                  </a:lnTo>
                  <a:close/>
                </a:path>
                <a:path w="2241550" h="688340">
                  <a:moveTo>
                    <a:pt x="329653" y="31750"/>
                  </a:moveTo>
                  <a:lnTo>
                    <a:pt x="325170" y="29210"/>
                  </a:lnTo>
                  <a:lnTo>
                    <a:pt x="326745" y="31750"/>
                  </a:lnTo>
                  <a:lnTo>
                    <a:pt x="329387" y="34290"/>
                  </a:lnTo>
                  <a:lnTo>
                    <a:pt x="329653" y="31750"/>
                  </a:lnTo>
                  <a:close/>
                </a:path>
                <a:path w="2241550" h="688340">
                  <a:moveTo>
                    <a:pt x="522592" y="1270"/>
                  </a:moveTo>
                  <a:lnTo>
                    <a:pt x="521957" y="1270"/>
                  </a:lnTo>
                  <a:lnTo>
                    <a:pt x="522109" y="2540"/>
                  </a:lnTo>
                  <a:lnTo>
                    <a:pt x="522592" y="1270"/>
                  </a:lnTo>
                  <a:close/>
                </a:path>
                <a:path w="2241550" h="688340">
                  <a:moveTo>
                    <a:pt x="527177" y="0"/>
                  </a:moveTo>
                  <a:lnTo>
                    <a:pt x="523582" y="0"/>
                  </a:lnTo>
                  <a:lnTo>
                    <a:pt x="522592" y="1270"/>
                  </a:lnTo>
                  <a:lnTo>
                    <a:pt x="527177" y="0"/>
                  </a:lnTo>
                  <a:close/>
                </a:path>
                <a:path w="2241550" h="688340">
                  <a:moveTo>
                    <a:pt x="559892" y="118110"/>
                  </a:moveTo>
                  <a:lnTo>
                    <a:pt x="556831" y="113030"/>
                  </a:lnTo>
                  <a:lnTo>
                    <a:pt x="553440" y="115570"/>
                  </a:lnTo>
                  <a:lnTo>
                    <a:pt x="554088" y="113030"/>
                  </a:lnTo>
                  <a:lnTo>
                    <a:pt x="552919" y="113030"/>
                  </a:lnTo>
                  <a:lnTo>
                    <a:pt x="552919" y="116840"/>
                  </a:lnTo>
                  <a:lnTo>
                    <a:pt x="550672" y="118110"/>
                  </a:lnTo>
                  <a:lnTo>
                    <a:pt x="552919" y="118110"/>
                  </a:lnTo>
                  <a:lnTo>
                    <a:pt x="559892" y="118110"/>
                  </a:lnTo>
                  <a:close/>
                </a:path>
                <a:path w="2241550" h="688340">
                  <a:moveTo>
                    <a:pt x="573265" y="478790"/>
                  </a:moveTo>
                  <a:lnTo>
                    <a:pt x="570941" y="478790"/>
                  </a:lnTo>
                  <a:lnTo>
                    <a:pt x="568617" y="478790"/>
                  </a:lnTo>
                  <a:lnTo>
                    <a:pt x="568032" y="485140"/>
                  </a:lnTo>
                  <a:lnTo>
                    <a:pt x="573265" y="478790"/>
                  </a:lnTo>
                  <a:close/>
                </a:path>
                <a:path w="2241550" h="688340">
                  <a:moveTo>
                    <a:pt x="581609" y="485140"/>
                  </a:moveTo>
                  <a:lnTo>
                    <a:pt x="578497" y="485140"/>
                  </a:lnTo>
                  <a:lnTo>
                    <a:pt x="576757" y="490220"/>
                  </a:lnTo>
                  <a:lnTo>
                    <a:pt x="581609" y="485140"/>
                  </a:lnTo>
                  <a:close/>
                </a:path>
                <a:path w="2241550" h="688340">
                  <a:moveTo>
                    <a:pt x="582574" y="483870"/>
                  </a:moveTo>
                  <a:lnTo>
                    <a:pt x="581609" y="485140"/>
                  </a:lnTo>
                  <a:lnTo>
                    <a:pt x="581990" y="485140"/>
                  </a:lnTo>
                  <a:lnTo>
                    <a:pt x="582574" y="483870"/>
                  </a:lnTo>
                  <a:close/>
                </a:path>
                <a:path w="2241550" h="688340">
                  <a:moveTo>
                    <a:pt x="584898" y="478790"/>
                  </a:moveTo>
                  <a:lnTo>
                    <a:pt x="582574" y="483870"/>
                  </a:lnTo>
                  <a:lnTo>
                    <a:pt x="584898" y="481330"/>
                  </a:lnTo>
                  <a:lnTo>
                    <a:pt x="584898" y="478790"/>
                  </a:lnTo>
                  <a:close/>
                </a:path>
                <a:path w="2241550" h="688340">
                  <a:moveTo>
                    <a:pt x="586638" y="165100"/>
                  </a:moveTo>
                  <a:lnTo>
                    <a:pt x="578815" y="171450"/>
                  </a:lnTo>
                  <a:lnTo>
                    <a:pt x="580783" y="171450"/>
                  </a:lnTo>
                  <a:lnTo>
                    <a:pt x="586638" y="165100"/>
                  </a:lnTo>
                  <a:close/>
                </a:path>
                <a:path w="2241550" h="688340">
                  <a:moveTo>
                    <a:pt x="602335" y="242087"/>
                  </a:moveTo>
                  <a:lnTo>
                    <a:pt x="598271" y="241503"/>
                  </a:lnTo>
                  <a:lnTo>
                    <a:pt x="595363" y="242671"/>
                  </a:lnTo>
                  <a:lnTo>
                    <a:pt x="588962" y="247319"/>
                  </a:lnTo>
                  <a:lnTo>
                    <a:pt x="591286" y="247904"/>
                  </a:lnTo>
                  <a:lnTo>
                    <a:pt x="602335" y="242087"/>
                  </a:lnTo>
                  <a:close/>
                </a:path>
                <a:path w="2241550" h="688340">
                  <a:moveTo>
                    <a:pt x="604735" y="274320"/>
                  </a:moveTo>
                  <a:lnTo>
                    <a:pt x="603580" y="273050"/>
                  </a:lnTo>
                  <a:lnTo>
                    <a:pt x="602335" y="275590"/>
                  </a:lnTo>
                  <a:lnTo>
                    <a:pt x="604735" y="274320"/>
                  </a:lnTo>
                  <a:close/>
                </a:path>
                <a:path w="2241550" h="688340">
                  <a:moveTo>
                    <a:pt x="604977" y="218440"/>
                  </a:moveTo>
                  <a:lnTo>
                    <a:pt x="604659" y="217170"/>
                  </a:lnTo>
                  <a:lnTo>
                    <a:pt x="601179" y="223520"/>
                  </a:lnTo>
                  <a:lnTo>
                    <a:pt x="604977" y="218440"/>
                  </a:lnTo>
                  <a:close/>
                </a:path>
                <a:path w="2241550" h="688340">
                  <a:moveTo>
                    <a:pt x="609892" y="250799"/>
                  </a:moveTo>
                  <a:lnTo>
                    <a:pt x="604901" y="252971"/>
                  </a:lnTo>
                  <a:lnTo>
                    <a:pt x="604659" y="252730"/>
                  </a:lnTo>
                  <a:lnTo>
                    <a:pt x="603034" y="253682"/>
                  </a:lnTo>
                  <a:lnTo>
                    <a:pt x="600595" y="254444"/>
                  </a:lnTo>
                  <a:lnTo>
                    <a:pt x="596811" y="255714"/>
                  </a:lnTo>
                  <a:lnTo>
                    <a:pt x="589546" y="258940"/>
                  </a:lnTo>
                  <a:lnTo>
                    <a:pt x="587222" y="258368"/>
                  </a:lnTo>
                  <a:lnTo>
                    <a:pt x="591286" y="254292"/>
                  </a:lnTo>
                  <a:lnTo>
                    <a:pt x="595363" y="251968"/>
                  </a:lnTo>
                  <a:lnTo>
                    <a:pt x="592455" y="253136"/>
                  </a:lnTo>
                  <a:lnTo>
                    <a:pt x="595947" y="248475"/>
                  </a:lnTo>
                  <a:lnTo>
                    <a:pt x="588962" y="251968"/>
                  </a:lnTo>
                  <a:lnTo>
                    <a:pt x="581990" y="258940"/>
                  </a:lnTo>
                  <a:lnTo>
                    <a:pt x="583158" y="261848"/>
                  </a:lnTo>
                  <a:lnTo>
                    <a:pt x="591870" y="259524"/>
                  </a:lnTo>
                  <a:lnTo>
                    <a:pt x="590130" y="261848"/>
                  </a:lnTo>
                  <a:lnTo>
                    <a:pt x="586638" y="263017"/>
                  </a:lnTo>
                  <a:lnTo>
                    <a:pt x="584898" y="264172"/>
                  </a:lnTo>
                  <a:lnTo>
                    <a:pt x="590270" y="262420"/>
                  </a:lnTo>
                  <a:lnTo>
                    <a:pt x="595515" y="260121"/>
                  </a:lnTo>
                  <a:lnTo>
                    <a:pt x="594779" y="264160"/>
                  </a:lnTo>
                  <a:lnTo>
                    <a:pt x="595934" y="259930"/>
                  </a:lnTo>
                  <a:lnTo>
                    <a:pt x="596519" y="259676"/>
                  </a:lnTo>
                  <a:lnTo>
                    <a:pt x="599770" y="257810"/>
                  </a:lnTo>
                  <a:lnTo>
                    <a:pt x="602919" y="257810"/>
                  </a:lnTo>
                  <a:lnTo>
                    <a:pt x="607326" y="255270"/>
                  </a:lnTo>
                  <a:lnTo>
                    <a:pt x="605840" y="253860"/>
                  </a:lnTo>
                  <a:lnTo>
                    <a:pt x="609892" y="250799"/>
                  </a:lnTo>
                  <a:close/>
                </a:path>
                <a:path w="2241550" h="688340">
                  <a:moveTo>
                    <a:pt x="610476" y="257810"/>
                  </a:moveTo>
                  <a:lnTo>
                    <a:pt x="608317" y="256540"/>
                  </a:lnTo>
                  <a:lnTo>
                    <a:pt x="606704" y="257810"/>
                  </a:lnTo>
                  <a:lnTo>
                    <a:pt x="610476" y="257810"/>
                  </a:lnTo>
                  <a:close/>
                </a:path>
                <a:path w="2241550" h="688340">
                  <a:moveTo>
                    <a:pt x="611644" y="269240"/>
                  </a:moveTo>
                  <a:lnTo>
                    <a:pt x="611060" y="269240"/>
                  </a:lnTo>
                  <a:lnTo>
                    <a:pt x="610920" y="270510"/>
                  </a:lnTo>
                  <a:lnTo>
                    <a:pt x="611644" y="269240"/>
                  </a:lnTo>
                  <a:close/>
                </a:path>
                <a:path w="2241550" h="688340">
                  <a:moveTo>
                    <a:pt x="612228" y="253136"/>
                  </a:moveTo>
                  <a:lnTo>
                    <a:pt x="611644" y="252552"/>
                  </a:lnTo>
                  <a:lnTo>
                    <a:pt x="611644" y="251968"/>
                  </a:lnTo>
                  <a:lnTo>
                    <a:pt x="608736" y="253136"/>
                  </a:lnTo>
                  <a:lnTo>
                    <a:pt x="610450" y="253136"/>
                  </a:lnTo>
                  <a:lnTo>
                    <a:pt x="607326" y="255270"/>
                  </a:lnTo>
                  <a:lnTo>
                    <a:pt x="608317" y="256540"/>
                  </a:lnTo>
                  <a:lnTo>
                    <a:pt x="610755" y="253136"/>
                  </a:lnTo>
                  <a:lnTo>
                    <a:pt x="612228" y="253136"/>
                  </a:lnTo>
                  <a:close/>
                </a:path>
                <a:path w="2241550" h="688340">
                  <a:moveTo>
                    <a:pt x="613968" y="264160"/>
                  </a:moveTo>
                  <a:lnTo>
                    <a:pt x="602335" y="264160"/>
                  </a:lnTo>
                  <a:lnTo>
                    <a:pt x="606704" y="257810"/>
                  </a:lnTo>
                  <a:lnTo>
                    <a:pt x="606412" y="257810"/>
                  </a:lnTo>
                  <a:lnTo>
                    <a:pt x="601764" y="264160"/>
                  </a:lnTo>
                  <a:lnTo>
                    <a:pt x="596519" y="264160"/>
                  </a:lnTo>
                  <a:lnTo>
                    <a:pt x="590943" y="269240"/>
                  </a:lnTo>
                  <a:lnTo>
                    <a:pt x="594639" y="275590"/>
                  </a:lnTo>
                  <a:lnTo>
                    <a:pt x="601599" y="269240"/>
                  </a:lnTo>
                  <a:lnTo>
                    <a:pt x="603580" y="273050"/>
                  </a:lnTo>
                  <a:lnTo>
                    <a:pt x="604659" y="269240"/>
                  </a:lnTo>
                  <a:lnTo>
                    <a:pt x="608152" y="269240"/>
                  </a:lnTo>
                  <a:lnTo>
                    <a:pt x="613968" y="264160"/>
                  </a:lnTo>
                  <a:close/>
                </a:path>
                <a:path w="2241550" h="688340">
                  <a:moveTo>
                    <a:pt x="613968" y="253136"/>
                  </a:moveTo>
                  <a:lnTo>
                    <a:pt x="612228" y="253136"/>
                  </a:lnTo>
                  <a:lnTo>
                    <a:pt x="612228" y="253707"/>
                  </a:lnTo>
                  <a:lnTo>
                    <a:pt x="612800" y="253707"/>
                  </a:lnTo>
                  <a:lnTo>
                    <a:pt x="613968" y="253136"/>
                  </a:lnTo>
                  <a:close/>
                </a:path>
                <a:path w="2241550" h="688340">
                  <a:moveTo>
                    <a:pt x="615708" y="252552"/>
                  </a:moveTo>
                  <a:lnTo>
                    <a:pt x="614553" y="252552"/>
                  </a:lnTo>
                  <a:lnTo>
                    <a:pt x="613968" y="253136"/>
                  </a:lnTo>
                  <a:lnTo>
                    <a:pt x="615708" y="253136"/>
                  </a:lnTo>
                  <a:lnTo>
                    <a:pt x="615708" y="252552"/>
                  </a:lnTo>
                  <a:close/>
                </a:path>
                <a:path w="2241550" h="688340">
                  <a:moveTo>
                    <a:pt x="625767" y="271360"/>
                  </a:moveTo>
                  <a:lnTo>
                    <a:pt x="625017" y="271741"/>
                  </a:lnTo>
                  <a:lnTo>
                    <a:pt x="623849" y="272897"/>
                  </a:lnTo>
                  <a:lnTo>
                    <a:pt x="625767" y="271360"/>
                  </a:lnTo>
                  <a:close/>
                </a:path>
                <a:path w="2241550" h="688340">
                  <a:moveTo>
                    <a:pt x="632574" y="268833"/>
                  </a:moveTo>
                  <a:lnTo>
                    <a:pt x="629081" y="268833"/>
                  </a:lnTo>
                  <a:lnTo>
                    <a:pt x="626757" y="270573"/>
                  </a:lnTo>
                  <a:lnTo>
                    <a:pt x="628345" y="270751"/>
                  </a:lnTo>
                  <a:lnTo>
                    <a:pt x="627189" y="273773"/>
                  </a:lnTo>
                  <a:lnTo>
                    <a:pt x="626262" y="276783"/>
                  </a:lnTo>
                  <a:lnTo>
                    <a:pt x="628497" y="276974"/>
                  </a:lnTo>
                  <a:lnTo>
                    <a:pt x="627926" y="275221"/>
                  </a:lnTo>
                  <a:lnTo>
                    <a:pt x="632574" y="268833"/>
                  </a:lnTo>
                  <a:close/>
                </a:path>
                <a:path w="2241550" h="688340">
                  <a:moveTo>
                    <a:pt x="646531" y="290830"/>
                  </a:moveTo>
                  <a:lnTo>
                    <a:pt x="643039" y="293370"/>
                  </a:lnTo>
                  <a:lnTo>
                    <a:pt x="646531" y="293370"/>
                  </a:lnTo>
                  <a:lnTo>
                    <a:pt x="646531" y="290830"/>
                  </a:lnTo>
                  <a:close/>
                </a:path>
                <a:path w="2241550" h="688340">
                  <a:moveTo>
                    <a:pt x="650595" y="287020"/>
                  </a:moveTo>
                  <a:lnTo>
                    <a:pt x="646531" y="287020"/>
                  </a:lnTo>
                  <a:lnTo>
                    <a:pt x="646531" y="290830"/>
                  </a:lnTo>
                  <a:lnTo>
                    <a:pt x="650595" y="287020"/>
                  </a:lnTo>
                  <a:close/>
                </a:path>
                <a:path w="2241550" h="688340">
                  <a:moveTo>
                    <a:pt x="655243" y="20320"/>
                  </a:moveTo>
                  <a:lnTo>
                    <a:pt x="650595" y="20320"/>
                  </a:lnTo>
                  <a:lnTo>
                    <a:pt x="650595" y="25400"/>
                  </a:lnTo>
                  <a:lnTo>
                    <a:pt x="655243" y="25400"/>
                  </a:lnTo>
                  <a:lnTo>
                    <a:pt x="655243" y="20320"/>
                  </a:lnTo>
                  <a:close/>
                </a:path>
                <a:path w="2241550" h="688340">
                  <a:moveTo>
                    <a:pt x="658012" y="524510"/>
                  </a:moveTo>
                  <a:lnTo>
                    <a:pt x="656412" y="525780"/>
                  </a:lnTo>
                  <a:lnTo>
                    <a:pt x="656996" y="525780"/>
                  </a:lnTo>
                  <a:lnTo>
                    <a:pt x="658012" y="524510"/>
                  </a:lnTo>
                  <a:close/>
                </a:path>
                <a:path w="2241550" h="688340">
                  <a:moveTo>
                    <a:pt x="660476" y="35102"/>
                  </a:moveTo>
                  <a:lnTo>
                    <a:pt x="659320" y="35687"/>
                  </a:lnTo>
                  <a:lnTo>
                    <a:pt x="659320" y="36271"/>
                  </a:lnTo>
                  <a:lnTo>
                    <a:pt x="660476" y="35102"/>
                  </a:lnTo>
                  <a:close/>
                </a:path>
                <a:path w="2241550" h="688340">
                  <a:moveTo>
                    <a:pt x="661644" y="334010"/>
                  </a:moveTo>
                  <a:lnTo>
                    <a:pt x="656996" y="334010"/>
                  </a:lnTo>
                  <a:lnTo>
                    <a:pt x="655828" y="339090"/>
                  </a:lnTo>
                  <a:lnTo>
                    <a:pt x="661644" y="334010"/>
                  </a:lnTo>
                  <a:close/>
                </a:path>
                <a:path w="2241550" h="688340">
                  <a:moveTo>
                    <a:pt x="662800" y="519430"/>
                  </a:moveTo>
                  <a:lnTo>
                    <a:pt x="658012" y="524510"/>
                  </a:lnTo>
                  <a:lnTo>
                    <a:pt x="662343" y="524510"/>
                  </a:lnTo>
                  <a:lnTo>
                    <a:pt x="662800" y="519430"/>
                  </a:lnTo>
                  <a:close/>
                </a:path>
                <a:path w="2241550" h="688340">
                  <a:moveTo>
                    <a:pt x="663968" y="25400"/>
                  </a:moveTo>
                  <a:lnTo>
                    <a:pt x="662228" y="25400"/>
                  </a:lnTo>
                  <a:lnTo>
                    <a:pt x="662114" y="25704"/>
                  </a:lnTo>
                  <a:lnTo>
                    <a:pt x="659904" y="31750"/>
                  </a:lnTo>
                  <a:lnTo>
                    <a:pt x="663968" y="25400"/>
                  </a:lnTo>
                  <a:close/>
                </a:path>
                <a:path w="2241550" h="688340">
                  <a:moveTo>
                    <a:pt x="664552" y="86271"/>
                  </a:moveTo>
                  <a:lnTo>
                    <a:pt x="662800" y="86842"/>
                  </a:lnTo>
                  <a:lnTo>
                    <a:pt x="663384" y="86842"/>
                  </a:lnTo>
                  <a:lnTo>
                    <a:pt x="664552" y="86271"/>
                  </a:lnTo>
                  <a:close/>
                </a:path>
                <a:path w="2241550" h="688340">
                  <a:moveTo>
                    <a:pt x="664730" y="524510"/>
                  </a:moveTo>
                  <a:lnTo>
                    <a:pt x="662343" y="524510"/>
                  </a:lnTo>
                  <a:lnTo>
                    <a:pt x="662228" y="525780"/>
                  </a:lnTo>
                  <a:lnTo>
                    <a:pt x="664260" y="525780"/>
                  </a:lnTo>
                  <a:lnTo>
                    <a:pt x="664730" y="524510"/>
                  </a:lnTo>
                  <a:close/>
                </a:path>
                <a:path w="2241550" h="688340">
                  <a:moveTo>
                    <a:pt x="666153" y="83083"/>
                  </a:moveTo>
                  <a:lnTo>
                    <a:pt x="664552" y="82778"/>
                  </a:lnTo>
                  <a:lnTo>
                    <a:pt x="663968" y="83947"/>
                  </a:lnTo>
                  <a:lnTo>
                    <a:pt x="656996" y="87426"/>
                  </a:lnTo>
                  <a:lnTo>
                    <a:pt x="659904" y="88011"/>
                  </a:lnTo>
                  <a:lnTo>
                    <a:pt x="662800" y="86842"/>
                  </a:lnTo>
                  <a:lnTo>
                    <a:pt x="661530" y="86537"/>
                  </a:lnTo>
                  <a:lnTo>
                    <a:pt x="663892" y="84810"/>
                  </a:lnTo>
                  <a:lnTo>
                    <a:pt x="666153" y="83083"/>
                  </a:lnTo>
                  <a:close/>
                </a:path>
                <a:path w="2241550" h="688340">
                  <a:moveTo>
                    <a:pt x="669785" y="540346"/>
                  </a:moveTo>
                  <a:lnTo>
                    <a:pt x="665708" y="540931"/>
                  </a:lnTo>
                  <a:lnTo>
                    <a:pt x="664552" y="547319"/>
                  </a:lnTo>
                  <a:lnTo>
                    <a:pt x="669785" y="540346"/>
                  </a:lnTo>
                  <a:close/>
                </a:path>
                <a:path w="2241550" h="688340">
                  <a:moveTo>
                    <a:pt x="670077" y="25400"/>
                  </a:moveTo>
                  <a:lnTo>
                    <a:pt x="668045" y="25400"/>
                  </a:lnTo>
                  <a:lnTo>
                    <a:pt x="664476" y="31750"/>
                  </a:lnTo>
                  <a:lnTo>
                    <a:pt x="670077" y="25400"/>
                  </a:lnTo>
                  <a:close/>
                </a:path>
                <a:path w="2241550" h="688340">
                  <a:moveTo>
                    <a:pt x="672109" y="334010"/>
                  </a:moveTo>
                  <a:lnTo>
                    <a:pt x="669785" y="339090"/>
                  </a:lnTo>
                  <a:lnTo>
                    <a:pt x="670369" y="339090"/>
                  </a:lnTo>
                  <a:lnTo>
                    <a:pt x="672109" y="334010"/>
                  </a:lnTo>
                  <a:close/>
                </a:path>
                <a:path w="2241550" h="688340">
                  <a:moveTo>
                    <a:pt x="674001" y="82550"/>
                  </a:moveTo>
                  <a:lnTo>
                    <a:pt x="670941" y="83820"/>
                  </a:lnTo>
                  <a:lnTo>
                    <a:pt x="673277" y="83820"/>
                  </a:lnTo>
                  <a:lnTo>
                    <a:pt x="674001" y="82550"/>
                  </a:lnTo>
                  <a:close/>
                </a:path>
                <a:path w="2241550" h="688340">
                  <a:moveTo>
                    <a:pt x="681405" y="90170"/>
                  </a:moveTo>
                  <a:lnTo>
                    <a:pt x="678510" y="90170"/>
                  </a:lnTo>
                  <a:lnTo>
                    <a:pt x="677926" y="88900"/>
                  </a:lnTo>
                  <a:lnTo>
                    <a:pt x="677341" y="90170"/>
                  </a:lnTo>
                  <a:lnTo>
                    <a:pt x="668032" y="90170"/>
                  </a:lnTo>
                  <a:lnTo>
                    <a:pt x="671525" y="95250"/>
                  </a:lnTo>
                  <a:lnTo>
                    <a:pt x="681405" y="90170"/>
                  </a:lnTo>
                  <a:close/>
                </a:path>
                <a:path w="2241550" h="688340">
                  <a:moveTo>
                    <a:pt x="683158" y="77470"/>
                  </a:moveTo>
                  <a:lnTo>
                    <a:pt x="680402" y="78740"/>
                  </a:lnTo>
                  <a:lnTo>
                    <a:pt x="681101" y="80010"/>
                  </a:lnTo>
                  <a:lnTo>
                    <a:pt x="683158" y="77470"/>
                  </a:lnTo>
                  <a:close/>
                </a:path>
                <a:path w="2241550" h="688340">
                  <a:moveTo>
                    <a:pt x="691603" y="83820"/>
                  </a:moveTo>
                  <a:lnTo>
                    <a:pt x="682917" y="83820"/>
                  </a:lnTo>
                  <a:lnTo>
                    <a:pt x="681101" y="80010"/>
                  </a:lnTo>
                  <a:lnTo>
                    <a:pt x="678510" y="83820"/>
                  </a:lnTo>
                  <a:lnTo>
                    <a:pt x="675017" y="83820"/>
                  </a:lnTo>
                  <a:lnTo>
                    <a:pt x="677926" y="88900"/>
                  </a:lnTo>
                  <a:lnTo>
                    <a:pt x="680834" y="83820"/>
                  </a:lnTo>
                  <a:lnTo>
                    <a:pt x="683742" y="90170"/>
                  </a:lnTo>
                  <a:lnTo>
                    <a:pt x="691603" y="83820"/>
                  </a:lnTo>
                  <a:close/>
                </a:path>
                <a:path w="2241550" h="688340">
                  <a:moveTo>
                    <a:pt x="703630" y="556260"/>
                  </a:moveTo>
                  <a:lnTo>
                    <a:pt x="702919" y="554990"/>
                  </a:lnTo>
                  <a:lnTo>
                    <a:pt x="701763" y="560070"/>
                  </a:lnTo>
                  <a:lnTo>
                    <a:pt x="703630" y="556260"/>
                  </a:lnTo>
                  <a:close/>
                </a:path>
                <a:path w="2241550" h="688340">
                  <a:moveTo>
                    <a:pt x="763968" y="345440"/>
                  </a:moveTo>
                  <a:lnTo>
                    <a:pt x="761644" y="345440"/>
                  </a:lnTo>
                  <a:lnTo>
                    <a:pt x="760488" y="351790"/>
                  </a:lnTo>
                  <a:lnTo>
                    <a:pt x="763968" y="345440"/>
                  </a:lnTo>
                  <a:close/>
                </a:path>
                <a:path w="2241550" h="688340">
                  <a:moveTo>
                    <a:pt x="775017" y="403860"/>
                  </a:moveTo>
                  <a:lnTo>
                    <a:pt x="774433" y="403860"/>
                  </a:lnTo>
                  <a:lnTo>
                    <a:pt x="773569" y="405130"/>
                  </a:lnTo>
                  <a:lnTo>
                    <a:pt x="775017" y="403860"/>
                  </a:lnTo>
                  <a:close/>
                </a:path>
                <a:path w="2241550" h="688340">
                  <a:moveTo>
                    <a:pt x="789901" y="582930"/>
                  </a:moveTo>
                  <a:lnTo>
                    <a:pt x="788974" y="577850"/>
                  </a:lnTo>
                  <a:lnTo>
                    <a:pt x="785482" y="584200"/>
                  </a:lnTo>
                  <a:lnTo>
                    <a:pt x="789025" y="584200"/>
                  </a:lnTo>
                  <a:lnTo>
                    <a:pt x="789901" y="582930"/>
                  </a:lnTo>
                  <a:close/>
                </a:path>
                <a:path w="2241550" h="688340">
                  <a:moveTo>
                    <a:pt x="790702" y="581660"/>
                  </a:moveTo>
                  <a:lnTo>
                    <a:pt x="789901" y="582930"/>
                  </a:lnTo>
                  <a:lnTo>
                    <a:pt x="790130" y="584200"/>
                  </a:lnTo>
                  <a:lnTo>
                    <a:pt x="790702" y="581660"/>
                  </a:lnTo>
                  <a:close/>
                </a:path>
                <a:path w="2241550" h="688340">
                  <a:moveTo>
                    <a:pt x="821524" y="618490"/>
                  </a:moveTo>
                  <a:lnTo>
                    <a:pt x="819137" y="613410"/>
                  </a:lnTo>
                  <a:lnTo>
                    <a:pt x="817460" y="618490"/>
                  </a:lnTo>
                  <a:lnTo>
                    <a:pt x="821524" y="618490"/>
                  </a:lnTo>
                  <a:close/>
                </a:path>
                <a:path w="2241550" h="688340">
                  <a:moveTo>
                    <a:pt x="821524" y="607060"/>
                  </a:moveTo>
                  <a:lnTo>
                    <a:pt x="819492" y="609600"/>
                  </a:lnTo>
                  <a:lnTo>
                    <a:pt x="818629" y="613410"/>
                  </a:lnTo>
                  <a:lnTo>
                    <a:pt x="819137" y="613410"/>
                  </a:lnTo>
                  <a:lnTo>
                    <a:pt x="821524" y="607060"/>
                  </a:lnTo>
                  <a:close/>
                </a:path>
                <a:path w="2241550" h="688340">
                  <a:moveTo>
                    <a:pt x="836256" y="425450"/>
                  </a:moveTo>
                  <a:lnTo>
                    <a:pt x="832573" y="426720"/>
                  </a:lnTo>
                  <a:lnTo>
                    <a:pt x="833742" y="426720"/>
                  </a:lnTo>
                  <a:lnTo>
                    <a:pt x="836256" y="425450"/>
                  </a:lnTo>
                  <a:close/>
                </a:path>
                <a:path w="2241550" h="688340">
                  <a:moveTo>
                    <a:pt x="874445" y="621030"/>
                  </a:moveTo>
                  <a:lnTo>
                    <a:pt x="872109" y="624840"/>
                  </a:lnTo>
                  <a:lnTo>
                    <a:pt x="873861" y="624840"/>
                  </a:lnTo>
                  <a:lnTo>
                    <a:pt x="874445" y="621030"/>
                  </a:lnTo>
                  <a:close/>
                </a:path>
                <a:path w="2241550" h="688340">
                  <a:moveTo>
                    <a:pt x="876769" y="613410"/>
                  </a:moveTo>
                  <a:lnTo>
                    <a:pt x="875284" y="614680"/>
                  </a:lnTo>
                  <a:lnTo>
                    <a:pt x="874445" y="621030"/>
                  </a:lnTo>
                  <a:lnTo>
                    <a:pt x="875601" y="618490"/>
                  </a:lnTo>
                  <a:lnTo>
                    <a:pt x="876769" y="613410"/>
                  </a:lnTo>
                  <a:close/>
                </a:path>
                <a:path w="2241550" h="688340">
                  <a:moveTo>
                    <a:pt x="879678" y="613410"/>
                  </a:moveTo>
                  <a:lnTo>
                    <a:pt x="879627" y="600710"/>
                  </a:lnTo>
                  <a:lnTo>
                    <a:pt x="875817" y="600710"/>
                  </a:lnTo>
                  <a:lnTo>
                    <a:pt x="870597" y="607060"/>
                  </a:lnTo>
                  <a:lnTo>
                    <a:pt x="868629" y="607060"/>
                  </a:lnTo>
                  <a:lnTo>
                    <a:pt x="870369" y="613410"/>
                  </a:lnTo>
                  <a:lnTo>
                    <a:pt x="868629" y="613410"/>
                  </a:lnTo>
                  <a:lnTo>
                    <a:pt x="863968" y="624840"/>
                  </a:lnTo>
                  <a:lnTo>
                    <a:pt x="868045" y="624840"/>
                  </a:lnTo>
                  <a:lnTo>
                    <a:pt x="872693" y="618490"/>
                  </a:lnTo>
                  <a:lnTo>
                    <a:pt x="875284" y="614680"/>
                  </a:lnTo>
                  <a:lnTo>
                    <a:pt x="875601" y="613410"/>
                  </a:lnTo>
                  <a:lnTo>
                    <a:pt x="876769" y="613410"/>
                  </a:lnTo>
                  <a:lnTo>
                    <a:pt x="879678" y="613410"/>
                  </a:lnTo>
                  <a:close/>
                </a:path>
                <a:path w="2241550" h="688340">
                  <a:moveTo>
                    <a:pt x="883742" y="613410"/>
                  </a:moveTo>
                  <a:lnTo>
                    <a:pt x="882573" y="613410"/>
                  </a:lnTo>
                  <a:lnTo>
                    <a:pt x="880249" y="618490"/>
                  </a:lnTo>
                  <a:lnTo>
                    <a:pt x="879094" y="618490"/>
                  </a:lnTo>
                  <a:lnTo>
                    <a:pt x="873861" y="624840"/>
                  </a:lnTo>
                  <a:lnTo>
                    <a:pt x="880249" y="624840"/>
                  </a:lnTo>
                  <a:lnTo>
                    <a:pt x="883742" y="613410"/>
                  </a:lnTo>
                  <a:close/>
                </a:path>
                <a:path w="2241550" h="688340">
                  <a:moveTo>
                    <a:pt x="906411" y="24638"/>
                  </a:moveTo>
                  <a:lnTo>
                    <a:pt x="905256" y="25793"/>
                  </a:lnTo>
                  <a:lnTo>
                    <a:pt x="905840" y="25222"/>
                  </a:lnTo>
                  <a:lnTo>
                    <a:pt x="906411" y="24638"/>
                  </a:lnTo>
                  <a:close/>
                </a:path>
                <a:path w="2241550" h="688340">
                  <a:moveTo>
                    <a:pt x="911072" y="654050"/>
                  </a:moveTo>
                  <a:lnTo>
                    <a:pt x="906995" y="654050"/>
                  </a:lnTo>
                  <a:lnTo>
                    <a:pt x="907580" y="659130"/>
                  </a:lnTo>
                  <a:lnTo>
                    <a:pt x="911072" y="654050"/>
                  </a:lnTo>
                  <a:close/>
                </a:path>
                <a:path w="2241550" h="688340">
                  <a:moveTo>
                    <a:pt x="911644" y="652780"/>
                  </a:moveTo>
                  <a:lnTo>
                    <a:pt x="911072" y="654050"/>
                  </a:lnTo>
                  <a:lnTo>
                    <a:pt x="911644" y="654050"/>
                  </a:lnTo>
                  <a:lnTo>
                    <a:pt x="911644" y="652780"/>
                  </a:lnTo>
                  <a:close/>
                </a:path>
                <a:path w="2241550" h="688340">
                  <a:moveTo>
                    <a:pt x="922197" y="646430"/>
                  </a:moveTo>
                  <a:lnTo>
                    <a:pt x="921537" y="647700"/>
                  </a:lnTo>
                  <a:lnTo>
                    <a:pt x="921753" y="647700"/>
                  </a:lnTo>
                  <a:lnTo>
                    <a:pt x="922108" y="647700"/>
                  </a:lnTo>
                  <a:lnTo>
                    <a:pt x="922197" y="646430"/>
                  </a:lnTo>
                  <a:close/>
                </a:path>
                <a:path w="2241550" h="688340">
                  <a:moveTo>
                    <a:pt x="924445" y="654050"/>
                  </a:moveTo>
                  <a:lnTo>
                    <a:pt x="921753" y="647700"/>
                  </a:lnTo>
                  <a:lnTo>
                    <a:pt x="917460" y="654050"/>
                  </a:lnTo>
                  <a:lnTo>
                    <a:pt x="920369" y="659130"/>
                  </a:lnTo>
                  <a:lnTo>
                    <a:pt x="924445" y="654050"/>
                  </a:lnTo>
                  <a:close/>
                </a:path>
                <a:path w="2241550" h="688340">
                  <a:moveTo>
                    <a:pt x="928217" y="655320"/>
                  </a:moveTo>
                  <a:lnTo>
                    <a:pt x="925601" y="659130"/>
                  </a:lnTo>
                  <a:lnTo>
                    <a:pt x="927354" y="659130"/>
                  </a:lnTo>
                  <a:lnTo>
                    <a:pt x="928217" y="655320"/>
                  </a:lnTo>
                  <a:close/>
                </a:path>
                <a:path w="2241550" h="688340">
                  <a:moveTo>
                    <a:pt x="929284" y="31750"/>
                  </a:moveTo>
                  <a:lnTo>
                    <a:pt x="926693" y="25400"/>
                  </a:lnTo>
                  <a:lnTo>
                    <a:pt x="924433" y="25400"/>
                  </a:lnTo>
                  <a:lnTo>
                    <a:pt x="920369" y="31750"/>
                  </a:lnTo>
                  <a:lnTo>
                    <a:pt x="924445" y="31750"/>
                  </a:lnTo>
                  <a:lnTo>
                    <a:pt x="929284" y="31750"/>
                  </a:lnTo>
                  <a:close/>
                </a:path>
                <a:path w="2241550" h="688340">
                  <a:moveTo>
                    <a:pt x="930109" y="655320"/>
                  </a:moveTo>
                  <a:lnTo>
                    <a:pt x="929093" y="654050"/>
                  </a:lnTo>
                  <a:lnTo>
                    <a:pt x="928217" y="655320"/>
                  </a:lnTo>
                  <a:lnTo>
                    <a:pt x="930109" y="655320"/>
                  </a:lnTo>
                  <a:close/>
                </a:path>
                <a:path w="2241550" h="688340">
                  <a:moveTo>
                    <a:pt x="934250" y="655320"/>
                  </a:moveTo>
                  <a:lnTo>
                    <a:pt x="930109" y="655320"/>
                  </a:lnTo>
                  <a:lnTo>
                    <a:pt x="933157" y="659130"/>
                  </a:lnTo>
                  <a:lnTo>
                    <a:pt x="934250" y="655320"/>
                  </a:lnTo>
                  <a:close/>
                </a:path>
                <a:path w="2241550" h="688340">
                  <a:moveTo>
                    <a:pt x="953516" y="90170"/>
                  </a:moveTo>
                  <a:lnTo>
                    <a:pt x="951191" y="83820"/>
                  </a:lnTo>
                  <a:lnTo>
                    <a:pt x="950607" y="90170"/>
                  </a:lnTo>
                  <a:lnTo>
                    <a:pt x="953516" y="90170"/>
                  </a:lnTo>
                  <a:close/>
                </a:path>
                <a:path w="2241550" h="688340">
                  <a:moveTo>
                    <a:pt x="968044" y="166497"/>
                  </a:moveTo>
                  <a:lnTo>
                    <a:pt x="959319" y="169405"/>
                  </a:lnTo>
                  <a:lnTo>
                    <a:pt x="963980" y="172313"/>
                  </a:lnTo>
                  <a:lnTo>
                    <a:pt x="968044" y="166497"/>
                  </a:lnTo>
                  <a:close/>
                </a:path>
                <a:path w="2241550" h="688340">
                  <a:moveTo>
                    <a:pt x="983157" y="217081"/>
                  </a:moveTo>
                  <a:lnTo>
                    <a:pt x="982586" y="215341"/>
                  </a:lnTo>
                  <a:lnTo>
                    <a:pt x="977353" y="218249"/>
                  </a:lnTo>
                  <a:lnTo>
                    <a:pt x="982002" y="218249"/>
                  </a:lnTo>
                  <a:lnTo>
                    <a:pt x="983157" y="218833"/>
                  </a:lnTo>
                  <a:lnTo>
                    <a:pt x="983157" y="217081"/>
                  </a:lnTo>
                  <a:close/>
                </a:path>
                <a:path w="2241550" h="688340">
                  <a:moveTo>
                    <a:pt x="986650" y="220573"/>
                  </a:moveTo>
                  <a:lnTo>
                    <a:pt x="985494" y="219405"/>
                  </a:lnTo>
                  <a:lnTo>
                    <a:pt x="983742" y="218833"/>
                  </a:lnTo>
                  <a:lnTo>
                    <a:pt x="983742" y="222897"/>
                  </a:lnTo>
                  <a:lnTo>
                    <a:pt x="986066" y="223481"/>
                  </a:lnTo>
                  <a:lnTo>
                    <a:pt x="986650" y="220573"/>
                  </a:lnTo>
                  <a:close/>
                </a:path>
                <a:path w="2241550" h="688340">
                  <a:moveTo>
                    <a:pt x="1008748" y="158750"/>
                  </a:moveTo>
                  <a:lnTo>
                    <a:pt x="1005840" y="165100"/>
                  </a:lnTo>
                  <a:lnTo>
                    <a:pt x="1003515" y="165100"/>
                  </a:lnTo>
                  <a:lnTo>
                    <a:pt x="1004100" y="171450"/>
                  </a:lnTo>
                  <a:lnTo>
                    <a:pt x="1008748" y="158750"/>
                  </a:lnTo>
                  <a:close/>
                </a:path>
                <a:path w="2241550" h="688340">
                  <a:moveTo>
                    <a:pt x="1011656" y="688340"/>
                  </a:moveTo>
                  <a:lnTo>
                    <a:pt x="1011288" y="683260"/>
                  </a:lnTo>
                  <a:lnTo>
                    <a:pt x="1006424" y="688340"/>
                  </a:lnTo>
                  <a:lnTo>
                    <a:pt x="1011656" y="688340"/>
                  </a:lnTo>
                  <a:close/>
                </a:path>
                <a:path w="2241550" h="688340">
                  <a:moveTo>
                    <a:pt x="1011656" y="681990"/>
                  </a:moveTo>
                  <a:lnTo>
                    <a:pt x="1011148" y="680720"/>
                  </a:lnTo>
                  <a:lnTo>
                    <a:pt x="1011224" y="681990"/>
                  </a:lnTo>
                  <a:lnTo>
                    <a:pt x="1011288" y="683260"/>
                  </a:lnTo>
                  <a:lnTo>
                    <a:pt x="1011656" y="681990"/>
                  </a:lnTo>
                  <a:close/>
                </a:path>
                <a:path w="2241550" h="688340">
                  <a:moveTo>
                    <a:pt x="1026185" y="264160"/>
                  </a:moveTo>
                  <a:lnTo>
                    <a:pt x="1025029" y="257810"/>
                  </a:lnTo>
                  <a:lnTo>
                    <a:pt x="1024255" y="260350"/>
                  </a:lnTo>
                  <a:lnTo>
                    <a:pt x="1026185" y="264160"/>
                  </a:lnTo>
                  <a:close/>
                </a:path>
                <a:path w="2241550" h="688340">
                  <a:moveTo>
                    <a:pt x="1039812" y="280670"/>
                  </a:moveTo>
                  <a:lnTo>
                    <a:pt x="1038974" y="280670"/>
                  </a:lnTo>
                  <a:lnTo>
                    <a:pt x="1038974" y="281940"/>
                  </a:lnTo>
                  <a:lnTo>
                    <a:pt x="1039812" y="280670"/>
                  </a:lnTo>
                  <a:close/>
                </a:path>
                <a:path w="2241550" h="688340">
                  <a:moveTo>
                    <a:pt x="1057579" y="281940"/>
                  </a:moveTo>
                  <a:lnTo>
                    <a:pt x="1051775" y="287020"/>
                  </a:lnTo>
                  <a:lnTo>
                    <a:pt x="1054671" y="287020"/>
                  </a:lnTo>
                  <a:lnTo>
                    <a:pt x="1057008" y="287020"/>
                  </a:lnTo>
                  <a:lnTo>
                    <a:pt x="1057579" y="281940"/>
                  </a:lnTo>
                  <a:close/>
                </a:path>
                <a:path w="2241550" h="688340">
                  <a:moveTo>
                    <a:pt x="1062812" y="290918"/>
                  </a:moveTo>
                  <a:lnTo>
                    <a:pt x="1059332" y="290918"/>
                  </a:lnTo>
                  <a:lnTo>
                    <a:pt x="1059903" y="291503"/>
                  </a:lnTo>
                  <a:lnTo>
                    <a:pt x="1060488" y="291503"/>
                  </a:lnTo>
                  <a:lnTo>
                    <a:pt x="1062812" y="290918"/>
                  </a:lnTo>
                  <a:close/>
                </a:path>
                <a:path w="2241550" h="688340">
                  <a:moveTo>
                    <a:pt x="1106424" y="322580"/>
                  </a:moveTo>
                  <a:lnTo>
                    <a:pt x="1090637" y="322580"/>
                  </a:lnTo>
                  <a:lnTo>
                    <a:pt x="1095298" y="327660"/>
                  </a:lnTo>
                  <a:lnTo>
                    <a:pt x="1099858" y="327660"/>
                  </a:lnTo>
                  <a:lnTo>
                    <a:pt x="1106424" y="322580"/>
                  </a:lnTo>
                  <a:close/>
                </a:path>
                <a:path w="2241550" h="688340">
                  <a:moveTo>
                    <a:pt x="1130846" y="265925"/>
                  </a:moveTo>
                  <a:lnTo>
                    <a:pt x="1128522" y="267665"/>
                  </a:lnTo>
                  <a:lnTo>
                    <a:pt x="1129677" y="268249"/>
                  </a:lnTo>
                  <a:lnTo>
                    <a:pt x="1130846" y="265925"/>
                  </a:lnTo>
                  <a:close/>
                </a:path>
                <a:path w="2241550" h="688340">
                  <a:moveTo>
                    <a:pt x="1147114" y="271157"/>
                  </a:moveTo>
                  <a:lnTo>
                    <a:pt x="1144790" y="271741"/>
                  </a:lnTo>
                  <a:lnTo>
                    <a:pt x="1145374" y="272313"/>
                  </a:lnTo>
                  <a:lnTo>
                    <a:pt x="1145959" y="272313"/>
                  </a:lnTo>
                  <a:lnTo>
                    <a:pt x="1147114" y="271157"/>
                  </a:lnTo>
                  <a:close/>
                </a:path>
                <a:path w="2241550" h="688340">
                  <a:moveTo>
                    <a:pt x="1166888" y="681990"/>
                  </a:moveTo>
                  <a:lnTo>
                    <a:pt x="1162824" y="670560"/>
                  </a:lnTo>
                  <a:lnTo>
                    <a:pt x="1163396" y="676910"/>
                  </a:lnTo>
                  <a:lnTo>
                    <a:pt x="1162824" y="676910"/>
                  </a:lnTo>
                  <a:lnTo>
                    <a:pt x="1166888" y="681990"/>
                  </a:lnTo>
                  <a:close/>
                </a:path>
                <a:path w="2241550" h="688340">
                  <a:moveTo>
                    <a:pt x="1167472" y="676910"/>
                  </a:moveTo>
                  <a:lnTo>
                    <a:pt x="1167358" y="675640"/>
                  </a:lnTo>
                  <a:lnTo>
                    <a:pt x="1166304" y="676910"/>
                  </a:lnTo>
                  <a:lnTo>
                    <a:pt x="1167472" y="676910"/>
                  </a:lnTo>
                  <a:close/>
                </a:path>
                <a:path w="2241550" h="688340">
                  <a:moveTo>
                    <a:pt x="1201191" y="345440"/>
                  </a:moveTo>
                  <a:lnTo>
                    <a:pt x="1197089" y="339090"/>
                  </a:lnTo>
                  <a:lnTo>
                    <a:pt x="1195959" y="339090"/>
                  </a:lnTo>
                  <a:lnTo>
                    <a:pt x="1200543" y="346710"/>
                  </a:lnTo>
                  <a:lnTo>
                    <a:pt x="1200607" y="345440"/>
                  </a:lnTo>
                  <a:lnTo>
                    <a:pt x="1201191" y="345440"/>
                  </a:lnTo>
                  <a:close/>
                </a:path>
                <a:path w="2241550" h="688340">
                  <a:moveTo>
                    <a:pt x="1201826" y="347980"/>
                  </a:moveTo>
                  <a:lnTo>
                    <a:pt x="1200543" y="346710"/>
                  </a:lnTo>
                  <a:lnTo>
                    <a:pt x="1200302" y="347980"/>
                  </a:lnTo>
                  <a:lnTo>
                    <a:pt x="1201178" y="349250"/>
                  </a:lnTo>
                  <a:lnTo>
                    <a:pt x="1201826" y="347980"/>
                  </a:lnTo>
                  <a:close/>
                </a:path>
                <a:path w="2241550" h="688340">
                  <a:moveTo>
                    <a:pt x="1237818" y="287020"/>
                  </a:moveTo>
                  <a:lnTo>
                    <a:pt x="1237526" y="287020"/>
                  </a:lnTo>
                  <a:lnTo>
                    <a:pt x="1234338" y="293370"/>
                  </a:lnTo>
                  <a:lnTo>
                    <a:pt x="1237818" y="293370"/>
                  </a:lnTo>
                  <a:lnTo>
                    <a:pt x="1237818" y="287020"/>
                  </a:lnTo>
                  <a:close/>
                </a:path>
                <a:path w="2241550" h="688340">
                  <a:moveTo>
                    <a:pt x="1241310" y="293370"/>
                  </a:moveTo>
                  <a:lnTo>
                    <a:pt x="1237818" y="293370"/>
                  </a:lnTo>
                  <a:lnTo>
                    <a:pt x="1237818" y="298450"/>
                  </a:lnTo>
                  <a:lnTo>
                    <a:pt x="1241310" y="293370"/>
                  </a:lnTo>
                  <a:close/>
                </a:path>
                <a:path w="2241550" h="688340">
                  <a:moveTo>
                    <a:pt x="1318056" y="25400"/>
                  </a:moveTo>
                  <a:lnTo>
                    <a:pt x="1317472" y="25400"/>
                  </a:lnTo>
                  <a:lnTo>
                    <a:pt x="1317434" y="25704"/>
                  </a:lnTo>
                  <a:lnTo>
                    <a:pt x="1317332" y="26670"/>
                  </a:lnTo>
                  <a:lnTo>
                    <a:pt x="1318056" y="25400"/>
                  </a:lnTo>
                  <a:close/>
                </a:path>
                <a:path w="2241550" h="688340">
                  <a:moveTo>
                    <a:pt x="1322997" y="43180"/>
                  </a:moveTo>
                  <a:lnTo>
                    <a:pt x="1322095" y="39370"/>
                  </a:lnTo>
                  <a:lnTo>
                    <a:pt x="1322705" y="43180"/>
                  </a:lnTo>
                  <a:lnTo>
                    <a:pt x="1322997" y="43180"/>
                  </a:lnTo>
                  <a:close/>
                </a:path>
                <a:path w="2241550" h="688340">
                  <a:moveTo>
                    <a:pt x="1323492" y="39370"/>
                  </a:moveTo>
                  <a:lnTo>
                    <a:pt x="1323390" y="38100"/>
                  </a:lnTo>
                  <a:lnTo>
                    <a:pt x="1323314" y="37122"/>
                  </a:lnTo>
                  <a:lnTo>
                    <a:pt x="1323225" y="36715"/>
                  </a:lnTo>
                  <a:lnTo>
                    <a:pt x="1320965" y="31750"/>
                  </a:lnTo>
                  <a:lnTo>
                    <a:pt x="1323492" y="39370"/>
                  </a:lnTo>
                  <a:close/>
                </a:path>
                <a:path w="2241550" h="688340">
                  <a:moveTo>
                    <a:pt x="1327429" y="26974"/>
                  </a:moveTo>
                  <a:lnTo>
                    <a:pt x="1326476" y="25704"/>
                  </a:lnTo>
                  <a:lnTo>
                    <a:pt x="1327073" y="26670"/>
                  </a:lnTo>
                  <a:lnTo>
                    <a:pt x="1327429" y="26974"/>
                  </a:lnTo>
                  <a:close/>
                </a:path>
                <a:path w="2241550" h="688340">
                  <a:moveTo>
                    <a:pt x="1335989" y="36715"/>
                  </a:moveTo>
                  <a:lnTo>
                    <a:pt x="1332585" y="31750"/>
                  </a:lnTo>
                  <a:lnTo>
                    <a:pt x="1333169" y="31750"/>
                  </a:lnTo>
                  <a:lnTo>
                    <a:pt x="1327429" y="26974"/>
                  </a:lnTo>
                  <a:lnTo>
                    <a:pt x="1330845" y="31750"/>
                  </a:lnTo>
                  <a:lnTo>
                    <a:pt x="1329690" y="31750"/>
                  </a:lnTo>
                  <a:lnTo>
                    <a:pt x="1335468" y="36347"/>
                  </a:lnTo>
                  <a:lnTo>
                    <a:pt x="1335989" y="36715"/>
                  </a:lnTo>
                  <a:close/>
                </a:path>
                <a:path w="2241550" h="688340">
                  <a:moveTo>
                    <a:pt x="1342085" y="640080"/>
                  </a:moveTo>
                  <a:lnTo>
                    <a:pt x="1341183" y="637540"/>
                  </a:lnTo>
                  <a:lnTo>
                    <a:pt x="1340726" y="641350"/>
                  </a:lnTo>
                  <a:lnTo>
                    <a:pt x="1342085" y="640080"/>
                  </a:lnTo>
                  <a:close/>
                </a:path>
                <a:path w="2241550" h="688340">
                  <a:moveTo>
                    <a:pt x="1344803" y="636270"/>
                  </a:moveTo>
                  <a:lnTo>
                    <a:pt x="1342085" y="640080"/>
                  </a:lnTo>
                  <a:lnTo>
                    <a:pt x="1344803" y="647700"/>
                  </a:lnTo>
                  <a:lnTo>
                    <a:pt x="1344803" y="636270"/>
                  </a:lnTo>
                  <a:close/>
                </a:path>
                <a:path w="2241550" h="688340">
                  <a:moveTo>
                    <a:pt x="1531429" y="589280"/>
                  </a:moveTo>
                  <a:lnTo>
                    <a:pt x="1529105" y="586740"/>
                  </a:lnTo>
                  <a:lnTo>
                    <a:pt x="1529105" y="589280"/>
                  </a:lnTo>
                  <a:lnTo>
                    <a:pt x="1531429" y="589280"/>
                  </a:lnTo>
                  <a:close/>
                </a:path>
                <a:path w="2241550" h="688340">
                  <a:moveTo>
                    <a:pt x="1633181" y="286854"/>
                  </a:moveTo>
                  <a:lnTo>
                    <a:pt x="1627365" y="284530"/>
                  </a:lnTo>
                  <a:lnTo>
                    <a:pt x="1632597" y="292087"/>
                  </a:lnTo>
                  <a:lnTo>
                    <a:pt x="1633181" y="286854"/>
                  </a:lnTo>
                  <a:close/>
                </a:path>
                <a:path w="2241550" h="688340">
                  <a:moveTo>
                    <a:pt x="1634921" y="281940"/>
                  </a:moveTo>
                  <a:lnTo>
                    <a:pt x="1625942" y="275590"/>
                  </a:lnTo>
                  <a:lnTo>
                    <a:pt x="1629105" y="281940"/>
                  </a:lnTo>
                  <a:lnTo>
                    <a:pt x="1634921" y="281940"/>
                  </a:lnTo>
                  <a:close/>
                </a:path>
                <a:path w="2241550" h="688340">
                  <a:moveTo>
                    <a:pt x="1658531" y="524510"/>
                  </a:moveTo>
                  <a:lnTo>
                    <a:pt x="1652943" y="519430"/>
                  </a:lnTo>
                  <a:lnTo>
                    <a:pt x="1655787" y="524510"/>
                  </a:lnTo>
                  <a:lnTo>
                    <a:pt x="1658531" y="524510"/>
                  </a:lnTo>
                  <a:close/>
                </a:path>
                <a:path w="2241550" h="688340">
                  <a:moveTo>
                    <a:pt x="1659343" y="530860"/>
                  </a:moveTo>
                  <a:lnTo>
                    <a:pt x="1655787" y="524510"/>
                  </a:lnTo>
                  <a:lnTo>
                    <a:pt x="1411084" y="524510"/>
                  </a:lnTo>
                  <a:lnTo>
                    <a:pt x="1411084" y="577850"/>
                  </a:lnTo>
                  <a:lnTo>
                    <a:pt x="1409915" y="584200"/>
                  </a:lnTo>
                  <a:lnTo>
                    <a:pt x="1409915" y="595630"/>
                  </a:lnTo>
                  <a:lnTo>
                    <a:pt x="1404683" y="595630"/>
                  </a:lnTo>
                  <a:lnTo>
                    <a:pt x="1404683" y="624840"/>
                  </a:lnTo>
                  <a:lnTo>
                    <a:pt x="1401775" y="624840"/>
                  </a:lnTo>
                  <a:lnTo>
                    <a:pt x="1401775" y="613410"/>
                  </a:lnTo>
                  <a:lnTo>
                    <a:pt x="1404683" y="624840"/>
                  </a:lnTo>
                  <a:lnTo>
                    <a:pt x="1404683" y="595630"/>
                  </a:lnTo>
                  <a:lnTo>
                    <a:pt x="1402943" y="595630"/>
                  </a:lnTo>
                  <a:lnTo>
                    <a:pt x="1400035" y="584200"/>
                  </a:lnTo>
                  <a:lnTo>
                    <a:pt x="1403527" y="577850"/>
                  </a:lnTo>
                  <a:lnTo>
                    <a:pt x="1411084" y="577850"/>
                  </a:lnTo>
                  <a:lnTo>
                    <a:pt x="1411084" y="524510"/>
                  </a:lnTo>
                  <a:lnTo>
                    <a:pt x="1387246" y="524510"/>
                  </a:lnTo>
                  <a:lnTo>
                    <a:pt x="1387246" y="530860"/>
                  </a:lnTo>
                  <a:lnTo>
                    <a:pt x="1387246" y="543560"/>
                  </a:lnTo>
                  <a:lnTo>
                    <a:pt x="1379689" y="543560"/>
                  </a:lnTo>
                  <a:lnTo>
                    <a:pt x="1379689" y="537210"/>
                  </a:lnTo>
                  <a:lnTo>
                    <a:pt x="1376197" y="537210"/>
                  </a:lnTo>
                  <a:lnTo>
                    <a:pt x="1379689" y="530860"/>
                  </a:lnTo>
                  <a:lnTo>
                    <a:pt x="1387246" y="530860"/>
                  </a:lnTo>
                  <a:lnTo>
                    <a:pt x="1387246" y="524510"/>
                  </a:lnTo>
                  <a:lnTo>
                    <a:pt x="1129677" y="524510"/>
                  </a:lnTo>
                  <a:lnTo>
                    <a:pt x="1129677" y="654050"/>
                  </a:lnTo>
                  <a:lnTo>
                    <a:pt x="1129093" y="659130"/>
                  </a:lnTo>
                  <a:lnTo>
                    <a:pt x="1128522" y="659130"/>
                  </a:lnTo>
                  <a:lnTo>
                    <a:pt x="1129093" y="654050"/>
                  </a:lnTo>
                  <a:lnTo>
                    <a:pt x="1129677" y="654050"/>
                  </a:lnTo>
                  <a:lnTo>
                    <a:pt x="1129677" y="524510"/>
                  </a:lnTo>
                  <a:lnTo>
                    <a:pt x="1113396" y="524510"/>
                  </a:lnTo>
                  <a:lnTo>
                    <a:pt x="1113396" y="589280"/>
                  </a:lnTo>
                  <a:lnTo>
                    <a:pt x="1109916" y="595630"/>
                  </a:lnTo>
                  <a:lnTo>
                    <a:pt x="1105839" y="595630"/>
                  </a:lnTo>
                  <a:lnTo>
                    <a:pt x="1106424" y="589280"/>
                  </a:lnTo>
                  <a:lnTo>
                    <a:pt x="1113396" y="589280"/>
                  </a:lnTo>
                  <a:lnTo>
                    <a:pt x="1113396" y="524510"/>
                  </a:lnTo>
                  <a:lnTo>
                    <a:pt x="983742" y="524510"/>
                  </a:lnTo>
                  <a:lnTo>
                    <a:pt x="983742" y="613410"/>
                  </a:lnTo>
                  <a:lnTo>
                    <a:pt x="975029" y="613410"/>
                  </a:lnTo>
                  <a:lnTo>
                    <a:pt x="975601" y="607060"/>
                  </a:lnTo>
                  <a:lnTo>
                    <a:pt x="983742" y="613410"/>
                  </a:lnTo>
                  <a:lnTo>
                    <a:pt x="983742" y="524510"/>
                  </a:lnTo>
                  <a:lnTo>
                    <a:pt x="867460" y="524510"/>
                  </a:lnTo>
                  <a:lnTo>
                    <a:pt x="867460" y="600710"/>
                  </a:lnTo>
                  <a:lnTo>
                    <a:pt x="861072" y="607060"/>
                  </a:lnTo>
                  <a:lnTo>
                    <a:pt x="862228" y="600710"/>
                  </a:lnTo>
                  <a:lnTo>
                    <a:pt x="867460" y="600710"/>
                  </a:lnTo>
                  <a:lnTo>
                    <a:pt x="867460" y="524510"/>
                  </a:lnTo>
                  <a:lnTo>
                    <a:pt x="844207" y="524510"/>
                  </a:lnTo>
                  <a:lnTo>
                    <a:pt x="844207" y="589280"/>
                  </a:lnTo>
                  <a:lnTo>
                    <a:pt x="842467" y="595630"/>
                  </a:lnTo>
                  <a:lnTo>
                    <a:pt x="841298" y="595630"/>
                  </a:lnTo>
                  <a:lnTo>
                    <a:pt x="838974" y="600710"/>
                  </a:lnTo>
                  <a:lnTo>
                    <a:pt x="840714" y="589280"/>
                  </a:lnTo>
                  <a:lnTo>
                    <a:pt x="844207" y="589280"/>
                  </a:lnTo>
                  <a:lnTo>
                    <a:pt x="844207" y="524510"/>
                  </a:lnTo>
                  <a:lnTo>
                    <a:pt x="758151" y="524510"/>
                  </a:lnTo>
                  <a:lnTo>
                    <a:pt x="758151" y="560070"/>
                  </a:lnTo>
                  <a:lnTo>
                    <a:pt x="756412" y="566420"/>
                  </a:lnTo>
                  <a:lnTo>
                    <a:pt x="755256" y="566420"/>
                  </a:lnTo>
                  <a:lnTo>
                    <a:pt x="757580" y="560070"/>
                  </a:lnTo>
                  <a:lnTo>
                    <a:pt x="758151" y="560070"/>
                  </a:lnTo>
                  <a:lnTo>
                    <a:pt x="758151" y="524510"/>
                  </a:lnTo>
                  <a:lnTo>
                    <a:pt x="667575" y="524510"/>
                  </a:lnTo>
                  <a:lnTo>
                    <a:pt x="667461" y="525780"/>
                  </a:lnTo>
                  <a:lnTo>
                    <a:pt x="665137" y="525780"/>
                  </a:lnTo>
                  <a:lnTo>
                    <a:pt x="668616" y="530860"/>
                  </a:lnTo>
                  <a:lnTo>
                    <a:pt x="679081" y="525780"/>
                  </a:lnTo>
                  <a:lnTo>
                    <a:pt x="681405" y="530860"/>
                  </a:lnTo>
                  <a:lnTo>
                    <a:pt x="677887" y="537210"/>
                  </a:lnTo>
                  <a:lnTo>
                    <a:pt x="675449" y="537210"/>
                  </a:lnTo>
                  <a:lnTo>
                    <a:pt x="673239" y="543560"/>
                  </a:lnTo>
                  <a:lnTo>
                    <a:pt x="694397" y="543560"/>
                  </a:lnTo>
                  <a:lnTo>
                    <a:pt x="700011" y="548640"/>
                  </a:lnTo>
                  <a:lnTo>
                    <a:pt x="699439" y="543560"/>
                  </a:lnTo>
                  <a:lnTo>
                    <a:pt x="704316" y="537210"/>
                  </a:lnTo>
                  <a:lnTo>
                    <a:pt x="704888" y="543560"/>
                  </a:lnTo>
                  <a:lnTo>
                    <a:pt x="704913" y="548640"/>
                  </a:lnTo>
                  <a:lnTo>
                    <a:pt x="706412" y="548640"/>
                  </a:lnTo>
                  <a:lnTo>
                    <a:pt x="703630" y="556260"/>
                  </a:lnTo>
                  <a:lnTo>
                    <a:pt x="706551" y="560070"/>
                  </a:lnTo>
                  <a:lnTo>
                    <a:pt x="718616" y="560070"/>
                  </a:lnTo>
                  <a:lnTo>
                    <a:pt x="726186" y="554990"/>
                  </a:lnTo>
                  <a:lnTo>
                    <a:pt x="722693" y="560070"/>
                  </a:lnTo>
                  <a:lnTo>
                    <a:pt x="723849" y="566420"/>
                  </a:lnTo>
                  <a:lnTo>
                    <a:pt x="729081" y="566420"/>
                  </a:lnTo>
                  <a:lnTo>
                    <a:pt x="731418" y="571500"/>
                  </a:lnTo>
                  <a:lnTo>
                    <a:pt x="734898" y="566420"/>
                  </a:lnTo>
                  <a:lnTo>
                    <a:pt x="736066" y="566420"/>
                  </a:lnTo>
                  <a:lnTo>
                    <a:pt x="738390" y="560070"/>
                  </a:lnTo>
                  <a:lnTo>
                    <a:pt x="736650" y="577850"/>
                  </a:lnTo>
                  <a:lnTo>
                    <a:pt x="743623" y="577850"/>
                  </a:lnTo>
                  <a:lnTo>
                    <a:pt x="750023" y="571500"/>
                  </a:lnTo>
                  <a:lnTo>
                    <a:pt x="756412" y="571500"/>
                  </a:lnTo>
                  <a:lnTo>
                    <a:pt x="763384" y="566420"/>
                  </a:lnTo>
                  <a:lnTo>
                    <a:pt x="762812" y="584200"/>
                  </a:lnTo>
                  <a:lnTo>
                    <a:pt x="769200" y="584200"/>
                  </a:lnTo>
                  <a:lnTo>
                    <a:pt x="772109" y="577850"/>
                  </a:lnTo>
                  <a:lnTo>
                    <a:pt x="770369" y="577850"/>
                  </a:lnTo>
                  <a:lnTo>
                    <a:pt x="771525" y="571500"/>
                  </a:lnTo>
                  <a:lnTo>
                    <a:pt x="774433" y="566420"/>
                  </a:lnTo>
                  <a:lnTo>
                    <a:pt x="780249" y="566420"/>
                  </a:lnTo>
                  <a:lnTo>
                    <a:pt x="774433" y="571500"/>
                  </a:lnTo>
                  <a:lnTo>
                    <a:pt x="774433" y="584200"/>
                  </a:lnTo>
                  <a:lnTo>
                    <a:pt x="775017" y="584200"/>
                  </a:lnTo>
                  <a:lnTo>
                    <a:pt x="776757" y="577850"/>
                  </a:lnTo>
                  <a:lnTo>
                    <a:pt x="780973" y="577850"/>
                  </a:lnTo>
                  <a:lnTo>
                    <a:pt x="784466" y="571500"/>
                  </a:lnTo>
                  <a:lnTo>
                    <a:pt x="786650" y="571500"/>
                  </a:lnTo>
                  <a:lnTo>
                    <a:pt x="784326" y="577850"/>
                  </a:lnTo>
                  <a:lnTo>
                    <a:pt x="787222" y="577850"/>
                  </a:lnTo>
                  <a:lnTo>
                    <a:pt x="791298" y="571500"/>
                  </a:lnTo>
                  <a:lnTo>
                    <a:pt x="793038" y="571500"/>
                  </a:lnTo>
                  <a:lnTo>
                    <a:pt x="790702" y="581660"/>
                  </a:lnTo>
                  <a:lnTo>
                    <a:pt x="793330" y="577850"/>
                  </a:lnTo>
                  <a:lnTo>
                    <a:pt x="793623" y="577850"/>
                  </a:lnTo>
                  <a:lnTo>
                    <a:pt x="797699" y="577850"/>
                  </a:lnTo>
                  <a:lnTo>
                    <a:pt x="795362" y="584200"/>
                  </a:lnTo>
                  <a:lnTo>
                    <a:pt x="793623" y="577850"/>
                  </a:lnTo>
                  <a:lnTo>
                    <a:pt x="791298" y="584200"/>
                  </a:lnTo>
                  <a:lnTo>
                    <a:pt x="790130" y="595630"/>
                  </a:lnTo>
                  <a:lnTo>
                    <a:pt x="791298" y="589280"/>
                  </a:lnTo>
                  <a:lnTo>
                    <a:pt x="793038" y="595630"/>
                  </a:lnTo>
                  <a:lnTo>
                    <a:pt x="796531" y="600710"/>
                  </a:lnTo>
                  <a:lnTo>
                    <a:pt x="796531" y="595630"/>
                  </a:lnTo>
                  <a:lnTo>
                    <a:pt x="803897" y="589280"/>
                  </a:lnTo>
                  <a:lnTo>
                    <a:pt x="807935" y="584200"/>
                  </a:lnTo>
                  <a:lnTo>
                    <a:pt x="818045" y="584200"/>
                  </a:lnTo>
                  <a:lnTo>
                    <a:pt x="812673" y="589280"/>
                  </a:lnTo>
                  <a:lnTo>
                    <a:pt x="811288" y="589280"/>
                  </a:lnTo>
                  <a:lnTo>
                    <a:pt x="811098" y="595630"/>
                  </a:lnTo>
                  <a:lnTo>
                    <a:pt x="809320" y="600710"/>
                  </a:lnTo>
                  <a:lnTo>
                    <a:pt x="809320" y="607060"/>
                  </a:lnTo>
                  <a:lnTo>
                    <a:pt x="810488" y="607060"/>
                  </a:lnTo>
                  <a:lnTo>
                    <a:pt x="808736" y="613410"/>
                  </a:lnTo>
                  <a:lnTo>
                    <a:pt x="811593" y="607060"/>
                  </a:lnTo>
                  <a:lnTo>
                    <a:pt x="812812" y="613410"/>
                  </a:lnTo>
                  <a:lnTo>
                    <a:pt x="814463" y="613410"/>
                  </a:lnTo>
                  <a:lnTo>
                    <a:pt x="818629" y="607060"/>
                  </a:lnTo>
                  <a:lnTo>
                    <a:pt x="817460" y="613410"/>
                  </a:lnTo>
                  <a:lnTo>
                    <a:pt x="819492" y="609600"/>
                  </a:lnTo>
                  <a:lnTo>
                    <a:pt x="820369" y="607060"/>
                  </a:lnTo>
                  <a:lnTo>
                    <a:pt x="825017" y="600710"/>
                  </a:lnTo>
                  <a:lnTo>
                    <a:pt x="826770" y="607060"/>
                  </a:lnTo>
                  <a:lnTo>
                    <a:pt x="831418" y="618490"/>
                  </a:lnTo>
                  <a:lnTo>
                    <a:pt x="834326" y="618490"/>
                  </a:lnTo>
                  <a:lnTo>
                    <a:pt x="840714" y="613410"/>
                  </a:lnTo>
                  <a:lnTo>
                    <a:pt x="846251" y="607060"/>
                  </a:lnTo>
                  <a:lnTo>
                    <a:pt x="850963" y="600710"/>
                  </a:lnTo>
                  <a:lnTo>
                    <a:pt x="855357" y="595630"/>
                  </a:lnTo>
                  <a:lnTo>
                    <a:pt x="861644" y="595630"/>
                  </a:lnTo>
                  <a:lnTo>
                    <a:pt x="861072" y="600710"/>
                  </a:lnTo>
                  <a:lnTo>
                    <a:pt x="856411" y="607060"/>
                  </a:lnTo>
                  <a:lnTo>
                    <a:pt x="858164" y="613410"/>
                  </a:lnTo>
                  <a:lnTo>
                    <a:pt x="861072" y="613410"/>
                  </a:lnTo>
                  <a:lnTo>
                    <a:pt x="865136" y="607060"/>
                  </a:lnTo>
                  <a:lnTo>
                    <a:pt x="863396" y="613410"/>
                  </a:lnTo>
                  <a:lnTo>
                    <a:pt x="863396" y="618490"/>
                  </a:lnTo>
                  <a:lnTo>
                    <a:pt x="866305" y="618490"/>
                  </a:lnTo>
                  <a:lnTo>
                    <a:pt x="868629" y="607060"/>
                  </a:lnTo>
                  <a:lnTo>
                    <a:pt x="866305" y="607060"/>
                  </a:lnTo>
                  <a:lnTo>
                    <a:pt x="868921" y="600710"/>
                  </a:lnTo>
                  <a:lnTo>
                    <a:pt x="871537" y="595630"/>
                  </a:lnTo>
                  <a:lnTo>
                    <a:pt x="881126" y="600710"/>
                  </a:lnTo>
                  <a:lnTo>
                    <a:pt x="890714" y="600710"/>
                  </a:lnTo>
                  <a:lnTo>
                    <a:pt x="900315" y="607060"/>
                  </a:lnTo>
                  <a:lnTo>
                    <a:pt x="909904" y="607060"/>
                  </a:lnTo>
                  <a:lnTo>
                    <a:pt x="906386" y="618490"/>
                  </a:lnTo>
                  <a:lnTo>
                    <a:pt x="903516" y="629920"/>
                  </a:lnTo>
                  <a:lnTo>
                    <a:pt x="902385" y="641350"/>
                  </a:lnTo>
                  <a:lnTo>
                    <a:pt x="904087" y="654050"/>
                  </a:lnTo>
                  <a:lnTo>
                    <a:pt x="911644" y="641350"/>
                  </a:lnTo>
                  <a:lnTo>
                    <a:pt x="911644" y="652780"/>
                  </a:lnTo>
                  <a:lnTo>
                    <a:pt x="913980" y="647700"/>
                  </a:lnTo>
                  <a:lnTo>
                    <a:pt x="913511" y="652780"/>
                  </a:lnTo>
                  <a:lnTo>
                    <a:pt x="913536" y="655320"/>
                  </a:lnTo>
                  <a:lnTo>
                    <a:pt x="913980" y="659130"/>
                  </a:lnTo>
                  <a:lnTo>
                    <a:pt x="919784" y="647700"/>
                  </a:lnTo>
                  <a:lnTo>
                    <a:pt x="922693" y="641350"/>
                  </a:lnTo>
                  <a:lnTo>
                    <a:pt x="922197" y="646430"/>
                  </a:lnTo>
                  <a:lnTo>
                    <a:pt x="926185" y="641350"/>
                  </a:lnTo>
                  <a:lnTo>
                    <a:pt x="926769" y="647700"/>
                  </a:lnTo>
                  <a:lnTo>
                    <a:pt x="925017" y="654050"/>
                  </a:lnTo>
                  <a:lnTo>
                    <a:pt x="929093" y="647700"/>
                  </a:lnTo>
                  <a:lnTo>
                    <a:pt x="928509" y="654050"/>
                  </a:lnTo>
                  <a:lnTo>
                    <a:pt x="929093" y="654050"/>
                  </a:lnTo>
                  <a:lnTo>
                    <a:pt x="934618" y="654050"/>
                  </a:lnTo>
                  <a:lnTo>
                    <a:pt x="936066" y="647700"/>
                  </a:lnTo>
                  <a:lnTo>
                    <a:pt x="937717" y="654050"/>
                  </a:lnTo>
                  <a:lnTo>
                    <a:pt x="942530" y="654050"/>
                  </a:lnTo>
                  <a:lnTo>
                    <a:pt x="942454" y="655320"/>
                  </a:lnTo>
                  <a:lnTo>
                    <a:pt x="941882" y="665480"/>
                  </a:lnTo>
                  <a:lnTo>
                    <a:pt x="943622" y="659130"/>
                  </a:lnTo>
                  <a:lnTo>
                    <a:pt x="948855" y="654050"/>
                  </a:lnTo>
                  <a:lnTo>
                    <a:pt x="951763" y="654050"/>
                  </a:lnTo>
                  <a:lnTo>
                    <a:pt x="949617" y="659130"/>
                  </a:lnTo>
                  <a:lnTo>
                    <a:pt x="952500" y="665480"/>
                  </a:lnTo>
                  <a:lnTo>
                    <a:pt x="956017" y="665480"/>
                  </a:lnTo>
                  <a:lnTo>
                    <a:pt x="955941" y="670560"/>
                  </a:lnTo>
                  <a:lnTo>
                    <a:pt x="955840" y="676910"/>
                  </a:lnTo>
                  <a:lnTo>
                    <a:pt x="960742" y="665480"/>
                  </a:lnTo>
                  <a:lnTo>
                    <a:pt x="971207" y="665480"/>
                  </a:lnTo>
                  <a:lnTo>
                    <a:pt x="976769" y="659130"/>
                  </a:lnTo>
                  <a:lnTo>
                    <a:pt x="976185" y="665480"/>
                  </a:lnTo>
                  <a:lnTo>
                    <a:pt x="977925" y="665480"/>
                  </a:lnTo>
                  <a:lnTo>
                    <a:pt x="977925" y="670560"/>
                  </a:lnTo>
                  <a:lnTo>
                    <a:pt x="979678" y="676910"/>
                  </a:lnTo>
                  <a:lnTo>
                    <a:pt x="981989" y="665480"/>
                  </a:lnTo>
                  <a:lnTo>
                    <a:pt x="985126" y="659130"/>
                  </a:lnTo>
                  <a:lnTo>
                    <a:pt x="988580" y="654050"/>
                  </a:lnTo>
                  <a:lnTo>
                    <a:pt x="991882" y="647700"/>
                  </a:lnTo>
                  <a:lnTo>
                    <a:pt x="991997" y="652780"/>
                  </a:lnTo>
                  <a:lnTo>
                    <a:pt x="992047" y="655320"/>
                  </a:lnTo>
                  <a:lnTo>
                    <a:pt x="992124" y="659130"/>
                  </a:lnTo>
                  <a:lnTo>
                    <a:pt x="990358" y="665480"/>
                  </a:lnTo>
                  <a:lnTo>
                    <a:pt x="988047" y="670560"/>
                  </a:lnTo>
                  <a:lnTo>
                    <a:pt x="987488" y="675640"/>
                  </a:lnTo>
                  <a:lnTo>
                    <a:pt x="987463" y="676910"/>
                  </a:lnTo>
                  <a:lnTo>
                    <a:pt x="988390" y="670560"/>
                  </a:lnTo>
                  <a:lnTo>
                    <a:pt x="995375" y="670560"/>
                  </a:lnTo>
                  <a:lnTo>
                    <a:pt x="995375" y="659130"/>
                  </a:lnTo>
                  <a:lnTo>
                    <a:pt x="996467" y="665480"/>
                  </a:lnTo>
                  <a:lnTo>
                    <a:pt x="997191" y="665480"/>
                  </a:lnTo>
                  <a:lnTo>
                    <a:pt x="997585" y="670560"/>
                  </a:lnTo>
                  <a:lnTo>
                    <a:pt x="997699" y="676910"/>
                  </a:lnTo>
                  <a:lnTo>
                    <a:pt x="999528" y="670560"/>
                  </a:lnTo>
                  <a:lnTo>
                    <a:pt x="1001039" y="665480"/>
                  </a:lnTo>
                  <a:lnTo>
                    <a:pt x="1005255" y="665480"/>
                  </a:lnTo>
                  <a:lnTo>
                    <a:pt x="1006640" y="670560"/>
                  </a:lnTo>
                  <a:lnTo>
                    <a:pt x="1006716" y="676910"/>
                  </a:lnTo>
                  <a:lnTo>
                    <a:pt x="1009904" y="676910"/>
                  </a:lnTo>
                  <a:lnTo>
                    <a:pt x="1011148" y="680720"/>
                  </a:lnTo>
                  <a:lnTo>
                    <a:pt x="1011110" y="679958"/>
                  </a:lnTo>
                  <a:lnTo>
                    <a:pt x="1010488" y="670560"/>
                  </a:lnTo>
                  <a:lnTo>
                    <a:pt x="1012228" y="665480"/>
                  </a:lnTo>
                  <a:lnTo>
                    <a:pt x="1015225" y="665480"/>
                  </a:lnTo>
                  <a:lnTo>
                    <a:pt x="1015644" y="670560"/>
                  </a:lnTo>
                  <a:lnTo>
                    <a:pt x="1015212" y="675640"/>
                  </a:lnTo>
                  <a:lnTo>
                    <a:pt x="1015136" y="681990"/>
                  </a:lnTo>
                  <a:lnTo>
                    <a:pt x="1019213" y="681990"/>
                  </a:lnTo>
                  <a:lnTo>
                    <a:pt x="1023277" y="665480"/>
                  </a:lnTo>
                  <a:lnTo>
                    <a:pt x="1026185" y="670560"/>
                  </a:lnTo>
                  <a:lnTo>
                    <a:pt x="1026769" y="670560"/>
                  </a:lnTo>
                  <a:lnTo>
                    <a:pt x="1025601" y="676910"/>
                  </a:lnTo>
                  <a:lnTo>
                    <a:pt x="1029804" y="670560"/>
                  </a:lnTo>
                  <a:lnTo>
                    <a:pt x="1034326" y="670560"/>
                  </a:lnTo>
                  <a:lnTo>
                    <a:pt x="1038847" y="665480"/>
                  </a:lnTo>
                  <a:lnTo>
                    <a:pt x="1043051" y="659130"/>
                  </a:lnTo>
                  <a:lnTo>
                    <a:pt x="1043051" y="665480"/>
                  </a:lnTo>
                  <a:lnTo>
                    <a:pt x="1043635" y="665480"/>
                  </a:lnTo>
                  <a:lnTo>
                    <a:pt x="1043635" y="659130"/>
                  </a:lnTo>
                  <a:lnTo>
                    <a:pt x="1043749" y="652780"/>
                  </a:lnTo>
                  <a:lnTo>
                    <a:pt x="1044206" y="647700"/>
                  </a:lnTo>
                  <a:lnTo>
                    <a:pt x="1046530" y="647700"/>
                  </a:lnTo>
                  <a:lnTo>
                    <a:pt x="1047699" y="641350"/>
                  </a:lnTo>
                  <a:lnTo>
                    <a:pt x="1048867" y="636270"/>
                  </a:lnTo>
                  <a:lnTo>
                    <a:pt x="1048816" y="647700"/>
                  </a:lnTo>
                  <a:lnTo>
                    <a:pt x="1047115" y="647700"/>
                  </a:lnTo>
                  <a:lnTo>
                    <a:pt x="1046543" y="654050"/>
                  </a:lnTo>
                  <a:lnTo>
                    <a:pt x="1048816" y="647814"/>
                  </a:lnTo>
                  <a:lnTo>
                    <a:pt x="1048804" y="654050"/>
                  </a:lnTo>
                  <a:lnTo>
                    <a:pt x="1047483" y="659130"/>
                  </a:lnTo>
                  <a:lnTo>
                    <a:pt x="1045832" y="659130"/>
                  </a:lnTo>
                  <a:lnTo>
                    <a:pt x="1044790" y="665480"/>
                  </a:lnTo>
                  <a:lnTo>
                    <a:pt x="1050023" y="659130"/>
                  </a:lnTo>
                  <a:lnTo>
                    <a:pt x="1055839" y="647700"/>
                  </a:lnTo>
                  <a:lnTo>
                    <a:pt x="1058748" y="654050"/>
                  </a:lnTo>
                  <a:lnTo>
                    <a:pt x="1057452" y="659130"/>
                  </a:lnTo>
                  <a:lnTo>
                    <a:pt x="1053109" y="659130"/>
                  </a:lnTo>
                  <a:lnTo>
                    <a:pt x="1054100" y="665480"/>
                  </a:lnTo>
                  <a:lnTo>
                    <a:pt x="1048867" y="665480"/>
                  </a:lnTo>
                  <a:lnTo>
                    <a:pt x="1049578" y="670560"/>
                  </a:lnTo>
                  <a:lnTo>
                    <a:pt x="1047305" y="670560"/>
                  </a:lnTo>
                  <a:lnTo>
                    <a:pt x="1047699" y="681990"/>
                  </a:lnTo>
                  <a:lnTo>
                    <a:pt x="1054671" y="688340"/>
                  </a:lnTo>
                  <a:lnTo>
                    <a:pt x="1056424" y="676910"/>
                  </a:lnTo>
                  <a:lnTo>
                    <a:pt x="1063396" y="681990"/>
                  </a:lnTo>
                  <a:lnTo>
                    <a:pt x="1065136" y="676910"/>
                  </a:lnTo>
                  <a:lnTo>
                    <a:pt x="1063396" y="670560"/>
                  </a:lnTo>
                  <a:lnTo>
                    <a:pt x="1065136" y="665480"/>
                  </a:lnTo>
                  <a:lnTo>
                    <a:pt x="1070775" y="665480"/>
                  </a:lnTo>
                  <a:lnTo>
                    <a:pt x="1073569" y="670560"/>
                  </a:lnTo>
                  <a:lnTo>
                    <a:pt x="1075931" y="681990"/>
                  </a:lnTo>
                  <a:lnTo>
                    <a:pt x="1080262" y="676910"/>
                  </a:lnTo>
                  <a:lnTo>
                    <a:pt x="1081862" y="670560"/>
                  </a:lnTo>
                  <a:lnTo>
                    <a:pt x="1083525" y="665480"/>
                  </a:lnTo>
                  <a:lnTo>
                    <a:pt x="1085735" y="659130"/>
                  </a:lnTo>
                  <a:lnTo>
                    <a:pt x="1088974" y="665480"/>
                  </a:lnTo>
                  <a:lnTo>
                    <a:pt x="1086650" y="676910"/>
                  </a:lnTo>
                  <a:lnTo>
                    <a:pt x="1090434" y="676910"/>
                  </a:lnTo>
                  <a:lnTo>
                    <a:pt x="1094498" y="665480"/>
                  </a:lnTo>
                  <a:lnTo>
                    <a:pt x="1098283" y="665480"/>
                  </a:lnTo>
                  <a:lnTo>
                    <a:pt x="1097114" y="670560"/>
                  </a:lnTo>
                  <a:lnTo>
                    <a:pt x="1093635" y="670560"/>
                  </a:lnTo>
                  <a:lnTo>
                    <a:pt x="1096187" y="676910"/>
                  </a:lnTo>
                  <a:lnTo>
                    <a:pt x="1097559" y="670560"/>
                  </a:lnTo>
                  <a:lnTo>
                    <a:pt x="1098702" y="670560"/>
                  </a:lnTo>
                  <a:lnTo>
                    <a:pt x="1100607" y="665480"/>
                  </a:lnTo>
                  <a:lnTo>
                    <a:pt x="1101191" y="676910"/>
                  </a:lnTo>
                  <a:lnTo>
                    <a:pt x="1106957" y="676910"/>
                  </a:lnTo>
                  <a:lnTo>
                    <a:pt x="1112888" y="670560"/>
                  </a:lnTo>
                  <a:lnTo>
                    <a:pt x="1118933" y="665480"/>
                  </a:lnTo>
                  <a:lnTo>
                    <a:pt x="1125029" y="665480"/>
                  </a:lnTo>
                  <a:lnTo>
                    <a:pt x="1124445" y="670560"/>
                  </a:lnTo>
                  <a:lnTo>
                    <a:pt x="1123289" y="670560"/>
                  </a:lnTo>
                  <a:lnTo>
                    <a:pt x="1125029" y="676910"/>
                  </a:lnTo>
                  <a:lnTo>
                    <a:pt x="1133068" y="670560"/>
                  </a:lnTo>
                  <a:lnTo>
                    <a:pt x="1141374" y="676910"/>
                  </a:lnTo>
                  <a:lnTo>
                    <a:pt x="1149807" y="676910"/>
                  </a:lnTo>
                  <a:lnTo>
                    <a:pt x="1158163" y="681990"/>
                  </a:lnTo>
                  <a:lnTo>
                    <a:pt x="1161656" y="670560"/>
                  </a:lnTo>
                  <a:lnTo>
                    <a:pt x="1162824" y="670560"/>
                  </a:lnTo>
                  <a:lnTo>
                    <a:pt x="1163980" y="665480"/>
                  </a:lnTo>
                  <a:lnTo>
                    <a:pt x="1166304" y="665480"/>
                  </a:lnTo>
                  <a:lnTo>
                    <a:pt x="1167358" y="675640"/>
                  </a:lnTo>
                  <a:lnTo>
                    <a:pt x="1171943" y="670560"/>
                  </a:lnTo>
                  <a:lnTo>
                    <a:pt x="1178737" y="665480"/>
                  </a:lnTo>
                  <a:lnTo>
                    <a:pt x="1185849" y="659130"/>
                  </a:lnTo>
                  <a:lnTo>
                    <a:pt x="1192466" y="665480"/>
                  </a:lnTo>
                  <a:lnTo>
                    <a:pt x="1191310" y="670560"/>
                  </a:lnTo>
                  <a:lnTo>
                    <a:pt x="1194739" y="670560"/>
                  </a:lnTo>
                  <a:lnTo>
                    <a:pt x="1196543" y="659130"/>
                  </a:lnTo>
                  <a:lnTo>
                    <a:pt x="1198333" y="654050"/>
                  </a:lnTo>
                  <a:lnTo>
                    <a:pt x="1201775" y="659130"/>
                  </a:lnTo>
                  <a:lnTo>
                    <a:pt x="1231430" y="659130"/>
                  </a:lnTo>
                  <a:lnTo>
                    <a:pt x="1237234" y="665480"/>
                  </a:lnTo>
                  <a:lnTo>
                    <a:pt x="1238961" y="659130"/>
                  </a:lnTo>
                  <a:lnTo>
                    <a:pt x="1246974" y="659130"/>
                  </a:lnTo>
                  <a:lnTo>
                    <a:pt x="1247343" y="654050"/>
                  </a:lnTo>
                  <a:lnTo>
                    <a:pt x="1247406" y="652780"/>
                  </a:lnTo>
                  <a:lnTo>
                    <a:pt x="1247711" y="647700"/>
                  </a:lnTo>
                  <a:lnTo>
                    <a:pt x="1252651" y="654050"/>
                  </a:lnTo>
                  <a:lnTo>
                    <a:pt x="1255839" y="659130"/>
                  </a:lnTo>
                  <a:lnTo>
                    <a:pt x="1259484" y="665480"/>
                  </a:lnTo>
                  <a:lnTo>
                    <a:pt x="1265732" y="670560"/>
                  </a:lnTo>
                  <a:lnTo>
                    <a:pt x="1268641" y="670560"/>
                  </a:lnTo>
                  <a:lnTo>
                    <a:pt x="1267472" y="654050"/>
                  </a:lnTo>
                  <a:lnTo>
                    <a:pt x="1270381" y="654050"/>
                  </a:lnTo>
                  <a:lnTo>
                    <a:pt x="1272705" y="665480"/>
                  </a:lnTo>
                  <a:lnTo>
                    <a:pt x="1275029" y="654050"/>
                  </a:lnTo>
                  <a:lnTo>
                    <a:pt x="1279677" y="665480"/>
                  </a:lnTo>
                  <a:lnTo>
                    <a:pt x="1282014" y="659130"/>
                  </a:lnTo>
                  <a:lnTo>
                    <a:pt x="1280845" y="659130"/>
                  </a:lnTo>
                  <a:lnTo>
                    <a:pt x="1278521" y="654050"/>
                  </a:lnTo>
                  <a:lnTo>
                    <a:pt x="1285786" y="654050"/>
                  </a:lnTo>
                  <a:lnTo>
                    <a:pt x="1289710" y="659130"/>
                  </a:lnTo>
                  <a:lnTo>
                    <a:pt x="1291894" y="665480"/>
                  </a:lnTo>
                  <a:lnTo>
                    <a:pt x="1301191" y="654050"/>
                  </a:lnTo>
                  <a:lnTo>
                    <a:pt x="1301775" y="654050"/>
                  </a:lnTo>
                  <a:lnTo>
                    <a:pt x="1301191" y="659130"/>
                  </a:lnTo>
                  <a:lnTo>
                    <a:pt x="1302943" y="659130"/>
                  </a:lnTo>
                  <a:lnTo>
                    <a:pt x="1304124" y="665480"/>
                  </a:lnTo>
                  <a:lnTo>
                    <a:pt x="1305852" y="659130"/>
                  </a:lnTo>
                  <a:lnTo>
                    <a:pt x="1304683" y="659130"/>
                  </a:lnTo>
                  <a:lnTo>
                    <a:pt x="1304683" y="654050"/>
                  </a:lnTo>
                  <a:lnTo>
                    <a:pt x="1308747" y="659130"/>
                  </a:lnTo>
                  <a:lnTo>
                    <a:pt x="1315148" y="659130"/>
                  </a:lnTo>
                  <a:lnTo>
                    <a:pt x="1319225" y="654050"/>
                  </a:lnTo>
                  <a:lnTo>
                    <a:pt x="1319796" y="659130"/>
                  </a:lnTo>
                  <a:lnTo>
                    <a:pt x="1328521" y="659130"/>
                  </a:lnTo>
                  <a:lnTo>
                    <a:pt x="1340726" y="654050"/>
                  </a:lnTo>
                  <a:lnTo>
                    <a:pt x="1345387" y="654050"/>
                  </a:lnTo>
                  <a:lnTo>
                    <a:pt x="1341310" y="647700"/>
                  </a:lnTo>
                  <a:lnTo>
                    <a:pt x="1339862" y="641350"/>
                  </a:lnTo>
                  <a:lnTo>
                    <a:pt x="1338402" y="636270"/>
                  </a:lnTo>
                  <a:lnTo>
                    <a:pt x="1340726" y="636270"/>
                  </a:lnTo>
                  <a:lnTo>
                    <a:pt x="1341183" y="637540"/>
                  </a:lnTo>
                  <a:lnTo>
                    <a:pt x="1341310" y="636270"/>
                  </a:lnTo>
                  <a:lnTo>
                    <a:pt x="1341894" y="629920"/>
                  </a:lnTo>
                  <a:lnTo>
                    <a:pt x="1345387" y="629920"/>
                  </a:lnTo>
                  <a:lnTo>
                    <a:pt x="1347711" y="641350"/>
                  </a:lnTo>
                  <a:lnTo>
                    <a:pt x="1346542" y="647700"/>
                  </a:lnTo>
                  <a:lnTo>
                    <a:pt x="1349451" y="641350"/>
                  </a:lnTo>
                  <a:lnTo>
                    <a:pt x="1350619" y="647700"/>
                  </a:lnTo>
                  <a:lnTo>
                    <a:pt x="1350035" y="647700"/>
                  </a:lnTo>
                  <a:lnTo>
                    <a:pt x="1351191" y="654050"/>
                  </a:lnTo>
                  <a:lnTo>
                    <a:pt x="1359535" y="654050"/>
                  </a:lnTo>
                  <a:lnTo>
                    <a:pt x="1360500" y="647700"/>
                  </a:lnTo>
                  <a:lnTo>
                    <a:pt x="1361655" y="654050"/>
                  </a:lnTo>
                  <a:lnTo>
                    <a:pt x="1370965" y="654050"/>
                  </a:lnTo>
                  <a:lnTo>
                    <a:pt x="1373873" y="647700"/>
                  </a:lnTo>
                  <a:lnTo>
                    <a:pt x="1381429" y="641350"/>
                  </a:lnTo>
                  <a:lnTo>
                    <a:pt x="1378521" y="636270"/>
                  </a:lnTo>
                  <a:lnTo>
                    <a:pt x="1382014" y="636270"/>
                  </a:lnTo>
                  <a:lnTo>
                    <a:pt x="1382014" y="629920"/>
                  </a:lnTo>
                  <a:lnTo>
                    <a:pt x="1382014" y="624840"/>
                  </a:lnTo>
                  <a:lnTo>
                    <a:pt x="1388402" y="629920"/>
                  </a:lnTo>
                  <a:lnTo>
                    <a:pt x="1396542" y="636270"/>
                  </a:lnTo>
                  <a:lnTo>
                    <a:pt x="1402943" y="629920"/>
                  </a:lnTo>
                  <a:lnTo>
                    <a:pt x="1405851" y="624840"/>
                  </a:lnTo>
                  <a:lnTo>
                    <a:pt x="1411084" y="624840"/>
                  </a:lnTo>
                  <a:lnTo>
                    <a:pt x="1409915" y="629920"/>
                  </a:lnTo>
                  <a:lnTo>
                    <a:pt x="1416900" y="624840"/>
                  </a:lnTo>
                  <a:lnTo>
                    <a:pt x="1419225" y="624840"/>
                  </a:lnTo>
                  <a:lnTo>
                    <a:pt x="1426781" y="613410"/>
                  </a:lnTo>
                  <a:lnTo>
                    <a:pt x="1424457" y="613410"/>
                  </a:lnTo>
                  <a:lnTo>
                    <a:pt x="1422704" y="607060"/>
                  </a:lnTo>
                  <a:lnTo>
                    <a:pt x="1422133" y="607060"/>
                  </a:lnTo>
                  <a:lnTo>
                    <a:pt x="1423289" y="600710"/>
                  </a:lnTo>
                  <a:lnTo>
                    <a:pt x="1427365" y="607060"/>
                  </a:lnTo>
                  <a:lnTo>
                    <a:pt x="1428521" y="613410"/>
                  </a:lnTo>
                  <a:lnTo>
                    <a:pt x="1431696" y="607060"/>
                  </a:lnTo>
                  <a:lnTo>
                    <a:pt x="1436446" y="607060"/>
                  </a:lnTo>
                  <a:lnTo>
                    <a:pt x="1442173" y="613410"/>
                  </a:lnTo>
                  <a:lnTo>
                    <a:pt x="1448295" y="613410"/>
                  </a:lnTo>
                  <a:lnTo>
                    <a:pt x="1455851" y="618490"/>
                  </a:lnTo>
                  <a:lnTo>
                    <a:pt x="1463408" y="618490"/>
                  </a:lnTo>
                  <a:lnTo>
                    <a:pt x="1464576" y="613410"/>
                  </a:lnTo>
                  <a:lnTo>
                    <a:pt x="1466316" y="607060"/>
                  </a:lnTo>
                  <a:lnTo>
                    <a:pt x="1469809" y="595630"/>
                  </a:lnTo>
                  <a:lnTo>
                    <a:pt x="1474457" y="595630"/>
                  </a:lnTo>
                  <a:lnTo>
                    <a:pt x="1469809" y="607060"/>
                  </a:lnTo>
                  <a:lnTo>
                    <a:pt x="1475041" y="607060"/>
                  </a:lnTo>
                  <a:lnTo>
                    <a:pt x="1479346" y="600710"/>
                  </a:lnTo>
                  <a:lnTo>
                    <a:pt x="1490814" y="600710"/>
                  </a:lnTo>
                  <a:lnTo>
                    <a:pt x="1494802" y="595630"/>
                  </a:lnTo>
                  <a:lnTo>
                    <a:pt x="1505331" y="600710"/>
                  </a:lnTo>
                  <a:lnTo>
                    <a:pt x="1513192" y="600710"/>
                  </a:lnTo>
                  <a:lnTo>
                    <a:pt x="1520723" y="595630"/>
                  </a:lnTo>
                  <a:lnTo>
                    <a:pt x="1530273" y="595630"/>
                  </a:lnTo>
                  <a:lnTo>
                    <a:pt x="1527365" y="589280"/>
                  </a:lnTo>
                  <a:lnTo>
                    <a:pt x="1526781" y="584200"/>
                  </a:lnTo>
                  <a:lnTo>
                    <a:pt x="1529105" y="586740"/>
                  </a:lnTo>
                  <a:lnTo>
                    <a:pt x="1529105" y="584200"/>
                  </a:lnTo>
                  <a:lnTo>
                    <a:pt x="1534934" y="577850"/>
                  </a:lnTo>
                  <a:lnTo>
                    <a:pt x="1549222" y="577850"/>
                  </a:lnTo>
                  <a:lnTo>
                    <a:pt x="1557020" y="571500"/>
                  </a:lnTo>
                  <a:lnTo>
                    <a:pt x="1589570" y="571500"/>
                  </a:lnTo>
                  <a:lnTo>
                    <a:pt x="1591183" y="566420"/>
                  </a:lnTo>
                  <a:lnTo>
                    <a:pt x="1589836" y="560070"/>
                  </a:lnTo>
                  <a:lnTo>
                    <a:pt x="1588490" y="554990"/>
                  </a:lnTo>
                  <a:lnTo>
                    <a:pt x="1587207" y="548640"/>
                  </a:lnTo>
                  <a:lnTo>
                    <a:pt x="1593062" y="548640"/>
                  </a:lnTo>
                  <a:lnTo>
                    <a:pt x="1596555" y="560070"/>
                  </a:lnTo>
                  <a:lnTo>
                    <a:pt x="1598295" y="560070"/>
                  </a:lnTo>
                  <a:lnTo>
                    <a:pt x="1600619" y="554990"/>
                  </a:lnTo>
                  <a:lnTo>
                    <a:pt x="1606435" y="548640"/>
                  </a:lnTo>
                  <a:lnTo>
                    <a:pt x="1612836" y="548640"/>
                  </a:lnTo>
                  <a:lnTo>
                    <a:pt x="1619808" y="543560"/>
                  </a:lnTo>
                  <a:lnTo>
                    <a:pt x="1626209" y="543560"/>
                  </a:lnTo>
                  <a:lnTo>
                    <a:pt x="1629689" y="530860"/>
                  </a:lnTo>
                  <a:lnTo>
                    <a:pt x="1630273" y="537210"/>
                  </a:lnTo>
                  <a:lnTo>
                    <a:pt x="1630857" y="537210"/>
                  </a:lnTo>
                  <a:lnTo>
                    <a:pt x="1635290" y="543560"/>
                  </a:lnTo>
                  <a:lnTo>
                    <a:pt x="1637982" y="537210"/>
                  </a:lnTo>
                  <a:lnTo>
                    <a:pt x="1638706" y="530860"/>
                  </a:lnTo>
                  <a:lnTo>
                    <a:pt x="1637245" y="525780"/>
                  </a:lnTo>
                  <a:lnTo>
                    <a:pt x="1639582" y="525780"/>
                  </a:lnTo>
                  <a:lnTo>
                    <a:pt x="1640738" y="530860"/>
                  </a:lnTo>
                  <a:lnTo>
                    <a:pt x="1643646" y="537210"/>
                  </a:lnTo>
                  <a:lnTo>
                    <a:pt x="1646123" y="537210"/>
                  </a:lnTo>
                  <a:lnTo>
                    <a:pt x="1646910" y="530860"/>
                  </a:lnTo>
                  <a:lnTo>
                    <a:pt x="1647812" y="525780"/>
                  </a:lnTo>
                  <a:lnTo>
                    <a:pt x="1650619" y="530860"/>
                  </a:lnTo>
                  <a:lnTo>
                    <a:pt x="1651203" y="530860"/>
                  </a:lnTo>
                  <a:lnTo>
                    <a:pt x="1652371" y="525780"/>
                  </a:lnTo>
                  <a:lnTo>
                    <a:pt x="1659343" y="530860"/>
                  </a:lnTo>
                  <a:close/>
                </a:path>
                <a:path w="2241550" h="688340">
                  <a:moveTo>
                    <a:pt x="1659928" y="525780"/>
                  </a:moveTo>
                  <a:lnTo>
                    <a:pt x="1659851" y="524510"/>
                  </a:lnTo>
                  <a:lnTo>
                    <a:pt x="1658531" y="524510"/>
                  </a:lnTo>
                  <a:lnTo>
                    <a:pt x="1659928" y="525780"/>
                  </a:lnTo>
                  <a:close/>
                </a:path>
                <a:path w="2241550" h="688340">
                  <a:moveTo>
                    <a:pt x="1669224" y="263017"/>
                  </a:moveTo>
                  <a:lnTo>
                    <a:pt x="1668640" y="260692"/>
                  </a:lnTo>
                  <a:lnTo>
                    <a:pt x="1667484" y="258940"/>
                  </a:lnTo>
                  <a:lnTo>
                    <a:pt x="1667484" y="257200"/>
                  </a:lnTo>
                  <a:lnTo>
                    <a:pt x="1665744" y="257784"/>
                  </a:lnTo>
                  <a:lnTo>
                    <a:pt x="1664576" y="258940"/>
                  </a:lnTo>
                  <a:lnTo>
                    <a:pt x="1669224" y="263017"/>
                  </a:lnTo>
                  <a:close/>
                </a:path>
                <a:path w="2241550" h="688340">
                  <a:moveTo>
                    <a:pt x="1670977" y="246380"/>
                  </a:moveTo>
                  <a:lnTo>
                    <a:pt x="1668640" y="241300"/>
                  </a:lnTo>
                  <a:lnTo>
                    <a:pt x="1665160" y="246380"/>
                  </a:lnTo>
                  <a:lnTo>
                    <a:pt x="1670977" y="246380"/>
                  </a:lnTo>
                  <a:close/>
                </a:path>
                <a:path w="2241550" h="688340">
                  <a:moveTo>
                    <a:pt x="1764931" y="445770"/>
                  </a:moveTo>
                  <a:lnTo>
                    <a:pt x="1764004" y="444500"/>
                  </a:lnTo>
                  <a:lnTo>
                    <a:pt x="1764004" y="449580"/>
                  </a:lnTo>
                  <a:lnTo>
                    <a:pt x="1764931" y="445770"/>
                  </a:lnTo>
                  <a:close/>
                </a:path>
                <a:path w="2241550" h="688340">
                  <a:moveTo>
                    <a:pt x="1768652" y="449580"/>
                  </a:moveTo>
                  <a:lnTo>
                    <a:pt x="1765160" y="444500"/>
                  </a:lnTo>
                  <a:lnTo>
                    <a:pt x="1764931" y="445770"/>
                  </a:lnTo>
                  <a:lnTo>
                    <a:pt x="1768652" y="449580"/>
                  </a:lnTo>
                  <a:close/>
                </a:path>
                <a:path w="2241550" h="688340">
                  <a:moveTo>
                    <a:pt x="1817484" y="392430"/>
                  </a:moveTo>
                  <a:lnTo>
                    <a:pt x="1811667" y="392430"/>
                  </a:lnTo>
                  <a:lnTo>
                    <a:pt x="1812836" y="397510"/>
                  </a:lnTo>
                  <a:lnTo>
                    <a:pt x="1817484" y="392430"/>
                  </a:lnTo>
                  <a:close/>
                </a:path>
                <a:path w="2241550" h="688340">
                  <a:moveTo>
                    <a:pt x="1945982" y="275590"/>
                  </a:moveTo>
                  <a:lnTo>
                    <a:pt x="1945932" y="269240"/>
                  </a:lnTo>
                  <a:lnTo>
                    <a:pt x="1940750" y="269240"/>
                  </a:lnTo>
                  <a:lnTo>
                    <a:pt x="1945982" y="275590"/>
                  </a:lnTo>
                  <a:close/>
                </a:path>
                <a:path w="2241550" h="688340">
                  <a:moveTo>
                    <a:pt x="1947138" y="269240"/>
                  </a:moveTo>
                  <a:lnTo>
                    <a:pt x="1945576" y="267970"/>
                  </a:lnTo>
                  <a:lnTo>
                    <a:pt x="1945932" y="269240"/>
                  </a:lnTo>
                  <a:lnTo>
                    <a:pt x="1947138" y="269240"/>
                  </a:lnTo>
                  <a:close/>
                </a:path>
                <a:path w="2241550" h="688340">
                  <a:moveTo>
                    <a:pt x="1993074" y="257810"/>
                  </a:moveTo>
                  <a:lnTo>
                    <a:pt x="1987257" y="252730"/>
                  </a:lnTo>
                  <a:lnTo>
                    <a:pt x="1987842" y="257810"/>
                  </a:lnTo>
                  <a:lnTo>
                    <a:pt x="1993074" y="257810"/>
                  </a:lnTo>
                  <a:close/>
                </a:path>
                <a:path w="2241550" h="688340">
                  <a:moveTo>
                    <a:pt x="2009305" y="208280"/>
                  </a:moveTo>
                  <a:lnTo>
                    <a:pt x="2006447" y="205740"/>
                  </a:lnTo>
                  <a:lnTo>
                    <a:pt x="2009165" y="209550"/>
                  </a:lnTo>
                  <a:lnTo>
                    <a:pt x="2009305" y="208280"/>
                  </a:lnTo>
                  <a:close/>
                </a:path>
                <a:path w="2241550" h="688340">
                  <a:moveTo>
                    <a:pt x="2020976" y="217170"/>
                  </a:moveTo>
                  <a:lnTo>
                    <a:pt x="2018080" y="212090"/>
                  </a:lnTo>
                  <a:lnTo>
                    <a:pt x="2018652" y="205740"/>
                  </a:lnTo>
                  <a:lnTo>
                    <a:pt x="2017496" y="205740"/>
                  </a:lnTo>
                  <a:lnTo>
                    <a:pt x="2017496" y="199390"/>
                  </a:lnTo>
                  <a:lnTo>
                    <a:pt x="2009673" y="194310"/>
                  </a:lnTo>
                  <a:lnTo>
                    <a:pt x="2008555" y="199390"/>
                  </a:lnTo>
                  <a:lnTo>
                    <a:pt x="2009724" y="205740"/>
                  </a:lnTo>
                  <a:lnTo>
                    <a:pt x="2009305" y="208280"/>
                  </a:lnTo>
                  <a:lnTo>
                    <a:pt x="2012848" y="212090"/>
                  </a:lnTo>
                  <a:lnTo>
                    <a:pt x="2015172" y="212090"/>
                  </a:lnTo>
                  <a:lnTo>
                    <a:pt x="2019236" y="217170"/>
                  </a:lnTo>
                  <a:lnTo>
                    <a:pt x="2020976" y="223520"/>
                  </a:lnTo>
                  <a:lnTo>
                    <a:pt x="2020976" y="217170"/>
                  </a:lnTo>
                  <a:close/>
                </a:path>
                <a:path w="2241550" h="688340">
                  <a:moveTo>
                    <a:pt x="2027377" y="209550"/>
                  </a:moveTo>
                  <a:lnTo>
                    <a:pt x="2020404" y="205740"/>
                  </a:lnTo>
                  <a:lnTo>
                    <a:pt x="2018652" y="205740"/>
                  </a:lnTo>
                  <a:lnTo>
                    <a:pt x="2023884" y="212090"/>
                  </a:lnTo>
                  <a:lnTo>
                    <a:pt x="2026208" y="217170"/>
                  </a:lnTo>
                  <a:lnTo>
                    <a:pt x="2026793" y="212090"/>
                  </a:lnTo>
                  <a:lnTo>
                    <a:pt x="2027377" y="209550"/>
                  </a:lnTo>
                  <a:close/>
                </a:path>
                <a:path w="2241550" h="688340">
                  <a:moveTo>
                    <a:pt x="2029117" y="205740"/>
                  </a:moveTo>
                  <a:lnTo>
                    <a:pt x="2022729" y="199390"/>
                  </a:lnTo>
                  <a:lnTo>
                    <a:pt x="2021560" y="199390"/>
                  </a:lnTo>
                  <a:lnTo>
                    <a:pt x="2025637" y="205740"/>
                  </a:lnTo>
                  <a:lnTo>
                    <a:pt x="2026208" y="205740"/>
                  </a:lnTo>
                  <a:lnTo>
                    <a:pt x="2027961" y="208280"/>
                  </a:lnTo>
                  <a:lnTo>
                    <a:pt x="2029117" y="205740"/>
                  </a:lnTo>
                  <a:close/>
                </a:path>
                <a:path w="2241550" h="688340">
                  <a:moveTo>
                    <a:pt x="2029701" y="212090"/>
                  </a:moveTo>
                  <a:lnTo>
                    <a:pt x="2027961" y="208280"/>
                  </a:lnTo>
                  <a:lnTo>
                    <a:pt x="2027377" y="209550"/>
                  </a:lnTo>
                  <a:lnTo>
                    <a:pt x="2029701" y="212090"/>
                  </a:lnTo>
                  <a:close/>
                </a:path>
                <a:path w="2241550" h="688340">
                  <a:moveTo>
                    <a:pt x="2071560" y="182880"/>
                  </a:moveTo>
                  <a:lnTo>
                    <a:pt x="2066328" y="176530"/>
                  </a:lnTo>
                  <a:lnTo>
                    <a:pt x="2069236" y="182880"/>
                  </a:lnTo>
                  <a:lnTo>
                    <a:pt x="2071560" y="182880"/>
                  </a:lnTo>
                  <a:close/>
                </a:path>
                <a:path w="2241550" h="688340">
                  <a:moveTo>
                    <a:pt x="2079701" y="187960"/>
                  </a:moveTo>
                  <a:lnTo>
                    <a:pt x="2075637" y="182880"/>
                  </a:lnTo>
                  <a:lnTo>
                    <a:pt x="2071560" y="182880"/>
                  </a:lnTo>
                  <a:lnTo>
                    <a:pt x="2074468" y="187960"/>
                  </a:lnTo>
                  <a:lnTo>
                    <a:pt x="2079701" y="187960"/>
                  </a:lnTo>
                  <a:close/>
                </a:path>
                <a:path w="2241550" h="688340">
                  <a:moveTo>
                    <a:pt x="2080869" y="182880"/>
                  </a:moveTo>
                  <a:lnTo>
                    <a:pt x="2078545" y="176530"/>
                  </a:lnTo>
                  <a:lnTo>
                    <a:pt x="2080285" y="182880"/>
                  </a:lnTo>
                  <a:lnTo>
                    <a:pt x="2080869" y="182880"/>
                  </a:lnTo>
                  <a:close/>
                </a:path>
                <a:path w="2241550" h="688340">
                  <a:moveTo>
                    <a:pt x="2133193" y="135890"/>
                  </a:moveTo>
                  <a:lnTo>
                    <a:pt x="2127643" y="130810"/>
                  </a:lnTo>
                  <a:lnTo>
                    <a:pt x="2127364" y="130810"/>
                  </a:lnTo>
                  <a:lnTo>
                    <a:pt x="2133193" y="135890"/>
                  </a:lnTo>
                  <a:close/>
                </a:path>
                <a:path w="2241550" h="688340">
                  <a:moveTo>
                    <a:pt x="2144826" y="130810"/>
                  </a:moveTo>
                  <a:lnTo>
                    <a:pt x="2139010" y="124460"/>
                  </a:lnTo>
                  <a:lnTo>
                    <a:pt x="2139188" y="125730"/>
                  </a:lnTo>
                  <a:lnTo>
                    <a:pt x="2142858" y="130810"/>
                  </a:lnTo>
                  <a:lnTo>
                    <a:pt x="2144826" y="130810"/>
                  </a:lnTo>
                  <a:close/>
                </a:path>
                <a:path w="2241550" h="688340">
                  <a:moveTo>
                    <a:pt x="2146592" y="130810"/>
                  </a:moveTo>
                  <a:lnTo>
                    <a:pt x="2144826" y="130810"/>
                  </a:lnTo>
                  <a:lnTo>
                    <a:pt x="2146566" y="135890"/>
                  </a:lnTo>
                  <a:lnTo>
                    <a:pt x="2146592" y="130810"/>
                  </a:lnTo>
                  <a:close/>
                </a:path>
                <a:path w="2241550" h="688340">
                  <a:moveTo>
                    <a:pt x="2149665" y="93980"/>
                  </a:moveTo>
                  <a:lnTo>
                    <a:pt x="2147735" y="90170"/>
                  </a:lnTo>
                  <a:lnTo>
                    <a:pt x="2148471" y="92710"/>
                  </a:lnTo>
                  <a:lnTo>
                    <a:pt x="2149665" y="93980"/>
                  </a:lnTo>
                  <a:close/>
                </a:path>
                <a:path w="2241550" h="688340">
                  <a:moveTo>
                    <a:pt x="2150630" y="95250"/>
                  </a:moveTo>
                  <a:lnTo>
                    <a:pt x="2149665" y="93980"/>
                  </a:lnTo>
                  <a:lnTo>
                    <a:pt x="2150059" y="95250"/>
                  </a:lnTo>
                  <a:lnTo>
                    <a:pt x="2150630" y="95250"/>
                  </a:lnTo>
                  <a:close/>
                </a:path>
                <a:path w="2241550" h="688340">
                  <a:moveTo>
                    <a:pt x="2236686" y="7620"/>
                  </a:moveTo>
                  <a:lnTo>
                    <a:pt x="2235695" y="2540"/>
                  </a:lnTo>
                  <a:lnTo>
                    <a:pt x="2235187" y="0"/>
                  </a:lnTo>
                  <a:lnTo>
                    <a:pt x="2204123" y="0"/>
                  </a:lnTo>
                  <a:lnTo>
                    <a:pt x="2204123" y="20320"/>
                  </a:lnTo>
                  <a:lnTo>
                    <a:pt x="2202967" y="25400"/>
                  </a:lnTo>
                  <a:lnTo>
                    <a:pt x="2202370" y="25400"/>
                  </a:lnTo>
                  <a:lnTo>
                    <a:pt x="2196566" y="20320"/>
                  </a:lnTo>
                  <a:lnTo>
                    <a:pt x="2204123" y="20320"/>
                  </a:lnTo>
                  <a:lnTo>
                    <a:pt x="2204123" y="0"/>
                  </a:lnTo>
                  <a:lnTo>
                    <a:pt x="2080869" y="0"/>
                  </a:lnTo>
                  <a:lnTo>
                    <a:pt x="2080869" y="130810"/>
                  </a:lnTo>
                  <a:lnTo>
                    <a:pt x="2077377" y="135890"/>
                  </a:lnTo>
                  <a:lnTo>
                    <a:pt x="2070989" y="135890"/>
                  </a:lnTo>
                  <a:lnTo>
                    <a:pt x="2070404" y="130810"/>
                  </a:lnTo>
                  <a:lnTo>
                    <a:pt x="2080869" y="130810"/>
                  </a:lnTo>
                  <a:lnTo>
                    <a:pt x="2080869" y="0"/>
                  </a:lnTo>
                  <a:lnTo>
                    <a:pt x="2080285" y="0"/>
                  </a:lnTo>
                  <a:lnTo>
                    <a:pt x="2080285" y="31750"/>
                  </a:lnTo>
                  <a:lnTo>
                    <a:pt x="2079713" y="36715"/>
                  </a:lnTo>
                  <a:lnTo>
                    <a:pt x="2067382" y="36715"/>
                  </a:lnTo>
                  <a:lnTo>
                    <a:pt x="2067280" y="37122"/>
                  </a:lnTo>
                  <a:lnTo>
                    <a:pt x="2065896" y="43180"/>
                  </a:lnTo>
                  <a:lnTo>
                    <a:pt x="2066836" y="48260"/>
                  </a:lnTo>
                  <a:lnTo>
                    <a:pt x="2073884" y="54610"/>
                  </a:lnTo>
                  <a:lnTo>
                    <a:pt x="2061806" y="54610"/>
                  </a:lnTo>
                  <a:lnTo>
                    <a:pt x="2059647" y="43180"/>
                  </a:lnTo>
                  <a:lnTo>
                    <a:pt x="2066201" y="31750"/>
                  </a:lnTo>
                  <a:lnTo>
                    <a:pt x="2080285" y="31750"/>
                  </a:lnTo>
                  <a:lnTo>
                    <a:pt x="2080285" y="0"/>
                  </a:lnTo>
                  <a:lnTo>
                    <a:pt x="2037257" y="0"/>
                  </a:lnTo>
                  <a:lnTo>
                    <a:pt x="2037257" y="2540"/>
                  </a:lnTo>
                  <a:lnTo>
                    <a:pt x="2034933" y="13970"/>
                  </a:lnTo>
                  <a:lnTo>
                    <a:pt x="2034349" y="20320"/>
                  </a:lnTo>
                  <a:lnTo>
                    <a:pt x="2024468" y="20320"/>
                  </a:lnTo>
                  <a:lnTo>
                    <a:pt x="2019820" y="13970"/>
                  </a:lnTo>
                  <a:lnTo>
                    <a:pt x="2025053" y="7620"/>
                  </a:lnTo>
                  <a:lnTo>
                    <a:pt x="2026793" y="2540"/>
                  </a:lnTo>
                  <a:lnTo>
                    <a:pt x="2032609" y="2540"/>
                  </a:lnTo>
                  <a:lnTo>
                    <a:pt x="2032025" y="7620"/>
                  </a:lnTo>
                  <a:lnTo>
                    <a:pt x="2037257" y="2540"/>
                  </a:lnTo>
                  <a:lnTo>
                    <a:pt x="2037257" y="0"/>
                  </a:lnTo>
                  <a:lnTo>
                    <a:pt x="1992071" y="0"/>
                  </a:lnTo>
                  <a:lnTo>
                    <a:pt x="1989518" y="2540"/>
                  </a:lnTo>
                  <a:lnTo>
                    <a:pt x="1989175" y="7620"/>
                  </a:lnTo>
                  <a:lnTo>
                    <a:pt x="1997722" y="13970"/>
                  </a:lnTo>
                  <a:lnTo>
                    <a:pt x="1985822" y="20320"/>
                  </a:lnTo>
                  <a:lnTo>
                    <a:pt x="1985276" y="18884"/>
                  </a:lnTo>
                  <a:lnTo>
                    <a:pt x="1985276" y="227330"/>
                  </a:lnTo>
                  <a:lnTo>
                    <a:pt x="1979701" y="223520"/>
                  </a:lnTo>
                  <a:lnTo>
                    <a:pt x="1984349" y="223520"/>
                  </a:lnTo>
                  <a:lnTo>
                    <a:pt x="1985276" y="227330"/>
                  </a:lnTo>
                  <a:lnTo>
                    <a:pt x="1985276" y="18884"/>
                  </a:lnTo>
                  <a:lnTo>
                    <a:pt x="1981009" y="7620"/>
                  </a:lnTo>
                  <a:lnTo>
                    <a:pt x="1983079" y="0"/>
                  </a:lnTo>
                  <a:lnTo>
                    <a:pt x="1955279" y="0"/>
                  </a:lnTo>
                  <a:lnTo>
                    <a:pt x="1955279" y="147320"/>
                  </a:lnTo>
                  <a:lnTo>
                    <a:pt x="1953539" y="153670"/>
                  </a:lnTo>
                  <a:lnTo>
                    <a:pt x="1948307" y="147320"/>
                  </a:lnTo>
                  <a:lnTo>
                    <a:pt x="1944814" y="147320"/>
                  </a:lnTo>
                  <a:lnTo>
                    <a:pt x="1946567" y="142240"/>
                  </a:lnTo>
                  <a:lnTo>
                    <a:pt x="1951799" y="147320"/>
                  </a:lnTo>
                  <a:lnTo>
                    <a:pt x="1955279" y="147320"/>
                  </a:lnTo>
                  <a:lnTo>
                    <a:pt x="1955279" y="0"/>
                  </a:lnTo>
                  <a:lnTo>
                    <a:pt x="1927212" y="0"/>
                  </a:lnTo>
                  <a:lnTo>
                    <a:pt x="1927212" y="278130"/>
                  </a:lnTo>
                  <a:lnTo>
                    <a:pt x="1926209" y="275590"/>
                  </a:lnTo>
                  <a:lnTo>
                    <a:pt x="1925053" y="275590"/>
                  </a:lnTo>
                  <a:lnTo>
                    <a:pt x="1926793" y="269240"/>
                  </a:lnTo>
                  <a:lnTo>
                    <a:pt x="1926818" y="270510"/>
                  </a:lnTo>
                  <a:lnTo>
                    <a:pt x="1927212" y="278130"/>
                  </a:lnTo>
                  <a:lnTo>
                    <a:pt x="1927212" y="0"/>
                  </a:lnTo>
                  <a:lnTo>
                    <a:pt x="1915744" y="0"/>
                  </a:lnTo>
                  <a:lnTo>
                    <a:pt x="1915744" y="293370"/>
                  </a:lnTo>
                  <a:lnTo>
                    <a:pt x="1911680" y="293370"/>
                  </a:lnTo>
                  <a:lnTo>
                    <a:pt x="1909927" y="287020"/>
                  </a:lnTo>
                  <a:lnTo>
                    <a:pt x="1914588" y="287020"/>
                  </a:lnTo>
                  <a:lnTo>
                    <a:pt x="1915744" y="293370"/>
                  </a:lnTo>
                  <a:lnTo>
                    <a:pt x="1915744" y="0"/>
                  </a:lnTo>
                  <a:lnTo>
                    <a:pt x="1865160" y="0"/>
                  </a:lnTo>
                  <a:lnTo>
                    <a:pt x="1865160" y="199390"/>
                  </a:lnTo>
                  <a:lnTo>
                    <a:pt x="1863585" y="205740"/>
                  </a:lnTo>
                  <a:lnTo>
                    <a:pt x="1860372" y="212090"/>
                  </a:lnTo>
                  <a:lnTo>
                    <a:pt x="1856498" y="217170"/>
                  </a:lnTo>
                  <a:lnTo>
                    <a:pt x="1852955" y="223520"/>
                  </a:lnTo>
                  <a:lnTo>
                    <a:pt x="1854111" y="228600"/>
                  </a:lnTo>
                  <a:lnTo>
                    <a:pt x="1859927" y="234950"/>
                  </a:lnTo>
                  <a:lnTo>
                    <a:pt x="1857603" y="234950"/>
                  </a:lnTo>
                  <a:lnTo>
                    <a:pt x="1857603" y="334010"/>
                  </a:lnTo>
                  <a:lnTo>
                    <a:pt x="1856447" y="339090"/>
                  </a:lnTo>
                  <a:lnTo>
                    <a:pt x="1857019" y="339090"/>
                  </a:lnTo>
                  <a:lnTo>
                    <a:pt x="1845983" y="345440"/>
                  </a:lnTo>
                  <a:lnTo>
                    <a:pt x="1850047" y="334010"/>
                  </a:lnTo>
                  <a:lnTo>
                    <a:pt x="1850631" y="327660"/>
                  </a:lnTo>
                  <a:lnTo>
                    <a:pt x="1854111" y="327660"/>
                  </a:lnTo>
                  <a:lnTo>
                    <a:pt x="1854695" y="334010"/>
                  </a:lnTo>
                  <a:lnTo>
                    <a:pt x="1857603" y="334010"/>
                  </a:lnTo>
                  <a:lnTo>
                    <a:pt x="1857603" y="234950"/>
                  </a:lnTo>
                  <a:lnTo>
                    <a:pt x="1849716" y="234950"/>
                  </a:lnTo>
                  <a:lnTo>
                    <a:pt x="1844890" y="217170"/>
                  </a:lnTo>
                  <a:lnTo>
                    <a:pt x="1848434" y="205740"/>
                  </a:lnTo>
                  <a:lnTo>
                    <a:pt x="1850199" y="199390"/>
                  </a:lnTo>
                  <a:lnTo>
                    <a:pt x="1865160" y="199390"/>
                  </a:lnTo>
                  <a:lnTo>
                    <a:pt x="1865160" y="0"/>
                  </a:lnTo>
                  <a:lnTo>
                    <a:pt x="1807019" y="0"/>
                  </a:lnTo>
                  <a:lnTo>
                    <a:pt x="1807019" y="374650"/>
                  </a:lnTo>
                  <a:lnTo>
                    <a:pt x="1807019" y="378460"/>
                  </a:lnTo>
                  <a:lnTo>
                    <a:pt x="1800047" y="374650"/>
                  </a:lnTo>
                  <a:lnTo>
                    <a:pt x="1807019" y="374650"/>
                  </a:lnTo>
                  <a:lnTo>
                    <a:pt x="1807019" y="0"/>
                  </a:lnTo>
                  <a:lnTo>
                    <a:pt x="1693062" y="0"/>
                  </a:lnTo>
                  <a:lnTo>
                    <a:pt x="1693062" y="217170"/>
                  </a:lnTo>
                  <a:lnTo>
                    <a:pt x="1693062" y="223520"/>
                  </a:lnTo>
                  <a:lnTo>
                    <a:pt x="1692478" y="228600"/>
                  </a:lnTo>
                  <a:lnTo>
                    <a:pt x="1687245" y="228600"/>
                  </a:lnTo>
                  <a:lnTo>
                    <a:pt x="1687245" y="257810"/>
                  </a:lnTo>
                  <a:lnTo>
                    <a:pt x="1680273" y="257810"/>
                  </a:lnTo>
                  <a:lnTo>
                    <a:pt x="1676781" y="264160"/>
                  </a:lnTo>
                  <a:lnTo>
                    <a:pt x="1669224" y="257810"/>
                  </a:lnTo>
                  <a:lnTo>
                    <a:pt x="1672717" y="269240"/>
                  </a:lnTo>
                  <a:lnTo>
                    <a:pt x="1663992" y="269240"/>
                  </a:lnTo>
                  <a:lnTo>
                    <a:pt x="1657019" y="257810"/>
                  </a:lnTo>
                  <a:lnTo>
                    <a:pt x="1656435" y="257810"/>
                  </a:lnTo>
                  <a:lnTo>
                    <a:pt x="1654111" y="257810"/>
                  </a:lnTo>
                  <a:lnTo>
                    <a:pt x="1656359" y="264160"/>
                  </a:lnTo>
                  <a:lnTo>
                    <a:pt x="1655051" y="269240"/>
                  </a:lnTo>
                  <a:lnTo>
                    <a:pt x="1653870" y="269240"/>
                  </a:lnTo>
                  <a:lnTo>
                    <a:pt x="1656435" y="275590"/>
                  </a:lnTo>
                  <a:lnTo>
                    <a:pt x="1654695" y="275590"/>
                  </a:lnTo>
                  <a:lnTo>
                    <a:pt x="1649463" y="269240"/>
                  </a:lnTo>
                  <a:lnTo>
                    <a:pt x="1648294" y="269240"/>
                  </a:lnTo>
                  <a:lnTo>
                    <a:pt x="1654111" y="275590"/>
                  </a:lnTo>
                  <a:lnTo>
                    <a:pt x="1648879" y="275590"/>
                  </a:lnTo>
                  <a:lnTo>
                    <a:pt x="1644802" y="269240"/>
                  </a:lnTo>
                  <a:lnTo>
                    <a:pt x="1644777" y="270510"/>
                  </a:lnTo>
                  <a:lnTo>
                    <a:pt x="1644459" y="275590"/>
                  </a:lnTo>
                  <a:lnTo>
                    <a:pt x="1648510" y="281940"/>
                  </a:lnTo>
                  <a:lnTo>
                    <a:pt x="1638414" y="281940"/>
                  </a:lnTo>
                  <a:lnTo>
                    <a:pt x="1640154" y="293370"/>
                  </a:lnTo>
                  <a:lnTo>
                    <a:pt x="1632013" y="298450"/>
                  </a:lnTo>
                  <a:lnTo>
                    <a:pt x="1627327" y="293370"/>
                  </a:lnTo>
                  <a:lnTo>
                    <a:pt x="1627225" y="287020"/>
                  </a:lnTo>
                  <a:lnTo>
                    <a:pt x="1627771" y="287020"/>
                  </a:lnTo>
                  <a:lnTo>
                    <a:pt x="1625041" y="281940"/>
                  </a:lnTo>
                  <a:lnTo>
                    <a:pt x="1624926" y="280670"/>
                  </a:lnTo>
                  <a:lnTo>
                    <a:pt x="1624457" y="275590"/>
                  </a:lnTo>
                  <a:lnTo>
                    <a:pt x="1625041" y="275590"/>
                  </a:lnTo>
                  <a:lnTo>
                    <a:pt x="1625041" y="269240"/>
                  </a:lnTo>
                  <a:lnTo>
                    <a:pt x="1627365" y="269240"/>
                  </a:lnTo>
                  <a:lnTo>
                    <a:pt x="1631442" y="275590"/>
                  </a:lnTo>
                  <a:lnTo>
                    <a:pt x="1634515" y="269240"/>
                  </a:lnTo>
                  <a:lnTo>
                    <a:pt x="1639506" y="257810"/>
                  </a:lnTo>
                  <a:lnTo>
                    <a:pt x="1646567" y="252730"/>
                  </a:lnTo>
                  <a:lnTo>
                    <a:pt x="1655851" y="252730"/>
                  </a:lnTo>
                  <a:lnTo>
                    <a:pt x="1656435" y="257810"/>
                  </a:lnTo>
                  <a:lnTo>
                    <a:pt x="1659293" y="252730"/>
                  </a:lnTo>
                  <a:lnTo>
                    <a:pt x="1657896" y="246380"/>
                  </a:lnTo>
                  <a:lnTo>
                    <a:pt x="1656930" y="234950"/>
                  </a:lnTo>
                  <a:lnTo>
                    <a:pt x="1661083" y="234950"/>
                  </a:lnTo>
                  <a:lnTo>
                    <a:pt x="1661083" y="241300"/>
                  </a:lnTo>
                  <a:lnTo>
                    <a:pt x="1666316" y="234950"/>
                  </a:lnTo>
                  <a:lnTo>
                    <a:pt x="1674456" y="228600"/>
                  </a:lnTo>
                  <a:lnTo>
                    <a:pt x="1675041" y="228600"/>
                  </a:lnTo>
                  <a:lnTo>
                    <a:pt x="1672132" y="234950"/>
                  </a:lnTo>
                  <a:lnTo>
                    <a:pt x="1676781" y="246380"/>
                  </a:lnTo>
                  <a:lnTo>
                    <a:pt x="1672717" y="246380"/>
                  </a:lnTo>
                  <a:lnTo>
                    <a:pt x="1675625" y="252730"/>
                  </a:lnTo>
                  <a:lnTo>
                    <a:pt x="1687245" y="257810"/>
                  </a:lnTo>
                  <a:lnTo>
                    <a:pt x="1687245" y="228600"/>
                  </a:lnTo>
                  <a:lnTo>
                    <a:pt x="1684921" y="228600"/>
                  </a:lnTo>
                  <a:lnTo>
                    <a:pt x="1683181" y="223520"/>
                  </a:lnTo>
                  <a:lnTo>
                    <a:pt x="1688998" y="223520"/>
                  </a:lnTo>
                  <a:lnTo>
                    <a:pt x="1693062" y="217170"/>
                  </a:lnTo>
                  <a:lnTo>
                    <a:pt x="1693062" y="0"/>
                  </a:lnTo>
                  <a:lnTo>
                    <a:pt x="1634921" y="0"/>
                  </a:lnTo>
                  <a:lnTo>
                    <a:pt x="1634921" y="95250"/>
                  </a:lnTo>
                  <a:lnTo>
                    <a:pt x="1634807" y="96520"/>
                  </a:lnTo>
                  <a:lnTo>
                    <a:pt x="1634337" y="101600"/>
                  </a:lnTo>
                  <a:lnTo>
                    <a:pt x="1627365" y="106680"/>
                  </a:lnTo>
                  <a:lnTo>
                    <a:pt x="1627365" y="101600"/>
                  </a:lnTo>
                  <a:lnTo>
                    <a:pt x="1627949" y="95250"/>
                  </a:lnTo>
                  <a:lnTo>
                    <a:pt x="1634921" y="95250"/>
                  </a:lnTo>
                  <a:lnTo>
                    <a:pt x="1634921" y="0"/>
                  </a:lnTo>
                  <a:lnTo>
                    <a:pt x="1622717" y="0"/>
                  </a:lnTo>
                  <a:lnTo>
                    <a:pt x="1622717" y="287020"/>
                  </a:lnTo>
                  <a:lnTo>
                    <a:pt x="1620393" y="293370"/>
                  </a:lnTo>
                  <a:lnTo>
                    <a:pt x="1619808" y="293370"/>
                  </a:lnTo>
                  <a:lnTo>
                    <a:pt x="1617484" y="304800"/>
                  </a:lnTo>
                  <a:lnTo>
                    <a:pt x="1616900" y="306082"/>
                  </a:lnTo>
                  <a:lnTo>
                    <a:pt x="1616900" y="478790"/>
                  </a:lnTo>
                  <a:lnTo>
                    <a:pt x="1611083" y="478790"/>
                  </a:lnTo>
                  <a:lnTo>
                    <a:pt x="1612252" y="485140"/>
                  </a:lnTo>
                  <a:lnTo>
                    <a:pt x="1607019" y="485140"/>
                  </a:lnTo>
                  <a:lnTo>
                    <a:pt x="1607019" y="478790"/>
                  </a:lnTo>
                  <a:lnTo>
                    <a:pt x="1608175" y="478790"/>
                  </a:lnTo>
                  <a:lnTo>
                    <a:pt x="1609344" y="473710"/>
                  </a:lnTo>
                  <a:lnTo>
                    <a:pt x="1609928" y="473710"/>
                  </a:lnTo>
                  <a:lnTo>
                    <a:pt x="1616900" y="478790"/>
                  </a:lnTo>
                  <a:lnTo>
                    <a:pt x="1616900" y="306082"/>
                  </a:lnTo>
                  <a:lnTo>
                    <a:pt x="1615160" y="309880"/>
                  </a:lnTo>
                  <a:lnTo>
                    <a:pt x="1610499" y="316230"/>
                  </a:lnTo>
                  <a:lnTo>
                    <a:pt x="1612836" y="316230"/>
                  </a:lnTo>
                  <a:lnTo>
                    <a:pt x="1616113" y="322580"/>
                  </a:lnTo>
                  <a:lnTo>
                    <a:pt x="1611591" y="322580"/>
                  </a:lnTo>
                  <a:lnTo>
                    <a:pt x="1605229" y="316230"/>
                  </a:lnTo>
                  <a:lnTo>
                    <a:pt x="1602943" y="322580"/>
                  </a:lnTo>
                  <a:lnTo>
                    <a:pt x="1598295" y="314172"/>
                  </a:lnTo>
                  <a:lnTo>
                    <a:pt x="1598295" y="316230"/>
                  </a:lnTo>
                  <a:lnTo>
                    <a:pt x="1595970" y="316230"/>
                  </a:lnTo>
                  <a:lnTo>
                    <a:pt x="1594192" y="316230"/>
                  </a:lnTo>
                  <a:lnTo>
                    <a:pt x="1591525" y="322795"/>
                  </a:lnTo>
                  <a:lnTo>
                    <a:pt x="1589468" y="327660"/>
                  </a:lnTo>
                  <a:lnTo>
                    <a:pt x="1586661" y="339090"/>
                  </a:lnTo>
                  <a:lnTo>
                    <a:pt x="1584337" y="334010"/>
                  </a:lnTo>
                  <a:lnTo>
                    <a:pt x="1579105" y="334010"/>
                  </a:lnTo>
                  <a:lnTo>
                    <a:pt x="1575625" y="329171"/>
                  </a:lnTo>
                  <a:lnTo>
                    <a:pt x="1575625" y="351790"/>
                  </a:lnTo>
                  <a:lnTo>
                    <a:pt x="1568640" y="345440"/>
                  </a:lnTo>
                  <a:lnTo>
                    <a:pt x="1563992" y="345440"/>
                  </a:lnTo>
                  <a:lnTo>
                    <a:pt x="1563992" y="374650"/>
                  </a:lnTo>
                  <a:lnTo>
                    <a:pt x="1561668" y="379730"/>
                  </a:lnTo>
                  <a:lnTo>
                    <a:pt x="1560499" y="374650"/>
                  </a:lnTo>
                  <a:lnTo>
                    <a:pt x="1559928" y="374650"/>
                  </a:lnTo>
                  <a:lnTo>
                    <a:pt x="1559344" y="368300"/>
                  </a:lnTo>
                  <a:lnTo>
                    <a:pt x="1559928" y="368300"/>
                  </a:lnTo>
                  <a:lnTo>
                    <a:pt x="1559928" y="374650"/>
                  </a:lnTo>
                  <a:lnTo>
                    <a:pt x="1560499" y="368300"/>
                  </a:lnTo>
                  <a:lnTo>
                    <a:pt x="1561668" y="368300"/>
                  </a:lnTo>
                  <a:lnTo>
                    <a:pt x="1562823" y="374650"/>
                  </a:lnTo>
                  <a:lnTo>
                    <a:pt x="1563992" y="374650"/>
                  </a:lnTo>
                  <a:lnTo>
                    <a:pt x="1563992" y="345440"/>
                  </a:lnTo>
                  <a:lnTo>
                    <a:pt x="1557591" y="345440"/>
                  </a:lnTo>
                  <a:lnTo>
                    <a:pt x="1556435" y="334010"/>
                  </a:lnTo>
                  <a:lnTo>
                    <a:pt x="1563408" y="339090"/>
                  </a:lnTo>
                  <a:lnTo>
                    <a:pt x="1570393" y="339090"/>
                  </a:lnTo>
                  <a:lnTo>
                    <a:pt x="1572133" y="345440"/>
                  </a:lnTo>
                  <a:lnTo>
                    <a:pt x="1569808" y="345440"/>
                  </a:lnTo>
                  <a:lnTo>
                    <a:pt x="1575625" y="351790"/>
                  </a:lnTo>
                  <a:lnTo>
                    <a:pt x="1575625" y="329171"/>
                  </a:lnTo>
                  <a:lnTo>
                    <a:pt x="1570901" y="322580"/>
                  </a:lnTo>
                  <a:lnTo>
                    <a:pt x="1574457" y="322580"/>
                  </a:lnTo>
                  <a:lnTo>
                    <a:pt x="1584921" y="327660"/>
                  </a:lnTo>
                  <a:lnTo>
                    <a:pt x="1585645" y="327660"/>
                  </a:lnTo>
                  <a:lnTo>
                    <a:pt x="1582013" y="322580"/>
                  </a:lnTo>
                  <a:lnTo>
                    <a:pt x="1579689" y="316230"/>
                  </a:lnTo>
                  <a:lnTo>
                    <a:pt x="1584337" y="309880"/>
                  </a:lnTo>
                  <a:lnTo>
                    <a:pt x="1587830" y="316230"/>
                  </a:lnTo>
                  <a:lnTo>
                    <a:pt x="1584337" y="322580"/>
                  </a:lnTo>
                  <a:lnTo>
                    <a:pt x="1591462" y="322580"/>
                  </a:lnTo>
                  <a:lnTo>
                    <a:pt x="1589722" y="316230"/>
                  </a:lnTo>
                  <a:lnTo>
                    <a:pt x="1586560" y="311150"/>
                  </a:lnTo>
                  <a:lnTo>
                    <a:pt x="1595970" y="316230"/>
                  </a:lnTo>
                  <a:lnTo>
                    <a:pt x="1597152" y="312420"/>
                  </a:lnTo>
                  <a:lnTo>
                    <a:pt x="1598295" y="316230"/>
                  </a:lnTo>
                  <a:lnTo>
                    <a:pt x="1598295" y="314172"/>
                  </a:lnTo>
                  <a:lnTo>
                    <a:pt x="1597329" y="312420"/>
                  </a:lnTo>
                  <a:lnTo>
                    <a:pt x="1596999" y="311581"/>
                  </a:lnTo>
                  <a:lnTo>
                    <a:pt x="1596936" y="311150"/>
                  </a:lnTo>
                  <a:lnTo>
                    <a:pt x="1597329" y="312420"/>
                  </a:lnTo>
                  <a:lnTo>
                    <a:pt x="1597774" y="309880"/>
                  </a:lnTo>
                  <a:lnTo>
                    <a:pt x="1598587" y="298450"/>
                  </a:lnTo>
                  <a:lnTo>
                    <a:pt x="1601203" y="281940"/>
                  </a:lnTo>
                  <a:lnTo>
                    <a:pt x="1604111" y="287020"/>
                  </a:lnTo>
                  <a:lnTo>
                    <a:pt x="1612252" y="287020"/>
                  </a:lnTo>
                  <a:lnTo>
                    <a:pt x="1612836" y="281940"/>
                  </a:lnTo>
                  <a:lnTo>
                    <a:pt x="1619224" y="281940"/>
                  </a:lnTo>
                  <a:lnTo>
                    <a:pt x="1620977" y="287020"/>
                  </a:lnTo>
                  <a:lnTo>
                    <a:pt x="1622717" y="287020"/>
                  </a:lnTo>
                  <a:lnTo>
                    <a:pt x="1622717" y="0"/>
                  </a:lnTo>
                  <a:lnTo>
                    <a:pt x="1597139" y="0"/>
                  </a:lnTo>
                  <a:lnTo>
                    <a:pt x="1597139" y="281940"/>
                  </a:lnTo>
                  <a:lnTo>
                    <a:pt x="1597139" y="287020"/>
                  </a:lnTo>
                  <a:lnTo>
                    <a:pt x="1596555" y="287020"/>
                  </a:lnTo>
                  <a:lnTo>
                    <a:pt x="1596555" y="281940"/>
                  </a:lnTo>
                  <a:lnTo>
                    <a:pt x="1597139" y="281940"/>
                  </a:lnTo>
                  <a:lnTo>
                    <a:pt x="1597139" y="0"/>
                  </a:lnTo>
                  <a:lnTo>
                    <a:pt x="1595970" y="0"/>
                  </a:lnTo>
                  <a:lnTo>
                    <a:pt x="1595970" y="275590"/>
                  </a:lnTo>
                  <a:lnTo>
                    <a:pt x="1593646" y="275590"/>
                  </a:lnTo>
                  <a:lnTo>
                    <a:pt x="1593761" y="274320"/>
                  </a:lnTo>
                  <a:lnTo>
                    <a:pt x="1593875" y="273050"/>
                  </a:lnTo>
                  <a:lnTo>
                    <a:pt x="1594231" y="269240"/>
                  </a:lnTo>
                  <a:lnTo>
                    <a:pt x="1595970" y="275590"/>
                  </a:lnTo>
                  <a:lnTo>
                    <a:pt x="1595970" y="0"/>
                  </a:lnTo>
                  <a:lnTo>
                    <a:pt x="1569224" y="0"/>
                  </a:lnTo>
                  <a:lnTo>
                    <a:pt x="1569224" y="83820"/>
                  </a:lnTo>
                  <a:lnTo>
                    <a:pt x="1567484" y="83820"/>
                  </a:lnTo>
                  <a:lnTo>
                    <a:pt x="1567484" y="241300"/>
                  </a:lnTo>
                  <a:lnTo>
                    <a:pt x="1559344" y="234950"/>
                  </a:lnTo>
                  <a:lnTo>
                    <a:pt x="1559344" y="228600"/>
                  </a:lnTo>
                  <a:lnTo>
                    <a:pt x="1567484" y="241300"/>
                  </a:lnTo>
                  <a:lnTo>
                    <a:pt x="1567484" y="83820"/>
                  </a:lnTo>
                  <a:lnTo>
                    <a:pt x="1564208" y="83820"/>
                  </a:lnTo>
                  <a:lnTo>
                    <a:pt x="1566367" y="77470"/>
                  </a:lnTo>
                  <a:lnTo>
                    <a:pt x="1569224" y="83820"/>
                  </a:lnTo>
                  <a:lnTo>
                    <a:pt x="1569224" y="0"/>
                  </a:lnTo>
                  <a:lnTo>
                    <a:pt x="1561084" y="0"/>
                  </a:lnTo>
                  <a:lnTo>
                    <a:pt x="1561084" y="124460"/>
                  </a:lnTo>
                  <a:lnTo>
                    <a:pt x="1560969" y="125730"/>
                  </a:lnTo>
                  <a:lnTo>
                    <a:pt x="1560499" y="130810"/>
                  </a:lnTo>
                  <a:lnTo>
                    <a:pt x="1552359" y="130810"/>
                  </a:lnTo>
                  <a:lnTo>
                    <a:pt x="1552359" y="363220"/>
                  </a:lnTo>
                  <a:lnTo>
                    <a:pt x="1550035" y="368300"/>
                  </a:lnTo>
                  <a:lnTo>
                    <a:pt x="1546555" y="368300"/>
                  </a:lnTo>
                  <a:lnTo>
                    <a:pt x="1544218" y="366610"/>
                  </a:lnTo>
                  <a:lnTo>
                    <a:pt x="1544218" y="379730"/>
                  </a:lnTo>
                  <a:lnTo>
                    <a:pt x="1543646" y="386080"/>
                  </a:lnTo>
                  <a:lnTo>
                    <a:pt x="1541894" y="386080"/>
                  </a:lnTo>
                  <a:lnTo>
                    <a:pt x="1539570" y="379730"/>
                  </a:lnTo>
                  <a:lnTo>
                    <a:pt x="1538414" y="379730"/>
                  </a:lnTo>
                  <a:lnTo>
                    <a:pt x="1538986" y="374650"/>
                  </a:lnTo>
                  <a:lnTo>
                    <a:pt x="1542478" y="374650"/>
                  </a:lnTo>
                  <a:lnTo>
                    <a:pt x="1544218" y="379730"/>
                  </a:lnTo>
                  <a:lnTo>
                    <a:pt x="1544218" y="366610"/>
                  </a:lnTo>
                  <a:lnTo>
                    <a:pt x="1539570" y="363220"/>
                  </a:lnTo>
                  <a:lnTo>
                    <a:pt x="1541322" y="363220"/>
                  </a:lnTo>
                  <a:lnTo>
                    <a:pt x="1541894" y="356870"/>
                  </a:lnTo>
                  <a:lnTo>
                    <a:pt x="1541322" y="355269"/>
                  </a:lnTo>
                  <a:lnTo>
                    <a:pt x="1541322" y="356870"/>
                  </a:lnTo>
                  <a:lnTo>
                    <a:pt x="1537246" y="356870"/>
                  </a:lnTo>
                  <a:lnTo>
                    <a:pt x="1537830" y="363220"/>
                  </a:lnTo>
                  <a:lnTo>
                    <a:pt x="1534337" y="363220"/>
                  </a:lnTo>
                  <a:lnTo>
                    <a:pt x="1534337" y="392430"/>
                  </a:lnTo>
                  <a:lnTo>
                    <a:pt x="1531429" y="392430"/>
                  </a:lnTo>
                  <a:lnTo>
                    <a:pt x="1530273" y="386080"/>
                  </a:lnTo>
                  <a:lnTo>
                    <a:pt x="1533182" y="386080"/>
                  </a:lnTo>
                  <a:lnTo>
                    <a:pt x="1534337" y="392430"/>
                  </a:lnTo>
                  <a:lnTo>
                    <a:pt x="1534337" y="363220"/>
                  </a:lnTo>
                  <a:lnTo>
                    <a:pt x="1533182" y="363220"/>
                  </a:lnTo>
                  <a:lnTo>
                    <a:pt x="1529689" y="356870"/>
                  </a:lnTo>
                  <a:lnTo>
                    <a:pt x="1526781" y="356870"/>
                  </a:lnTo>
                  <a:lnTo>
                    <a:pt x="1528521" y="351790"/>
                  </a:lnTo>
                  <a:lnTo>
                    <a:pt x="1523288" y="345440"/>
                  </a:lnTo>
                  <a:lnTo>
                    <a:pt x="1530858" y="351790"/>
                  </a:lnTo>
                  <a:lnTo>
                    <a:pt x="1532013" y="351790"/>
                  </a:lnTo>
                  <a:lnTo>
                    <a:pt x="1533753" y="356870"/>
                  </a:lnTo>
                  <a:lnTo>
                    <a:pt x="1532597" y="351790"/>
                  </a:lnTo>
                  <a:lnTo>
                    <a:pt x="1541322" y="356870"/>
                  </a:lnTo>
                  <a:lnTo>
                    <a:pt x="1541322" y="355269"/>
                  </a:lnTo>
                  <a:lnTo>
                    <a:pt x="1537830" y="345440"/>
                  </a:lnTo>
                  <a:lnTo>
                    <a:pt x="1547215" y="345440"/>
                  </a:lnTo>
                  <a:lnTo>
                    <a:pt x="1547228" y="356870"/>
                  </a:lnTo>
                  <a:lnTo>
                    <a:pt x="1544218" y="356870"/>
                  </a:lnTo>
                  <a:lnTo>
                    <a:pt x="1551203" y="363220"/>
                  </a:lnTo>
                  <a:lnTo>
                    <a:pt x="1552359" y="363220"/>
                  </a:lnTo>
                  <a:lnTo>
                    <a:pt x="1552359" y="130810"/>
                  </a:lnTo>
                  <a:lnTo>
                    <a:pt x="1551203" y="130810"/>
                  </a:lnTo>
                  <a:lnTo>
                    <a:pt x="1552943" y="124460"/>
                  </a:lnTo>
                  <a:lnTo>
                    <a:pt x="1561084" y="124460"/>
                  </a:lnTo>
                  <a:lnTo>
                    <a:pt x="1561084" y="0"/>
                  </a:lnTo>
                  <a:lnTo>
                    <a:pt x="1544802" y="0"/>
                  </a:lnTo>
                  <a:lnTo>
                    <a:pt x="1544802" y="2540"/>
                  </a:lnTo>
                  <a:lnTo>
                    <a:pt x="1546555" y="2540"/>
                  </a:lnTo>
                  <a:lnTo>
                    <a:pt x="1545386" y="7620"/>
                  </a:lnTo>
                  <a:lnTo>
                    <a:pt x="1543062" y="2540"/>
                  </a:lnTo>
                  <a:lnTo>
                    <a:pt x="1542478" y="2540"/>
                  </a:lnTo>
                  <a:lnTo>
                    <a:pt x="1542478" y="31750"/>
                  </a:lnTo>
                  <a:lnTo>
                    <a:pt x="1532597" y="31750"/>
                  </a:lnTo>
                  <a:lnTo>
                    <a:pt x="1532597" y="25400"/>
                  </a:lnTo>
                  <a:lnTo>
                    <a:pt x="1535493" y="25400"/>
                  </a:lnTo>
                  <a:lnTo>
                    <a:pt x="1542478" y="31750"/>
                  </a:lnTo>
                  <a:lnTo>
                    <a:pt x="1542478" y="2540"/>
                  </a:lnTo>
                  <a:lnTo>
                    <a:pt x="1541322" y="2540"/>
                  </a:lnTo>
                  <a:lnTo>
                    <a:pt x="1541018" y="0"/>
                  </a:lnTo>
                  <a:lnTo>
                    <a:pt x="1519809" y="0"/>
                  </a:lnTo>
                  <a:lnTo>
                    <a:pt x="1519809" y="113030"/>
                  </a:lnTo>
                  <a:lnTo>
                    <a:pt x="1515148" y="106680"/>
                  </a:lnTo>
                  <a:lnTo>
                    <a:pt x="1519224" y="106680"/>
                  </a:lnTo>
                  <a:lnTo>
                    <a:pt x="1519809" y="113030"/>
                  </a:lnTo>
                  <a:lnTo>
                    <a:pt x="1519809" y="0"/>
                  </a:lnTo>
                  <a:lnTo>
                    <a:pt x="1514576" y="0"/>
                  </a:lnTo>
                  <a:lnTo>
                    <a:pt x="1514576" y="54610"/>
                  </a:lnTo>
                  <a:lnTo>
                    <a:pt x="1513992" y="60960"/>
                  </a:lnTo>
                  <a:lnTo>
                    <a:pt x="1513408" y="60960"/>
                  </a:lnTo>
                  <a:lnTo>
                    <a:pt x="1505267" y="54610"/>
                  </a:lnTo>
                  <a:lnTo>
                    <a:pt x="1514576" y="54610"/>
                  </a:lnTo>
                  <a:lnTo>
                    <a:pt x="1514576" y="0"/>
                  </a:lnTo>
                  <a:lnTo>
                    <a:pt x="1473873" y="0"/>
                  </a:lnTo>
                  <a:lnTo>
                    <a:pt x="1473873" y="281940"/>
                  </a:lnTo>
                  <a:lnTo>
                    <a:pt x="1465148" y="281940"/>
                  </a:lnTo>
                  <a:lnTo>
                    <a:pt x="1465275" y="280670"/>
                  </a:lnTo>
                  <a:lnTo>
                    <a:pt x="1465732" y="275590"/>
                  </a:lnTo>
                  <a:lnTo>
                    <a:pt x="1473873" y="281940"/>
                  </a:lnTo>
                  <a:lnTo>
                    <a:pt x="1473873" y="0"/>
                  </a:lnTo>
                  <a:lnTo>
                    <a:pt x="1461884" y="0"/>
                  </a:lnTo>
                  <a:lnTo>
                    <a:pt x="1461884" y="339090"/>
                  </a:lnTo>
                  <a:lnTo>
                    <a:pt x="1459674" y="345440"/>
                  </a:lnTo>
                  <a:lnTo>
                    <a:pt x="1454683" y="339090"/>
                  </a:lnTo>
                  <a:lnTo>
                    <a:pt x="1461884" y="339090"/>
                  </a:lnTo>
                  <a:lnTo>
                    <a:pt x="1461884" y="0"/>
                  </a:lnTo>
                  <a:lnTo>
                    <a:pt x="1452359" y="0"/>
                  </a:lnTo>
                  <a:lnTo>
                    <a:pt x="1452359" y="187960"/>
                  </a:lnTo>
                  <a:lnTo>
                    <a:pt x="1451203" y="194310"/>
                  </a:lnTo>
                  <a:lnTo>
                    <a:pt x="1446542" y="194310"/>
                  </a:lnTo>
                  <a:lnTo>
                    <a:pt x="1450619" y="199390"/>
                  </a:lnTo>
                  <a:lnTo>
                    <a:pt x="1442415" y="205740"/>
                  </a:lnTo>
                  <a:lnTo>
                    <a:pt x="1435569" y="199390"/>
                  </a:lnTo>
                  <a:lnTo>
                    <a:pt x="1430591" y="194310"/>
                  </a:lnTo>
                  <a:lnTo>
                    <a:pt x="1427937" y="187960"/>
                  </a:lnTo>
                  <a:lnTo>
                    <a:pt x="1433880" y="182880"/>
                  </a:lnTo>
                  <a:lnTo>
                    <a:pt x="1447076" y="182880"/>
                  </a:lnTo>
                  <a:lnTo>
                    <a:pt x="1452359" y="187960"/>
                  </a:lnTo>
                  <a:lnTo>
                    <a:pt x="1452359" y="0"/>
                  </a:lnTo>
                  <a:lnTo>
                    <a:pt x="1426781" y="0"/>
                  </a:lnTo>
                  <a:lnTo>
                    <a:pt x="1426781" y="113030"/>
                  </a:lnTo>
                  <a:lnTo>
                    <a:pt x="1408760" y="106680"/>
                  </a:lnTo>
                  <a:lnTo>
                    <a:pt x="1396911" y="95250"/>
                  </a:lnTo>
                  <a:lnTo>
                    <a:pt x="1391704" y="77470"/>
                  </a:lnTo>
                  <a:lnTo>
                    <a:pt x="1319212" y="77470"/>
                  </a:lnTo>
                  <a:lnTo>
                    <a:pt x="1319212" y="281940"/>
                  </a:lnTo>
                  <a:lnTo>
                    <a:pt x="1318641" y="287020"/>
                  </a:lnTo>
                  <a:lnTo>
                    <a:pt x="1318641" y="281940"/>
                  </a:lnTo>
                  <a:lnTo>
                    <a:pt x="1319212" y="281940"/>
                  </a:lnTo>
                  <a:lnTo>
                    <a:pt x="1319212" y="77470"/>
                  </a:lnTo>
                  <a:lnTo>
                    <a:pt x="1318056" y="77470"/>
                  </a:lnTo>
                  <a:lnTo>
                    <a:pt x="1318056" y="287020"/>
                  </a:lnTo>
                  <a:lnTo>
                    <a:pt x="1318056" y="298450"/>
                  </a:lnTo>
                  <a:lnTo>
                    <a:pt x="1317472" y="298450"/>
                  </a:lnTo>
                  <a:lnTo>
                    <a:pt x="1311643" y="304800"/>
                  </a:lnTo>
                  <a:lnTo>
                    <a:pt x="1304823" y="309880"/>
                  </a:lnTo>
                  <a:lnTo>
                    <a:pt x="1283169" y="309880"/>
                  </a:lnTo>
                  <a:lnTo>
                    <a:pt x="1287818" y="304800"/>
                  </a:lnTo>
                  <a:lnTo>
                    <a:pt x="1293634" y="304800"/>
                  </a:lnTo>
                  <a:lnTo>
                    <a:pt x="1293050" y="293370"/>
                  </a:lnTo>
                  <a:lnTo>
                    <a:pt x="1297711" y="298450"/>
                  </a:lnTo>
                  <a:lnTo>
                    <a:pt x="1298867" y="293370"/>
                  </a:lnTo>
                  <a:lnTo>
                    <a:pt x="1300035" y="287020"/>
                  </a:lnTo>
                  <a:lnTo>
                    <a:pt x="1303515" y="287020"/>
                  </a:lnTo>
                  <a:lnTo>
                    <a:pt x="1305267" y="293370"/>
                  </a:lnTo>
                  <a:lnTo>
                    <a:pt x="1308176" y="293370"/>
                  </a:lnTo>
                  <a:lnTo>
                    <a:pt x="1308747" y="298450"/>
                  </a:lnTo>
                  <a:lnTo>
                    <a:pt x="1312240" y="298450"/>
                  </a:lnTo>
                  <a:lnTo>
                    <a:pt x="1312824" y="293370"/>
                  </a:lnTo>
                  <a:lnTo>
                    <a:pt x="1316888" y="293370"/>
                  </a:lnTo>
                  <a:lnTo>
                    <a:pt x="1317472" y="287020"/>
                  </a:lnTo>
                  <a:lnTo>
                    <a:pt x="1318056" y="287020"/>
                  </a:lnTo>
                  <a:lnTo>
                    <a:pt x="1318056" y="77470"/>
                  </a:lnTo>
                  <a:lnTo>
                    <a:pt x="1277353" y="77470"/>
                  </a:lnTo>
                  <a:lnTo>
                    <a:pt x="1277353" y="502920"/>
                  </a:lnTo>
                  <a:lnTo>
                    <a:pt x="1276781" y="508000"/>
                  </a:lnTo>
                  <a:lnTo>
                    <a:pt x="1272120" y="508000"/>
                  </a:lnTo>
                  <a:lnTo>
                    <a:pt x="1268056" y="514350"/>
                  </a:lnTo>
                  <a:lnTo>
                    <a:pt x="1262824" y="514350"/>
                  </a:lnTo>
                  <a:lnTo>
                    <a:pt x="1260500" y="508000"/>
                  </a:lnTo>
                  <a:lnTo>
                    <a:pt x="1265732" y="508000"/>
                  </a:lnTo>
                  <a:lnTo>
                    <a:pt x="1266888" y="502920"/>
                  </a:lnTo>
                  <a:lnTo>
                    <a:pt x="1272120" y="508000"/>
                  </a:lnTo>
                  <a:lnTo>
                    <a:pt x="1269212" y="502920"/>
                  </a:lnTo>
                  <a:lnTo>
                    <a:pt x="1269796" y="496570"/>
                  </a:lnTo>
                  <a:lnTo>
                    <a:pt x="1274445" y="496570"/>
                  </a:lnTo>
                  <a:lnTo>
                    <a:pt x="1277353" y="502920"/>
                  </a:lnTo>
                  <a:lnTo>
                    <a:pt x="1277353" y="77470"/>
                  </a:lnTo>
                  <a:lnTo>
                    <a:pt x="1266304" y="77470"/>
                  </a:lnTo>
                  <a:lnTo>
                    <a:pt x="1266304" y="135890"/>
                  </a:lnTo>
                  <a:lnTo>
                    <a:pt x="1263408" y="142240"/>
                  </a:lnTo>
                  <a:lnTo>
                    <a:pt x="1257007" y="142240"/>
                  </a:lnTo>
                  <a:lnTo>
                    <a:pt x="1256423" y="135890"/>
                  </a:lnTo>
                  <a:lnTo>
                    <a:pt x="1266304" y="135890"/>
                  </a:lnTo>
                  <a:lnTo>
                    <a:pt x="1266304" y="77470"/>
                  </a:lnTo>
                  <a:lnTo>
                    <a:pt x="1252943" y="77470"/>
                  </a:lnTo>
                  <a:lnTo>
                    <a:pt x="1252943" y="171450"/>
                  </a:lnTo>
                  <a:lnTo>
                    <a:pt x="1244803" y="165100"/>
                  </a:lnTo>
                  <a:lnTo>
                    <a:pt x="1245374" y="158750"/>
                  </a:lnTo>
                  <a:lnTo>
                    <a:pt x="1252943" y="171450"/>
                  </a:lnTo>
                  <a:lnTo>
                    <a:pt x="1252943" y="77470"/>
                  </a:lnTo>
                  <a:lnTo>
                    <a:pt x="1143050" y="77470"/>
                  </a:lnTo>
                  <a:lnTo>
                    <a:pt x="1143050" y="217170"/>
                  </a:lnTo>
                  <a:lnTo>
                    <a:pt x="1134325" y="217170"/>
                  </a:lnTo>
                  <a:lnTo>
                    <a:pt x="1134910" y="212090"/>
                  </a:lnTo>
                  <a:lnTo>
                    <a:pt x="1143050" y="217170"/>
                  </a:lnTo>
                  <a:lnTo>
                    <a:pt x="1143050" y="77470"/>
                  </a:lnTo>
                  <a:lnTo>
                    <a:pt x="1000023" y="77470"/>
                  </a:lnTo>
                  <a:lnTo>
                    <a:pt x="1000023" y="113030"/>
                  </a:lnTo>
                  <a:lnTo>
                    <a:pt x="997699" y="118110"/>
                  </a:lnTo>
                  <a:lnTo>
                    <a:pt x="998283" y="118110"/>
                  </a:lnTo>
                  <a:lnTo>
                    <a:pt x="997115" y="124460"/>
                  </a:lnTo>
                  <a:lnTo>
                    <a:pt x="996530" y="124460"/>
                  </a:lnTo>
                  <a:lnTo>
                    <a:pt x="993622" y="118110"/>
                  </a:lnTo>
                  <a:lnTo>
                    <a:pt x="996543" y="118110"/>
                  </a:lnTo>
                  <a:lnTo>
                    <a:pt x="999439" y="113030"/>
                  </a:lnTo>
                  <a:lnTo>
                    <a:pt x="1000023" y="113030"/>
                  </a:lnTo>
                  <a:lnTo>
                    <a:pt x="1000023" y="77470"/>
                  </a:lnTo>
                  <a:lnTo>
                    <a:pt x="954671" y="77470"/>
                  </a:lnTo>
                  <a:lnTo>
                    <a:pt x="941298" y="83820"/>
                  </a:lnTo>
                  <a:lnTo>
                    <a:pt x="951191" y="83820"/>
                  </a:lnTo>
                  <a:lnTo>
                    <a:pt x="957897" y="83820"/>
                  </a:lnTo>
                  <a:lnTo>
                    <a:pt x="959319" y="90170"/>
                  </a:lnTo>
                  <a:lnTo>
                    <a:pt x="962812" y="90170"/>
                  </a:lnTo>
                  <a:lnTo>
                    <a:pt x="952931" y="101600"/>
                  </a:lnTo>
                  <a:lnTo>
                    <a:pt x="959700" y="101600"/>
                  </a:lnTo>
                  <a:lnTo>
                    <a:pt x="967905" y="106680"/>
                  </a:lnTo>
                  <a:lnTo>
                    <a:pt x="976312" y="113030"/>
                  </a:lnTo>
                  <a:lnTo>
                    <a:pt x="983742" y="113030"/>
                  </a:lnTo>
                  <a:lnTo>
                    <a:pt x="980262" y="118110"/>
                  </a:lnTo>
                  <a:lnTo>
                    <a:pt x="976185" y="118110"/>
                  </a:lnTo>
                  <a:lnTo>
                    <a:pt x="974445" y="124460"/>
                  </a:lnTo>
                  <a:lnTo>
                    <a:pt x="983208" y="130810"/>
                  </a:lnTo>
                  <a:lnTo>
                    <a:pt x="989190" y="142240"/>
                  </a:lnTo>
                  <a:lnTo>
                    <a:pt x="993330" y="153670"/>
                  </a:lnTo>
                  <a:lnTo>
                    <a:pt x="996530" y="165100"/>
                  </a:lnTo>
                  <a:lnTo>
                    <a:pt x="1008164" y="158750"/>
                  </a:lnTo>
                  <a:lnTo>
                    <a:pt x="1008748" y="158750"/>
                  </a:lnTo>
                  <a:lnTo>
                    <a:pt x="1016889" y="158750"/>
                  </a:lnTo>
                  <a:lnTo>
                    <a:pt x="1012228" y="165100"/>
                  </a:lnTo>
                  <a:lnTo>
                    <a:pt x="1008164" y="165100"/>
                  </a:lnTo>
                  <a:lnTo>
                    <a:pt x="1018971" y="171450"/>
                  </a:lnTo>
                  <a:lnTo>
                    <a:pt x="1029677" y="171450"/>
                  </a:lnTo>
                  <a:lnTo>
                    <a:pt x="1037755" y="176530"/>
                  </a:lnTo>
                  <a:lnTo>
                    <a:pt x="1040726" y="187960"/>
                  </a:lnTo>
                  <a:lnTo>
                    <a:pt x="1037234" y="187960"/>
                  </a:lnTo>
                  <a:lnTo>
                    <a:pt x="1041882" y="194310"/>
                  </a:lnTo>
                  <a:lnTo>
                    <a:pt x="1049159" y="187960"/>
                  </a:lnTo>
                  <a:lnTo>
                    <a:pt x="1055547" y="187960"/>
                  </a:lnTo>
                  <a:lnTo>
                    <a:pt x="1057579" y="194310"/>
                  </a:lnTo>
                  <a:lnTo>
                    <a:pt x="1055255" y="194310"/>
                  </a:lnTo>
                  <a:lnTo>
                    <a:pt x="1059243" y="199390"/>
                  </a:lnTo>
                  <a:lnTo>
                    <a:pt x="1063980" y="199390"/>
                  </a:lnTo>
                  <a:lnTo>
                    <a:pt x="1069162" y="205740"/>
                  </a:lnTo>
                  <a:lnTo>
                    <a:pt x="1074445" y="212090"/>
                  </a:lnTo>
                  <a:lnTo>
                    <a:pt x="1078966" y="212090"/>
                  </a:lnTo>
                  <a:lnTo>
                    <a:pt x="1082725" y="217170"/>
                  </a:lnTo>
                  <a:lnTo>
                    <a:pt x="1085405" y="223520"/>
                  </a:lnTo>
                  <a:lnTo>
                    <a:pt x="1086650" y="234950"/>
                  </a:lnTo>
                  <a:lnTo>
                    <a:pt x="1092466" y="228600"/>
                  </a:lnTo>
                  <a:lnTo>
                    <a:pt x="1094790" y="228600"/>
                  </a:lnTo>
                  <a:lnTo>
                    <a:pt x="1097699" y="234950"/>
                  </a:lnTo>
                  <a:lnTo>
                    <a:pt x="1100607" y="234950"/>
                  </a:lnTo>
                  <a:lnTo>
                    <a:pt x="1104099" y="241300"/>
                  </a:lnTo>
                  <a:lnTo>
                    <a:pt x="1110488" y="228600"/>
                  </a:lnTo>
                  <a:lnTo>
                    <a:pt x="1111656" y="241300"/>
                  </a:lnTo>
                  <a:lnTo>
                    <a:pt x="1111072" y="241300"/>
                  </a:lnTo>
                  <a:lnTo>
                    <a:pt x="1111072" y="252730"/>
                  </a:lnTo>
                  <a:lnTo>
                    <a:pt x="1112240" y="252730"/>
                  </a:lnTo>
                  <a:lnTo>
                    <a:pt x="1116888" y="264160"/>
                  </a:lnTo>
                  <a:lnTo>
                    <a:pt x="1119797" y="264160"/>
                  </a:lnTo>
                  <a:lnTo>
                    <a:pt x="1129093" y="252730"/>
                  </a:lnTo>
                  <a:lnTo>
                    <a:pt x="1134325" y="252730"/>
                  </a:lnTo>
                  <a:lnTo>
                    <a:pt x="1129093" y="264160"/>
                  </a:lnTo>
                  <a:lnTo>
                    <a:pt x="1133170" y="264160"/>
                  </a:lnTo>
                  <a:lnTo>
                    <a:pt x="1136650" y="257810"/>
                  </a:lnTo>
                  <a:lnTo>
                    <a:pt x="1140726" y="257810"/>
                  </a:lnTo>
                  <a:lnTo>
                    <a:pt x="1137234" y="269240"/>
                  </a:lnTo>
                  <a:lnTo>
                    <a:pt x="1141310" y="269240"/>
                  </a:lnTo>
                  <a:lnTo>
                    <a:pt x="1141310" y="264160"/>
                  </a:lnTo>
                  <a:lnTo>
                    <a:pt x="1143050" y="257810"/>
                  </a:lnTo>
                  <a:lnTo>
                    <a:pt x="1148359" y="264160"/>
                  </a:lnTo>
                  <a:lnTo>
                    <a:pt x="1151915" y="269240"/>
                  </a:lnTo>
                  <a:lnTo>
                    <a:pt x="1153515" y="275590"/>
                  </a:lnTo>
                  <a:lnTo>
                    <a:pt x="1152931" y="281940"/>
                  </a:lnTo>
                  <a:lnTo>
                    <a:pt x="1166304" y="281940"/>
                  </a:lnTo>
                  <a:lnTo>
                    <a:pt x="1172705" y="275590"/>
                  </a:lnTo>
                  <a:lnTo>
                    <a:pt x="1170952" y="281940"/>
                  </a:lnTo>
                  <a:lnTo>
                    <a:pt x="1169847" y="281940"/>
                  </a:lnTo>
                  <a:lnTo>
                    <a:pt x="1169212" y="287020"/>
                  </a:lnTo>
                  <a:lnTo>
                    <a:pt x="1169098" y="290830"/>
                  </a:lnTo>
                  <a:lnTo>
                    <a:pt x="1169009" y="293370"/>
                  </a:lnTo>
                  <a:lnTo>
                    <a:pt x="1173289" y="287020"/>
                  </a:lnTo>
                  <a:lnTo>
                    <a:pt x="1176197" y="281940"/>
                  </a:lnTo>
                  <a:lnTo>
                    <a:pt x="1177353" y="281940"/>
                  </a:lnTo>
                  <a:lnTo>
                    <a:pt x="1179093" y="287020"/>
                  </a:lnTo>
                  <a:lnTo>
                    <a:pt x="1188402" y="293370"/>
                  </a:lnTo>
                  <a:lnTo>
                    <a:pt x="1195959" y="293370"/>
                  </a:lnTo>
                  <a:lnTo>
                    <a:pt x="1192466" y="298450"/>
                  </a:lnTo>
                  <a:lnTo>
                    <a:pt x="1198867" y="298450"/>
                  </a:lnTo>
                  <a:lnTo>
                    <a:pt x="1205839" y="304800"/>
                  </a:lnTo>
                  <a:lnTo>
                    <a:pt x="1235494" y="304800"/>
                  </a:lnTo>
                  <a:lnTo>
                    <a:pt x="1230845" y="298450"/>
                  </a:lnTo>
                  <a:lnTo>
                    <a:pt x="1233754" y="287020"/>
                  </a:lnTo>
                  <a:lnTo>
                    <a:pt x="1237526" y="287020"/>
                  </a:lnTo>
                  <a:lnTo>
                    <a:pt x="1240726" y="281940"/>
                  </a:lnTo>
                  <a:lnTo>
                    <a:pt x="1245958" y="287020"/>
                  </a:lnTo>
                  <a:lnTo>
                    <a:pt x="1243050" y="298450"/>
                  </a:lnTo>
                  <a:lnTo>
                    <a:pt x="1245958" y="298450"/>
                  </a:lnTo>
                  <a:lnTo>
                    <a:pt x="1244219" y="304800"/>
                  </a:lnTo>
                  <a:lnTo>
                    <a:pt x="1243634" y="309880"/>
                  </a:lnTo>
                  <a:lnTo>
                    <a:pt x="1245374" y="304800"/>
                  </a:lnTo>
                  <a:lnTo>
                    <a:pt x="1254099" y="309880"/>
                  </a:lnTo>
                  <a:lnTo>
                    <a:pt x="1257592" y="316230"/>
                  </a:lnTo>
                  <a:lnTo>
                    <a:pt x="1259916" y="309880"/>
                  </a:lnTo>
                  <a:lnTo>
                    <a:pt x="1271104" y="309880"/>
                  </a:lnTo>
                  <a:lnTo>
                    <a:pt x="1262100" y="316230"/>
                  </a:lnTo>
                  <a:lnTo>
                    <a:pt x="1257592" y="316230"/>
                  </a:lnTo>
                  <a:lnTo>
                    <a:pt x="1253515" y="316230"/>
                  </a:lnTo>
                  <a:lnTo>
                    <a:pt x="1251204" y="322580"/>
                  </a:lnTo>
                  <a:lnTo>
                    <a:pt x="1251229" y="322795"/>
                  </a:lnTo>
                  <a:lnTo>
                    <a:pt x="1252867" y="334010"/>
                  </a:lnTo>
                  <a:lnTo>
                    <a:pt x="1253109" y="339090"/>
                  </a:lnTo>
                  <a:lnTo>
                    <a:pt x="1246543" y="339090"/>
                  </a:lnTo>
                  <a:lnTo>
                    <a:pt x="1245336" y="327660"/>
                  </a:lnTo>
                  <a:lnTo>
                    <a:pt x="1244701" y="322795"/>
                  </a:lnTo>
                  <a:lnTo>
                    <a:pt x="1242466" y="327660"/>
                  </a:lnTo>
                  <a:lnTo>
                    <a:pt x="1238986" y="334010"/>
                  </a:lnTo>
                  <a:lnTo>
                    <a:pt x="1234909" y="334010"/>
                  </a:lnTo>
                  <a:lnTo>
                    <a:pt x="1231430" y="339090"/>
                  </a:lnTo>
                  <a:lnTo>
                    <a:pt x="1206423" y="339090"/>
                  </a:lnTo>
                  <a:lnTo>
                    <a:pt x="1201826" y="347980"/>
                  </a:lnTo>
                  <a:lnTo>
                    <a:pt x="1204099" y="351790"/>
                  </a:lnTo>
                  <a:lnTo>
                    <a:pt x="1201178" y="349250"/>
                  </a:lnTo>
                  <a:lnTo>
                    <a:pt x="1200035" y="351790"/>
                  </a:lnTo>
                  <a:lnTo>
                    <a:pt x="1200302" y="347980"/>
                  </a:lnTo>
                  <a:lnTo>
                    <a:pt x="1195959" y="345440"/>
                  </a:lnTo>
                  <a:lnTo>
                    <a:pt x="1195959" y="339090"/>
                  </a:lnTo>
                  <a:lnTo>
                    <a:pt x="1193266" y="339090"/>
                  </a:lnTo>
                  <a:lnTo>
                    <a:pt x="1193050" y="339623"/>
                  </a:lnTo>
                  <a:lnTo>
                    <a:pt x="1193050" y="514350"/>
                  </a:lnTo>
                  <a:lnTo>
                    <a:pt x="1191895" y="514350"/>
                  </a:lnTo>
                  <a:lnTo>
                    <a:pt x="1190726" y="508000"/>
                  </a:lnTo>
                  <a:lnTo>
                    <a:pt x="1193050" y="514350"/>
                  </a:lnTo>
                  <a:lnTo>
                    <a:pt x="1193050" y="339623"/>
                  </a:lnTo>
                  <a:lnTo>
                    <a:pt x="1190650" y="345440"/>
                  </a:lnTo>
                  <a:lnTo>
                    <a:pt x="1190548" y="346710"/>
                  </a:lnTo>
                  <a:lnTo>
                    <a:pt x="1190447" y="347980"/>
                  </a:lnTo>
                  <a:lnTo>
                    <a:pt x="1190345" y="349250"/>
                  </a:lnTo>
                  <a:lnTo>
                    <a:pt x="1190142" y="351790"/>
                  </a:lnTo>
                  <a:lnTo>
                    <a:pt x="1187818" y="351790"/>
                  </a:lnTo>
                  <a:lnTo>
                    <a:pt x="1188402" y="345440"/>
                  </a:lnTo>
                  <a:lnTo>
                    <a:pt x="1181277" y="345440"/>
                  </a:lnTo>
                  <a:lnTo>
                    <a:pt x="1178966" y="351790"/>
                  </a:lnTo>
                  <a:lnTo>
                    <a:pt x="1176769" y="345440"/>
                  </a:lnTo>
                  <a:lnTo>
                    <a:pt x="1168057" y="345440"/>
                  </a:lnTo>
                  <a:lnTo>
                    <a:pt x="1170952" y="351790"/>
                  </a:lnTo>
                  <a:lnTo>
                    <a:pt x="1156423" y="351790"/>
                  </a:lnTo>
                  <a:lnTo>
                    <a:pt x="1156423" y="351383"/>
                  </a:lnTo>
                  <a:lnTo>
                    <a:pt x="1152359" y="346735"/>
                  </a:lnTo>
                  <a:lnTo>
                    <a:pt x="1153515" y="350227"/>
                  </a:lnTo>
                  <a:lnTo>
                    <a:pt x="1154518" y="352247"/>
                  </a:lnTo>
                  <a:lnTo>
                    <a:pt x="1152931" y="356870"/>
                  </a:lnTo>
                  <a:lnTo>
                    <a:pt x="1145959" y="351790"/>
                  </a:lnTo>
                  <a:lnTo>
                    <a:pt x="1144219" y="351790"/>
                  </a:lnTo>
                  <a:lnTo>
                    <a:pt x="1143050" y="363220"/>
                  </a:lnTo>
                  <a:lnTo>
                    <a:pt x="1143342" y="356870"/>
                  </a:lnTo>
                  <a:lnTo>
                    <a:pt x="1143635" y="351790"/>
                  </a:lnTo>
                  <a:lnTo>
                    <a:pt x="1137818" y="351790"/>
                  </a:lnTo>
                  <a:lnTo>
                    <a:pt x="1136650" y="351790"/>
                  </a:lnTo>
                  <a:lnTo>
                    <a:pt x="1139558" y="345440"/>
                  </a:lnTo>
                  <a:lnTo>
                    <a:pt x="1136650" y="345440"/>
                  </a:lnTo>
                  <a:lnTo>
                    <a:pt x="1132586" y="356870"/>
                  </a:lnTo>
                  <a:lnTo>
                    <a:pt x="1133754" y="351790"/>
                  </a:lnTo>
                  <a:lnTo>
                    <a:pt x="1134325" y="345440"/>
                  </a:lnTo>
                  <a:lnTo>
                    <a:pt x="1132001" y="345440"/>
                  </a:lnTo>
                  <a:lnTo>
                    <a:pt x="1130846" y="351790"/>
                  </a:lnTo>
                  <a:lnTo>
                    <a:pt x="1119797" y="351790"/>
                  </a:lnTo>
                  <a:lnTo>
                    <a:pt x="1125613" y="339090"/>
                  </a:lnTo>
                  <a:lnTo>
                    <a:pt x="1113840" y="339090"/>
                  </a:lnTo>
                  <a:lnTo>
                    <a:pt x="1102931" y="334010"/>
                  </a:lnTo>
                  <a:lnTo>
                    <a:pt x="1092898" y="334010"/>
                  </a:lnTo>
                  <a:lnTo>
                    <a:pt x="1083741" y="327660"/>
                  </a:lnTo>
                  <a:lnTo>
                    <a:pt x="1090637" y="322580"/>
                  </a:lnTo>
                  <a:lnTo>
                    <a:pt x="1075613" y="322580"/>
                  </a:lnTo>
                  <a:lnTo>
                    <a:pt x="1072705" y="316230"/>
                  </a:lnTo>
                  <a:lnTo>
                    <a:pt x="1072121" y="309880"/>
                  </a:lnTo>
                  <a:lnTo>
                    <a:pt x="1082001" y="309880"/>
                  </a:lnTo>
                  <a:lnTo>
                    <a:pt x="1068044" y="298450"/>
                  </a:lnTo>
                  <a:lnTo>
                    <a:pt x="1063980" y="293370"/>
                  </a:lnTo>
                  <a:lnTo>
                    <a:pt x="1053515" y="293370"/>
                  </a:lnTo>
                  <a:lnTo>
                    <a:pt x="1054671" y="287020"/>
                  </a:lnTo>
                  <a:lnTo>
                    <a:pt x="1048258" y="293370"/>
                  </a:lnTo>
                  <a:lnTo>
                    <a:pt x="1039990" y="298450"/>
                  </a:lnTo>
                  <a:lnTo>
                    <a:pt x="1026185" y="298450"/>
                  </a:lnTo>
                  <a:lnTo>
                    <a:pt x="1034313" y="293370"/>
                  </a:lnTo>
                  <a:lnTo>
                    <a:pt x="1035342" y="287020"/>
                  </a:lnTo>
                  <a:lnTo>
                    <a:pt x="1037475" y="281940"/>
                  </a:lnTo>
                  <a:lnTo>
                    <a:pt x="1038974" y="280670"/>
                  </a:lnTo>
                  <a:lnTo>
                    <a:pt x="1038974" y="275590"/>
                  </a:lnTo>
                  <a:lnTo>
                    <a:pt x="1043051" y="275590"/>
                  </a:lnTo>
                  <a:lnTo>
                    <a:pt x="1039812" y="280670"/>
                  </a:lnTo>
                  <a:lnTo>
                    <a:pt x="1048867" y="275590"/>
                  </a:lnTo>
                  <a:lnTo>
                    <a:pt x="1046543" y="275590"/>
                  </a:lnTo>
                  <a:lnTo>
                    <a:pt x="1038402" y="269240"/>
                  </a:lnTo>
                  <a:lnTo>
                    <a:pt x="1033741" y="275590"/>
                  </a:lnTo>
                  <a:lnTo>
                    <a:pt x="1029677" y="269240"/>
                  </a:lnTo>
                  <a:lnTo>
                    <a:pt x="1022705" y="269240"/>
                  </a:lnTo>
                  <a:lnTo>
                    <a:pt x="1021537" y="264160"/>
                  </a:lnTo>
                  <a:lnTo>
                    <a:pt x="1023277" y="264160"/>
                  </a:lnTo>
                  <a:lnTo>
                    <a:pt x="1024255" y="260350"/>
                  </a:lnTo>
                  <a:lnTo>
                    <a:pt x="1022705" y="257810"/>
                  </a:lnTo>
                  <a:lnTo>
                    <a:pt x="1011072" y="257810"/>
                  </a:lnTo>
                  <a:lnTo>
                    <a:pt x="1005255" y="252730"/>
                  </a:lnTo>
                  <a:lnTo>
                    <a:pt x="1000023" y="252730"/>
                  </a:lnTo>
                  <a:lnTo>
                    <a:pt x="1000023" y="246380"/>
                  </a:lnTo>
                  <a:lnTo>
                    <a:pt x="1006944" y="241300"/>
                  </a:lnTo>
                  <a:lnTo>
                    <a:pt x="1008303" y="241300"/>
                  </a:lnTo>
                  <a:lnTo>
                    <a:pt x="1009015" y="234950"/>
                  </a:lnTo>
                  <a:lnTo>
                    <a:pt x="1013980" y="228600"/>
                  </a:lnTo>
                  <a:lnTo>
                    <a:pt x="1006995" y="228600"/>
                  </a:lnTo>
                  <a:lnTo>
                    <a:pt x="1002347" y="234950"/>
                  </a:lnTo>
                  <a:lnTo>
                    <a:pt x="999439" y="228600"/>
                  </a:lnTo>
                  <a:lnTo>
                    <a:pt x="988390" y="228600"/>
                  </a:lnTo>
                  <a:lnTo>
                    <a:pt x="990142" y="223520"/>
                  </a:lnTo>
                  <a:lnTo>
                    <a:pt x="997115" y="223520"/>
                  </a:lnTo>
                  <a:lnTo>
                    <a:pt x="989558" y="217170"/>
                  </a:lnTo>
                  <a:lnTo>
                    <a:pt x="987818" y="223520"/>
                  </a:lnTo>
                  <a:lnTo>
                    <a:pt x="978509" y="223520"/>
                  </a:lnTo>
                  <a:lnTo>
                    <a:pt x="972693" y="234950"/>
                  </a:lnTo>
                  <a:lnTo>
                    <a:pt x="972693" y="228600"/>
                  </a:lnTo>
                  <a:lnTo>
                    <a:pt x="974445" y="228600"/>
                  </a:lnTo>
                  <a:lnTo>
                    <a:pt x="969784" y="223520"/>
                  </a:lnTo>
                  <a:lnTo>
                    <a:pt x="975601" y="217170"/>
                  </a:lnTo>
                  <a:lnTo>
                    <a:pt x="965136" y="217170"/>
                  </a:lnTo>
                  <a:lnTo>
                    <a:pt x="966304" y="212090"/>
                  </a:lnTo>
                  <a:lnTo>
                    <a:pt x="969784" y="205740"/>
                  </a:lnTo>
                  <a:lnTo>
                    <a:pt x="980262" y="205740"/>
                  </a:lnTo>
                  <a:lnTo>
                    <a:pt x="982586" y="199390"/>
                  </a:lnTo>
                  <a:lnTo>
                    <a:pt x="972261" y="199390"/>
                  </a:lnTo>
                  <a:lnTo>
                    <a:pt x="968197" y="194310"/>
                  </a:lnTo>
                  <a:lnTo>
                    <a:pt x="963980" y="194310"/>
                  </a:lnTo>
                  <a:lnTo>
                    <a:pt x="972121" y="187960"/>
                  </a:lnTo>
                  <a:lnTo>
                    <a:pt x="962812" y="194310"/>
                  </a:lnTo>
                  <a:lnTo>
                    <a:pt x="964552" y="187960"/>
                  </a:lnTo>
                  <a:lnTo>
                    <a:pt x="970953" y="187960"/>
                  </a:lnTo>
                  <a:lnTo>
                    <a:pt x="967981" y="182880"/>
                  </a:lnTo>
                  <a:lnTo>
                    <a:pt x="963320" y="187960"/>
                  </a:lnTo>
                  <a:lnTo>
                    <a:pt x="959421" y="187960"/>
                  </a:lnTo>
                  <a:lnTo>
                    <a:pt x="958748" y="182880"/>
                  </a:lnTo>
                  <a:lnTo>
                    <a:pt x="962812" y="182880"/>
                  </a:lnTo>
                  <a:lnTo>
                    <a:pt x="960501" y="176530"/>
                  </a:lnTo>
                  <a:lnTo>
                    <a:pt x="956056" y="171450"/>
                  </a:lnTo>
                  <a:lnTo>
                    <a:pt x="951941" y="171450"/>
                  </a:lnTo>
                  <a:lnTo>
                    <a:pt x="950607" y="165100"/>
                  </a:lnTo>
                  <a:lnTo>
                    <a:pt x="956652" y="158750"/>
                  </a:lnTo>
                  <a:lnTo>
                    <a:pt x="959319" y="158750"/>
                  </a:lnTo>
                  <a:lnTo>
                    <a:pt x="961555" y="165100"/>
                  </a:lnTo>
                  <a:lnTo>
                    <a:pt x="966304" y="158750"/>
                  </a:lnTo>
                  <a:lnTo>
                    <a:pt x="962812" y="153670"/>
                  </a:lnTo>
                  <a:lnTo>
                    <a:pt x="956424" y="153670"/>
                  </a:lnTo>
                  <a:lnTo>
                    <a:pt x="948855" y="146240"/>
                  </a:lnTo>
                  <a:lnTo>
                    <a:pt x="948855" y="449580"/>
                  </a:lnTo>
                  <a:lnTo>
                    <a:pt x="948855" y="455930"/>
                  </a:lnTo>
                  <a:lnTo>
                    <a:pt x="944791" y="455930"/>
                  </a:lnTo>
                  <a:lnTo>
                    <a:pt x="944791" y="449580"/>
                  </a:lnTo>
                  <a:lnTo>
                    <a:pt x="948855" y="449580"/>
                  </a:lnTo>
                  <a:lnTo>
                    <a:pt x="948855" y="146240"/>
                  </a:lnTo>
                  <a:lnTo>
                    <a:pt x="944791" y="142240"/>
                  </a:lnTo>
                  <a:lnTo>
                    <a:pt x="940142" y="142240"/>
                  </a:lnTo>
                  <a:lnTo>
                    <a:pt x="939558" y="135890"/>
                  </a:lnTo>
                  <a:lnTo>
                    <a:pt x="931621" y="135890"/>
                  </a:lnTo>
                  <a:lnTo>
                    <a:pt x="933310" y="130810"/>
                  </a:lnTo>
                  <a:lnTo>
                    <a:pt x="936523" y="124460"/>
                  </a:lnTo>
                  <a:lnTo>
                    <a:pt x="935482" y="124460"/>
                  </a:lnTo>
                  <a:lnTo>
                    <a:pt x="944803" y="118110"/>
                  </a:lnTo>
                  <a:lnTo>
                    <a:pt x="942467" y="118110"/>
                  </a:lnTo>
                  <a:lnTo>
                    <a:pt x="940676" y="113030"/>
                  </a:lnTo>
                  <a:lnTo>
                    <a:pt x="935990" y="113030"/>
                  </a:lnTo>
                  <a:lnTo>
                    <a:pt x="929462" y="106680"/>
                  </a:lnTo>
                  <a:lnTo>
                    <a:pt x="922108" y="101600"/>
                  </a:lnTo>
                  <a:lnTo>
                    <a:pt x="927354" y="95250"/>
                  </a:lnTo>
                  <a:lnTo>
                    <a:pt x="930249" y="90170"/>
                  </a:lnTo>
                  <a:lnTo>
                    <a:pt x="925601" y="83820"/>
                  </a:lnTo>
                  <a:lnTo>
                    <a:pt x="925715" y="82550"/>
                  </a:lnTo>
                  <a:lnTo>
                    <a:pt x="926185" y="77470"/>
                  </a:lnTo>
                  <a:lnTo>
                    <a:pt x="920953" y="77470"/>
                  </a:lnTo>
                  <a:lnTo>
                    <a:pt x="913980" y="83820"/>
                  </a:lnTo>
                  <a:lnTo>
                    <a:pt x="919353" y="72390"/>
                  </a:lnTo>
                  <a:lnTo>
                    <a:pt x="919937" y="66040"/>
                  </a:lnTo>
                  <a:lnTo>
                    <a:pt x="917244" y="60960"/>
                  </a:lnTo>
                  <a:lnTo>
                    <a:pt x="912812" y="60960"/>
                  </a:lnTo>
                  <a:lnTo>
                    <a:pt x="908177" y="54610"/>
                  </a:lnTo>
                  <a:lnTo>
                    <a:pt x="905840" y="49999"/>
                  </a:lnTo>
                  <a:lnTo>
                    <a:pt x="905840" y="473710"/>
                  </a:lnTo>
                  <a:lnTo>
                    <a:pt x="905840" y="478790"/>
                  </a:lnTo>
                  <a:lnTo>
                    <a:pt x="901179" y="485140"/>
                  </a:lnTo>
                  <a:lnTo>
                    <a:pt x="901242" y="483870"/>
                  </a:lnTo>
                  <a:lnTo>
                    <a:pt x="901763" y="473710"/>
                  </a:lnTo>
                  <a:lnTo>
                    <a:pt x="905840" y="473710"/>
                  </a:lnTo>
                  <a:lnTo>
                    <a:pt x="905840" y="49999"/>
                  </a:lnTo>
                  <a:lnTo>
                    <a:pt x="904963" y="48260"/>
                  </a:lnTo>
                  <a:lnTo>
                    <a:pt x="904798" y="43180"/>
                  </a:lnTo>
                  <a:lnTo>
                    <a:pt x="909408" y="36715"/>
                  </a:lnTo>
                  <a:lnTo>
                    <a:pt x="911682" y="36715"/>
                  </a:lnTo>
                  <a:lnTo>
                    <a:pt x="911567" y="37122"/>
                  </a:lnTo>
                  <a:lnTo>
                    <a:pt x="909904" y="43180"/>
                  </a:lnTo>
                  <a:lnTo>
                    <a:pt x="906411" y="43180"/>
                  </a:lnTo>
                  <a:lnTo>
                    <a:pt x="909256" y="48260"/>
                  </a:lnTo>
                  <a:lnTo>
                    <a:pt x="917536" y="54610"/>
                  </a:lnTo>
                  <a:lnTo>
                    <a:pt x="920369" y="60960"/>
                  </a:lnTo>
                  <a:lnTo>
                    <a:pt x="927354" y="60960"/>
                  </a:lnTo>
                  <a:lnTo>
                    <a:pt x="928509" y="54610"/>
                  </a:lnTo>
                  <a:lnTo>
                    <a:pt x="935482" y="48260"/>
                  </a:lnTo>
                  <a:lnTo>
                    <a:pt x="940308" y="54610"/>
                  </a:lnTo>
                  <a:lnTo>
                    <a:pt x="934834" y="66040"/>
                  </a:lnTo>
                  <a:lnTo>
                    <a:pt x="929678" y="72390"/>
                  </a:lnTo>
                  <a:lnTo>
                    <a:pt x="942568" y="72390"/>
                  </a:lnTo>
                  <a:lnTo>
                    <a:pt x="935482" y="77470"/>
                  </a:lnTo>
                  <a:lnTo>
                    <a:pt x="954671" y="77470"/>
                  </a:lnTo>
                  <a:lnTo>
                    <a:pt x="954125" y="72390"/>
                  </a:lnTo>
                  <a:lnTo>
                    <a:pt x="1392186" y="72390"/>
                  </a:lnTo>
                  <a:lnTo>
                    <a:pt x="1393634" y="54610"/>
                  </a:lnTo>
                  <a:lnTo>
                    <a:pt x="1400035" y="48260"/>
                  </a:lnTo>
                  <a:lnTo>
                    <a:pt x="1401775" y="54610"/>
                  </a:lnTo>
                  <a:lnTo>
                    <a:pt x="1412240" y="48260"/>
                  </a:lnTo>
                  <a:lnTo>
                    <a:pt x="1409014" y="66040"/>
                  </a:lnTo>
                  <a:lnTo>
                    <a:pt x="1409992" y="72390"/>
                  </a:lnTo>
                  <a:lnTo>
                    <a:pt x="1414119" y="83820"/>
                  </a:lnTo>
                  <a:lnTo>
                    <a:pt x="1420380" y="90170"/>
                  </a:lnTo>
                  <a:lnTo>
                    <a:pt x="1412240" y="90170"/>
                  </a:lnTo>
                  <a:lnTo>
                    <a:pt x="1413040" y="95250"/>
                  </a:lnTo>
                  <a:lnTo>
                    <a:pt x="1417764" y="95250"/>
                  </a:lnTo>
                  <a:lnTo>
                    <a:pt x="1423365" y="101600"/>
                  </a:lnTo>
                  <a:lnTo>
                    <a:pt x="1426781" y="113030"/>
                  </a:lnTo>
                  <a:lnTo>
                    <a:pt x="1426781" y="0"/>
                  </a:lnTo>
                  <a:lnTo>
                    <a:pt x="1412240" y="0"/>
                  </a:lnTo>
                  <a:lnTo>
                    <a:pt x="1412240" y="2540"/>
                  </a:lnTo>
                  <a:lnTo>
                    <a:pt x="1401203" y="25400"/>
                  </a:lnTo>
                  <a:lnTo>
                    <a:pt x="1388046" y="20320"/>
                  </a:lnTo>
                  <a:lnTo>
                    <a:pt x="1386979" y="7620"/>
                  </a:lnTo>
                  <a:lnTo>
                    <a:pt x="1412240" y="2540"/>
                  </a:lnTo>
                  <a:lnTo>
                    <a:pt x="1412240" y="0"/>
                  </a:lnTo>
                  <a:lnTo>
                    <a:pt x="1346835" y="0"/>
                  </a:lnTo>
                  <a:lnTo>
                    <a:pt x="1347127" y="2540"/>
                  </a:lnTo>
                  <a:lnTo>
                    <a:pt x="1343863" y="0"/>
                  </a:lnTo>
                  <a:lnTo>
                    <a:pt x="1340878" y="0"/>
                  </a:lnTo>
                  <a:lnTo>
                    <a:pt x="1340942" y="1270"/>
                  </a:lnTo>
                  <a:lnTo>
                    <a:pt x="1341018" y="2540"/>
                  </a:lnTo>
                  <a:lnTo>
                    <a:pt x="1341310" y="7620"/>
                  </a:lnTo>
                  <a:lnTo>
                    <a:pt x="1347711" y="13970"/>
                  </a:lnTo>
                  <a:lnTo>
                    <a:pt x="1353527" y="13970"/>
                  </a:lnTo>
                  <a:lnTo>
                    <a:pt x="1357007" y="20320"/>
                  </a:lnTo>
                  <a:lnTo>
                    <a:pt x="1349451" y="20320"/>
                  </a:lnTo>
                  <a:lnTo>
                    <a:pt x="1348867" y="25400"/>
                  </a:lnTo>
                  <a:lnTo>
                    <a:pt x="1344218" y="25400"/>
                  </a:lnTo>
                  <a:lnTo>
                    <a:pt x="1340726" y="30861"/>
                  </a:lnTo>
                  <a:lnTo>
                    <a:pt x="1340726" y="43180"/>
                  </a:lnTo>
                  <a:lnTo>
                    <a:pt x="1339570" y="43180"/>
                  </a:lnTo>
                  <a:lnTo>
                    <a:pt x="1336014" y="36715"/>
                  </a:lnTo>
                  <a:lnTo>
                    <a:pt x="1338364" y="36715"/>
                  </a:lnTo>
                  <a:lnTo>
                    <a:pt x="1340726" y="43180"/>
                  </a:lnTo>
                  <a:lnTo>
                    <a:pt x="1340726" y="30861"/>
                  </a:lnTo>
                  <a:lnTo>
                    <a:pt x="1340154" y="31750"/>
                  </a:lnTo>
                  <a:lnTo>
                    <a:pt x="1333169" y="31750"/>
                  </a:lnTo>
                  <a:lnTo>
                    <a:pt x="1335989" y="36715"/>
                  </a:lnTo>
                  <a:lnTo>
                    <a:pt x="1330210" y="36715"/>
                  </a:lnTo>
                  <a:lnTo>
                    <a:pt x="1333169" y="43180"/>
                  </a:lnTo>
                  <a:lnTo>
                    <a:pt x="1323873" y="31750"/>
                  </a:lnTo>
                  <a:lnTo>
                    <a:pt x="1323873" y="36715"/>
                  </a:lnTo>
                  <a:lnTo>
                    <a:pt x="1324444" y="36715"/>
                  </a:lnTo>
                  <a:lnTo>
                    <a:pt x="1324444" y="43180"/>
                  </a:lnTo>
                  <a:lnTo>
                    <a:pt x="1323492" y="39370"/>
                  </a:lnTo>
                  <a:lnTo>
                    <a:pt x="1323746" y="43180"/>
                  </a:lnTo>
                  <a:lnTo>
                    <a:pt x="1323289" y="43180"/>
                  </a:lnTo>
                  <a:lnTo>
                    <a:pt x="1324444" y="48260"/>
                  </a:lnTo>
                  <a:lnTo>
                    <a:pt x="1319212" y="48260"/>
                  </a:lnTo>
                  <a:lnTo>
                    <a:pt x="1318056" y="43180"/>
                  </a:lnTo>
                  <a:lnTo>
                    <a:pt x="1316888" y="31750"/>
                  </a:lnTo>
                  <a:lnTo>
                    <a:pt x="1317015" y="30289"/>
                  </a:lnTo>
                  <a:lnTo>
                    <a:pt x="1317066" y="29806"/>
                  </a:lnTo>
                  <a:lnTo>
                    <a:pt x="1317180" y="26974"/>
                  </a:lnTo>
                  <a:lnTo>
                    <a:pt x="1309331" y="43180"/>
                  </a:lnTo>
                  <a:lnTo>
                    <a:pt x="1305852" y="48260"/>
                  </a:lnTo>
                  <a:lnTo>
                    <a:pt x="1308747" y="43180"/>
                  </a:lnTo>
                  <a:lnTo>
                    <a:pt x="1313408" y="31750"/>
                  </a:lnTo>
                  <a:lnTo>
                    <a:pt x="1308747" y="31750"/>
                  </a:lnTo>
                  <a:lnTo>
                    <a:pt x="1304683" y="25400"/>
                  </a:lnTo>
                  <a:lnTo>
                    <a:pt x="1292479" y="25400"/>
                  </a:lnTo>
                  <a:lnTo>
                    <a:pt x="1295374" y="20320"/>
                  </a:lnTo>
                  <a:lnTo>
                    <a:pt x="1298867" y="20320"/>
                  </a:lnTo>
                  <a:lnTo>
                    <a:pt x="1304099" y="13970"/>
                  </a:lnTo>
                  <a:lnTo>
                    <a:pt x="1293050" y="13970"/>
                  </a:lnTo>
                  <a:lnTo>
                    <a:pt x="1287818" y="20320"/>
                  </a:lnTo>
                  <a:lnTo>
                    <a:pt x="1287246" y="13970"/>
                  </a:lnTo>
                  <a:lnTo>
                    <a:pt x="1292479" y="13970"/>
                  </a:lnTo>
                  <a:lnTo>
                    <a:pt x="1294803" y="7620"/>
                  </a:lnTo>
                  <a:lnTo>
                    <a:pt x="1287818" y="7620"/>
                  </a:lnTo>
                  <a:lnTo>
                    <a:pt x="1288402" y="2540"/>
                  </a:lnTo>
                  <a:lnTo>
                    <a:pt x="1286662" y="2540"/>
                  </a:lnTo>
                  <a:lnTo>
                    <a:pt x="1286662" y="0"/>
                  </a:lnTo>
                  <a:lnTo>
                    <a:pt x="1285087" y="0"/>
                  </a:lnTo>
                  <a:lnTo>
                    <a:pt x="1280261" y="7620"/>
                  </a:lnTo>
                  <a:lnTo>
                    <a:pt x="1281137" y="0"/>
                  </a:lnTo>
                  <a:lnTo>
                    <a:pt x="1276578" y="0"/>
                  </a:lnTo>
                  <a:lnTo>
                    <a:pt x="1271536" y="2540"/>
                  </a:lnTo>
                  <a:lnTo>
                    <a:pt x="1272730" y="0"/>
                  </a:lnTo>
                  <a:lnTo>
                    <a:pt x="943051" y="0"/>
                  </a:lnTo>
                  <a:lnTo>
                    <a:pt x="943051" y="13970"/>
                  </a:lnTo>
                  <a:lnTo>
                    <a:pt x="936066" y="25400"/>
                  </a:lnTo>
                  <a:lnTo>
                    <a:pt x="936015" y="24968"/>
                  </a:lnTo>
                  <a:lnTo>
                    <a:pt x="935926" y="24130"/>
                  </a:lnTo>
                  <a:lnTo>
                    <a:pt x="935482" y="20320"/>
                  </a:lnTo>
                  <a:lnTo>
                    <a:pt x="932002" y="25400"/>
                  </a:lnTo>
                  <a:lnTo>
                    <a:pt x="934326" y="25400"/>
                  </a:lnTo>
                  <a:lnTo>
                    <a:pt x="929284" y="31750"/>
                  </a:lnTo>
                  <a:lnTo>
                    <a:pt x="940142" y="31750"/>
                  </a:lnTo>
                  <a:lnTo>
                    <a:pt x="940142" y="36715"/>
                  </a:lnTo>
                  <a:lnTo>
                    <a:pt x="928027" y="36715"/>
                  </a:lnTo>
                  <a:lnTo>
                    <a:pt x="924445" y="43180"/>
                  </a:lnTo>
                  <a:lnTo>
                    <a:pt x="924445" y="31750"/>
                  </a:lnTo>
                  <a:lnTo>
                    <a:pt x="915720" y="43180"/>
                  </a:lnTo>
                  <a:lnTo>
                    <a:pt x="917498" y="36715"/>
                  </a:lnTo>
                  <a:lnTo>
                    <a:pt x="912939" y="36715"/>
                  </a:lnTo>
                  <a:lnTo>
                    <a:pt x="918044" y="31750"/>
                  </a:lnTo>
                  <a:lnTo>
                    <a:pt x="917460" y="31750"/>
                  </a:lnTo>
                  <a:lnTo>
                    <a:pt x="904087" y="31750"/>
                  </a:lnTo>
                  <a:lnTo>
                    <a:pt x="902347" y="33286"/>
                  </a:lnTo>
                  <a:lnTo>
                    <a:pt x="902347" y="54610"/>
                  </a:lnTo>
                  <a:lnTo>
                    <a:pt x="900023" y="60960"/>
                  </a:lnTo>
                  <a:lnTo>
                    <a:pt x="893038" y="60960"/>
                  </a:lnTo>
                  <a:lnTo>
                    <a:pt x="892467" y="54610"/>
                  </a:lnTo>
                  <a:lnTo>
                    <a:pt x="902347" y="54610"/>
                  </a:lnTo>
                  <a:lnTo>
                    <a:pt x="902347" y="33286"/>
                  </a:lnTo>
                  <a:lnTo>
                    <a:pt x="898423" y="36715"/>
                  </a:lnTo>
                  <a:lnTo>
                    <a:pt x="891768" y="36715"/>
                  </a:lnTo>
                  <a:lnTo>
                    <a:pt x="887234" y="31750"/>
                  </a:lnTo>
                  <a:lnTo>
                    <a:pt x="893622" y="31750"/>
                  </a:lnTo>
                  <a:lnTo>
                    <a:pt x="900023" y="25400"/>
                  </a:lnTo>
                  <a:lnTo>
                    <a:pt x="895959" y="25400"/>
                  </a:lnTo>
                  <a:lnTo>
                    <a:pt x="898994" y="20320"/>
                  </a:lnTo>
                  <a:lnTo>
                    <a:pt x="891298" y="20320"/>
                  </a:lnTo>
                  <a:lnTo>
                    <a:pt x="888390" y="13970"/>
                  </a:lnTo>
                  <a:lnTo>
                    <a:pt x="898855" y="7620"/>
                  </a:lnTo>
                  <a:lnTo>
                    <a:pt x="900023" y="13970"/>
                  </a:lnTo>
                  <a:lnTo>
                    <a:pt x="895375" y="13970"/>
                  </a:lnTo>
                  <a:lnTo>
                    <a:pt x="902208" y="20320"/>
                  </a:lnTo>
                  <a:lnTo>
                    <a:pt x="906487" y="20320"/>
                  </a:lnTo>
                  <a:lnTo>
                    <a:pt x="911313" y="25400"/>
                  </a:lnTo>
                  <a:lnTo>
                    <a:pt x="918044" y="25400"/>
                  </a:lnTo>
                  <a:lnTo>
                    <a:pt x="917930" y="26670"/>
                  </a:lnTo>
                  <a:lnTo>
                    <a:pt x="917816" y="27940"/>
                  </a:lnTo>
                  <a:lnTo>
                    <a:pt x="917702" y="29210"/>
                  </a:lnTo>
                  <a:lnTo>
                    <a:pt x="917600" y="30289"/>
                  </a:lnTo>
                  <a:lnTo>
                    <a:pt x="917460" y="31750"/>
                  </a:lnTo>
                  <a:lnTo>
                    <a:pt x="922705" y="25400"/>
                  </a:lnTo>
                  <a:lnTo>
                    <a:pt x="928509" y="20320"/>
                  </a:lnTo>
                  <a:lnTo>
                    <a:pt x="934326" y="20320"/>
                  </a:lnTo>
                  <a:lnTo>
                    <a:pt x="943051" y="13970"/>
                  </a:lnTo>
                  <a:lnTo>
                    <a:pt x="943051" y="0"/>
                  </a:lnTo>
                  <a:lnTo>
                    <a:pt x="884593" y="0"/>
                  </a:lnTo>
                  <a:lnTo>
                    <a:pt x="885482" y="2540"/>
                  </a:lnTo>
                  <a:lnTo>
                    <a:pt x="883158" y="2540"/>
                  </a:lnTo>
                  <a:lnTo>
                    <a:pt x="883462" y="0"/>
                  </a:lnTo>
                  <a:lnTo>
                    <a:pt x="851763" y="0"/>
                  </a:lnTo>
                  <a:lnTo>
                    <a:pt x="851763" y="444500"/>
                  </a:lnTo>
                  <a:lnTo>
                    <a:pt x="851179" y="449580"/>
                  </a:lnTo>
                  <a:lnTo>
                    <a:pt x="848271" y="449580"/>
                  </a:lnTo>
                  <a:lnTo>
                    <a:pt x="845947" y="455930"/>
                  </a:lnTo>
                  <a:lnTo>
                    <a:pt x="845362" y="455930"/>
                  </a:lnTo>
                  <a:lnTo>
                    <a:pt x="848271" y="449580"/>
                  </a:lnTo>
                  <a:lnTo>
                    <a:pt x="849439" y="444500"/>
                  </a:lnTo>
                  <a:lnTo>
                    <a:pt x="851763" y="444500"/>
                  </a:lnTo>
                  <a:lnTo>
                    <a:pt x="851763" y="0"/>
                  </a:lnTo>
                  <a:lnTo>
                    <a:pt x="844207" y="0"/>
                  </a:lnTo>
                  <a:lnTo>
                    <a:pt x="844207" y="426720"/>
                  </a:lnTo>
                  <a:lnTo>
                    <a:pt x="843038" y="433070"/>
                  </a:lnTo>
                  <a:lnTo>
                    <a:pt x="840714" y="433070"/>
                  </a:lnTo>
                  <a:lnTo>
                    <a:pt x="841298" y="426720"/>
                  </a:lnTo>
                  <a:lnTo>
                    <a:pt x="837806" y="426720"/>
                  </a:lnTo>
                  <a:lnTo>
                    <a:pt x="834326" y="433070"/>
                  </a:lnTo>
                  <a:lnTo>
                    <a:pt x="832002" y="426720"/>
                  </a:lnTo>
                  <a:lnTo>
                    <a:pt x="825601" y="426720"/>
                  </a:lnTo>
                  <a:lnTo>
                    <a:pt x="837234" y="420370"/>
                  </a:lnTo>
                  <a:lnTo>
                    <a:pt x="841298" y="420370"/>
                  </a:lnTo>
                  <a:lnTo>
                    <a:pt x="836256" y="425450"/>
                  </a:lnTo>
                  <a:lnTo>
                    <a:pt x="843622" y="420370"/>
                  </a:lnTo>
                  <a:lnTo>
                    <a:pt x="841298" y="426720"/>
                  </a:lnTo>
                  <a:lnTo>
                    <a:pt x="844207" y="426720"/>
                  </a:lnTo>
                  <a:lnTo>
                    <a:pt x="844207" y="0"/>
                  </a:lnTo>
                  <a:lnTo>
                    <a:pt x="841438" y="0"/>
                  </a:lnTo>
                  <a:lnTo>
                    <a:pt x="841438" y="113030"/>
                  </a:lnTo>
                  <a:lnTo>
                    <a:pt x="841006" y="118110"/>
                  </a:lnTo>
                  <a:lnTo>
                    <a:pt x="838390" y="113030"/>
                  </a:lnTo>
                  <a:lnTo>
                    <a:pt x="841438" y="113030"/>
                  </a:lnTo>
                  <a:lnTo>
                    <a:pt x="841438" y="0"/>
                  </a:lnTo>
                  <a:lnTo>
                    <a:pt x="767461" y="0"/>
                  </a:lnTo>
                  <a:lnTo>
                    <a:pt x="767461" y="304800"/>
                  </a:lnTo>
                  <a:lnTo>
                    <a:pt x="766876" y="309880"/>
                  </a:lnTo>
                  <a:lnTo>
                    <a:pt x="763384" y="309880"/>
                  </a:lnTo>
                  <a:lnTo>
                    <a:pt x="765721" y="304800"/>
                  </a:lnTo>
                  <a:lnTo>
                    <a:pt x="767461" y="304800"/>
                  </a:lnTo>
                  <a:lnTo>
                    <a:pt x="767461" y="0"/>
                  </a:lnTo>
                  <a:lnTo>
                    <a:pt x="758736" y="0"/>
                  </a:lnTo>
                  <a:lnTo>
                    <a:pt x="758736" y="43180"/>
                  </a:lnTo>
                  <a:lnTo>
                    <a:pt x="758736" y="48260"/>
                  </a:lnTo>
                  <a:lnTo>
                    <a:pt x="752919" y="48260"/>
                  </a:lnTo>
                  <a:lnTo>
                    <a:pt x="751763" y="43180"/>
                  </a:lnTo>
                  <a:lnTo>
                    <a:pt x="758736" y="43180"/>
                  </a:lnTo>
                  <a:lnTo>
                    <a:pt x="758736" y="0"/>
                  </a:lnTo>
                  <a:lnTo>
                    <a:pt x="649770" y="0"/>
                  </a:lnTo>
                  <a:lnTo>
                    <a:pt x="647687" y="2540"/>
                  </a:lnTo>
                  <a:lnTo>
                    <a:pt x="653503" y="2540"/>
                  </a:lnTo>
                  <a:lnTo>
                    <a:pt x="653059" y="6350"/>
                  </a:lnTo>
                  <a:lnTo>
                    <a:pt x="650836" y="7620"/>
                  </a:lnTo>
                  <a:lnTo>
                    <a:pt x="655828" y="13970"/>
                  </a:lnTo>
                  <a:lnTo>
                    <a:pt x="661695" y="20320"/>
                  </a:lnTo>
                  <a:lnTo>
                    <a:pt x="655256" y="25400"/>
                  </a:lnTo>
                  <a:lnTo>
                    <a:pt x="661644" y="25400"/>
                  </a:lnTo>
                  <a:lnTo>
                    <a:pt x="668032" y="20320"/>
                  </a:lnTo>
                  <a:lnTo>
                    <a:pt x="672693" y="20320"/>
                  </a:lnTo>
                  <a:lnTo>
                    <a:pt x="670369" y="13970"/>
                  </a:lnTo>
                  <a:lnTo>
                    <a:pt x="679665" y="13970"/>
                  </a:lnTo>
                  <a:lnTo>
                    <a:pt x="672693" y="20320"/>
                  </a:lnTo>
                  <a:lnTo>
                    <a:pt x="677341" y="20320"/>
                  </a:lnTo>
                  <a:lnTo>
                    <a:pt x="677926" y="25400"/>
                  </a:lnTo>
                  <a:lnTo>
                    <a:pt x="676541" y="25400"/>
                  </a:lnTo>
                  <a:lnTo>
                    <a:pt x="676503" y="25704"/>
                  </a:lnTo>
                  <a:lnTo>
                    <a:pt x="675601" y="31750"/>
                  </a:lnTo>
                  <a:lnTo>
                    <a:pt x="678510" y="31750"/>
                  </a:lnTo>
                  <a:lnTo>
                    <a:pt x="671753" y="35318"/>
                  </a:lnTo>
                  <a:lnTo>
                    <a:pt x="671385" y="35560"/>
                  </a:lnTo>
                  <a:lnTo>
                    <a:pt x="669251" y="36715"/>
                  </a:lnTo>
                  <a:lnTo>
                    <a:pt x="669099" y="36715"/>
                  </a:lnTo>
                  <a:lnTo>
                    <a:pt x="673849" y="31750"/>
                  </a:lnTo>
                  <a:lnTo>
                    <a:pt x="665708" y="31750"/>
                  </a:lnTo>
                  <a:lnTo>
                    <a:pt x="669112" y="37122"/>
                  </a:lnTo>
                  <a:lnTo>
                    <a:pt x="668705" y="37122"/>
                  </a:lnTo>
                  <a:lnTo>
                    <a:pt x="658152" y="43180"/>
                  </a:lnTo>
                  <a:lnTo>
                    <a:pt x="657567" y="43180"/>
                  </a:lnTo>
                  <a:lnTo>
                    <a:pt x="654672" y="48260"/>
                  </a:lnTo>
                  <a:lnTo>
                    <a:pt x="661060" y="43180"/>
                  </a:lnTo>
                  <a:lnTo>
                    <a:pt x="672477" y="43180"/>
                  </a:lnTo>
                  <a:lnTo>
                    <a:pt x="673519" y="48260"/>
                  </a:lnTo>
                  <a:lnTo>
                    <a:pt x="665949" y="48260"/>
                  </a:lnTo>
                  <a:lnTo>
                    <a:pt x="660476" y="54610"/>
                  </a:lnTo>
                  <a:lnTo>
                    <a:pt x="654316" y="54610"/>
                  </a:lnTo>
                  <a:lnTo>
                    <a:pt x="653135" y="60960"/>
                  </a:lnTo>
                  <a:lnTo>
                    <a:pt x="649439" y="60960"/>
                  </a:lnTo>
                  <a:lnTo>
                    <a:pt x="652919" y="66040"/>
                  </a:lnTo>
                  <a:lnTo>
                    <a:pt x="655243" y="60960"/>
                  </a:lnTo>
                  <a:lnTo>
                    <a:pt x="663575" y="60960"/>
                  </a:lnTo>
                  <a:lnTo>
                    <a:pt x="660476" y="66040"/>
                  </a:lnTo>
                  <a:lnTo>
                    <a:pt x="658266" y="66040"/>
                  </a:lnTo>
                  <a:lnTo>
                    <a:pt x="664552" y="72390"/>
                  </a:lnTo>
                  <a:lnTo>
                    <a:pt x="677926" y="72390"/>
                  </a:lnTo>
                  <a:lnTo>
                    <a:pt x="673277" y="77470"/>
                  </a:lnTo>
                  <a:lnTo>
                    <a:pt x="676173" y="77470"/>
                  </a:lnTo>
                  <a:lnTo>
                    <a:pt x="674001" y="82550"/>
                  </a:lnTo>
                  <a:lnTo>
                    <a:pt x="680402" y="78740"/>
                  </a:lnTo>
                  <a:lnTo>
                    <a:pt x="679665" y="77470"/>
                  </a:lnTo>
                  <a:lnTo>
                    <a:pt x="683158" y="77470"/>
                  </a:lnTo>
                  <a:lnTo>
                    <a:pt x="692454" y="77470"/>
                  </a:lnTo>
                  <a:lnTo>
                    <a:pt x="694778" y="83820"/>
                  </a:lnTo>
                  <a:lnTo>
                    <a:pt x="696531" y="90170"/>
                  </a:lnTo>
                  <a:lnTo>
                    <a:pt x="698855" y="101600"/>
                  </a:lnTo>
                  <a:lnTo>
                    <a:pt x="686765" y="101600"/>
                  </a:lnTo>
                  <a:lnTo>
                    <a:pt x="675373" y="106680"/>
                  </a:lnTo>
                  <a:lnTo>
                    <a:pt x="665416" y="113030"/>
                  </a:lnTo>
                  <a:lnTo>
                    <a:pt x="657580" y="118110"/>
                  </a:lnTo>
                  <a:lnTo>
                    <a:pt x="662228" y="118110"/>
                  </a:lnTo>
                  <a:lnTo>
                    <a:pt x="669201" y="118110"/>
                  </a:lnTo>
                  <a:lnTo>
                    <a:pt x="663968" y="124460"/>
                  </a:lnTo>
                  <a:lnTo>
                    <a:pt x="662228" y="118110"/>
                  </a:lnTo>
                  <a:lnTo>
                    <a:pt x="655243" y="124460"/>
                  </a:lnTo>
                  <a:lnTo>
                    <a:pt x="663384" y="124460"/>
                  </a:lnTo>
                  <a:lnTo>
                    <a:pt x="660476" y="130810"/>
                  </a:lnTo>
                  <a:lnTo>
                    <a:pt x="662800" y="130810"/>
                  </a:lnTo>
                  <a:lnTo>
                    <a:pt x="660476" y="135890"/>
                  </a:lnTo>
                  <a:lnTo>
                    <a:pt x="668616" y="135890"/>
                  </a:lnTo>
                  <a:lnTo>
                    <a:pt x="674433" y="130810"/>
                  </a:lnTo>
                  <a:lnTo>
                    <a:pt x="680250" y="130810"/>
                  </a:lnTo>
                  <a:lnTo>
                    <a:pt x="673265" y="135890"/>
                  </a:lnTo>
                  <a:lnTo>
                    <a:pt x="674433" y="135890"/>
                  </a:lnTo>
                  <a:lnTo>
                    <a:pt x="670369" y="142240"/>
                  </a:lnTo>
                  <a:lnTo>
                    <a:pt x="670941" y="142240"/>
                  </a:lnTo>
                  <a:lnTo>
                    <a:pt x="669201" y="147320"/>
                  </a:lnTo>
                  <a:lnTo>
                    <a:pt x="678510" y="142240"/>
                  </a:lnTo>
                  <a:lnTo>
                    <a:pt x="675398" y="147320"/>
                  </a:lnTo>
                  <a:lnTo>
                    <a:pt x="675881" y="147320"/>
                  </a:lnTo>
                  <a:lnTo>
                    <a:pt x="675068" y="153670"/>
                  </a:lnTo>
                  <a:lnTo>
                    <a:pt x="681990" y="153670"/>
                  </a:lnTo>
                  <a:lnTo>
                    <a:pt x="683158" y="158750"/>
                  </a:lnTo>
                  <a:lnTo>
                    <a:pt x="674522" y="158750"/>
                  </a:lnTo>
                  <a:lnTo>
                    <a:pt x="673176" y="171450"/>
                  </a:lnTo>
                  <a:lnTo>
                    <a:pt x="674141" y="171450"/>
                  </a:lnTo>
                  <a:lnTo>
                    <a:pt x="678510" y="176530"/>
                  </a:lnTo>
                  <a:lnTo>
                    <a:pt x="681558" y="182880"/>
                  </a:lnTo>
                  <a:lnTo>
                    <a:pt x="683742" y="182880"/>
                  </a:lnTo>
                  <a:lnTo>
                    <a:pt x="683158" y="187960"/>
                  </a:lnTo>
                  <a:lnTo>
                    <a:pt x="679081" y="187960"/>
                  </a:lnTo>
                  <a:lnTo>
                    <a:pt x="676757" y="194310"/>
                  </a:lnTo>
                  <a:lnTo>
                    <a:pt x="685711" y="187960"/>
                  </a:lnTo>
                  <a:lnTo>
                    <a:pt x="705243" y="187960"/>
                  </a:lnTo>
                  <a:lnTo>
                    <a:pt x="701687" y="190893"/>
                  </a:lnTo>
                  <a:lnTo>
                    <a:pt x="701687" y="217170"/>
                  </a:lnTo>
                  <a:lnTo>
                    <a:pt x="694385" y="217170"/>
                  </a:lnTo>
                  <a:lnTo>
                    <a:pt x="700595" y="212090"/>
                  </a:lnTo>
                  <a:lnTo>
                    <a:pt x="701687" y="217170"/>
                  </a:lnTo>
                  <a:lnTo>
                    <a:pt x="701687" y="190893"/>
                  </a:lnTo>
                  <a:lnTo>
                    <a:pt x="698855" y="193217"/>
                  </a:lnTo>
                  <a:lnTo>
                    <a:pt x="698855" y="194310"/>
                  </a:lnTo>
                  <a:lnTo>
                    <a:pt x="695286" y="199390"/>
                  </a:lnTo>
                  <a:lnTo>
                    <a:pt x="692937" y="199390"/>
                  </a:lnTo>
                  <a:lnTo>
                    <a:pt x="698855" y="194310"/>
                  </a:lnTo>
                  <a:lnTo>
                    <a:pt x="698855" y="193217"/>
                  </a:lnTo>
                  <a:lnTo>
                    <a:pt x="697522" y="194310"/>
                  </a:lnTo>
                  <a:lnTo>
                    <a:pt x="684237" y="194310"/>
                  </a:lnTo>
                  <a:lnTo>
                    <a:pt x="676173" y="199390"/>
                  </a:lnTo>
                  <a:lnTo>
                    <a:pt x="690753" y="199390"/>
                  </a:lnTo>
                  <a:lnTo>
                    <a:pt x="684898" y="205740"/>
                  </a:lnTo>
                  <a:lnTo>
                    <a:pt x="700595" y="205740"/>
                  </a:lnTo>
                  <a:lnTo>
                    <a:pt x="693623" y="212090"/>
                  </a:lnTo>
                  <a:lnTo>
                    <a:pt x="684898" y="212090"/>
                  </a:lnTo>
                  <a:lnTo>
                    <a:pt x="691857" y="217170"/>
                  </a:lnTo>
                  <a:lnTo>
                    <a:pt x="692111" y="217170"/>
                  </a:lnTo>
                  <a:lnTo>
                    <a:pt x="686638" y="223520"/>
                  </a:lnTo>
                  <a:lnTo>
                    <a:pt x="704672" y="223520"/>
                  </a:lnTo>
                  <a:lnTo>
                    <a:pt x="702919" y="228600"/>
                  </a:lnTo>
                  <a:lnTo>
                    <a:pt x="708228" y="228600"/>
                  </a:lnTo>
                  <a:lnTo>
                    <a:pt x="711619" y="234950"/>
                  </a:lnTo>
                  <a:lnTo>
                    <a:pt x="722109" y="234950"/>
                  </a:lnTo>
                  <a:lnTo>
                    <a:pt x="728510" y="228600"/>
                  </a:lnTo>
                  <a:lnTo>
                    <a:pt x="742454" y="228600"/>
                  </a:lnTo>
                  <a:lnTo>
                    <a:pt x="734898" y="234950"/>
                  </a:lnTo>
                  <a:lnTo>
                    <a:pt x="723506" y="234950"/>
                  </a:lnTo>
                  <a:lnTo>
                    <a:pt x="719201" y="241300"/>
                  </a:lnTo>
                  <a:lnTo>
                    <a:pt x="721525" y="241300"/>
                  </a:lnTo>
                  <a:lnTo>
                    <a:pt x="736650" y="241300"/>
                  </a:lnTo>
                  <a:lnTo>
                    <a:pt x="734898" y="246380"/>
                  </a:lnTo>
                  <a:lnTo>
                    <a:pt x="719201" y="246380"/>
                  </a:lnTo>
                  <a:lnTo>
                    <a:pt x="721525" y="241300"/>
                  </a:lnTo>
                  <a:lnTo>
                    <a:pt x="714375" y="246380"/>
                  </a:lnTo>
                  <a:lnTo>
                    <a:pt x="711631" y="246380"/>
                  </a:lnTo>
                  <a:lnTo>
                    <a:pt x="703503" y="252730"/>
                  </a:lnTo>
                  <a:lnTo>
                    <a:pt x="703503" y="257810"/>
                  </a:lnTo>
                  <a:lnTo>
                    <a:pt x="712812" y="252730"/>
                  </a:lnTo>
                  <a:lnTo>
                    <a:pt x="712812" y="264160"/>
                  </a:lnTo>
                  <a:lnTo>
                    <a:pt x="719785" y="264160"/>
                  </a:lnTo>
                  <a:lnTo>
                    <a:pt x="722109" y="257810"/>
                  </a:lnTo>
                  <a:lnTo>
                    <a:pt x="732015" y="257810"/>
                  </a:lnTo>
                  <a:lnTo>
                    <a:pt x="724585" y="269240"/>
                  </a:lnTo>
                  <a:lnTo>
                    <a:pt x="717804" y="275590"/>
                  </a:lnTo>
                  <a:lnTo>
                    <a:pt x="729919" y="275590"/>
                  </a:lnTo>
                  <a:lnTo>
                    <a:pt x="736930" y="269240"/>
                  </a:lnTo>
                  <a:lnTo>
                    <a:pt x="741337" y="269240"/>
                  </a:lnTo>
                  <a:lnTo>
                    <a:pt x="741286" y="270510"/>
                  </a:lnTo>
                  <a:lnTo>
                    <a:pt x="740714" y="275590"/>
                  </a:lnTo>
                  <a:lnTo>
                    <a:pt x="727341" y="281940"/>
                  </a:lnTo>
                  <a:lnTo>
                    <a:pt x="734898" y="281940"/>
                  </a:lnTo>
                  <a:lnTo>
                    <a:pt x="733107" y="287020"/>
                  </a:lnTo>
                  <a:lnTo>
                    <a:pt x="736650" y="287020"/>
                  </a:lnTo>
                  <a:lnTo>
                    <a:pt x="735482" y="281940"/>
                  </a:lnTo>
                  <a:lnTo>
                    <a:pt x="742556" y="281940"/>
                  </a:lnTo>
                  <a:lnTo>
                    <a:pt x="742454" y="287020"/>
                  </a:lnTo>
                  <a:lnTo>
                    <a:pt x="745363" y="287020"/>
                  </a:lnTo>
                  <a:lnTo>
                    <a:pt x="734314" y="293370"/>
                  </a:lnTo>
                  <a:lnTo>
                    <a:pt x="739343" y="298450"/>
                  </a:lnTo>
                  <a:lnTo>
                    <a:pt x="745731" y="298450"/>
                  </a:lnTo>
                  <a:lnTo>
                    <a:pt x="752221" y="304800"/>
                  </a:lnTo>
                  <a:lnTo>
                    <a:pt x="754087" y="304800"/>
                  </a:lnTo>
                  <a:lnTo>
                    <a:pt x="750011" y="309880"/>
                  </a:lnTo>
                  <a:lnTo>
                    <a:pt x="747687" y="309880"/>
                  </a:lnTo>
                  <a:lnTo>
                    <a:pt x="753630" y="316230"/>
                  </a:lnTo>
                  <a:lnTo>
                    <a:pt x="756412" y="322580"/>
                  </a:lnTo>
                  <a:lnTo>
                    <a:pt x="756424" y="322795"/>
                  </a:lnTo>
                  <a:lnTo>
                    <a:pt x="757008" y="334010"/>
                  </a:lnTo>
                  <a:lnTo>
                    <a:pt x="756412" y="345440"/>
                  </a:lnTo>
                  <a:lnTo>
                    <a:pt x="767461" y="339090"/>
                  </a:lnTo>
                  <a:lnTo>
                    <a:pt x="763968" y="345440"/>
                  </a:lnTo>
                  <a:lnTo>
                    <a:pt x="768045" y="339090"/>
                  </a:lnTo>
                  <a:lnTo>
                    <a:pt x="773849" y="339090"/>
                  </a:lnTo>
                  <a:lnTo>
                    <a:pt x="768616" y="345440"/>
                  </a:lnTo>
                  <a:lnTo>
                    <a:pt x="774230" y="345440"/>
                  </a:lnTo>
                  <a:lnTo>
                    <a:pt x="782497" y="351790"/>
                  </a:lnTo>
                  <a:lnTo>
                    <a:pt x="787615" y="356870"/>
                  </a:lnTo>
                  <a:lnTo>
                    <a:pt x="787222" y="363220"/>
                  </a:lnTo>
                  <a:lnTo>
                    <a:pt x="783742" y="363220"/>
                  </a:lnTo>
                  <a:lnTo>
                    <a:pt x="787107" y="368300"/>
                  </a:lnTo>
                  <a:lnTo>
                    <a:pt x="794131" y="363220"/>
                  </a:lnTo>
                  <a:lnTo>
                    <a:pt x="800176" y="363220"/>
                  </a:lnTo>
                  <a:lnTo>
                    <a:pt x="800595" y="368300"/>
                  </a:lnTo>
                  <a:lnTo>
                    <a:pt x="798271" y="368300"/>
                  </a:lnTo>
                  <a:lnTo>
                    <a:pt x="800023" y="374650"/>
                  </a:lnTo>
                  <a:lnTo>
                    <a:pt x="804672" y="374650"/>
                  </a:lnTo>
                  <a:lnTo>
                    <a:pt x="808736" y="379730"/>
                  </a:lnTo>
                  <a:lnTo>
                    <a:pt x="812228" y="386080"/>
                  </a:lnTo>
                  <a:lnTo>
                    <a:pt x="814552" y="392430"/>
                  </a:lnTo>
                  <a:lnTo>
                    <a:pt x="811060" y="397510"/>
                  </a:lnTo>
                  <a:lnTo>
                    <a:pt x="817181" y="397510"/>
                  </a:lnTo>
                  <a:lnTo>
                    <a:pt x="819429" y="403860"/>
                  </a:lnTo>
                  <a:lnTo>
                    <a:pt x="822426" y="403860"/>
                  </a:lnTo>
                  <a:lnTo>
                    <a:pt x="830834" y="397510"/>
                  </a:lnTo>
                  <a:lnTo>
                    <a:pt x="828205" y="408940"/>
                  </a:lnTo>
                  <a:lnTo>
                    <a:pt x="825893" y="408940"/>
                  </a:lnTo>
                  <a:lnTo>
                    <a:pt x="824458" y="415290"/>
                  </a:lnTo>
                  <a:lnTo>
                    <a:pt x="824433" y="426720"/>
                  </a:lnTo>
                  <a:lnTo>
                    <a:pt x="822261" y="426720"/>
                  </a:lnTo>
                  <a:lnTo>
                    <a:pt x="816025" y="433070"/>
                  </a:lnTo>
                  <a:lnTo>
                    <a:pt x="811644" y="426720"/>
                  </a:lnTo>
                  <a:lnTo>
                    <a:pt x="815416" y="420370"/>
                  </a:lnTo>
                  <a:lnTo>
                    <a:pt x="815644" y="415290"/>
                  </a:lnTo>
                  <a:lnTo>
                    <a:pt x="815327" y="415290"/>
                  </a:lnTo>
                  <a:lnTo>
                    <a:pt x="817460" y="408940"/>
                  </a:lnTo>
                  <a:lnTo>
                    <a:pt x="812228" y="408940"/>
                  </a:lnTo>
                  <a:lnTo>
                    <a:pt x="810488" y="415290"/>
                  </a:lnTo>
                  <a:lnTo>
                    <a:pt x="807580" y="415290"/>
                  </a:lnTo>
                  <a:lnTo>
                    <a:pt x="800023" y="420370"/>
                  </a:lnTo>
                  <a:lnTo>
                    <a:pt x="798855" y="415290"/>
                  </a:lnTo>
                  <a:lnTo>
                    <a:pt x="796531" y="415290"/>
                  </a:lnTo>
                  <a:lnTo>
                    <a:pt x="797687" y="420370"/>
                  </a:lnTo>
                  <a:lnTo>
                    <a:pt x="791298" y="426720"/>
                  </a:lnTo>
                  <a:lnTo>
                    <a:pt x="790130" y="438150"/>
                  </a:lnTo>
                  <a:lnTo>
                    <a:pt x="787222" y="433070"/>
                  </a:lnTo>
                  <a:lnTo>
                    <a:pt x="788974" y="426720"/>
                  </a:lnTo>
                  <a:lnTo>
                    <a:pt x="783742" y="426720"/>
                  </a:lnTo>
                  <a:lnTo>
                    <a:pt x="786066" y="420370"/>
                  </a:lnTo>
                  <a:lnTo>
                    <a:pt x="782574" y="420370"/>
                  </a:lnTo>
                  <a:lnTo>
                    <a:pt x="778510" y="426720"/>
                  </a:lnTo>
                  <a:lnTo>
                    <a:pt x="777341" y="420370"/>
                  </a:lnTo>
                  <a:lnTo>
                    <a:pt x="779094" y="415290"/>
                  </a:lnTo>
                  <a:lnTo>
                    <a:pt x="785482" y="408940"/>
                  </a:lnTo>
                  <a:lnTo>
                    <a:pt x="786066" y="403860"/>
                  </a:lnTo>
                  <a:lnTo>
                    <a:pt x="781545" y="408940"/>
                  </a:lnTo>
                  <a:lnTo>
                    <a:pt x="773798" y="408940"/>
                  </a:lnTo>
                  <a:lnTo>
                    <a:pt x="768616" y="415290"/>
                  </a:lnTo>
                  <a:lnTo>
                    <a:pt x="770953" y="408940"/>
                  </a:lnTo>
                  <a:lnTo>
                    <a:pt x="773569" y="405130"/>
                  </a:lnTo>
                  <a:lnTo>
                    <a:pt x="770369" y="407670"/>
                  </a:lnTo>
                  <a:lnTo>
                    <a:pt x="772693" y="403860"/>
                  </a:lnTo>
                  <a:lnTo>
                    <a:pt x="770026" y="403860"/>
                  </a:lnTo>
                  <a:lnTo>
                    <a:pt x="767461" y="408940"/>
                  </a:lnTo>
                  <a:lnTo>
                    <a:pt x="764552" y="408940"/>
                  </a:lnTo>
                  <a:lnTo>
                    <a:pt x="765136" y="403860"/>
                  </a:lnTo>
                  <a:lnTo>
                    <a:pt x="766876" y="403860"/>
                  </a:lnTo>
                  <a:lnTo>
                    <a:pt x="763384" y="397510"/>
                  </a:lnTo>
                  <a:lnTo>
                    <a:pt x="763054" y="397725"/>
                  </a:lnTo>
                  <a:lnTo>
                    <a:pt x="763968" y="392671"/>
                  </a:lnTo>
                  <a:lnTo>
                    <a:pt x="758736" y="399643"/>
                  </a:lnTo>
                  <a:lnTo>
                    <a:pt x="760437" y="399402"/>
                  </a:lnTo>
                  <a:lnTo>
                    <a:pt x="753503" y="403860"/>
                  </a:lnTo>
                  <a:lnTo>
                    <a:pt x="751179" y="397510"/>
                  </a:lnTo>
                  <a:lnTo>
                    <a:pt x="754608" y="392430"/>
                  </a:lnTo>
                  <a:lnTo>
                    <a:pt x="758863" y="392430"/>
                  </a:lnTo>
                  <a:lnTo>
                    <a:pt x="761644" y="386080"/>
                  </a:lnTo>
                  <a:lnTo>
                    <a:pt x="734314" y="386080"/>
                  </a:lnTo>
                  <a:lnTo>
                    <a:pt x="729119" y="392430"/>
                  </a:lnTo>
                  <a:lnTo>
                    <a:pt x="728941" y="386080"/>
                  </a:lnTo>
                  <a:lnTo>
                    <a:pt x="729411" y="379730"/>
                  </a:lnTo>
                  <a:lnTo>
                    <a:pt x="727925" y="379730"/>
                  </a:lnTo>
                  <a:lnTo>
                    <a:pt x="733742" y="374650"/>
                  </a:lnTo>
                  <a:lnTo>
                    <a:pt x="731989" y="374650"/>
                  </a:lnTo>
                  <a:lnTo>
                    <a:pt x="729665" y="368300"/>
                  </a:lnTo>
                  <a:lnTo>
                    <a:pt x="720369" y="374650"/>
                  </a:lnTo>
                  <a:lnTo>
                    <a:pt x="709904" y="374650"/>
                  </a:lnTo>
                  <a:lnTo>
                    <a:pt x="713968" y="368300"/>
                  </a:lnTo>
                  <a:lnTo>
                    <a:pt x="713968" y="363220"/>
                  </a:lnTo>
                  <a:lnTo>
                    <a:pt x="708736" y="363220"/>
                  </a:lnTo>
                  <a:lnTo>
                    <a:pt x="707580" y="356870"/>
                  </a:lnTo>
                  <a:lnTo>
                    <a:pt x="703503" y="363220"/>
                  </a:lnTo>
                  <a:lnTo>
                    <a:pt x="702348" y="356870"/>
                  </a:lnTo>
                  <a:lnTo>
                    <a:pt x="704088" y="351790"/>
                  </a:lnTo>
                  <a:lnTo>
                    <a:pt x="682574" y="351790"/>
                  </a:lnTo>
                  <a:lnTo>
                    <a:pt x="682574" y="356870"/>
                  </a:lnTo>
                  <a:lnTo>
                    <a:pt x="681405" y="363220"/>
                  </a:lnTo>
                  <a:lnTo>
                    <a:pt x="679081" y="363220"/>
                  </a:lnTo>
                  <a:lnTo>
                    <a:pt x="676757" y="368300"/>
                  </a:lnTo>
                  <a:lnTo>
                    <a:pt x="676173" y="363220"/>
                  </a:lnTo>
                  <a:lnTo>
                    <a:pt x="676757" y="363220"/>
                  </a:lnTo>
                  <a:lnTo>
                    <a:pt x="679665" y="356870"/>
                  </a:lnTo>
                  <a:lnTo>
                    <a:pt x="682574" y="356870"/>
                  </a:lnTo>
                  <a:lnTo>
                    <a:pt x="682574" y="351790"/>
                  </a:lnTo>
                  <a:lnTo>
                    <a:pt x="676757" y="351790"/>
                  </a:lnTo>
                  <a:lnTo>
                    <a:pt x="679081" y="345440"/>
                  </a:lnTo>
                  <a:lnTo>
                    <a:pt x="681405" y="339090"/>
                  </a:lnTo>
                  <a:lnTo>
                    <a:pt x="679665" y="339090"/>
                  </a:lnTo>
                  <a:lnTo>
                    <a:pt x="676173" y="334010"/>
                  </a:lnTo>
                  <a:lnTo>
                    <a:pt x="670941" y="345440"/>
                  </a:lnTo>
                  <a:lnTo>
                    <a:pt x="673265" y="339090"/>
                  </a:lnTo>
                  <a:lnTo>
                    <a:pt x="670369" y="345440"/>
                  </a:lnTo>
                  <a:lnTo>
                    <a:pt x="667194" y="349250"/>
                  </a:lnTo>
                  <a:lnTo>
                    <a:pt x="668324" y="345440"/>
                  </a:lnTo>
                  <a:lnTo>
                    <a:pt x="669785" y="339090"/>
                  </a:lnTo>
                  <a:lnTo>
                    <a:pt x="663384" y="339090"/>
                  </a:lnTo>
                  <a:lnTo>
                    <a:pt x="658279" y="345440"/>
                  </a:lnTo>
                  <a:lnTo>
                    <a:pt x="656996" y="339090"/>
                  </a:lnTo>
                  <a:lnTo>
                    <a:pt x="655828" y="339090"/>
                  </a:lnTo>
                  <a:lnTo>
                    <a:pt x="650595" y="339090"/>
                  </a:lnTo>
                  <a:lnTo>
                    <a:pt x="656996" y="334010"/>
                  </a:lnTo>
                  <a:lnTo>
                    <a:pt x="656412" y="334010"/>
                  </a:lnTo>
                  <a:lnTo>
                    <a:pt x="662228" y="322580"/>
                  </a:lnTo>
                  <a:lnTo>
                    <a:pt x="659904" y="322580"/>
                  </a:lnTo>
                  <a:lnTo>
                    <a:pt x="660476" y="316230"/>
                  </a:lnTo>
                  <a:lnTo>
                    <a:pt x="659904" y="316230"/>
                  </a:lnTo>
                  <a:lnTo>
                    <a:pt x="659904" y="309880"/>
                  </a:lnTo>
                  <a:lnTo>
                    <a:pt x="658736" y="316230"/>
                  </a:lnTo>
                  <a:lnTo>
                    <a:pt x="647954" y="322580"/>
                  </a:lnTo>
                  <a:lnTo>
                    <a:pt x="633158" y="322580"/>
                  </a:lnTo>
                  <a:lnTo>
                    <a:pt x="641096" y="316230"/>
                  </a:lnTo>
                  <a:lnTo>
                    <a:pt x="643915" y="316230"/>
                  </a:lnTo>
                  <a:lnTo>
                    <a:pt x="645414" y="309880"/>
                  </a:lnTo>
                  <a:lnTo>
                    <a:pt x="649439" y="309880"/>
                  </a:lnTo>
                  <a:lnTo>
                    <a:pt x="651764" y="298450"/>
                  </a:lnTo>
                  <a:lnTo>
                    <a:pt x="644779" y="298450"/>
                  </a:lnTo>
                  <a:lnTo>
                    <a:pt x="647687" y="293370"/>
                  </a:lnTo>
                  <a:lnTo>
                    <a:pt x="646531" y="293370"/>
                  </a:lnTo>
                  <a:lnTo>
                    <a:pt x="642454" y="298450"/>
                  </a:lnTo>
                  <a:lnTo>
                    <a:pt x="636066" y="298450"/>
                  </a:lnTo>
                  <a:lnTo>
                    <a:pt x="637222" y="293370"/>
                  </a:lnTo>
                  <a:lnTo>
                    <a:pt x="637806" y="287020"/>
                  </a:lnTo>
                  <a:lnTo>
                    <a:pt x="637222" y="281940"/>
                  </a:lnTo>
                  <a:lnTo>
                    <a:pt x="628497" y="281940"/>
                  </a:lnTo>
                  <a:lnTo>
                    <a:pt x="621880" y="287020"/>
                  </a:lnTo>
                  <a:lnTo>
                    <a:pt x="619785" y="287020"/>
                  </a:lnTo>
                  <a:lnTo>
                    <a:pt x="619785" y="293370"/>
                  </a:lnTo>
                  <a:lnTo>
                    <a:pt x="613968" y="304800"/>
                  </a:lnTo>
                  <a:lnTo>
                    <a:pt x="613384" y="298450"/>
                  </a:lnTo>
                  <a:lnTo>
                    <a:pt x="616292" y="298450"/>
                  </a:lnTo>
                  <a:lnTo>
                    <a:pt x="619785" y="293370"/>
                  </a:lnTo>
                  <a:lnTo>
                    <a:pt x="619785" y="287020"/>
                  </a:lnTo>
                  <a:lnTo>
                    <a:pt x="601179" y="287020"/>
                  </a:lnTo>
                  <a:lnTo>
                    <a:pt x="605243" y="281940"/>
                  </a:lnTo>
                  <a:lnTo>
                    <a:pt x="611644" y="281940"/>
                  </a:lnTo>
                  <a:lnTo>
                    <a:pt x="613968" y="275590"/>
                  </a:lnTo>
                  <a:lnTo>
                    <a:pt x="609320" y="275590"/>
                  </a:lnTo>
                  <a:lnTo>
                    <a:pt x="610920" y="270510"/>
                  </a:lnTo>
                  <a:lnTo>
                    <a:pt x="606412" y="273291"/>
                  </a:lnTo>
                  <a:lnTo>
                    <a:pt x="606412" y="275590"/>
                  </a:lnTo>
                  <a:lnTo>
                    <a:pt x="601764" y="281940"/>
                  </a:lnTo>
                  <a:lnTo>
                    <a:pt x="596519" y="281940"/>
                  </a:lnTo>
                  <a:lnTo>
                    <a:pt x="606412" y="275590"/>
                  </a:lnTo>
                  <a:lnTo>
                    <a:pt x="606412" y="273291"/>
                  </a:lnTo>
                  <a:lnTo>
                    <a:pt x="604735" y="274320"/>
                  </a:lnTo>
                  <a:lnTo>
                    <a:pt x="605828" y="275590"/>
                  </a:lnTo>
                  <a:lnTo>
                    <a:pt x="594779" y="281940"/>
                  </a:lnTo>
                  <a:lnTo>
                    <a:pt x="589216" y="269240"/>
                  </a:lnTo>
                  <a:lnTo>
                    <a:pt x="583806" y="264160"/>
                  </a:lnTo>
                  <a:lnTo>
                    <a:pt x="578510" y="257810"/>
                  </a:lnTo>
                  <a:lnTo>
                    <a:pt x="573265" y="246380"/>
                  </a:lnTo>
                  <a:lnTo>
                    <a:pt x="583730" y="241300"/>
                  </a:lnTo>
                  <a:lnTo>
                    <a:pt x="593686" y="234950"/>
                  </a:lnTo>
                  <a:lnTo>
                    <a:pt x="602462" y="228600"/>
                  </a:lnTo>
                  <a:lnTo>
                    <a:pt x="609320" y="223520"/>
                  </a:lnTo>
                  <a:lnTo>
                    <a:pt x="606412" y="223520"/>
                  </a:lnTo>
                  <a:lnTo>
                    <a:pt x="601179" y="223520"/>
                  </a:lnTo>
                  <a:lnTo>
                    <a:pt x="598271" y="223520"/>
                  </a:lnTo>
                  <a:lnTo>
                    <a:pt x="604659" y="217170"/>
                  </a:lnTo>
                  <a:lnTo>
                    <a:pt x="605828" y="217170"/>
                  </a:lnTo>
                  <a:lnTo>
                    <a:pt x="604977" y="218440"/>
                  </a:lnTo>
                  <a:lnTo>
                    <a:pt x="606412" y="223520"/>
                  </a:lnTo>
                  <a:lnTo>
                    <a:pt x="612228" y="217170"/>
                  </a:lnTo>
                  <a:lnTo>
                    <a:pt x="607568" y="217170"/>
                  </a:lnTo>
                  <a:lnTo>
                    <a:pt x="608152" y="212090"/>
                  </a:lnTo>
                  <a:lnTo>
                    <a:pt x="601446" y="214630"/>
                  </a:lnTo>
                  <a:lnTo>
                    <a:pt x="604088" y="212090"/>
                  </a:lnTo>
                  <a:lnTo>
                    <a:pt x="598855" y="212090"/>
                  </a:lnTo>
                  <a:lnTo>
                    <a:pt x="595134" y="215900"/>
                  </a:lnTo>
                  <a:lnTo>
                    <a:pt x="591870" y="217170"/>
                  </a:lnTo>
                  <a:lnTo>
                    <a:pt x="588391" y="217170"/>
                  </a:lnTo>
                  <a:lnTo>
                    <a:pt x="594194" y="212090"/>
                  </a:lnTo>
                  <a:lnTo>
                    <a:pt x="596531" y="212090"/>
                  </a:lnTo>
                  <a:lnTo>
                    <a:pt x="598271" y="205740"/>
                  </a:lnTo>
                  <a:lnTo>
                    <a:pt x="589546" y="212090"/>
                  </a:lnTo>
                  <a:lnTo>
                    <a:pt x="592150" y="205740"/>
                  </a:lnTo>
                  <a:lnTo>
                    <a:pt x="592328" y="205740"/>
                  </a:lnTo>
                  <a:lnTo>
                    <a:pt x="598855" y="199390"/>
                  </a:lnTo>
                  <a:lnTo>
                    <a:pt x="592772" y="199390"/>
                  </a:lnTo>
                  <a:lnTo>
                    <a:pt x="594131" y="194310"/>
                  </a:lnTo>
                  <a:lnTo>
                    <a:pt x="602335" y="187960"/>
                  </a:lnTo>
                  <a:lnTo>
                    <a:pt x="586727" y="187960"/>
                  </a:lnTo>
                  <a:lnTo>
                    <a:pt x="581406" y="182880"/>
                  </a:lnTo>
                  <a:lnTo>
                    <a:pt x="585482" y="182880"/>
                  </a:lnTo>
                  <a:lnTo>
                    <a:pt x="589546" y="176530"/>
                  </a:lnTo>
                  <a:lnTo>
                    <a:pt x="586232" y="176530"/>
                  </a:lnTo>
                  <a:lnTo>
                    <a:pt x="594194" y="171450"/>
                  </a:lnTo>
                  <a:lnTo>
                    <a:pt x="582790" y="171450"/>
                  </a:lnTo>
                  <a:lnTo>
                    <a:pt x="578256" y="176530"/>
                  </a:lnTo>
                  <a:lnTo>
                    <a:pt x="583857" y="176530"/>
                  </a:lnTo>
                  <a:lnTo>
                    <a:pt x="577342" y="182880"/>
                  </a:lnTo>
                  <a:lnTo>
                    <a:pt x="565708" y="182880"/>
                  </a:lnTo>
                  <a:lnTo>
                    <a:pt x="573354" y="176530"/>
                  </a:lnTo>
                  <a:lnTo>
                    <a:pt x="572693" y="176530"/>
                  </a:lnTo>
                  <a:lnTo>
                    <a:pt x="578142" y="171450"/>
                  </a:lnTo>
                  <a:lnTo>
                    <a:pt x="572109" y="171450"/>
                  </a:lnTo>
                  <a:lnTo>
                    <a:pt x="579081" y="165100"/>
                  </a:lnTo>
                  <a:lnTo>
                    <a:pt x="587806" y="158750"/>
                  </a:lnTo>
                  <a:lnTo>
                    <a:pt x="592455" y="158750"/>
                  </a:lnTo>
                  <a:lnTo>
                    <a:pt x="591286" y="153670"/>
                  </a:lnTo>
                  <a:lnTo>
                    <a:pt x="582523" y="157480"/>
                  </a:lnTo>
                  <a:lnTo>
                    <a:pt x="586638" y="153670"/>
                  </a:lnTo>
                  <a:lnTo>
                    <a:pt x="582574" y="153670"/>
                  </a:lnTo>
                  <a:lnTo>
                    <a:pt x="579666" y="154825"/>
                  </a:lnTo>
                  <a:lnTo>
                    <a:pt x="579666" y="158750"/>
                  </a:lnTo>
                  <a:lnTo>
                    <a:pt x="572109" y="165100"/>
                  </a:lnTo>
                  <a:lnTo>
                    <a:pt x="571347" y="165100"/>
                  </a:lnTo>
                  <a:lnTo>
                    <a:pt x="575233" y="158750"/>
                  </a:lnTo>
                  <a:lnTo>
                    <a:pt x="579666" y="158750"/>
                  </a:lnTo>
                  <a:lnTo>
                    <a:pt x="579666" y="154825"/>
                  </a:lnTo>
                  <a:lnTo>
                    <a:pt x="569785" y="158750"/>
                  </a:lnTo>
                  <a:lnTo>
                    <a:pt x="569785" y="153670"/>
                  </a:lnTo>
                  <a:lnTo>
                    <a:pt x="567385" y="153670"/>
                  </a:lnTo>
                  <a:lnTo>
                    <a:pt x="565442" y="149212"/>
                  </a:lnTo>
                  <a:lnTo>
                    <a:pt x="568617" y="147891"/>
                  </a:lnTo>
                  <a:lnTo>
                    <a:pt x="572109" y="149644"/>
                  </a:lnTo>
                  <a:lnTo>
                    <a:pt x="572020" y="149479"/>
                  </a:lnTo>
                  <a:lnTo>
                    <a:pt x="571233" y="147891"/>
                  </a:lnTo>
                  <a:lnTo>
                    <a:pt x="570357" y="146151"/>
                  </a:lnTo>
                  <a:lnTo>
                    <a:pt x="565404" y="149123"/>
                  </a:lnTo>
                  <a:lnTo>
                    <a:pt x="564629" y="147320"/>
                  </a:lnTo>
                  <a:lnTo>
                    <a:pt x="560476" y="147320"/>
                  </a:lnTo>
                  <a:lnTo>
                    <a:pt x="547687" y="153670"/>
                  </a:lnTo>
                  <a:lnTo>
                    <a:pt x="545363" y="153670"/>
                  </a:lnTo>
                  <a:lnTo>
                    <a:pt x="548271" y="147320"/>
                  </a:lnTo>
                  <a:lnTo>
                    <a:pt x="541870" y="147320"/>
                  </a:lnTo>
                  <a:lnTo>
                    <a:pt x="544195" y="142240"/>
                  </a:lnTo>
                  <a:lnTo>
                    <a:pt x="566470" y="142240"/>
                  </a:lnTo>
                  <a:lnTo>
                    <a:pt x="575017" y="135890"/>
                  </a:lnTo>
                  <a:lnTo>
                    <a:pt x="576757" y="130810"/>
                  </a:lnTo>
                  <a:lnTo>
                    <a:pt x="566877" y="135890"/>
                  </a:lnTo>
                  <a:lnTo>
                    <a:pt x="569201" y="130810"/>
                  </a:lnTo>
                  <a:lnTo>
                    <a:pt x="559320" y="130810"/>
                  </a:lnTo>
                  <a:lnTo>
                    <a:pt x="552335" y="135890"/>
                  </a:lnTo>
                  <a:lnTo>
                    <a:pt x="550379" y="130810"/>
                  </a:lnTo>
                  <a:lnTo>
                    <a:pt x="558876" y="124460"/>
                  </a:lnTo>
                  <a:lnTo>
                    <a:pt x="566737" y="118110"/>
                  </a:lnTo>
                  <a:lnTo>
                    <a:pt x="562813" y="118110"/>
                  </a:lnTo>
                  <a:lnTo>
                    <a:pt x="555510" y="124460"/>
                  </a:lnTo>
                  <a:lnTo>
                    <a:pt x="544410" y="124460"/>
                  </a:lnTo>
                  <a:lnTo>
                    <a:pt x="545820" y="119380"/>
                  </a:lnTo>
                  <a:lnTo>
                    <a:pt x="547103" y="113030"/>
                  </a:lnTo>
                  <a:lnTo>
                    <a:pt x="544779" y="113030"/>
                  </a:lnTo>
                  <a:lnTo>
                    <a:pt x="556983" y="106680"/>
                  </a:lnTo>
                  <a:lnTo>
                    <a:pt x="553504" y="106680"/>
                  </a:lnTo>
                  <a:lnTo>
                    <a:pt x="543039" y="101600"/>
                  </a:lnTo>
                  <a:lnTo>
                    <a:pt x="539546" y="95250"/>
                  </a:lnTo>
                  <a:lnTo>
                    <a:pt x="550595" y="95250"/>
                  </a:lnTo>
                  <a:lnTo>
                    <a:pt x="546874" y="90170"/>
                  </a:lnTo>
                  <a:lnTo>
                    <a:pt x="546900" y="88900"/>
                  </a:lnTo>
                  <a:lnTo>
                    <a:pt x="547027" y="83820"/>
                  </a:lnTo>
                  <a:lnTo>
                    <a:pt x="549694" y="77470"/>
                  </a:lnTo>
                  <a:lnTo>
                    <a:pt x="553504" y="72390"/>
                  </a:lnTo>
                  <a:lnTo>
                    <a:pt x="549427" y="72390"/>
                  </a:lnTo>
                  <a:lnTo>
                    <a:pt x="552919" y="66040"/>
                  </a:lnTo>
                  <a:lnTo>
                    <a:pt x="542455" y="72390"/>
                  </a:lnTo>
                  <a:lnTo>
                    <a:pt x="536638" y="72390"/>
                  </a:lnTo>
                  <a:lnTo>
                    <a:pt x="543610" y="66040"/>
                  </a:lnTo>
                  <a:lnTo>
                    <a:pt x="533146" y="66040"/>
                  </a:lnTo>
                  <a:lnTo>
                    <a:pt x="530910" y="60960"/>
                  </a:lnTo>
                  <a:lnTo>
                    <a:pt x="534898" y="54610"/>
                  </a:lnTo>
                  <a:lnTo>
                    <a:pt x="523176" y="54610"/>
                  </a:lnTo>
                  <a:lnTo>
                    <a:pt x="524433" y="48260"/>
                  </a:lnTo>
                  <a:lnTo>
                    <a:pt x="526757" y="48260"/>
                  </a:lnTo>
                  <a:lnTo>
                    <a:pt x="526859" y="43180"/>
                  </a:lnTo>
                  <a:lnTo>
                    <a:pt x="525513" y="37122"/>
                  </a:lnTo>
                  <a:lnTo>
                    <a:pt x="525538" y="36347"/>
                  </a:lnTo>
                  <a:lnTo>
                    <a:pt x="526427" y="31750"/>
                  </a:lnTo>
                  <a:lnTo>
                    <a:pt x="533742" y="25400"/>
                  </a:lnTo>
                  <a:lnTo>
                    <a:pt x="527672" y="25400"/>
                  </a:lnTo>
                  <a:lnTo>
                    <a:pt x="527735" y="24130"/>
                  </a:lnTo>
                  <a:lnTo>
                    <a:pt x="527989" y="20320"/>
                  </a:lnTo>
                  <a:lnTo>
                    <a:pt x="517448" y="20320"/>
                  </a:lnTo>
                  <a:lnTo>
                    <a:pt x="527342" y="13970"/>
                  </a:lnTo>
                  <a:lnTo>
                    <a:pt x="531406" y="13970"/>
                  </a:lnTo>
                  <a:lnTo>
                    <a:pt x="537806" y="7620"/>
                  </a:lnTo>
                  <a:lnTo>
                    <a:pt x="538378" y="2540"/>
                  </a:lnTo>
                  <a:lnTo>
                    <a:pt x="523849" y="7620"/>
                  </a:lnTo>
                  <a:lnTo>
                    <a:pt x="520941" y="2540"/>
                  </a:lnTo>
                  <a:lnTo>
                    <a:pt x="520357" y="2540"/>
                  </a:lnTo>
                  <a:lnTo>
                    <a:pt x="521957" y="1270"/>
                  </a:lnTo>
                  <a:lnTo>
                    <a:pt x="521462" y="0"/>
                  </a:lnTo>
                  <a:lnTo>
                    <a:pt x="321297" y="0"/>
                  </a:lnTo>
                  <a:lnTo>
                    <a:pt x="317449" y="2540"/>
                  </a:lnTo>
                  <a:lnTo>
                    <a:pt x="319189" y="7620"/>
                  </a:lnTo>
                  <a:lnTo>
                    <a:pt x="325589" y="7620"/>
                  </a:lnTo>
                  <a:lnTo>
                    <a:pt x="326745" y="13970"/>
                  </a:lnTo>
                  <a:lnTo>
                    <a:pt x="326174" y="13970"/>
                  </a:lnTo>
                  <a:lnTo>
                    <a:pt x="330822" y="20320"/>
                  </a:lnTo>
                  <a:lnTo>
                    <a:pt x="334314" y="20320"/>
                  </a:lnTo>
                  <a:lnTo>
                    <a:pt x="334314" y="25400"/>
                  </a:lnTo>
                  <a:lnTo>
                    <a:pt x="325005" y="25400"/>
                  </a:lnTo>
                  <a:lnTo>
                    <a:pt x="320560" y="20320"/>
                  </a:lnTo>
                  <a:lnTo>
                    <a:pt x="317969" y="20320"/>
                  </a:lnTo>
                  <a:lnTo>
                    <a:pt x="322681" y="25400"/>
                  </a:lnTo>
                  <a:lnTo>
                    <a:pt x="319760" y="25400"/>
                  </a:lnTo>
                  <a:lnTo>
                    <a:pt x="325170" y="29210"/>
                  </a:lnTo>
                  <a:lnTo>
                    <a:pt x="323697" y="26670"/>
                  </a:lnTo>
                  <a:lnTo>
                    <a:pt x="330822" y="31750"/>
                  </a:lnTo>
                  <a:lnTo>
                    <a:pt x="335356" y="36715"/>
                  </a:lnTo>
                  <a:lnTo>
                    <a:pt x="332409" y="36715"/>
                  </a:lnTo>
                  <a:lnTo>
                    <a:pt x="329387" y="34290"/>
                  </a:lnTo>
                  <a:lnTo>
                    <a:pt x="329260" y="35318"/>
                  </a:lnTo>
                  <a:lnTo>
                    <a:pt x="329133" y="36347"/>
                  </a:lnTo>
                  <a:lnTo>
                    <a:pt x="329095" y="36715"/>
                  </a:lnTo>
                  <a:lnTo>
                    <a:pt x="327850" y="36715"/>
                  </a:lnTo>
                  <a:lnTo>
                    <a:pt x="331406" y="43180"/>
                  </a:lnTo>
                  <a:lnTo>
                    <a:pt x="325767" y="36715"/>
                  </a:lnTo>
                  <a:lnTo>
                    <a:pt x="323596" y="34290"/>
                  </a:lnTo>
                  <a:lnTo>
                    <a:pt x="324548" y="36715"/>
                  </a:lnTo>
                  <a:lnTo>
                    <a:pt x="324167" y="36360"/>
                  </a:lnTo>
                  <a:lnTo>
                    <a:pt x="323583" y="35318"/>
                  </a:lnTo>
                  <a:lnTo>
                    <a:pt x="323430" y="35052"/>
                  </a:lnTo>
                  <a:lnTo>
                    <a:pt x="323634" y="35318"/>
                  </a:lnTo>
                  <a:lnTo>
                    <a:pt x="324281" y="36347"/>
                  </a:lnTo>
                  <a:lnTo>
                    <a:pt x="323596" y="34290"/>
                  </a:lnTo>
                  <a:lnTo>
                    <a:pt x="322173" y="31750"/>
                  </a:lnTo>
                  <a:lnTo>
                    <a:pt x="321513" y="31750"/>
                  </a:lnTo>
                  <a:lnTo>
                    <a:pt x="322961" y="34277"/>
                  </a:lnTo>
                  <a:lnTo>
                    <a:pt x="320357" y="31750"/>
                  </a:lnTo>
                  <a:lnTo>
                    <a:pt x="319773" y="31750"/>
                  </a:lnTo>
                  <a:lnTo>
                    <a:pt x="327914" y="43180"/>
                  </a:lnTo>
                  <a:lnTo>
                    <a:pt x="330238" y="43180"/>
                  </a:lnTo>
                  <a:lnTo>
                    <a:pt x="330822" y="48260"/>
                  </a:lnTo>
                  <a:lnTo>
                    <a:pt x="330238" y="48260"/>
                  </a:lnTo>
                  <a:lnTo>
                    <a:pt x="327914" y="43180"/>
                  </a:lnTo>
                  <a:lnTo>
                    <a:pt x="325005" y="43180"/>
                  </a:lnTo>
                  <a:lnTo>
                    <a:pt x="321678" y="37122"/>
                  </a:lnTo>
                  <a:lnTo>
                    <a:pt x="321398" y="36715"/>
                  </a:lnTo>
                  <a:lnTo>
                    <a:pt x="316788" y="31750"/>
                  </a:lnTo>
                  <a:lnTo>
                    <a:pt x="312508" y="25400"/>
                  </a:lnTo>
                  <a:lnTo>
                    <a:pt x="311899" y="24130"/>
                  </a:lnTo>
                  <a:lnTo>
                    <a:pt x="313524" y="31750"/>
                  </a:lnTo>
                  <a:lnTo>
                    <a:pt x="316115" y="36715"/>
                  </a:lnTo>
                  <a:lnTo>
                    <a:pt x="318909" y="43180"/>
                  </a:lnTo>
                  <a:lnTo>
                    <a:pt x="320281" y="48260"/>
                  </a:lnTo>
                  <a:lnTo>
                    <a:pt x="319798" y="48260"/>
                  </a:lnTo>
                  <a:lnTo>
                    <a:pt x="316865" y="43180"/>
                  </a:lnTo>
                  <a:lnTo>
                    <a:pt x="315201" y="37122"/>
                  </a:lnTo>
                  <a:lnTo>
                    <a:pt x="315074" y="36715"/>
                  </a:lnTo>
                  <a:lnTo>
                    <a:pt x="311023" y="26670"/>
                  </a:lnTo>
                  <a:lnTo>
                    <a:pt x="310603" y="25704"/>
                  </a:lnTo>
                  <a:lnTo>
                    <a:pt x="313905" y="36715"/>
                  </a:lnTo>
                  <a:lnTo>
                    <a:pt x="311632" y="31750"/>
                  </a:lnTo>
                  <a:lnTo>
                    <a:pt x="308140" y="31750"/>
                  </a:lnTo>
                  <a:lnTo>
                    <a:pt x="308140" y="264160"/>
                  </a:lnTo>
                  <a:lnTo>
                    <a:pt x="305498" y="274320"/>
                  </a:lnTo>
                  <a:lnTo>
                    <a:pt x="304076" y="269240"/>
                  </a:lnTo>
                  <a:lnTo>
                    <a:pt x="308140" y="264160"/>
                  </a:lnTo>
                  <a:lnTo>
                    <a:pt x="308140" y="31750"/>
                  </a:lnTo>
                  <a:lnTo>
                    <a:pt x="307009" y="36715"/>
                  </a:lnTo>
                  <a:lnTo>
                    <a:pt x="306984" y="31750"/>
                  </a:lnTo>
                  <a:lnTo>
                    <a:pt x="307568" y="31750"/>
                  </a:lnTo>
                  <a:lnTo>
                    <a:pt x="306984" y="25400"/>
                  </a:lnTo>
                  <a:lnTo>
                    <a:pt x="306400" y="25400"/>
                  </a:lnTo>
                  <a:lnTo>
                    <a:pt x="306374" y="25704"/>
                  </a:lnTo>
                  <a:lnTo>
                    <a:pt x="306273" y="26670"/>
                  </a:lnTo>
                  <a:lnTo>
                    <a:pt x="306235" y="26974"/>
                  </a:lnTo>
                  <a:lnTo>
                    <a:pt x="306146" y="27940"/>
                  </a:lnTo>
                  <a:lnTo>
                    <a:pt x="306108" y="28257"/>
                  </a:lnTo>
                  <a:lnTo>
                    <a:pt x="306019" y="29210"/>
                  </a:lnTo>
                  <a:lnTo>
                    <a:pt x="305904" y="30289"/>
                  </a:lnTo>
                  <a:lnTo>
                    <a:pt x="305257" y="36715"/>
                  </a:lnTo>
                  <a:lnTo>
                    <a:pt x="304673" y="36715"/>
                  </a:lnTo>
                  <a:lnTo>
                    <a:pt x="304711" y="36347"/>
                  </a:lnTo>
                  <a:lnTo>
                    <a:pt x="304825" y="35318"/>
                  </a:lnTo>
                  <a:lnTo>
                    <a:pt x="304952" y="34290"/>
                  </a:lnTo>
                  <a:lnTo>
                    <a:pt x="305244" y="31750"/>
                  </a:lnTo>
                  <a:lnTo>
                    <a:pt x="305473" y="29210"/>
                  </a:lnTo>
                  <a:lnTo>
                    <a:pt x="305587" y="26670"/>
                  </a:lnTo>
                  <a:lnTo>
                    <a:pt x="305536" y="26974"/>
                  </a:lnTo>
                  <a:lnTo>
                    <a:pt x="304660" y="31750"/>
                  </a:lnTo>
                  <a:lnTo>
                    <a:pt x="303491" y="31750"/>
                  </a:lnTo>
                  <a:lnTo>
                    <a:pt x="304609" y="25704"/>
                  </a:lnTo>
                  <a:lnTo>
                    <a:pt x="304711" y="24968"/>
                  </a:lnTo>
                  <a:lnTo>
                    <a:pt x="304800" y="24130"/>
                  </a:lnTo>
                  <a:lnTo>
                    <a:pt x="305244" y="20320"/>
                  </a:lnTo>
                  <a:lnTo>
                    <a:pt x="302336" y="31750"/>
                  </a:lnTo>
                  <a:lnTo>
                    <a:pt x="302552" y="29210"/>
                  </a:lnTo>
                  <a:lnTo>
                    <a:pt x="302653" y="26670"/>
                  </a:lnTo>
                  <a:lnTo>
                    <a:pt x="302602" y="26974"/>
                  </a:lnTo>
                  <a:lnTo>
                    <a:pt x="301752" y="31750"/>
                  </a:lnTo>
                  <a:lnTo>
                    <a:pt x="299427" y="31750"/>
                  </a:lnTo>
                  <a:lnTo>
                    <a:pt x="300380" y="26974"/>
                  </a:lnTo>
                  <a:lnTo>
                    <a:pt x="300380" y="25704"/>
                  </a:lnTo>
                  <a:lnTo>
                    <a:pt x="297675" y="31750"/>
                  </a:lnTo>
                  <a:lnTo>
                    <a:pt x="297688" y="25400"/>
                  </a:lnTo>
                  <a:lnTo>
                    <a:pt x="297510" y="25400"/>
                  </a:lnTo>
                  <a:lnTo>
                    <a:pt x="297510" y="25857"/>
                  </a:lnTo>
                  <a:lnTo>
                    <a:pt x="297357" y="26670"/>
                  </a:lnTo>
                  <a:lnTo>
                    <a:pt x="297103" y="26670"/>
                  </a:lnTo>
                  <a:lnTo>
                    <a:pt x="296964" y="26974"/>
                  </a:lnTo>
                  <a:lnTo>
                    <a:pt x="297078" y="26670"/>
                  </a:lnTo>
                  <a:lnTo>
                    <a:pt x="297510" y="25857"/>
                  </a:lnTo>
                  <a:lnTo>
                    <a:pt x="297510" y="25400"/>
                  </a:lnTo>
                  <a:lnTo>
                    <a:pt x="295351" y="25400"/>
                  </a:lnTo>
                  <a:lnTo>
                    <a:pt x="293027" y="20320"/>
                  </a:lnTo>
                  <a:lnTo>
                    <a:pt x="298843" y="13970"/>
                  </a:lnTo>
                  <a:lnTo>
                    <a:pt x="292442" y="13970"/>
                  </a:lnTo>
                  <a:lnTo>
                    <a:pt x="286639" y="20320"/>
                  </a:lnTo>
                  <a:lnTo>
                    <a:pt x="291871" y="13970"/>
                  </a:lnTo>
                  <a:lnTo>
                    <a:pt x="275005" y="13970"/>
                  </a:lnTo>
                  <a:lnTo>
                    <a:pt x="279069" y="7620"/>
                  </a:lnTo>
                  <a:lnTo>
                    <a:pt x="283146" y="2540"/>
                  </a:lnTo>
                  <a:lnTo>
                    <a:pt x="265417" y="2540"/>
                  </a:lnTo>
                  <a:lnTo>
                    <a:pt x="261531" y="0"/>
                  </a:lnTo>
                  <a:lnTo>
                    <a:pt x="99999" y="0"/>
                  </a:lnTo>
                  <a:lnTo>
                    <a:pt x="99999" y="96520"/>
                  </a:lnTo>
                  <a:lnTo>
                    <a:pt x="99999" y="101600"/>
                  </a:lnTo>
                  <a:lnTo>
                    <a:pt x="95935" y="101600"/>
                  </a:lnTo>
                  <a:lnTo>
                    <a:pt x="99999" y="96520"/>
                  </a:lnTo>
                  <a:lnTo>
                    <a:pt x="99999" y="0"/>
                  </a:lnTo>
                  <a:lnTo>
                    <a:pt x="18059" y="0"/>
                  </a:lnTo>
                  <a:lnTo>
                    <a:pt x="17221" y="2540"/>
                  </a:lnTo>
                  <a:lnTo>
                    <a:pt x="24422" y="2540"/>
                  </a:lnTo>
                  <a:lnTo>
                    <a:pt x="18605" y="13970"/>
                  </a:lnTo>
                  <a:lnTo>
                    <a:pt x="16852" y="13970"/>
                  </a:lnTo>
                  <a:lnTo>
                    <a:pt x="12788" y="20320"/>
                  </a:lnTo>
                  <a:lnTo>
                    <a:pt x="13436" y="20320"/>
                  </a:lnTo>
                  <a:lnTo>
                    <a:pt x="25577" y="7620"/>
                  </a:lnTo>
                  <a:lnTo>
                    <a:pt x="27012" y="13970"/>
                  </a:lnTo>
                  <a:lnTo>
                    <a:pt x="23545" y="13970"/>
                  </a:lnTo>
                  <a:lnTo>
                    <a:pt x="17894" y="20320"/>
                  </a:lnTo>
                  <a:lnTo>
                    <a:pt x="12788" y="25400"/>
                  </a:lnTo>
                  <a:lnTo>
                    <a:pt x="18034" y="25400"/>
                  </a:lnTo>
                  <a:lnTo>
                    <a:pt x="30226" y="20320"/>
                  </a:lnTo>
                  <a:lnTo>
                    <a:pt x="31394" y="25400"/>
                  </a:lnTo>
                  <a:lnTo>
                    <a:pt x="32283" y="25400"/>
                  </a:lnTo>
                  <a:lnTo>
                    <a:pt x="35458" y="31750"/>
                  </a:lnTo>
                  <a:lnTo>
                    <a:pt x="46507" y="31750"/>
                  </a:lnTo>
                  <a:lnTo>
                    <a:pt x="45262" y="35560"/>
                  </a:lnTo>
                  <a:lnTo>
                    <a:pt x="55232" y="25400"/>
                  </a:lnTo>
                  <a:lnTo>
                    <a:pt x="61633" y="25400"/>
                  </a:lnTo>
                  <a:lnTo>
                    <a:pt x="69189" y="25400"/>
                  </a:lnTo>
                  <a:lnTo>
                    <a:pt x="62204" y="31750"/>
                  </a:lnTo>
                  <a:lnTo>
                    <a:pt x="61633" y="25400"/>
                  </a:lnTo>
                  <a:lnTo>
                    <a:pt x="58724" y="31750"/>
                  </a:lnTo>
                  <a:lnTo>
                    <a:pt x="50901" y="31750"/>
                  </a:lnTo>
                  <a:lnTo>
                    <a:pt x="46621" y="36715"/>
                  </a:lnTo>
                  <a:lnTo>
                    <a:pt x="49555" y="36715"/>
                  </a:lnTo>
                  <a:lnTo>
                    <a:pt x="62903" y="36715"/>
                  </a:lnTo>
                  <a:lnTo>
                    <a:pt x="57073" y="43180"/>
                  </a:lnTo>
                  <a:lnTo>
                    <a:pt x="47675" y="43180"/>
                  </a:lnTo>
                  <a:lnTo>
                    <a:pt x="49339" y="37122"/>
                  </a:lnTo>
                  <a:lnTo>
                    <a:pt x="49555" y="36715"/>
                  </a:lnTo>
                  <a:lnTo>
                    <a:pt x="42697" y="43180"/>
                  </a:lnTo>
                  <a:lnTo>
                    <a:pt x="39928" y="43180"/>
                  </a:lnTo>
                  <a:lnTo>
                    <a:pt x="32562" y="48260"/>
                  </a:lnTo>
                  <a:lnTo>
                    <a:pt x="32677" y="49530"/>
                  </a:lnTo>
                  <a:lnTo>
                    <a:pt x="33134" y="54610"/>
                  </a:lnTo>
                  <a:lnTo>
                    <a:pt x="42443" y="54610"/>
                  </a:lnTo>
                  <a:lnTo>
                    <a:pt x="43027" y="60960"/>
                  </a:lnTo>
                  <a:lnTo>
                    <a:pt x="49999" y="60960"/>
                  </a:lnTo>
                  <a:lnTo>
                    <a:pt x="51739" y="54610"/>
                  </a:lnTo>
                  <a:lnTo>
                    <a:pt x="58724" y="48260"/>
                  </a:lnTo>
                  <a:lnTo>
                    <a:pt x="62077" y="54610"/>
                  </a:lnTo>
                  <a:lnTo>
                    <a:pt x="55524" y="60960"/>
                  </a:lnTo>
                  <a:lnTo>
                    <a:pt x="49403" y="72390"/>
                  </a:lnTo>
                  <a:lnTo>
                    <a:pt x="60896" y="72390"/>
                  </a:lnTo>
                  <a:lnTo>
                    <a:pt x="67665" y="66040"/>
                  </a:lnTo>
                  <a:lnTo>
                    <a:pt x="72136" y="66040"/>
                  </a:lnTo>
                  <a:lnTo>
                    <a:pt x="72097" y="72390"/>
                  </a:lnTo>
                  <a:lnTo>
                    <a:pt x="59296" y="77470"/>
                  </a:lnTo>
                  <a:lnTo>
                    <a:pt x="66865" y="77470"/>
                  </a:lnTo>
                  <a:lnTo>
                    <a:pt x="65303" y="83820"/>
                  </a:lnTo>
                  <a:lnTo>
                    <a:pt x="69088" y="83820"/>
                  </a:lnTo>
                  <a:lnTo>
                    <a:pt x="67437" y="77470"/>
                  </a:lnTo>
                  <a:lnTo>
                    <a:pt x="69481" y="77470"/>
                  </a:lnTo>
                  <a:lnTo>
                    <a:pt x="74180" y="72390"/>
                  </a:lnTo>
                  <a:lnTo>
                    <a:pt x="74422" y="77470"/>
                  </a:lnTo>
                  <a:lnTo>
                    <a:pt x="77330" y="77470"/>
                  </a:lnTo>
                  <a:lnTo>
                    <a:pt x="67437" y="90170"/>
                  </a:lnTo>
                  <a:lnTo>
                    <a:pt x="72809" y="90170"/>
                  </a:lnTo>
                  <a:lnTo>
                    <a:pt x="79438" y="95250"/>
                  </a:lnTo>
                  <a:lnTo>
                    <a:pt x="91859" y="95250"/>
                  </a:lnTo>
                  <a:lnTo>
                    <a:pt x="88366" y="101600"/>
                  </a:lnTo>
                  <a:lnTo>
                    <a:pt x="84302" y="101600"/>
                  </a:lnTo>
                  <a:lnTo>
                    <a:pt x="82562" y="106680"/>
                  </a:lnTo>
                  <a:lnTo>
                    <a:pt x="89052" y="106680"/>
                  </a:lnTo>
                  <a:lnTo>
                    <a:pt x="92659" y="118110"/>
                  </a:lnTo>
                  <a:lnTo>
                    <a:pt x="94411" y="124460"/>
                  </a:lnTo>
                  <a:lnTo>
                    <a:pt x="94513" y="125730"/>
                  </a:lnTo>
                  <a:lnTo>
                    <a:pt x="95351" y="135890"/>
                  </a:lnTo>
                  <a:lnTo>
                    <a:pt x="106400" y="130810"/>
                  </a:lnTo>
                  <a:lnTo>
                    <a:pt x="103492" y="135890"/>
                  </a:lnTo>
                  <a:lnTo>
                    <a:pt x="106972" y="130810"/>
                  </a:lnTo>
                  <a:lnTo>
                    <a:pt x="112788" y="130810"/>
                  </a:lnTo>
                  <a:lnTo>
                    <a:pt x="108140" y="135890"/>
                  </a:lnTo>
                  <a:lnTo>
                    <a:pt x="113855" y="135890"/>
                  </a:lnTo>
                  <a:lnTo>
                    <a:pt x="122453" y="142240"/>
                  </a:lnTo>
                  <a:lnTo>
                    <a:pt x="128117" y="142240"/>
                  </a:lnTo>
                  <a:lnTo>
                    <a:pt x="128485" y="153670"/>
                  </a:lnTo>
                  <a:lnTo>
                    <a:pt x="135178" y="153670"/>
                  </a:lnTo>
                  <a:lnTo>
                    <a:pt x="141020" y="147320"/>
                  </a:lnTo>
                  <a:lnTo>
                    <a:pt x="141859" y="153670"/>
                  </a:lnTo>
                  <a:lnTo>
                    <a:pt x="139534" y="153670"/>
                  </a:lnTo>
                  <a:lnTo>
                    <a:pt x="141859" y="158750"/>
                  </a:lnTo>
                  <a:lnTo>
                    <a:pt x="147675" y="165100"/>
                  </a:lnTo>
                  <a:lnTo>
                    <a:pt x="155816" y="171450"/>
                  </a:lnTo>
                  <a:lnTo>
                    <a:pt x="158724" y="176530"/>
                  </a:lnTo>
                  <a:lnTo>
                    <a:pt x="156400" y="182880"/>
                  </a:lnTo>
                  <a:lnTo>
                    <a:pt x="162509" y="182880"/>
                  </a:lnTo>
                  <a:lnTo>
                    <a:pt x="165188" y="187960"/>
                  </a:lnTo>
                  <a:lnTo>
                    <a:pt x="168414" y="187960"/>
                  </a:lnTo>
                  <a:lnTo>
                    <a:pt x="176161" y="182880"/>
                  </a:lnTo>
                  <a:lnTo>
                    <a:pt x="174561" y="187960"/>
                  </a:lnTo>
                  <a:lnTo>
                    <a:pt x="172897" y="194310"/>
                  </a:lnTo>
                  <a:lnTo>
                    <a:pt x="171996" y="199390"/>
                  </a:lnTo>
                  <a:lnTo>
                    <a:pt x="172681" y="212090"/>
                  </a:lnTo>
                  <a:lnTo>
                    <a:pt x="173837" y="212090"/>
                  </a:lnTo>
                  <a:lnTo>
                    <a:pt x="184302" y="199390"/>
                  </a:lnTo>
                  <a:lnTo>
                    <a:pt x="188379" y="199390"/>
                  </a:lnTo>
                  <a:lnTo>
                    <a:pt x="181394" y="212090"/>
                  </a:lnTo>
                  <a:lnTo>
                    <a:pt x="192443" y="205740"/>
                  </a:lnTo>
                  <a:lnTo>
                    <a:pt x="186055" y="217170"/>
                  </a:lnTo>
                  <a:lnTo>
                    <a:pt x="190119" y="217170"/>
                  </a:lnTo>
                  <a:lnTo>
                    <a:pt x="189534" y="212090"/>
                  </a:lnTo>
                  <a:lnTo>
                    <a:pt x="191287" y="212090"/>
                  </a:lnTo>
                  <a:lnTo>
                    <a:pt x="193611" y="205740"/>
                  </a:lnTo>
                  <a:lnTo>
                    <a:pt x="200583" y="205740"/>
                  </a:lnTo>
                  <a:lnTo>
                    <a:pt x="197675" y="217170"/>
                  </a:lnTo>
                  <a:lnTo>
                    <a:pt x="194767" y="223520"/>
                  </a:lnTo>
                  <a:lnTo>
                    <a:pt x="209892" y="223520"/>
                  </a:lnTo>
                  <a:lnTo>
                    <a:pt x="207556" y="228600"/>
                  </a:lnTo>
                  <a:lnTo>
                    <a:pt x="212217" y="228600"/>
                  </a:lnTo>
                  <a:lnTo>
                    <a:pt x="210464" y="234950"/>
                  </a:lnTo>
                  <a:lnTo>
                    <a:pt x="221513" y="234950"/>
                  </a:lnTo>
                  <a:lnTo>
                    <a:pt x="216281" y="246380"/>
                  </a:lnTo>
                  <a:lnTo>
                    <a:pt x="221589" y="246380"/>
                  </a:lnTo>
                  <a:lnTo>
                    <a:pt x="228206" y="252730"/>
                  </a:lnTo>
                  <a:lnTo>
                    <a:pt x="240703" y="252730"/>
                  </a:lnTo>
                  <a:lnTo>
                    <a:pt x="248259" y="241300"/>
                  </a:lnTo>
                  <a:lnTo>
                    <a:pt x="251167" y="241300"/>
                  </a:lnTo>
                  <a:lnTo>
                    <a:pt x="249936" y="243840"/>
                  </a:lnTo>
                  <a:lnTo>
                    <a:pt x="253492" y="241300"/>
                  </a:lnTo>
                  <a:lnTo>
                    <a:pt x="255816" y="241300"/>
                  </a:lnTo>
                  <a:lnTo>
                    <a:pt x="248843" y="252730"/>
                  </a:lnTo>
                  <a:lnTo>
                    <a:pt x="251167" y="252730"/>
                  </a:lnTo>
                  <a:lnTo>
                    <a:pt x="249428" y="257810"/>
                  </a:lnTo>
                  <a:lnTo>
                    <a:pt x="247789" y="257810"/>
                  </a:lnTo>
                  <a:lnTo>
                    <a:pt x="248691" y="264160"/>
                  </a:lnTo>
                  <a:lnTo>
                    <a:pt x="250253" y="269240"/>
                  </a:lnTo>
                  <a:lnTo>
                    <a:pt x="254660" y="264160"/>
                  </a:lnTo>
                  <a:lnTo>
                    <a:pt x="253492" y="269240"/>
                  </a:lnTo>
                  <a:lnTo>
                    <a:pt x="268033" y="269240"/>
                  </a:lnTo>
                  <a:lnTo>
                    <a:pt x="275005" y="275590"/>
                  </a:lnTo>
                  <a:lnTo>
                    <a:pt x="279654" y="264160"/>
                  </a:lnTo>
                  <a:lnTo>
                    <a:pt x="281406" y="269240"/>
                  </a:lnTo>
                  <a:lnTo>
                    <a:pt x="284022" y="264160"/>
                  </a:lnTo>
                  <a:lnTo>
                    <a:pt x="286639" y="257810"/>
                  </a:lnTo>
                  <a:lnTo>
                    <a:pt x="290118" y="264160"/>
                  </a:lnTo>
                  <a:lnTo>
                    <a:pt x="293027" y="275590"/>
                  </a:lnTo>
                  <a:lnTo>
                    <a:pt x="305244" y="275590"/>
                  </a:lnTo>
                  <a:lnTo>
                    <a:pt x="305816" y="275590"/>
                  </a:lnTo>
                  <a:lnTo>
                    <a:pt x="311632" y="275590"/>
                  </a:lnTo>
                  <a:lnTo>
                    <a:pt x="305816" y="281940"/>
                  </a:lnTo>
                  <a:lnTo>
                    <a:pt x="316280" y="281940"/>
                  </a:lnTo>
                  <a:lnTo>
                    <a:pt x="328498" y="275590"/>
                  </a:lnTo>
                  <a:lnTo>
                    <a:pt x="328383" y="274320"/>
                  </a:lnTo>
                  <a:lnTo>
                    <a:pt x="328256" y="273050"/>
                  </a:lnTo>
                  <a:lnTo>
                    <a:pt x="327914" y="269240"/>
                  </a:lnTo>
                  <a:lnTo>
                    <a:pt x="331978" y="269240"/>
                  </a:lnTo>
                  <a:lnTo>
                    <a:pt x="332028" y="270510"/>
                  </a:lnTo>
                  <a:lnTo>
                    <a:pt x="332562" y="275590"/>
                  </a:lnTo>
                  <a:lnTo>
                    <a:pt x="330822" y="275590"/>
                  </a:lnTo>
                  <a:lnTo>
                    <a:pt x="330238" y="281940"/>
                  </a:lnTo>
                  <a:lnTo>
                    <a:pt x="335318" y="275590"/>
                  </a:lnTo>
                  <a:lnTo>
                    <a:pt x="339471" y="281940"/>
                  </a:lnTo>
                  <a:lnTo>
                    <a:pt x="343077" y="281940"/>
                  </a:lnTo>
                  <a:lnTo>
                    <a:pt x="346519" y="287020"/>
                  </a:lnTo>
                  <a:lnTo>
                    <a:pt x="350037" y="293370"/>
                  </a:lnTo>
                  <a:lnTo>
                    <a:pt x="353783" y="298450"/>
                  </a:lnTo>
                  <a:lnTo>
                    <a:pt x="357962" y="298450"/>
                  </a:lnTo>
                  <a:lnTo>
                    <a:pt x="362800" y="293370"/>
                  </a:lnTo>
                  <a:lnTo>
                    <a:pt x="362216" y="298450"/>
                  </a:lnTo>
                  <a:lnTo>
                    <a:pt x="366280" y="293370"/>
                  </a:lnTo>
                  <a:lnTo>
                    <a:pt x="369773" y="293370"/>
                  </a:lnTo>
                  <a:lnTo>
                    <a:pt x="373849" y="287020"/>
                  </a:lnTo>
                  <a:lnTo>
                    <a:pt x="377913" y="293370"/>
                  </a:lnTo>
                  <a:lnTo>
                    <a:pt x="369773" y="293370"/>
                  </a:lnTo>
                  <a:lnTo>
                    <a:pt x="372097" y="298450"/>
                  </a:lnTo>
                  <a:lnTo>
                    <a:pt x="379082" y="293370"/>
                  </a:lnTo>
                  <a:lnTo>
                    <a:pt x="382562" y="293370"/>
                  </a:lnTo>
                  <a:lnTo>
                    <a:pt x="386638" y="298450"/>
                  </a:lnTo>
                  <a:lnTo>
                    <a:pt x="390118" y="298450"/>
                  </a:lnTo>
                  <a:lnTo>
                    <a:pt x="393611" y="304800"/>
                  </a:lnTo>
                  <a:lnTo>
                    <a:pt x="398843" y="298450"/>
                  </a:lnTo>
                  <a:lnTo>
                    <a:pt x="399427" y="304800"/>
                  </a:lnTo>
                  <a:lnTo>
                    <a:pt x="401167" y="309880"/>
                  </a:lnTo>
                  <a:lnTo>
                    <a:pt x="410476" y="309880"/>
                  </a:lnTo>
                  <a:lnTo>
                    <a:pt x="413385" y="304800"/>
                  </a:lnTo>
                  <a:lnTo>
                    <a:pt x="411632" y="309880"/>
                  </a:lnTo>
                  <a:lnTo>
                    <a:pt x="409892" y="316230"/>
                  </a:lnTo>
                  <a:lnTo>
                    <a:pt x="411340" y="313690"/>
                  </a:lnTo>
                  <a:lnTo>
                    <a:pt x="411060" y="316230"/>
                  </a:lnTo>
                  <a:lnTo>
                    <a:pt x="414540" y="307340"/>
                  </a:lnTo>
                  <a:lnTo>
                    <a:pt x="416293" y="304800"/>
                  </a:lnTo>
                  <a:lnTo>
                    <a:pt x="415124" y="306070"/>
                  </a:lnTo>
                  <a:lnTo>
                    <a:pt x="415709" y="304800"/>
                  </a:lnTo>
                  <a:lnTo>
                    <a:pt x="416293" y="304800"/>
                  </a:lnTo>
                  <a:lnTo>
                    <a:pt x="420941" y="304800"/>
                  </a:lnTo>
                  <a:lnTo>
                    <a:pt x="420357" y="309880"/>
                  </a:lnTo>
                  <a:lnTo>
                    <a:pt x="418617" y="316230"/>
                  </a:lnTo>
                  <a:lnTo>
                    <a:pt x="416293" y="322580"/>
                  </a:lnTo>
                  <a:lnTo>
                    <a:pt x="413956" y="322580"/>
                  </a:lnTo>
                  <a:lnTo>
                    <a:pt x="413956" y="327660"/>
                  </a:lnTo>
                  <a:lnTo>
                    <a:pt x="414540" y="327660"/>
                  </a:lnTo>
                  <a:lnTo>
                    <a:pt x="415124" y="334010"/>
                  </a:lnTo>
                  <a:lnTo>
                    <a:pt x="420954" y="334010"/>
                  </a:lnTo>
                  <a:lnTo>
                    <a:pt x="430822" y="327660"/>
                  </a:lnTo>
                  <a:lnTo>
                    <a:pt x="438505" y="327660"/>
                  </a:lnTo>
                  <a:lnTo>
                    <a:pt x="437794" y="334010"/>
                  </a:lnTo>
                  <a:lnTo>
                    <a:pt x="426173" y="339090"/>
                  </a:lnTo>
                  <a:lnTo>
                    <a:pt x="436638" y="339090"/>
                  </a:lnTo>
                  <a:lnTo>
                    <a:pt x="443611" y="351790"/>
                  </a:lnTo>
                  <a:lnTo>
                    <a:pt x="447687" y="356870"/>
                  </a:lnTo>
                  <a:lnTo>
                    <a:pt x="451167" y="363220"/>
                  </a:lnTo>
                  <a:lnTo>
                    <a:pt x="460476" y="368300"/>
                  </a:lnTo>
                  <a:lnTo>
                    <a:pt x="454075" y="368300"/>
                  </a:lnTo>
                  <a:lnTo>
                    <a:pt x="452640" y="374650"/>
                  </a:lnTo>
                  <a:lnTo>
                    <a:pt x="466864" y="374650"/>
                  </a:lnTo>
                  <a:lnTo>
                    <a:pt x="461060" y="379730"/>
                  </a:lnTo>
                  <a:lnTo>
                    <a:pt x="458736" y="379730"/>
                  </a:lnTo>
                  <a:lnTo>
                    <a:pt x="459828" y="386080"/>
                  </a:lnTo>
                  <a:lnTo>
                    <a:pt x="467448" y="386080"/>
                  </a:lnTo>
                  <a:lnTo>
                    <a:pt x="468033" y="397510"/>
                  </a:lnTo>
                  <a:lnTo>
                    <a:pt x="474433" y="386080"/>
                  </a:lnTo>
                  <a:lnTo>
                    <a:pt x="473849" y="397510"/>
                  </a:lnTo>
                  <a:lnTo>
                    <a:pt x="484314" y="392430"/>
                  </a:lnTo>
                  <a:lnTo>
                    <a:pt x="481990" y="397510"/>
                  </a:lnTo>
                  <a:lnTo>
                    <a:pt x="486791" y="397510"/>
                  </a:lnTo>
                  <a:lnTo>
                    <a:pt x="488162" y="403860"/>
                  </a:lnTo>
                  <a:lnTo>
                    <a:pt x="496519" y="403860"/>
                  </a:lnTo>
                  <a:lnTo>
                    <a:pt x="490296" y="408940"/>
                  </a:lnTo>
                  <a:lnTo>
                    <a:pt x="490270" y="415290"/>
                  </a:lnTo>
                  <a:lnTo>
                    <a:pt x="495935" y="415290"/>
                  </a:lnTo>
                  <a:lnTo>
                    <a:pt x="498271" y="420370"/>
                  </a:lnTo>
                  <a:lnTo>
                    <a:pt x="492455" y="420370"/>
                  </a:lnTo>
                  <a:lnTo>
                    <a:pt x="495363" y="426720"/>
                  </a:lnTo>
                  <a:lnTo>
                    <a:pt x="500011" y="426720"/>
                  </a:lnTo>
                  <a:lnTo>
                    <a:pt x="505828" y="420370"/>
                  </a:lnTo>
                  <a:lnTo>
                    <a:pt x="504507" y="426720"/>
                  </a:lnTo>
                  <a:lnTo>
                    <a:pt x="510552" y="426720"/>
                  </a:lnTo>
                  <a:lnTo>
                    <a:pt x="515391" y="433070"/>
                  </a:lnTo>
                  <a:lnTo>
                    <a:pt x="510476" y="438150"/>
                  </a:lnTo>
                  <a:lnTo>
                    <a:pt x="520852" y="438150"/>
                  </a:lnTo>
                  <a:lnTo>
                    <a:pt x="530250" y="444500"/>
                  </a:lnTo>
                  <a:lnTo>
                    <a:pt x="538759" y="444500"/>
                  </a:lnTo>
                  <a:lnTo>
                    <a:pt x="546519" y="449580"/>
                  </a:lnTo>
                  <a:lnTo>
                    <a:pt x="532053" y="449580"/>
                  </a:lnTo>
                  <a:lnTo>
                    <a:pt x="525005" y="455930"/>
                  </a:lnTo>
                  <a:lnTo>
                    <a:pt x="549948" y="455930"/>
                  </a:lnTo>
                  <a:lnTo>
                    <a:pt x="554659" y="461010"/>
                  </a:lnTo>
                  <a:lnTo>
                    <a:pt x="548843" y="461010"/>
                  </a:lnTo>
                  <a:lnTo>
                    <a:pt x="545947" y="467360"/>
                  </a:lnTo>
                  <a:lnTo>
                    <a:pt x="553034" y="467360"/>
                  </a:lnTo>
                  <a:lnTo>
                    <a:pt x="558228" y="473710"/>
                  </a:lnTo>
                  <a:lnTo>
                    <a:pt x="563524" y="473710"/>
                  </a:lnTo>
                  <a:lnTo>
                    <a:pt x="570941" y="478790"/>
                  </a:lnTo>
                  <a:lnTo>
                    <a:pt x="576389" y="473710"/>
                  </a:lnTo>
                  <a:lnTo>
                    <a:pt x="583590" y="467360"/>
                  </a:lnTo>
                  <a:lnTo>
                    <a:pt x="590562" y="461010"/>
                  </a:lnTo>
                  <a:lnTo>
                    <a:pt x="595363" y="461010"/>
                  </a:lnTo>
                  <a:lnTo>
                    <a:pt x="588606" y="467360"/>
                  </a:lnTo>
                  <a:lnTo>
                    <a:pt x="588022" y="473710"/>
                  </a:lnTo>
                  <a:lnTo>
                    <a:pt x="586447" y="478790"/>
                  </a:lnTo>
                  <a:lnTo>
                    <a:pt x="584898" y="481330"/>
                  </a:lnTo>
                  <a:lnTo>
                    <a:pt x="584898" y="485140"/>
                  </a:lnTo>
                  <a:lnTo>
                    <a:pt x="583730" y="485140"/>
                  </a:lnTo>
                  <a:lnTo>
                    <a:pt x="578497" y="490220"/>
                  </a:lnTo>
                  <a:lnTo>
                    <a:pt x="586054" y="490220"/>
                  </a:lnTo>
                  <a:lnTo>
                    <a:pt x="589546" y="485140"/>
                  </a:lnTo>
                  <a:lnTo>
                    <a:pt x="593623" y="485140"/>
                  </a:lnTo>
                  <a:lnTo>
                    <a:pt x="591286" y="490220"/>
                  </a:lnTo>
                  <a:lnTo>
                    <a:pt x="593039" y="490220"/>
                  </a:lnTo>
                  <a:lnTo>
                    <a:pt x="599427" y="485140"/>
                  </a:lnTo>
                  <a:lnTo>
                    <a:pt x="601179" y="490220"/>
                  </a:lnTo>
                  <a:lnTo>
                    <a:pt x="597687" y="490220"/>
                  </a:lnTo>
                  <a:lnTo>
                    <a:pt x="601179" y="496570"/>
                  </a:lnTo>
                  <a:lnTo>
                    <a:pt x="606412" y="490220"/>
                  </a:lnTo>
                  <a:lnTo>
                    <a:pt x="620356" y="490220"/>
                  </a:lnTo>
                  <a:lnTo>
                    <a:pt x="621525" y="496570"/>
                  </a:lnTo>
                  <a:lnTo>
                    <a:pt x="616318" y="502920"/>
                  </a:lnTo>
                  <a:lnTo>
                    <a:pt x="615645" y="502920"/>
                  </a:lnTo>
                  <a:lnTo>
                    <a:pt x="615721" y="508000"/>
                  </a:lnTo>
                  <a:lnTo>
                    <a:pt x="612800" y="514350"/>
                  </a:lnTo>
                  <a:lnTo>
                    <a:pt x="619201" y="514350"/>
                  </a:lnTo>
                  <a:lnTo>
                    <a:pt x="621525" y="508000"/>
                  </a:lnTo>
                  <a:lnTo>
                    <a:pt x="624433" y="508000"/>
                  </a:lnTo>
                  <a:lnTo>
                    <a:pt x="633158" y="502920"/>
                  </a:lnTo>
                  <a:lnTo>
                    <a:pt x="633730" y="508000"/>
                  </a:lnTo>
                  <a:lnTo>
                    <a:pt x="627926" y="514350"/>
                  </a:lnTo>
                  <a:lnTo>
                    <a:pt x="635482" y="514350"/>
                  </a:lnTo>
                  <a:lnTo>
                    <a:pt x="634898" y="508000"/>
                  </a:lnTo>
                  <a:lnTo>
                    <a:pt x="642454" y="502920"/>
                  </a:lnTo>
                  <a:lnTo>
                    <a:pt x="644779" y="490220"/>
                  </a:lnTo>
                  <a:lnTo>
                    <a:pt x="646531" y="496570"/>
                  </a:lnTo>
                  <a:lnTo>
                    <a:pt x="644779" y="496570"/>
                  </a:lnTo>
                  <a:lnTo>
                    <a:pt x="649427" y="502920"/>
                  </a:lnTo>
                  <a:lnTo>
                    <a:pt x="646531" y="508000"/>
                  </a:lnTo>
                  <a:lnTo>
                    <a:pt x="650595" y="508000"/>
                  </a:lnTo>
                  <a:lnTo>
                    <a:pt x="655243" y="502920"/>
                  </a:lnTo>
                  <a:lnTo>
                    <a:pt x="655243" y="508000"/>
                  </a:lnTo>
                  <a:lnTo>
                    <a:pt x="653503" y="514350"/>
                  </a:lnTo>
                  <a:lnTo>
                    <a:pt x="645947" y="519430"/>
                  </a:lnTo>
                  <a:lnTo>
                    <a:pt x="657694" y="519430"/>
                  </a:lnTo>
                  <a:lnTo>
                    <a:pt x="663384" y="514350"/>
                  </a:lnTo>
                  <a:lnTo>
                    <a:pt x="661060" y="519430"/>
                  </a:lnTo>
                  <a:lnTo>
                    <a:pt x="662800" y="519430"/>
                  </a:lnTo>
                  <a:lnTo>
                    <a:pt x="666584" y="519430"/>
                  </a:lnTo>
                  <a:lnTo>
                    <a:pt x="664730" y="524510"/>
                  </a:lnTo>
                  <a:lnTo>
                    <a:pt x="667575" y="524510"/>
                  </a:lnTo>
                  <a:lnTo>
                    <a:pt x="668032" y="519430"/>
                  </a:lnTo>
                  <a:lnTo>
                    <a:pt x="1652943" y="519430"/>
                  </a:lnTo>
                  <a:lnTo>
                    <a:pt x="1659636" y="519430"/>
                  </a:lnTo>
                  <a:lnTo>
                    <a:pt x="1659343" y="514350"/>
                  </a:lnTo>
                  <a:lnTo>
                    <a:pt x="1666316" y="514350"/>
                  </a:lnTo>
                  <a:lnTo>
                    <a:pt x="1666367" y="508000"/>
                  </a:lnTo>
                  <a:lnTo>
                    <a:pt x="1671472" y="508000"/>
                  </a:lnTo>
                  <a:lnTo>
                    <a:pt x="1669224" y="502920"/>
                  </a:lnTo>
                  <a:lnTo>
                    <a:pt x="1675003" y="508000"/>
                  </a:lnTo>
                  <a:lnTo>
                    <a:pt x="1682635" y="508000"/>
                  </a:lnTo>
                  <a:lnTo>
                    <a:pt x="1683181" y="502920"/>
                  </a:lnTo>
                  <a:lnTo>
                    <a:pt x="1688414" y="502920"/>
                  </a:lnTo>
                  <a:lnTo>
                    <a:pt x="1690738" y="508000"/>
                  </a:lnTo>
                  <a:lnTo>
                    <a:pt x="1694230" y="508000"/>
                  </a:lnTo>
                  <a:lnTo>
                    <a:pt x="1695386" y="502920"/>
                  </a:lnTo>
                  <a:lnTo>
                    <a:pt x="1690154" y="496570"/>
                  </a:lnTo>
                  <a:lnTo>
                    <a:pt x="1698294" y="502920"/>
                  </a:lnTo>
                  <a:lnTo>
                    <a:pt x="1699463" y="496570"/>
                  </a:lnTo>
                  <a:lnTo>
                    <a:pt x="1701787" y="490220"/>
                  </a:lnTo>
                  <a:lnTo>
                    <a:pt x="1702371" y="485140"/>
                  </a:lnTo>
                  <a:lnTo>
                    <a:pt x="1711083" y="496570"/>
                  </a:lnTo>
                  <a:lnTo>
                    <a:pt x="1714792" y="485140"/>
                  </a:lnTo>
                  <a:lnTo>
                    <a:pt x="1718868" y="473710"/>
                  </a:lnTo>
                  <a:lnTo>
                    <a:pt x="1723275" y="467360"/>
                  </a:lnTo>
                  <a:lnTo>
                    <a:pt x="1727949" y="461010"/>
                  </a:lnTo>
                  <a:lnTo>
                    <a:pt x="1730425" y="467360"/>
                  </a:lnTo>
                  <a:lnTo>
                    <a:pt x="1728101" y="473710"/>
                  </a:lnTo>
                  <a:lnTo>
                    <a:pt x="1725993" y="473710"/>
                  </a:lnTo>
                  <a:lnTo>
                    <a:pt x="1729117" y="485140"/>
                  </a:lnTo>
                  <a:lnTo>
                    <a:pt x="1731416" y="473710"/>
                  </a:lnTo>
                  <a:lnTo>
                    <a:pt x="1735162" y="455930"/>
                  </a:lnTo>
                  <a:lnTo>
                    <a:pt x="1744230" y="455930"/>
                  </a:lnTo>
                  <a:lnTo>
                    <a:pt x="1743646" y="461010"/>
                  </a:lnTo>
                  <a:lnTo>
                    <a:pt x="1744230" y="467360"/>
                  </a:lnTo>
                  <a:lnTo>
                    <a:pt x="1748523" y="455930"/>
                  </a:lnTo>
                  <a:lnTo>
                    <a:pt x="1754187" y="455930"/>
                  </a:lnTo>
                  <a:lnTo>
                    <a:pt x="1759521" y="449580"/>
                  </a:lnTo>
                  <a:lnTo>
                    <a:pt x="1762836" y="444500"/>
                  </a:lnTo>
                  <a:lnTo>
                    <a:pt x="1764004" y="444500"/>
                  </a:lnTo>
                  <a:lnTo>
                    <a:pt x="1759089" y="438150"/>
                  </a:lnTo>
                  <a:lnTo>
                    <a:pt x="1757794" y="433070"/>
                  </a:lnTo>
                  <a:lnTo>
                    <a:pt x="1756511" y="426720"/>
                  </a:lnTo>
                  <a:lnTo>
                    <a:pt x="1754924" y="420370"/>
                  </a:lnTo>
                  <a:lnTo>
                    <a:pt x="1752955" y="415290"/>
                  </a:lnTo>
                  <a:lnTo>
                    <a:pt x="1759102" y="426720"/>
                  </a:lnTo>
                  <a:lnTo>
                    <a:pt x="1767916" y="426720"/>
                  </a:lnTo>
                  <a:lnTo>
                    <a:pt x="1775040" y="444500"/>
                  </a:lnTo>
                  <a:lnTo>
                    <a:pt x="1775040" y="438150"/>
                  </a:lnTo>
                  <a:lnTo>
                    <a:pt x="1774469" y="438150"/>
                  </a:lnTo>
                  <a:lnTo>
                    <a:pt x="1770976" y="433070"/>
                  </a:lnTo>
                  <a:lnTo>
                    <a:pt x="1775625" y="433070"/>
                  </a:lnTo>
                  <a:lnTo>
                    <a:pt x="1777365" y="438150"/>
                  </a:lnTo>
                  <a:lnTo>
                    <a:pt x="1780273" y="433070"/>
                  </a:lnTo>
                  <a:lnTo>
                    <a:pt x="1773301" y="426720"/>
                  </a:lnTo>
                  <a:lnTo>
                    <a:pt x="1780273" y="426720"/>
                  </a:lnTo>
                  <a:lnTo>
                    <a:pt x="1777949" y="420370"/>
                  </a:lnTo>
                  <a:lnTo>
                    <a:pt x="1786089" y="420370"/>
                  </a:lnTo>
                  <a:lnTo>
                    <a:pt x="1788375" y="415290"/>
                  </a:lnTo>
                  <a:lnTo>
                    <a:pt x="1789150" y="408940"/>
                  </a:lnTo>
                  <a:lnTo>
                    <a:pt x="1790992" y="403860"/>
                  </a:lnTo>
                  <a:lnTo>
                    <a:pt x="1796554" y="397510"/>
                  </a:lnTo>
                  <a:lnTo>
                    <a:pt x="1800783" y="408940"/>
                  </a:lnTo>
                  <a:lnTo>
                    <a:pt x="1805965" y="408940"/>
                  </a:lnTo>
                  <a:lnTo>
                    <a:pt x="1810512" y="415290"/>
                  </a:lnTo>
                  <a:lnTo>
                    <a:pt x="1811667" y="408940"/>
                  </a:lnTo>
                  <a:lnTo>
                    <a:pt x="1805863" y="403860"/>
                  </a:lnTo>
                  <a:lnTo>
                    <a:pt x="1809343" y="403860"/>
                  </a:lnTo>
                  <a:lnTo>
                    <a:pt x="1805863" y="392430"/>
                  </a:lnTo>
                  <a:lnTo>
                    <a:pt x="1811096" y="392430"/>
                  </a:lnTo>
                  <a:lnTo>
                    <a:pt x="1809927" y="379730"/>
                  </a:lnTo>
                  <a:lnTo>
                    <a:pt x="1807781" y="378460"/>
                  </a:lnTo>
                  <a:lnTo>
                    <a:pt x="1810512" y="374650"/>
                  </a:lnTo>
                  <a:lnTo>
                    <a:pt x="1816912" y="379730"/>
                  </a:lnTo>
                  <a:lnTo>
                    <a:pt x="1814576" y="368300"/>
                  </a:lnTo>
                  <a:lnTo>
                    <a:pt x="1819236" y="368300"/>
                  </a:lnTo>
                  <a:lnTo>
                    <a:pt x="1822716" y="374650"/>
                  </a:lnTo>
                  <a:lnTo>
                    <a:pt x="1827949" y="379730"/>
                  </a:lnTo>
                  <a:lnTo>
                    <a:pt x="1830273" y="386080"/>
                  </a:lnTo>
                  <a:lnTo>
                    <a:pt x="1828888" y="379730"/>
                  </a:lnTo>
                  <a:lnTo>
                    <a:pt x="1830501" y="374650"/>
                  </a:lnTo>
                  <a:lnTo>
                    <a:pt x="1832000" y="374650"/>
                  </a:lnTo>
                  <a:lnTo>
                    <a:pt x="1830273" y="363220"/>
                  </a:lnTo>
                  <a:lnTo>
                    <a:pt x="1831441" y="368300"/>
                  </a:lnTo>
                  <a:lnTo>
                    <a:pt x="1836089" y="374650"/>
                  </a:lnTo>
                  <a:lnTo>
                    <a:pt x="1837258" y="374650"/>
                  </a:lnTo>
                  <a:lnTo>
                    <a:pt x="1832610" y="368300"/>
                  </a:lnTo>
                  <a:lnTo>
                    <a:pt x="1837258" y="368300"/>
                  </a:lnTo>
                  <a:lnTo>
                    <a:pt x="1840166" y="374650"/>
                  </a:lnTo>
                  <a:lnTo>
                    <a:pt x="1840865" y="368300"/>
                  </a:lnTo>
                  <a:lnTo>
                    <a:pt x="1838998" y="368300"/>
                  </a:lnTo>
                  <a:lnTo>
                    <a:pt x="1837474" y="368300"/>
                  </a:lnTo>
                  <a:lnTo>
                    <a:pt x="1834845" y="363220"/>
                  </a:lnTo>
                  <a:lnTo>
                    <a:pt x="1838998" y="363220"/>
                  </a:lnTo>
                  <a:lnTo>
                    <a:pt x="1838998" y="368300"/>
                  </a:lnTo>
                  <a:lnTo>
                    <a:pt x="1846554" y="363220"/>
                  </a:lnTo>
                  <a:lnTo>
                    <a:pt x="1845398" y="351790"/>
                  </a:lnTo>
                  <a:lnTo>
                    <a:pt x="1853539" y="351790"/>
                  </a:lnTo>
                  <a:lnTo>
                    <a:pt x="1857730" y="356870"/>
                  </a:lnTo>
                  <a:lnTo>
                    <a:pt x="1857463" y="363220"/>
                  </a:lnTo>
                  <a:lnTo>
                    <a:pt x="1856968" y="363220"/>
                  </a:lnTo>
                  <a:lnTo>
                    <a:pt x="1860511" y="368300"/>
                  </a:lnTo>
                  <a:lnTo>
                    <a:pt x="1863737" y="363220"/>
                  </a:lnTo>
                  <a:lnTo>
                    <a:pt x="1865820" y="351790"/>
                  </a:lnTo>
                  <a:lnTo>
                    <a:pt x="1868449" y="345440"/>
                  </a:lnTo>
                  <a:lnTo>
                    <a:pt x="1873300" y="339090"/>
                  </a:lnTo>
                  <a:lnTo>
                    <a:pt x="1870976" y="339090"/>
                  </a:lnTo>
                  <a:lnTo>
                    <a:pt x="1867763" y="334010"/>
                  </a:lnTo>
                  <a:lnTo>
                    <a:pt x="1879701" y="334010"/>
                  </a:lnTo>
                  <a:lnTo>
                    <a:pt x="1885518" y="345440"/>
                  </a:lnTo>
                  <a:lnTo>
                    <a:pt x="1884349" y="339090"/>
                  </a:lnTo>
                  <a:lnTo>
                    <a:pt x="1890750" y="339090"/>
                  </a:lnTo>
                  <a:lnTo>
                    <a:pt x="1890750" y="327660"/>
                  </a:lnTo>
                  <a:lnTo>
                    <a:pt x="1892198" y="322580"/>
                  </a:lnTo>
                  <a:lnTo>
                    <a:pt x="1893658" y="316230"/>
                  </a:lnTo>
                  <a:lnTo>
                    <a:pt x="1895983" y="322580"/>
                  </a:lnTo>
                  <a:lnTo>
                    <a:pt x="1904695" y="322580"/>
                  </a:lnTo>
                  <a:lnTo>
                    <a:pt x="1909356" y="316230"/>
                  </a:lnTo>
                  <a:lnTo>
                    <a:pt x="1903539" y="309880"/>
                  </a:lnTo>
                  <a:lnTo>
                    <a:pt x="1916684" y="309880"/>
                  </a:lnTo>
                  <a:lnTo>
                    <a:pt x="1920176" y="304800"/>
                  </a:lnTo>
                  <a:lnTo>
                    <a:pt x="1921548" y="298450"/>
                  </a:lnTo>
                  <a:lnTo>
                    <a:pt x="1922919" y="293370"/>
                  </a:lnTo>
                  <a:lnTo>
                    <a:pt x="1932609" y="293370"/>
                  </a:lnTo>
                  <a:lnTo>
                    <a:pt x="1934349" y="298450"/>
                  </a:lnTo>
                  <a:lnTo>
                    <a:pt x="1935518" y="298450"/>
                  </a:lnTo>
                  <a:lnTo>
                    <a:pt x="1938997" y="287020"/>
                  </a:lnTo>
                  <a:lnTo>
                    <a:pt x="1932609" y="281940"/>
                  </a:lnTo>
                  <a:lnTo>
                    <a:pt x="1934933" y="287020"/>
                  </a:lnTo>
                  <a:lnTo>
                    <a:pt x="1928533" y="281940"/>
                  </a:lnTo>
                  <a:lnTo>
                    <a:pt x="1932609" y="281940"/>
                  </a:lnTo>
                  <a:lnTo>
                    <a:pt x="1936102" y="281940"/>
                  </a:lnTo>
                  <a:lnTo>
                    <a:pt x="1940750" y="287020"/>
                  </a:lnTo>
                  <a:lnTo>
                    <a:pt x="1938997" y="281940"/>
                  </a:lnTo>
                  <a:lnTo>
                    <a:pt x="1937258" y="281940"/>
                  </a:lnTo>
                  <a:lnTo>
                    <a:pt x="1935518" y="275590"/>
                  </a:lnTo>
                  <a:lnTo>
                    <a:pt x="1939861" y="281940"/>
                  </a:lnTo>
                  <a:lnTo>
                    <a:pt x="1936673" y="275590"/>
                  </a:lnTo>
                  <a:lnTo>
                    <a:pt x="1933067" y="269240"/>
                  </a:lnTo>
                  <a:lnTo>
                    <a:pt x="1938997" y="269240"/>
                  </a:lnTo>
                  <a:lnTo>
                    <a:pt x="1936673" y="264160"/>
                  </a:lnTo>
                  <a:lnTo>
                    <a:pt x="1939582" y="264160"/>
                  </a:lnTo>
                  <a:lnTo>
                    <a:pt x="1945576" y="267970"/>
                  </a:lnTo>
                  <a:lnTo>
                    <a:pt x="1944230" y="264160"/>
                  </a:lnTo>
                  <a:lnTo>
                    <a:pt x="1943849" y="257810"/>
                  </a:lnTo>
                  <a:lnTo>
                    <a:pt x="1947722" y="257810"/>
                  </a:lnTo>
                  <a:lnTo>
                    <a:pt x="1948307" y="264160"/>
                  </a:lnTo>
                  <a:lnTo>
                    <a:pt x="1947138" y="264160"/>
                  </a:lnTo>
                  <a:lnTo>
                    <a:pt x="1947722" y="269240"/>
                  </a:lnTo>
                  <a:lnTo>
                    <a:pt x="1958187" y="275590"/>
                  </a:lnTo>
                  <a:lnTo>
                    <a:pt x="1956447" y="269240"/>
                  </a:lnTo>
                  <a:lnTo>
                    <a:pt x="1964004" y="269240"/>
                  </a:lnTo>
                  <a:lnTo>
                    <a:pt x="1958301" y="257810"/>
                  </a:lnTo>
                  <a:lnTo>
                    <a:pt x="1959419" y="252730"/>
                  </a:lnTo>
                  <a:lnTo>
                    <a:pt x="1961959" y="252730"/>
                  </a:lnTo>
                  <a:lnTo>
                    <a:pt x="1960511" y="246380"/>
                  </a:lnTo>
                  <a:lnTo>
                    <a:pt x="1964474" y="252730"/>
                  </a:lnTo>
                  <a:lnTo>
                    <a:pt x="1966912" y="252730"/>
                  </a:lnTo>
                  <a:lnTo>
                    <a:pt x="1969350" y="257810"/>
                  </a:lnTo>
                  <a:lnTo>
                    <a:pt x="1973300" y="257810"/>
                  </a:lnTo>
                  <a:lnTo>
                    <a:pt x="1976793" y="264160"/>
                  </a:lnTo>
                  <a:lnTo>
                    <a:pt x="1984641" y="264160"/>
                  </a:lnTo>
                  <a:lnTo>
                    <a:pt x="1986699" y="257810"/>
                  </a:lnTo>
                  <a:lnTo>
                    <a:pt x="1984933" y="252730"/>
                  </a:lnTo>
                  <a:lnTo>
                    <a:pt x="1986064" y="246380"/>
                  </a:lnTo>
                  <a:lnTo>
                    <a:pt x="1998992" y="246380"/>
                  </a:lnTo>
                  <a:lnTo>
                    <a:pt x="1999107" y="243840"/>
                  </a:lnTo>
                  <a:lnTo>
                    <a:pt x="1999208" y="241300"/>
                  </a:lnTo>
                  <a:lnTo>
                    <a:pt x="1999475" y="234950"/>
                  </a:lnTo>
                  <a:lnTo>
                    <a:pt x="1998459" y="228600"/>
                  </a:lnTo>
                  <a:lnTo>
                    <a:pt x="1996198" y="223520"/>
                  </a:lnTo>
                  <a:lnTo>
                    <a:pt x="1993823" y="217170"/>
                  </a:lnTo>
                  <a:lnTo>
                    <a:pt x="1992490" y="212090"/>
                  </a:lnTo>
                  <a:lnTo>
                    <a:pt x="1993658" y="205740"/>
                  </a:lnTo>
                  <a:lnTo>
                    <a:pt x="1998306" y="212090"/>
                  </a:lnTo>
                  <a:lnTo>
                    <a:pt x="2000046" y="217170"/>
                  </a:lnTo>
                  <a:lnTo>
                    <a:pt x="2007616" y="217170"/>
                  </a:lnTo>
                  <a:lnTo>
                    <a:pt x="2007031" y="212090"/>
                  </a:lnTo>
                  <a:lnTo>
                    <a:pt x="2008771" y="217170"/>
                  </a:lnTo>
                  <a:lnTo>
                    <a:pt x="2015744" y="217170"/>
                  </a:lnTo>
                  <a:lnTo>
                    <a:pt x="2009165" y="209550"/>
                  </a:lnTo>
                  <a:lnTo>
                    <a:pt x="2008771" y="212090"/>
                  </a:lnTo>
                  <a:lnTo>
                    <a:pt x="2005863" y="207213"/>
                  </a:lnTo>
                  <a:lnTo>
                    <a:pt x="2005863" y="212090"/>
                  </a:lnTo>
                  <a:lnTo>
                    <a:pt x="2000631" y="212090"/>
                  </a:lnTo>
                  <a:lnTo>
                    <a:pt x="1998306" y="205740"/>
                  </a:lnTo>
                  <a:lnTo>
                    <a:pt x="2001799" y="205740"/>
                  </a:lnTo>
                  <a:lnTo>
                    <a:pt x="2005863" y="212090"/>
                  </a:lnTo>
                  <a:lnTo>
                    <a:pt x="2005863" y="207213"/>
                  </a:lnTo>
                  <a:lnTo>
                    <a:pt x="2004987" y="205740"/>
                  </a:lnTo>
                  <a:lnTo>
                    <a:pt x="2001215" y="199390"/>
                  </a:lnTo>
                  <a:lnTo>
                    <a:pt x="2019007" y="182880"/>
                  </a:lnTo>
                  <a:lnTo>
                    <a:pt x="2030869" y="171450"/>
                  </a:lnTo>
                  <a:lnTo>
                    <a:pt x="2039175" y="182880"/>
                  </a:lnTo>
                  <a:lnTo>
                    <a:pt x="2047659" y="187960"/>
                  </a:lnTo>
                  <a:lnTo>
                    <a:pt x="2056460" y="194310"/>
                  </a:lnTo>
                  <a:lnTo>
                    <a:pt x="2065756" y="199390"/>
                  </a:lnTo>
                  <a:lnTo>
                    <a:pt x="2061679" y="187960"/>
                  </a:lnTo>
                  <a:lnTo>
                    <a:pt x="2068652" y="194310"/>
                  </a:lnTo>
                  <a:lnTo>
                    <a:pt x="2065756" y="194310"/>
                  </a:lnTo>
                  <a:lnTo>
                    <a:pt x="2073313" y="199390"/>
                  </a:lnTo>
                  <a:lnTo>
                    <a:pt x="2069236" y="194310"/>
                  </a:lnTo>
                  <a:lnTo>
                    <a:pt x="2066912" y="187960"/>
                  </a:lnTo>
                  <a:lnTo>
                    <a:pt x="2070404" y="194310"/>
                  </a:lnTo>
                  <a:lnTo>
                    <a:pt x="2075053" y="194310"/>
                  </a:lnTo>
                  <a:lnTo>
                    <a:pt x="2072144" y="187960"/>
                  </a:lnTo>
                  <a:lnTo>
                    <a:pt x="2069236" y="182880"/>
                  </a:lnTo>
                  <a:lnTo>
                    <a:pt x="2066912" y="182880"/>
                  </a:lnTo>
                  <a:lnTo>
                    <a:pt x="2066328" y="176530"/>
                  </a:lnTo>
                  <a:lnTo>
                    <a:pt x="2073884" y="176530"/>
                  </a:lnTo>
                  <a:lnTo>
                    <a:pt x="2077961" y="182880"/>
                  </a:lnTo>
                  <a:lnTo>
                    <a:pt x="2075053" y="176530"/>
                  </a:lnTo>
                  <a:lnTo>
                    <a:pt x="2078545" y="176530"/>
                  </a:lnTo>
                  <a:lnTo>
                    <a:pt x="2083777" y="176530"/>
                  </a:lnTo>
                  <a:lnTo>
                    <a:pt x="2077961" y="171450"/>
                  </a:lnTo>
                  <a:lnTo>
                    <a:pt x="2091918" y="171450"/>
                  </a:lnTo>
                  <a:lnTo>
                    <a:pt x="2087841" y="158750"/>
                  </a:lnTo>
                  <a:lnTo>
                    <a:pt x="2089010" y="158750"/>
                  </a:lnTo>
                  <a:lnTo>
                    <a:pt x="2095233" y="165100"/>
                  </a:lnTo>
                  <a:lnTo>
                    <a:pt x="2102904" y="165100"/>
                  </a:lnTo>
                  <a:lnTo>
                    <a:pt x="2111095" y="171450"/>
                  </a:lnTo>
                  <a:lnTo>
                    <a:pt x="2106752" y="158750"/>
                  </a:lnTo>
                  <a:lnTo>
                    <a:pt x="2107679" y="153670"/>
                  </a:lnTo>
                  <a:lnTo>
                    <a:pt x="2110041" y="147320"/>
                  </a:lnTo>
                  <a:lnTo>
                    <a:pt x="2109940" y="142240"/>
                  </a:lnTo>
                  <a:lnTo>
                    <a:pt x="2110524" y="142240"/>
                  </a:lnTo>
                  <a:lnTo>
                    <a:pt x="2112264" y="147320"/>
                  </a:lnTo>
                  <a:lnTo>
                    <a:pt x="2123313" y="147320"/>
                  </a:lnTo>
                  <a:lnTo>
                    <a:pt x="2117280" y="142240"/>
                  </a:lnTo>
                  <a:lnTo>
                    <a:pt x="2113864" y="135890"/>
                  </a:lnTo>
                  <a:lnTo>
                    <a:pt x="2111540" y="130810"/>
                  </a:lnTo>
                  <a:lnTo>
                    <a:pt x="2108771" y="124460"/>
                  </a:lnTo>
                  <a:lnTo>
                    <a:pt x="2116315" y="130810"/>
                  </a:lnTo>
                  <a:lnTo>
                    <a:pt x="2120696" y="135890"/>
                  </a:lnTo>
                  <a:lnTo>
                    <a:pt x="2124633" y="142240"/>
                  </a:lnTo>
                  <a:lnTo>
                    <a:pt x="2130869" y="147320"/>
                  </a:lnTo>
                  <a:lnTo>
                    <a:pt x="2126411" y="142240"/>
                  </a:lnTo>
                  <a:lnTo>
                    <a:pt x="2122525" y="130810"/>
                  </a:lnTo>
                  <a:lnTo>
                    <a:pt x="2127085" y="130810"/>
                  </a:lnTo>
                  <a:lnTo>
                    <a:pt x="2128126" y="124460"/>
                  </a:lnTo>
                  <a:lnTo>
                    <a:pt x="2136102" y="124460"/>
                  </a:lnTo>
                  <a:lnTo>
                    <a:pt x="2139594" y="130810"/>
                  </a:lnTo>
                  <a:lnTo>
                    <a:pt x="2139188" y="125730"/>
                  </a:lnTo>
                  <a:lnTo>
                    <a:pt x="2137486" y="124460"/>
                  </a:lnTo>
                  <a:lnTo>
                    <a:pt x="2132609" y="118110"/>
                  </a:lnTo>
                  <a:lnTo>
                    <a:pt x="2138565" y="118110"/>
                  </a:lnTo>
                  <a:lnTo>
                    <a:pt x="2143569" y="124460"/>
                  </a:lnTo>
                  <a:lnTo>
                    <a:pt x="2148890" y="124460"/>
                  </a:lnTo>
                  <a:lnTo>
                    <a:pt x="2148306" y="118110"/>
                  </a:lnTo>
                  <a:lnTo>
                    <a:pt x="2140750" y="113030"/>
                  </a:lnTo>
                  <a:lnTo>
                    <a:pt x="2143074" y="106680"/>
                  </a:lnTo>
                  <a:lnTo>
                    <a:pt x="2144826" y="113030"/>
                  </a:lnTo>
                  <a:lnTo>
                    <a:pt x="2147735" y="113030"/>
                  </a:lnTo>
                  <a:lnTo>
                    <a:pt x="2146338" y="106680"/>
                  </a:lnTo>
                  <a:lnTo>
                    <a:pt x="2148382" y="101600"/>
                  </a:lnTo>
                  <a:lnTo>
                    <a:pt x="2150097" y="101600"/>
                  </a:lnTo>
                  <a:lnTo>
                    <a:pt x="2148471" y="92710"/>
                  </a:lnTo>
                  <a:lnTo>
                    <a:pt x="2144826" y="90170"/>
                  </a:lnTo>
                  <a:lnTo>
                    <a:pt x="2139594" y="83820"/>
                  </a:lnTo>
                  <a:lnTo>
                    <a:pt x="2135517" y="83820"/>
                  </a:lnTo>
                  <a:lnTo>
                    <a:pt x="2136686" y="77470"/>
                  </a:lnTo>
                  <a:lnTo>
                    <a:pt x="2131453" y="72390"/>
                  </a:lnTo>
                  <a:lnTo>
                    <a:pt x="2139010" y="77470"/>
                  </a:lnTo>
                  <a:lnTo>
                    <a:pt x="2137841" y="77470"/>
                  </a:lnTo>
                  <a:lnTo>
                    <a:pt x="2140750" y="83820"/>
                  </a:lnTo>
                  <a:lnTo>
                    <a:pt x="2142502" y="83820"/>
                  </a:lnTo>
                  <a:lnTo>
                    <a:pt x="2140750" y="77470"/>
                  </a:lnTo>
                  <a:lnTo>
                    <a:pt x="2145715" y="83820"/>
                  </a:lnTo>
                  <a:lnTo>
                    <a:pt x="2146427" y="83820"/>
                  </a:lnTo>
                  <a:lnTo>
                    <a:pt x="2146477" y="90170"/>
                  </a:lnTo>
                  <a:lnTo>
                    <a:pt x="2147735" y="90170"/>
                  </a:lnTo>
                  <a:lnTo>
                    <a:pt x="2149475" y="90170"/>
                  </a:lnTo>
                  <a:lnTo>
                    <a:pt x="2149475" y="83820"/>
                  </a:lnTo>
                  <a:lnTo>
                    <a:pt x="2144242" y="72390"/>
                  </a:lnTo>
                  <a:lnTo>
                    <a:pt x="2149475" y="72390"/>
                  </a:lnTo>
                  <a:lnTo>
                    <a:pt x="2153716" y="77470"/>
                  </a:lnTo>
                  <a:lnTo>
                    <a:pt x="2153767" y="83820"/>
                  </a:lnTo>
                  <a:lnTo>
                    <a:pt x="2159355" y="83820"/>
                  </a:lnTo>
                  <a:lnTo>
                    <a:pt x="2152383" y="90170"/>
                  </a:lnTo>
                  <a:lnTo>
                    <a:pt x="2159736" y="90170"/>
                  </a:lnTo>
                  <a:lnTo>
                    <a:pt x="2159787" y="95250"/>
                  </a:lnTo>
                  <a:lnTo>
                    <a:pt x="2160066" y="95250"/>
                  </a:lnTo>
                  <a:lnTo>
                    <a:pt x="2168080" y="101600"/>
                  </a:lnTo>
                  <a:lnTo>
                    <a:pt x="2175637" y="95250"/>
                  </a:lnTo>
                  <a:lnTo>
                    <a:pt x="2168664" y="90170"/>
                  </a:lnTo>
                  <a:lnTo>
                    <a:pt x="2175637" y="83820"/>
                  </a:lnTo>
                  <a:lnTo>
                    <a:pt x="2170988" y="77470"/>
                  </a:lnTo>
                  <a:lnTo>
                    <a:pt x="2167496" y="77470"/>
                  </a:lnTo>
                  <a:lnTo>
                    <a:pt x="2162848" y="72390"/>
                  </a:lnTo>
                  <a:lnTo>
                    <a:pt x="2175345" y="72390"/>
                  </a:lnTo>
                  <a:lnTo>
                    <a:pt x="2183942" y="77470"/>
                  </a:lnTo>
                  <a:lnTo>
                    <a:pt x="2184362" y="72390"/>
                  </a:lnTo>
                  <a:lnTo>
                    <a:pt x="2179574" y="66040"/>
                  </a:lnTo>
                  <a:lnTo>
                    <a:pt x="2174913" y="60960"/>
                  </a:lnTo>
                  <a:lnTo>
                    <a:pt x="2173071" y="54610"/>
                  </a:lnTo>
                  <a:lnTo>
                    <a:pt x="2176805" y="54610"/>
                  </a:lnTo>
                  <a:lnTo>
                    <a:pt x="2186686" y="66040"/>
                  </a:lnTo>
                  <a:lnTo>
                    <a:pt x="2186978" y="60960"/>
                  </a:lnTo>
                  <a:lnTo>
                    <a:pt x="2191575" y="60960"/>
                  </a:lnTo>
                  <a:lnTo>
                    <a:pt x="2189886" y="54610"/>
                  </a:lnTo>
                  <a:lnTo>
                    <a:pt x="2188426" y="52133"/>
                  </a:lnTo>
                  <a:lnTo>
                    <a:pt x="2188426" y="54610"/>
                  </a:lnTo>
                  <a:lnTo>
                    <a:pt x="2185949" y="58420"/>
                  </a:lnTo>
                  <a:lnTo>
                    <a:pt x="2183409" y="54610"/>
                  </a:lnTo>
                  <a:lnTo>
                    <a:pt x="2181047" y="54610"/>
                  </a:lnTo>
                  <a:lnTo>
                    <a:pt x="2184946" y="48260"/>
                  </a:lnTo>
                  <a:lnTo>
                    <a:pt x="2188426" y="54610"/>
                  </a:lnTo>
                  <a:lnTo>
                    <a:pt x="2188426" y="52133"/>
                  </a:lnTo>
                  <a:lnTo>
                    <a:pt x="2186902" y="49530"/>
                  </a:lnTo>
                  <a:lnTo>
                    <a:pt x="2195982" y="54610"/>
                  </a:lnTo>
                  <a:lnTo>
                    <a:pt x="2197443" y="48260"/>
                  </a:lnTo>
                  <a:lnTo>
                    <a:pt x="2198573" y="37122"/>
                  </a:lnTo>
                  <a:lnTo>
                    <a:pt x="2198636" y="36715"/>
                  </a:lnTo>
                  <a:lnTo>
                    <a:pt x="2198738" y="36347"/>
                  </a:lnTo>
                  <a:lnTo>
                    <a:pt x="2200059" y="31750"/>
                  </a:lnTo>
                  <a:lnTo>
                    <a:pt x="2202967" y="31750"/>
                  </a:lnTo>
                  <a:lnTo>
                    <a:pt x="2204669" y="36715"/>
                  </a:lnTo>
                  <a:lnTo>
                    <a:pt x="2209368" y="36715"/>
                  </a:lnTo>
                  <a:lnTo>
                    <a:pt x="2209419" y="36347"/>
                  </a:lnTo>
                  <a:lnTo>
                    <a:pt x="2209533" y="35318"/>
                  </a:lnTo>
                  <a:lnTo>
                    <a:pt x="2209647" y="34290"/>
                  </a:lnTo>
                  <a:lnTo>
                    <a:pt x="2209939" y="31750"/>
                  </a:lnTo>
                  <a:lnTo>
                    <a:pt x="2214016" y="25400"/>
                  </a:lnTo>
                  <a:lnTo>
                    <a:pt x="2218664" y="25400"/>
                  </a:lnTo>
                  <a:lnTo>
                    <a:pt x="2223897" y="20320"/>
                  </a:lnTo>
                  <a:lnTo>
                    <a:pt x="2236101" y="20320"/>
                  </a:lnTo>
                  <a:lnTo>
                    <a:pt x="2229713" y="7620"/>
                  </a:lnTo>
                  <a:lnTo>
                    <a:pt x="2230285" y="7620"/>
                  </a:lnTo>
                  <a:lnTo>
                    <a:pt x="2227961" y="2540"/>
                  </a:lnTo>
                  <a:lnTo>
                    <a:pt x="2234946" y="2540"/>
                  </a:lnTo>
                  <a:lnTo>
                    <a:pt x="2236686" y="7620"/>
                  </a:lnTo>
                  <a:close/>
                </a:path>
                <a:path w="2241550" h="688340">
                  <a:moveTo>
                    <a:pt x="2241334" y="7620"/>
                  </a:moveTo>
                  <a:lnTo>
                    <a:pt x="2236686" y="7620"/>
                  </a:lnTo>
                  <a:lnTo>
                    <a:pt x="2234361" y="7620"/>
                  </a:lnTo>
                  <a:lnTo>
                    <a:pt x="2235517" y="13970"/>
                  </a:lnTo>
                  <a:lnTo>
                    <a:pt x="2241334" y="7620"/>
                  </a:lnTo>
                  <a:close/>
                </a:path>
              </a:pathLst>
            </a:custGeom>
            <a:solidFill>
              <a:srgbClr val="8AB6E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 descr=""/>
          <p:cNvSpPr/>
          <p:nvPr/>
        </p:nvSpPr>
        <p:spPr>
          <a:xfrm>
            <a:off x="17749921" y="3851383"/>
            <a:ext cx="538480" cy="1397635"/>
          </a:xfrm>
          <a:custGeom>
            <a:avLst/>
            <a:gdLst/>
            <a:ahLst/>
            <a:cxnLst/>
            <a:rect l="l" t="t" r="r" b="b"/>
            <a:pathLst>
              <a:path w="538480" h="1397635">
                <a:moveTo>
                  <a:pt x="215241" y="311706"/>
                </a:moveTo>
                <a:lnTo>
                  <a:pt x="182347" y="311706"/>
                </a:lnTo>
                <a:lnTo>
                  <a:pt x="141252" y="304555"/>
                </a:lnTo>
                <a:lnTo>
                  <a:pt x="106727" y="283102"/>
                </a:lnTo>
                <a:lnTo>
                  <a:pt x="81587" y="254499"/>
                </a:lnTo>
                <a:lnTo>
                  <a:pt x="68648" y="211593"/>
                </a:lnTo>
                <a:lnTo>
                  <a:pt x="70648" y="175839"/>
                </a:lnTo>
                <a:lnTo>
                  <a:pt x="86257" y="132933"/>
                </a:lnTo>
                <a:lnTo>
                  <a:pt x="113799" y="104330"/>
                </a:lnTo>
                <a:lnTo>
                  <a:pt x="151598" y="82877"/>
                </a:lnTo>
                <a:lnTo>
                  <a:pt x="538078" y="0"/>
                </a:lnTo>
                <a:lnTo>
                  <a:pt x="538078" y="82877"/>
                </a:lnTo>
                <a:lnTo>
                  <a:pt x="184493" y="82877"/>
                </a:lnTo>
                <a:lnTo>
                  <a:pt x="215241" y="311706"/>
                </a:lnTo>
                <a:close/>
              </a:path>
              <a:path w="538480" h="1397635">
                <a:moveTo>
                  <a:pt x="215241" y="311706"/>
                </a:moveTo>
                <a:lnTo>
                  <a:pt x="184493" y="82877"/>
                </a:lnTo>
                <a:lnTo>
                  <a:pt x="538078" y="82877"/>
                </a:lnTo>
                <a:lnTo>
                  <a:pt x="538078" y="242100"/>
                </a:lnTo>
                <a:lnTo>
                  <a:pt x="215241" y="311706"/>
                </a:lnTo>
                <a:close/>
              </a:path>
              <a:path w="538480" h="1397635">
                <a:moveTo>
                  <a:pt x="538078" y="318857"/>
                </a:moveTo>
                <a:lnTo>
                  <a:pt x="486707" y="318857"/>
                </a:lnTo>
                <a:lnTo>
                  <a:pt x="385254" y="311706"/>
                </a:lnTo>
                <a:lnTo>
                  <a:pt x="215241" y="311706"/>
                </a:lnTo>
                <a:lnTo>
                  <a:pt x="538078" y="242100"/>
                </a:lnTo>
                <a:lnTo>
                  <a:pt x="538078" y="318857"/>
                </a:lnTo>
                <a:close/>
              </a:path>
              <a:path w="538480" h="1397635">
                <a:moveTo>
                  <a:pt x="538078" y="920109"/>
                </a:moveTo>
                <a:lnTo>
                  <a:pt x="234429" y="876626"/>
                </a:lnTo>
                <a:lnTo>
                  <a:pt x="184638" y="862325"/>
                </a:lnTo>
                <a:lnTo>
                  <a:pt x="85095" y="848023"/>
                </a:lnTo>
                <a:lnTo>
                  <a:pt x="50681" y="833721"/>
                </a:lnTo>
                <a:lnTo>
                  <a:pt x="24313" y="805117"/>
                </a:lnTo>
                <a:lnTo>
                  <a:pt x="7061" y="776514"/>
                </a:lnTo>
                <a:lnTo>
                  <a:pt x="0" y="733609"/>
                </a:lnTo>
                <a:lnTo>
                  <a:pt x="5754" y="697854"/>
                </a:lnTo>
                <a:lnTo>
                  <a:pt x="51586" y="640647"/>
                </a:lnTo>
                <a:lnTo>
                  <a:pt x="237000" y="583440"/>
                </a:lnTo>
                <a:lnTo>
                  <a:pt x="287730" y="576289"/>
                </a:lnTo>
                <a:lnTo>
                  <a:pt x="389342" y="547685"/>
                </a:lnTo>
                <a:lnTo>
                  <a:pt x="440226" y="540534"/>
                </a:lnTo>
                <a:lnTo>
                  <a:pt x="538078" y="513077"/>
                </a:lnTo>
                <a:lnTo>
                  <a:pt x="538078" y="626345"/>
                </a:lnTo>
                <a:lnTo>
                  <a:pt x="147308" y="626345"/>
                </a:lnTo>
                <a:lnTo>
                  <a:pt x="147308" y="848023"/>
                </a:lnTo>
                <a:lnTo>
                  <a:pt x="538078" y="848023"/>
                </a:lnTo>
                <a:lnTo>
                  <a:pt x="538078" y="920109"/>
                </a:lnTo>
                <a:close/>
              </a:path>
              <a:path w="538480" h="1397635">
                <a:moveTo>
                  <a:pt x="147308" y="848023"/>
                </a:moveTo>
                <a:lnTo>
                  <a:pt x="147308" y="626345"/>
                </a:lnTo>
                <a:lnTo>
                  <a:pt x="396517" y="662100"/>
                </a:lnTo>
                <a:lnTo>
                  <a:pt x="446393" y="676401"/>
                </a:lnTo>
                <a:lnTo>
                  <a:pt x="538078" y="689550"/>
                </a:lnTo>
                <a:lnTo>
                  <a:pt x="538078" y="750211"/>
                </a:lnTo>
                <a:lnTo>
                  <a:pt x="496070" y="762212"/>
                </a:lnTo>
                <a:lnTo>
                  <a:pt x="446066" y="769363"/>
                </a:lnTo>
                <a:lnTo>
                  <a:pt x="346231" y="797967"/>
                </a:lnTo>
                <a:lnTo>
                  <a:pt x="296404" y="805117"/>
                </a:lnTo>
                <a:lnTo>
                  <a:pt x="147308" y="848023"/>
                </a:lnTo>
                <a:close/>
              </a:path>
              <a:path w="538480" h="1397635">
                <a:moveTo>
                  <a:pt x="538078" y="689550"/>
                </a:moveTo>
                <a:lnTo>
                  <a:pt x="446393" y="676401"/>
                </a:lnTo>
                <a:lnTo>
                  <a:pt x="396517" y="662100"/>
                </a:lnTo>
                <a:lnTo>
                  <a:pt x="147308" y="626345"/>
                </a:lnTo>
                <a:lnTo>
                  <a:pt x="538078" y="626345"/>
                </a:lnTo>
                <a:lnTo>
                  <a:pt x="538078" y="689550"/>
                </a:lnTo>
                <a:close/>
              </a:path>
              <a:path w="538480" h="1397635">
                <a:moveTo>
                  <a:pt x="538078" y="848023"/>
                </a:moveTo>
                <a:lnTo>
                  <a:pt x="147308" y="848023"/>
                </a:lnTo>
                <a:lnTo>
                  <a:pt x="296404" y="805117"/>
                </a:lnTo>
                <a:lnTo>
                  <a:pt x="346231" y="797967"/>
                </a:lnTo>
                <a:lnTo>
                  <a:pt x="446066" y="769363"/>
                </a:lnTo>
                <a:lnTo>
                  <a:pt x="496070" y="762212"/>
                </a:lnTo>
                <a:lnTo>
                  <a:pt x="538078" y="750211"/>
                </a:lnTo>
                <a:lnTo>
                  <a:pt x="538078" y="848023"/>
                </a:lnTo>
                <a:close/>
              </a:path>
              <a:path w="538480" h="1397635">
                <a:moveTo>
                  <a:pt x="538078" y="1397129"/>
                </a:moveTo>
                <a:lnTo>
                  <a:pt x="523311" y="1384340"/>
                </a:lnTo>
                <a:lnTo>
                  <a:pt x="501277" y="1341434"/>
                </a:lnTo>
                <a:lnTo>
                  <a:pt x="497713" y="1298529"/>
                </a:lnTo>
                <a:lnTo>
                  <a:pt x="512450" y="1255624"/>
                </a:lnTo>
                <a:lnTo>
                  <a:pt x="538078" y="1224407"/>
                </a:lnTo>
                <a:lnTo>
                  <a:pt x="538078" y="139712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/>
          <p:nvPr/>
        </p:nvSpPr>
        <p:spPr>
          <a:xfrm>
            <a:off x="3541129" y="9991444"/>
            <a:ext cx="1111250" cy="295910"/>
          </a:xfrm>
          <a:custGeom>
            <a:avLst/>
            <a:gdLst/>
            <a:ahLst/>
            <a:cxnLst/>
            <a:rect l="l" t="t" r="r" b="b"/>
            <a:pathLst>
              <a:path w="1111250" h="295909">
                <a:moveTo>
                  <a:pt x="769426" y="39860"/>
                </a:moveTo>
                <a:lnTo>
                  <a:pt x="749434" y="35874"/>
                </a:lnTo>
                <a:lnTo>
                  <a:pt x="728694" y="27902"/>
                </a:lnTo>
                <a:lnTo>
                  <a:pt x="706086" y="19930"/>
                </a:lnTo>
                <a:lnTo>
                  <a:pt x="727698" y="0"/>
                </a:lnTo>
                <a:lnTo>
                  <a:pt x="797765" y="0"/>
                </a:lnTo>
                <a:lnTo>
                  <a:pt x="791997" y="23070"/>
                </a:lnTo>
                <a:lnTo>
                  <a:pt x="785806" y="27902"/>
                </a:lnTo>
                <a:lnTo>
                  <a:pt x="778652" y="36249"/>
                </a:lnTo>
                <a:lnTo>
                  <a:pt x="769426" y="39860"/>
                </a:lnTo>
                <a:close/>
              </a:path>
              <a:path w="1111250" h="295909">
                <a:moveTo>
                  <a:pt x="640078" y="60291"/>
                </a:moveTo>
                <a:lnTo>
                  <a:pt x="638323" y="59790"/>
                </a:lnTo>
                <a:lnTo>
                  <a:pt x="582519" y="3986"/>
                </a:lnTo>
                <a:lnTo>
                  <a:pt x="694128" y="3986"/>
                </a:lnTo>
                <a:lnTo>
                  <a:pt x="696245" y="19930"/>
                </a:lnTo>
                <a:lnTo>
                  <a:pt x="699110" y="31888"/>
                </a:lnTo>
                <a:lnTo>
                  <a:pt x="706459" y="43846"/>
                </a:lnTo>
                <a:lnTo>
                  <a:pt x="722030" y="43846"/>
                </a:lnTo>
                <a:lnTo>
                  <a:pt x="714058" y="59790"/>
                </a:lnTo>
                <a:lnTo>
                  <a:pt x="642310" y="59790"/>
                </a:lnTo>
                <a:lnTo>
                  <a:pt x="640078" y="60291"/>
                </a:lnTo>
                <a:close/>
              </a:path>
              <a:path w="1111250" h="295909">
                <a:moveTo>
                  <a:pt x="761890" y="55804"/>
                </a:moveTo>
                <a:lnTo>
                  <a:pt x="778652" y="36249"/>
                </a:lnTo>
                <a:lnTo>
                  <a:pt x="789792" y="31888"/>
                </a:lnTo>
                <a:lnTo>
                  <a:pt x="791997" y="23070"/>
                </a:lnTo>
                <a:lnTo>
                  <a:pt x="806235" y="11958"/>
                </a:lnTo>
                <a:lnTo>
                  <a:pt x="817757" y="7972"/>
                </a:lnTo>
                <a:lnTo>
                  <a:pt x="829652" y="3986"/>
                </a:lnTo>
                <a:lnTo>
                  <a:pt x="854067" y="11958"/>
                </a:lnTo>
                <a:lnTo>
                  <a:pt x="867208" y="19930"/>
                </a:lnTo>
                <a:lnTo>
                  <a:pt x="881471" y="23916"/>
                </a:lnTo>
                <a:lnTo>
                  <a:pt x="889443" y="27902"/>
                </a:lnTo>
                <a:lnTo>
                  <a:pt x="926687" y="27902"/>
                </a:lnTo>
                <a:lnTo>
                  <a:pt x="937275" y="31888"/>
                </a:lnTo>
                <a:lnTo>
                  <a:pt x="911764" y="47832"/>
                </a:lnTo>
                <a:lnTo>
                  <a:pt x="776339" y="47832"/>
                </a:lnTo>
                <a:lnTo>
                  <a:pt x="768554" y="51818"/>
                </a:lnTo>
                <a:lnTo>
                  <a:pt x="761890" y="55804"/>
                </a:lnTo>
                <a:close/>
              </a:path>
              <a:path w="1111250" h="295909">
                <a:moveTo>
                  <a:pt x="778652" y="36249"/>
                </a:moveTo>
                <a:lnTo>
                  <a:pt x="785806" y="27902"/>
                </a:lnTo>
                <a:lnTo>
                  <a:pt x="791997" y="23070"/>
                </a:lnTo>
                <a:lnTo>
                  <a:pt x="789792" y="31888"/>
                </a:lnTo>
                <a:lnTo>
                  <a:pt x="778652" y="36249"/>
                </a:lnTo>
                <a:close/>
              </a:path>
              <a:path w="1111250" h="295909">
                <a:moveTo>
                  <a:pt x="605846" y="295555"/>
                </a:moveTo>
                <a:lnTo>
                  <a:pt x="0" y="295555"/>
                </a:lnTo>
                <a:lnTo>
                  <a:pt x="12580" y="283007"/>
                </a:lnTo>
                <a:lnTo>
                  <a:pt x="62031" y="243147"/>
                </a:lnTo>
                <a:lnTo>
                  <a:pt x="127178" y="195315"/>
                </a:lnTo>
                <a:lnTo>
                  <a:pt x="166478" y="171399"/>
                </a:lnTo>
                <a:lnTo>
                  <a:pt x="206525" y="147482"/>
                </a:lnTo>
                <a:lnTo>
                  <a:pt x="281200" y="111608"/>
                </a:lnTo>
                <a:lnTo>
                  <a:pt x="349710" y="83706"/>
                </a:lnTo>
                <a:lnTo>
                  <a:pt x="383218" y="67762"/>
                </a:lnTo>
                <a:lnTo>
                  <a:pt x="431548" y="51818"/>
                </a:lnTo>
                <a:lnTo>
                  <a:pt x="482869" y="43846"/>
                </a:lnTo>
                <a:lnTo>
                  <a:pt x="496820" y="35874"/>
                </a:lnTo>
                <a:lnTo>
                  <a:pt x="504169" y="31888"/>
                </a:lnTo>
                <a:lnTo>
                  <a:pt x="510771" y="27902"/>
                </a:lnTo>
                <a:lnTo>
                  <a:pt x="528147" y="23916"/>
                </a:lnTo>
                <a:lnTo>
                  <a:pt x="551129" y="23916"/>
                </a:lnTo>
                <a:lnTo>
                  <a:pt x="571869" y="31888"/>
                </a:lnTo>
                <a:lnTo>
                  <a:pt x="582519" y="39860"/>
                </a:lnTo>
                <a:lnTo>
                  <a:pt x="593543" y="55804"/>
                </a:lnTo>
                <a:lnTo>
                  <a:pt x="607930" y="63776"/>
                </a:lnTo>
                <a:lnTo>
                  <a:pt x="642123" y="63776"/>
                </a:lnTo>
                <a:lnTo>
                  <a:pt x="641562" y="75734"/>
                </a:lnTo>
                <a:lnTo>
                  <a:pt x="648289" y="83706"/>
                </a:lnTo>
                <a:lnTo>
                  <a:pt x="658004" y="91678"/>
                </a:lnTo>
                <a:lnTo>
                  <a:pt x="666226" y="103636"/>
                </a:lnTo>
                <a:lnTo>
                  <a:pt x="755247" y="103636"/>
                </a:lnTo>
                <a:lnTo>
                  <a:pt x="741960" y="123566"/>
                </a:lnTo>
                <a:lnTo>
                  <a:pt x="618393" y="123566"/>
                </a:lnTo>
                <a:lnTo>
                  <a:pt x="522729" y="139510"/>
                </a:lnTo>
                <a:lnTo>
                  <a:pt x="424448" y="139510"/>
                </a:lnTo>
                <a:lnTo>
                  <a:pt x="405141" y="143496"/>
                </a:lnTo>
                <a:lnTo>
                  <a:pt x="385834" y="143496"/>
                </a:lnTo>
                <a:lnTo>
                  <a:pt x="367274" y="151468"/>
                </a:lnTo>
                <a:lnTo>
                  <a:pt x="372630" y="175385"/>
                </a:lnTo>
                <a:lnTo>
                  <a:pt x="368270" y="187343"/>
                </a:lnTo>
                <a:lnTo>
                  <a:pt x="350458" y="199301"/>
                </a:lnTo>
                <a:lnTo>
                  <a:pt x="315455" y="207273"/>
                </a:lnTo>
                <a:lnTo>
                  <a:pt x="323428" y="211259"/>
                </a:lnTo>
                <a:lnTo>
                  <a:pt x="407757" y="211259"/>
                </a:lnTo>
                <a:lnTo>
                  <a:pt x="431050" y="215245"/>
                </a:lnTo>
                <a:lnTo>
                  <a:pt x="476391" y="215245"/>
                </a:lnTo>
                <a:lnTo>
                  <a:pt x="518743" y="231189"/>
                </a:lnTo>
                <a:lnTo>
                  <a:pt x="539607" y="243147"/>
                </a:lnTo>
                <a:lnTo>
                  <a:pt x="579841" y="251119"/>
                </a:lnTo>
                <a:lnTo>
                  <a:pt x="598463" y="255105"/>
                </a:lnTo>
                <a:lnTo>
                  <a:pt x="627486" y="271049"/>
                </a:lnTo>
                <a:lnTo>
                  <a:pt x="654268" y="286993"/>
                </a:lnTo>
                <a:lnTo>
                  <a:pt x="658233" y="290979"/>
                </a:lnTo>
                <a:lnTo>
                  <a:pt x="614407" y="290979"/>
                </a:lnTo>
                <a:lnTo>
                  <a:pt x="606435" y="294965"/>
                </a:lnTo>
                <a:lnTo>
                  <a:pt x="605846" y="295555"/>
                </a:lnTo>
                <a:close/>
              </a:path>
              <a:path w="1111250" h="295909">
                <a:moveTo>
                  <a:pt x="918341" y="27902"/>
                </a:moveTo>
                <a:lnTo>
                  <a:pt x="889443" y="27902"/>
                </a:lnTo>
                <a:lnTo>
                  <a:pt x="897415" y="23916"/>
                </a:lnTo>
                <a:lnTo>
                  <a:pt x="911490" y="23916"/>
                </a:lnTo>
                <a:lnTo>
                  <a:pt x="918341" y="27902"/>
                </a:lnTo>
                <a:close/>
              </a:path>
              <a:path w="1111250" h="295909">
                <a:moveTo>
                  <a:pt x="989093" y="79720"/>
                </a:moveTo>
                <a:lnTo>
                  <a:pt x="811715" y="79720"/>
                </a:lnTo>
                <a:lnTo>
                  <a:pt x="833639" y="75734"/>
                </a:lnTo>
                <a:lnTo>
                  <a:pt x="793778" y="51818"/>
                </a:lnTo>
                <a:lnTo>
                  <a:pt x="784872" y="47832"/>
                </a:lnTo>
                <a:lnTo>
                  <a:pt x="877485" y="47832"/>
                </a:lnTo>
                <a:lnTo>
                  <a:pt x="885457" y="59790"/>
                </a:lnTo>
                <a:lnTo>
                  <a:pt x="896418" y="67762"/>
                </a:lnTo>
                <a:lnTo>
                  <a:pt x="908875" y="71748"/>
                </a:lnTo>
                <a:lnTo>
                  <a:pt x="989093" y="71748"/>
                </a:lnTo>
                <a:lnTo>
                  <a:pt x="989093" y="79720"/>
                </a:lnTo>
                <a:close/>
              </a:path>
              <a:path w="1111250" h="295909">
                <a:moveTo>
                  <a:pt x="905387" y="51818"/>
                </a:moveTo>
                <a:lnTo>
                  <a:pt x="877485" y="47832"/>
                </a:lnTo>
                <a:lnTo>
                  <a:pt x="911764" y="47832"/>
                </a:lnTo>
                <a:lnTo>
                  <a:pt x="905387" y="51818"/>
                </a:lnTo>
                <a:close/>
              </a:path>
              <a:path w="1111250" h="295909">
                <a:moveTo>
                  <a:pt x="958824" y="71748"/>
                </a:moveTo>
                <a:lnTo>
                  <a:pt x="921331" y="71748"/>
                </a:lnTo>
                <a:lnTo>
                  <a:pt x="905387" y="51818"/>
                </a:lnTo>
                <a:lnTo>
                  <a:pt x="916722" y="55804"/>
                </a:lnTo>
                <a:lnTo>
                  <a:pt x="937898" y="63776"/>
                </a:lnTo>
                <a:lnTo>
                  <a:pt x="949233" y="67762"/>
                </a:lnTo>
                <a:lnTo>
                  <a:pt x="958824" y="71748"/>
                </a:lnTo>
                <a:close/>
              </a:path>
              <a:path w="1111250" h="295909">
                <a:moveTo>
                  <a:pt x="642257" y="60914"/>
                </a:moveTo>
                <a:lnTo>
                  <a:pt x="640078" y="60291"/>
                </a:lnTo>
                <a:lnTo>
                  <a:pt x="642310" y="59790"/>
                </a:lnTo>
                <a:lnTo>
                  <a:pt x="642257" y="60914"/>
                </a:lnTo>
                <a:close/>
              </a:path>
              <a:path w="1111250" h="295909">
                <a:moveTo>
                  <a:pt x="755247" y="103636"/>
                </a:moveTo>
                <a:lnTo>
                  <a:pt x="666226" y="103636"/>
                </a:lnTo>
                <a:lnTo>
                  <a:pt x="694128" y="75734"/>
                </a:lnTo>
                <a:lnTo>
                  <a:pt x="642257" y="60914"/>
                </a:lnTo>
                <a:lnTo>
                  <a:pt x="642310" y="59790"/>
                </a:lnTo>
                <a:lnTo>
                  <a:pt x="757904" y="59790"/>
                </a:lnTo>
                <a:lnTo>
                  <a:pt x="792782" y="75734"/>
                </a:lnTo>
                <a:lnTo>
                  <a:pt x="811715" y="79720"/>
                </a:lnTo>
                <a:lnTo>
                  <a:pt x="989093" y="79720"/>
                </a:lnTo>
                <a:lnTo>
                  <a:pt x="989093" y="87692"/>
                </a:lnTo>
                <a:lnTo>
                  <a:pt x="765876" y="87692"/>
                </a:lnTo>
                <a:lnTo>
                  <a:pt x="755247" y="103636"/>
                </a:lnTo>
                <a:close/>
              </a:path>
              <a:path w="1111250" h="295909">
                <a:moveTo>
                  <a:pt x="642123" y="63776"/>
                </a:moveTo>
                <a:lnTo>
                  <a:pt x="624559" y="63776"/>
                </a:lnTo>
                <a:lnTo>
                  <a:pt x="640078" y="60291"/>
                </a:lnTo>
                <a:lnTo>
                  <a:pt x="642257" y="60914"/>
                </a:lnTo>
                <a:lnTo>
                  <a:pt x="642123" y="63776"/>
                </a:lnTo>
                <a:close/>
              </a:path>
              <a:path w="1111250" h="295909">
                <a:moveTo>
                  <a:pt x="1111193" y="295555"/>
                </a:moveTo>
                <a:lnTo>
                  <a:pt x="989766" y="295555"/>
                </a:lnTo>
                <a:lnTo>
                  <a:pt x="980935" y="267063"/>
                </a:lnTo>
                <a:lnTo>
                  <a:pt x="977136" y="239161"/>
                </a:lnTo>
                <a:lnTo>
                  <a:pt x="973274" y="223217"/>
                </a:lnTo>
                <a:lnTo>
                  <a:pt x="964181" y="211259"/>
                </a:lnTo>
                <a:lnTo>
                  <a:pt x="953593" y="199301"/>
                </a:lnTo>
                <a:lnTo>
                  <a:pt x="945248" y="183357"/>
                </a:lnTo>
                <a:lnTo>
                  <a:pt x="937338" y="175385"/>
                </a:lnTo>
                <a:lnTo>
                  <a:pt x="915539" y="175385"/>
                </a:lnTo>
                <a:lnTo>
                  <a:pt x="905387" y="171399"/>
                </a:lnTo>
                <a:lnTo>
                  <a:pt x="875741" y="147482"/>
                </a:lnTo>
                <a:lnTo>
                  <a:pt x="841611" y="135524"/>
                </a:lnTo>
                <a:lnTo>
                  <a:pt x="804491" y="127552"/>
                </a:lnTo>
                <a:lnTo>
                  <a:pt x="765876" y="123566"/>
                </a:lnTo>
                <a:lnTo>
                  <a:pt x="773848" y="91678"/>
                </a:lnTo>
                <a:lnTo>
                  <a:pt x="765876" y="87692"/>
                </a:lnTo>
                <a:lnTo>
                  <a:pt x="989093" y="87692"/>
                </a:lnTo>
                <a:lnTo>
                  <a:pt x="989093" y="91678"/>
                </a:lnTo>
                <a:lnTo>
                  <a:pt x="880973" y="91678"/>
                </a:lnTo>
                <a:lnTo>
                  <a:pt x="870073" y="99650"/>
                </a:lnTo>
                <a:lnTo>
                  <a:pt x="853569" y="123566"/>
                </a:lnTo>
                <a:lnTo>
                  <a:pt x="911164" y="123566"/>
                </a:lnTo>
                <a:lnTo>
                  <a:pt x="926999" y="135524"/>
                </a:lnTo>
                <a:lnTo>
                  <a:pt x="949233" y="155454"/>
                </a:lnTo>
                <a:lnTo>
                  <a:pt x="1027625" y="155454"/>
                </a:lnTo>
                <a:lnTo>
                  <a:pt x="1040911" y="179371"/>
                </a:lnTo>
                <a:lnTo>
                  <a:pt x="1073092" y="179371"/>
                </a:lnTo>
                <a:lnTo>
                  <a:pt x="1083076" y="207273"/>
                </a:lnTo>
                <a:lnTo>
                  <a:pt x="1096218" y="247133"/>
                </a:lnTo>
                <a:lnTo>
                  <a:pt x="1108612" y="286993"/>
                </a:lnTo>
                <a:lnTo>
                  <a:pt x="1111193" y="295555"/>
                </a:lnTo>
                <a:close/>
              </a:path>
              <a:path w="1111250" h="295909">
                <a:moveTo>
                  <a:pt x="1027625" y="155454"/>
                </a:moveTo>
                <a:lnTo>
                  <a:pt x="949233" y="155454"/>
                </a:lnTo>
                <a:lnTo>
                  <a:pt x="942383" y="135524"/>
                </a:lnTo>
                <a:lnTo>
                  <a:pt x="930300" y="119580"/>
                </a:lnTo>
                <a:lnTo>
                  <a:pt x="916723" y="111608"/>
                </a:lnTo>
                <a:lnTo>
                  <a:pt x="905387" y="103636"/>
                </a:lnTo>
                <a:lnTo>
                  <a:pt x="891125" y="91678"/>
                </a:lnTo>
                <a:lnTo>
                  <a:pt x="989093" y="91678"/>
                </a:lnTo>
                <a:lnTo>
                  <a:pt x="989093" y="107622"/>
                </a:lnTo>
                <a:lnTo>
                  <a:pt x="997065" y="107622"/>
                </a:lnTo>
                <a:lnTo>
                  <a:pt x="999452" y="110009"/>
                </a:lnTo>
                <a:lnTo>
                  <a:pt x="997065" y="111608"/>
                </a:lnTo>
                <a:lnTo>
                  <a:pt x="997464" y="113601"/>
                </a:lnTo>
                <a:lnTo>
                  <a:pt x="965177" y="131538"/>
                </a:lnTo>
                <a:lnTo>
                  <a:pt x="1030946" y="131538"/>
                </a:lnTo>
                <a:lnTo>
                  <a:pt x="1020981" y="143496"/>
                </a:lnTo>
                <a:lnTo>
                  <a:pt x="1027625" y="155454"/>
                </a:lnTo>
                <a:close/>
              </a:path>
              <a:path w="1111250" h="295909">
                <a:moveTo>
                  <a:pt x="1030946" y="131538"/>
                </a:moveTo>
                <a:lnTo>
                  <a:pt x="1001051" y="131538"/>
                </a:lnTo>
                <a:lnTo>
                  <a:pt x="997464" y="113601"/>
                </a:lnTo>
                <a:lnTo>
                  <a:pt x="1001051" y="111608"/>
                </a:lnTo>
                <a:lnTo>
                  <a:pt x="999452" y="110009"/>
                </a:lnTo>
                <a:lnTo>
                  <a:pt x="1008961" y="103636"/>
                </a:lnTo>
                <a:lnTo>
                  <a:pt x="1017494" y="99650"/>
                </a:lnTo>
                <a:lnTo>
                  <a:pt x="1026774" y="107622"/>
                </a:lnTo>
                <a:lnTo>
                  <a:pt x="1040911" y="119580"/>
                </a:lnTo>
                <a:lnTo>
                  <a:pt x="1030946" y="131538"/>
                </a:lnTo>
                <a:close/>
              </a:path>
              <a:path w="1111250" h="295909">
                <a:moveTo>
                  <a:pt x="997464" y="113601"/>
                </a:moveTo>
                <a:lnTo>
                  <a:pt x="997065" y="111608"/>
                </a:lnTo>
                <a:lnTo>
                  <a:pt x="999452" y="110009"/>
                </a:lnTo>
                <a:lnTo>
                  <a:pt x="1001051" y="111608"/>
                </a:lnTo>
                <a:lnTo>
                  <a:pt x="997464" y="113601"/>
                </a:lnTo>
                <a:close/>
              </a:path>
              <a:path w="1111250" h="295909">
                <a:moveTo>
                  <a:pt x="911164" y="123566"/>
                </a:moveTo>
                <a:lnTo>
                  <a:pt x="853569" y="123566"/>
                </a:lnTo>
                <a:lnTo>
                  <a:pt x="882530" y="111608"/>
                </a:lnTo>
                <a:lnTo>
                  <a:pt x="905885" y="119580"/>
                </a:lnTo>
                <a:lnTo>
                  <a:pt x="911164" y="123566"/>
                </a:lnTo>
                <a:close/>
              </a:path>
              <a:path w="1111250" h="295909">
                <a:moveTo>
                  <a:pt x="735358" y="127552"/>
                </a:moveTo>
                <a:lnTo>
                  <a:pt x="714058" y="127552"/>
                </a:lnTo>
                <a:lnTo>
                  <a:pt x="666226" y="123566"/>
                </a:lnTo>
                <a:lnTo>
                  <a:pt x="741960" y="123566"/>
                </a:lnTo>
                <a:lnTo>
                  <a:pt x="735358" y="127552"/>
                </a:lnTo>
                <a:close/>
              </a:path>
              <a:path w="1111250" h="295909">
                <a:moveTo>
                  <a:pt x="484363" y="147482"/>
                </a:moveTo>
                <a:lnTo>
                  <a:pt x="463873" y="147482"/>
                </a:lnTo>
                <a:lnTo>
                  <a:pt x="443008" y="143496"/>
                </a:lnTo>
                <a:lnTo>
                  <a:pt x="424448" y="139510"/>
                </a:lnTo>
                <a:lnTo>
                  <a:pt x="522729" y="139510"/>
                </a:lnTo>
                <a:lnTo>
                  <a:pt x="504107" y="143496"/>
                </a:lnTo>
                <a:lnTo>
                  <a:pt x="484363" y="147482"/>
                </a:lnTo>
                <a:close/>
              </a:path>
              <a:path w="1111250" h="295909">
                <a:moveTo>
                  <a:pt x="1073092" y="179371"/>
                </a:moveTo>
                <a:lnTo>
                  <a:pt x="1040911" y="179371"/>
                </a:lnTo>
                <a:lnTo>
                  <a:pt x="1068814" y="167413"/>
                </a:lnTo>
                <a:lnTo>
                  <a:pt x="1073092" y="179371"/>
                </a:lnTo>
                <a:close/>
              </a:path>
              <a:path w="1111250" h="295909">
                <a:moveTo>
                  <a:pt x="662784" y="295555"/>
                </a:moveTo>
                <a:lnTo>
                  <a:pt x="622379" y="295555"/>
                </a:lnTo>
                <a:lnTo>
                  <a:pt x="622379" y="294965"/>
                </a:lnTo>
                <a:lnTo>
                  <a:pt x="614407" y="290979"/>
                </a:lnTo>
                <a:lnTo>
                  <a:pt x="658233" y="290979"/>
                </a:lnTo>
                <a:lnTo>
                  <a:pt x="662784" y="29555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/>
          <p:nvPr/>
        </p:nvSpPr>
        <p:spPr>
          <a:xfrm>
            <a:off x="17675142" y="0"/>
            <a:ext cx="613410" cy="2474595"/>
          </a:xfrm>
          <a:custGeom>
            <a:avLst/>
            <a:gdLst/>
            <a:ahLst/>
            <a:cxnLst/>
            <a:rect l="l" t="t" r="r" b="b"/>
            <a:pathLst>
              <a:path w="613409" h="2474595">
                <a:moveTo>
                  <a:pt x="612854" y="86595"/>
                </a:moveTo>
                <a:lnTo>
                  <a:pt x="605472" y="76752"/>
                </a:lnTo>
                <a:lnTo>
                  <a:pt x="591205" y="60873"/>
                </a:lnTo>
                <a:lnTo>
                  <a:pt x="586615" y="37054"/>
                </a:lnTo>
                <a:lnTo>
                  <a:pt x="595423" y="13235"/>
                </a:lnTo>
                <a:lnTo>
                  <a:pt x="609831" y="0"/>
                </a:lnTo>
                <a:lnTo>
                  <a:pt x="612854" y="0"/>
                </a:lnTo>
                <a:lnTo>
                  <a:pt x="612854" y="86595"/>
                </a:lnTo>
                <a:close/>
              </a:path>
              <a:path w="613409" h="2474595">
                <a:moveTo>
                  <a:pt x="430799" y="1116848"/>
                </a:moveTo>
                <a:lnTo>
                  <a:pt x="269029" y="1116848"/>
                </a:lnTo>
                <a:lnTo>
                  <a:pt x="216723" y="1108908"/>
                </a:lnTo>
                <a:lnTo>
                  <a:pt x="113213" y="1077149"/>
                </a:lnTo>
                <a:lnTo>
                  <a:pt x="89270" y="1077149"/>
                </a:lnTo>
                <a:lnTo>
                  <a:pt x="64583" y="1069210"/>
                </a:lnTo>
                <a:lnTo>
                  <a:pt x="9998" y="1069210"/>
                </a:lnTo>
                <a:lnTo>
                  <a:pt x="0" y="1021572"/>
                </a:lnTo>
                <a:lnTo>
                  <a:pt x="1470" y="981873"/>
                </a:lnTo>
                <a:lnTo>
                  <a:pt x="13967" y="942175"/>
                </a:lnTo>
                <a:lnTo>
                  <a:pt x="70280" y="902477"/>
                </a:lnTo>
                <a:lnTo>
                  <a:pt x="113213" y="894537"/>
                </a:lnTo>
                <a:lnTo>
                  <a:pt x="213720" y="894537"/>
                </a:lnTo>
                <a:lnTo>
                  <a:pt x="362051" y="870718"/>
                </a:lnTo>
                <a:lnTo>
                  <a:pt x="411957" y="870718"/>
                </a:lnTo>
                <a:lnTo>
                  <a:pt x="462558" y="862778"/>
                </a:lnTo>
                <a:lnTo>
                  <a:pt x="510260" y="862778"/>
                </a:lnTo>
                <a:lnTo>
                  <a:pt x="558342" y="854839"/>
                </a:lnTo>
                <a:lnTo>
                  <a:pt x="607187" y="854839"/>
                </a:lnTo>
                <a:lnTo>
                  <a:pt x="612854" y="853952"/>
                </a:lnTo>
                <a:lnTo>
                  <a:pt x="612854" y="1108908"/>
                </a:lnTo>
                <a:lnTo>
                  <a:pt x="481819" y="1108908"/>
                </a:lnTo>
                <a:lnTo>
                  <a:pt x="430799" y="1116848"/>
                </a:lnTo>
                <a:close/>
              </a:path>
              <a:path w="613409" h="2474595">
                <a:moveTo>
                  <a:pt x="454618" y="2450710"/>
                </a:moveTo>
                <a:lnTo>
                  <a:pt x="433901" y="2442770"/>
                </a:lnTo>
                <a:lnTo>
                  <a:pt x="419882" y="2426891"/>
                </a:lnTo>
                <a:lnTo>
                  <a:pt x="413307" y="2403072"/>
                </a:lnTo>
                <a:lnTo>
                  <a:pt x="414383" y="2387193"/>
                </a:lnTo>
                <a:lnTo>
                  <a:pt x="414920" y="2371313"/>
                </a:lnTo>
                <a:lnTo>
                  <a:pt x="440024" y="2331615"/>
                </a:lnTo>
                <a:lnTo>
                  <a:pt x="462841" y="2283977"/>
                </a:lnTo>
                <a:lnTo>
                  <a:pt x="484025" y="2244279"/>
                </a:lnTo>
                <a:lnTo>
                  <a:pt x="504228" y="2196641"/>
                </a:lnTo>
                <a:lnTo>
                  <a:pt x="524104" y="2149003"/>
                </a:lnTo>
                <a:lnTo>
                  <a:pt x="544307" y="2109305"/>
                </a:lnTo>
                <a:lnTo>
                  <a:pt x="565490" y="2061667"/>
                </a:lnTo>
                <a:lnTo>
                  <a:pt x="612854" y="1979039"/>
                </a:lnTo>
                <a:lnTo>
                  <a:pt x="612854" y="2367481"/>
                </a:lnTo>
                <a:lnTo>
                  <a:pt x="581653" y="2371313"/>
                </a:lnTo>
                <a:lnTo>
                  <a:pt x="573713" y="2371313"/>
                </a:lnTo>
                <a:lnTo>
                  <a:pt x="573713" y="2379253"/>
                </a:lnTo>
                <a:lnTo>
                  <a:pt x="565774" y="2379253"/>
                </a:lnTo>
                <a:lnTo>
                  <a:pt x="569992" y="2403072"/>
                </a:lnTo>
                <a:lnTo>
                  <a:pt x="587608" y="2411012"/>
                </a:lnTo>
                <a:lnTo>
                  <a:pt x="478437" y="2411012"/>
                </a:lnTo>
                <a:lnTo>
                  <a:pt x="454618" y="2450710"/>
                </a:lnTo>
                <a:close/>
              </a:path>
              <a:path w="613409" h="2474595">
                <a:moveTo>
                  <a:pt x="537613" y="2474529"/>
                </a:moveTo>
                <a:lnTo>
                  <a:pt x="494317" y="2474529"/>
                </a:lnTo>
                <a:lnTo>
                  <a:pt x="494317" y="2411012"/>
                </a:lnTo>
                <a:lnTo>
                  <a:pt x="608201" y="2411012"/>
                </a:lnTo>
                <a:lnTo>
                  <a:pt x="612854" y="2413821"/>
                </a:lnTo>
                <a:lnTo>
                  <a:pt x="612854" y="2435771"/>
                </a:lnTo>
                <a:lnTo>
                  <a:pt x="609318" y="2442770"/>
                </a:lnTo>
                <a:lnTo>
                  <a:pt x="578676" y="2458650"/>
                </a:lnTo>
                <a:lnTo>
                  <a:pt x="537613" y="247452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11662588" y="1015767"/>
            <a:ext cx="5606415" cy="2682240"/>
            <a:chOff x="11662588" y="1015767"/>
            <a:chExt cx="5606415" cy="2682240"/>
          </a:xfrm>
        </p:grpSpPr>
        <p:sp>
          <p:nvSpPr>
            <p:cNvPr id="4" name="object 4" descr=""/>
            <p:cNvSpPr/>
            <p:nvPr/>
          </p:nvSpPr>
          <p:spPr>
            <a:xfrm>
              <a:off x="11672060" y="1025292"/>
              <a:ext cx="5586095" cy="2663190"/>
            </a:xfrm>
            <a:custGeom>
              <a:avLst/>
              <a:gdLst/>
              <a:ahLst/>
              <a:cxnLst/>
              <a:rect l="l" t="t" r="r" b="b"/>
              <a:pathLst>
                <a:path w="5586094" h="2663190">
                  <a:moveTo>
                    <a:pt x="5444364" y="2662921"/>
                  </a:moveTo>
                  <a:lnTo>
                    <a:pt x="142875" y="2662921"/>
                  </a:lnTo>
                  <a:lnTo>
                    <a:pt x="114871" y="2660151"/>
                  </a:lnTo>
                  <a:lnTo>
                    <a:pt x="63607" y="2638917"/>
                  </a:lnTo>
                  <a:lnTo>
                    <a:pt x="24004" y="2599314"/>
                  </a:lnTo>
                  <a:lnTo>
                    <a:pt x="2770" y="2548050"/>
                  </a:lnTo>
                  <a:lnTo>
                    <a:pt x="0" y="2520046"/>
                  </a:lnTo>
                  <a:lnTo>
                    <a:pt x="0" y="142875"/>
                  </a:lnTo>
                  <a:lnTo>
                    <a:pt x="10875" y="88199"/>
                  </a:lnTo>
                  <a:lnTo>
                    <a:pt x="41846" y="41847"/>
                  </a:lnTo>
                  <a:lnTo>
                    <a:pt x="88198" y="10875"/>
                  </a:lnTo>
                  <a:lnTo>
                    <a:pt x="142875" y="0"/>
                  </a:lnTo>
                  <a:lnTo>
                    <a:pt x="5444364" y="0"/>
                  </a:lnTo>
                  <a:lnTo>
                    <a:pt x="5472368" y="2770"/>
                  </a:lnTo>
                  <a:lnTo>
                    <a:pt x="5523631" y="24004"/>
                  </a:lnTo>
                  <a:lnTo>
                    <a:pt x="5563234" y="63607"/>
                  </a:lnTo>
                  <a:lnTo>
                    <a:pt x="5584468" y="114871"/>
                  </a:lnTo>
                  <a:lnTo>
                    <a:pt x="5585894" y="129287"/>
                  </a:lnTo>
                  <a:lnTo>
                    <a:pt x="5585894" y="2533634"/>
                  </a:lnTo>
                  <a:lnTo>
                    <a:pt x="5576363" y="2574723"/>
                  </a:lnTo>
                  <a:lnTo>
                    <a:pt x="5545391" y="2621075"/>
                  </a:lnTo>
                  <a:lnTo>
                    <a:pt x="5499040" y="2652046"/>
                  </a:lnTo>
                  <a:lnTo>
                    <a:pt x="5444364" y="2662921"/>
                  </a:lnTo>
                  <a:close/>
                </a:path>
              </a:pathLst>
            </a:custGeom>
            <a:solidFill>
              <a:srgbClr val="8AB6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1672113" y="1025292"/>
              <a:ext cx="5587365" cy="2663190"/>
            </a:xfrm>
            <a:custGeom>
              <a:avLst/>
              <a:gdLst/>
              <a:ahLst/>
              <a:cxnLst/>
              <a:rect l="l" t="t" r="r" b="b"/>
              <a:pathLst>
                <a:path w="5587365" h="2663190">
                  <a:moveTo>
                    <a:pt x="142869" y="0"/>
                  </a:moveTo>
                  <a:lnTo>
                    <a:pt x="5444180" y="0"/>
                  </a:lnTo>
                  <a:lnTo>
                    <a:pt x="5472183" y="2770"/>
                  </a:lnTo>
                  <a:lnTo>
                    <a:pt x="5523445" y="24003"/>
                  </a:lnTo>
                  <a:lnTo>
                    <a:pt x="5563047" y="63605"/>
                  </a:lnTo>
                  <a:lnTo>
                    <a:pt x="5584281" y="114867"/>
                  </a:lnTo>
                  <a:lnTo>
                    <a:pt x="5587052" y="142870"/>
                  </a:lnTo>
                  <a:lnTo>
                    <a:pt x="5587052" y="2519962"/>
                  </a:lnTo>
                  <a:lnTo>
                    <a:pt x="5576176" y="2574636"/>
                  </a:lnTo>
                  <a:lnTo>
                    <a:pt x="5545205" y="2620987"/>
                  </a:lnTo>
                  <a:lnTo>
                    <a:pt x="5498854" y="2651957"/>
                  </a:lnTo>
                  <a:lnTo>
                    <a:pt x="5444180" y="2662832"/>
                  </a:lnTo>
                  <a:lnTo>
                    <a:pt x="142869" y="2662832"/>
                  </a:lnTo>
                  <a:lnTo>
                    <a:pt x="88195" y="2651956"/>
                  </a:lnTo>
                  <a:lnTo>
                    <a:pt x="41845" y="2620986"/>
                  </a:lnTo>
                  <a:lnTo>
                    <a:pt x="10875" y="2574636"/>
                  </a:lnTo>
                  <a:lnTo>
                    <a:pt x="0" y="2519962"/>
                  </a:lnTo>
                  <a:lnTo>
                    <a:pt x="0" y="142870"/>
                  </a:lnTo>
                  <a:lnTo>
                    <a:pt x="2770" y="114867"/>
                  </a:lnTo>
                  <a:lnTo>
                    <a:pt x="24003" y="63605"/>
                  </a:lnTo>
                  <a:lnTo>
                    <a:pt x="63605" y="24003"/>
                  </a:lnTo>
                  <a:lnTo>
                    <a:pt x="114867" y="2770"/>
                  </a:lnTo>
                  <a:lnTo>
                    <a:pt x="142869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 descr=""/>
          <p:cNvGrpSpPr/>
          <p:nvPr/>
        </p:nvGrpSpPr>
        <p:grpSpPr>
          <a:xfrm>
            <a:off x="11592045" y="3799106"/>
            <a:ext cx="5676900" cy="5348605"/>
            <a:chOff x="11592045" y="3799106"/>
            <a:chExt cx="5676900" cy="5348605"/>
          </a:xfrm>
        </p:grpSpPr>
        <p:sp>
          <p:nvSpPr>
            <p:cNvPr id="7" name="object 7" descr=""/>
            <p:cNvSpPr/>
            <p:nvPr/>
          </p:nvSpPr>
          <p:spPr>
            <a:xfrm>
              <a:off x="11672060" y="3808630"/>
              <a:ext cx="5586095" cy="2663190"/>
            </a:xfrm>
            <a:custGeom>
              <a:avLst/>
              <a:gdLst/>
              <a:ahLst/>
              <a:cxnLst/>
              <a:rect l="l" t="t" r="r" b="b"/>
              <a:pathLst>
                <a:path w="5586094" h="2663190">
                  <a:moveTo>
                    <a:pt x="5444364" y="2662921"/>
                  </a:moveTo>
                  <a:lnTo>
                    <a:pt x="142875" y="2662921"/>
                  </a:lnTo>
                  <a:lnTo>
                    <a:pt x="114871" y="2660151"/>
                  </a:lnTo>
                  <a:lnTo>
                    <a:pt x="63607" y="2638917"/>
                  </a:lnTo>
                  <a:lnTo>
                    <a:pt x="24004" y="2599314"/>
                  </a:lnTo>
                  <a:lnTo>
                    <a:pt x="2770" y="2548050"/>
                  </a:lnTo>
                  <a:lnTo>
                    <a:pt x="0" y="2520047"/>
                  </a:lnTo>
                  <a:lnTo>
                    <a:pt x="0" y="142875"/>
                  </a:lnTo>
                  <a:lnTo>
                    <a:pt x="10875" y="88199"/>
                  </a:lnTo>
                  <a:lnTo>
                    <a:pt x="41846" y="41847"/>
                  </a:lnTo>
                  <a:lnTo>
                    <a:pt x="88198" y="10875"/>
                  </a:lnTo>
                  <a:lnTo>
                    <a:pt x="142875" y="0"/>
                  </a:lnTo>
                  <a:lnTo>
                    <a:pt x="5444364" y="0"/>
                  </a:lnTo>
                  <a:lnTo>
                    <a:pt x="5499040" y="10875"/>
                  </a:lnTo>
                  <a:lnTo>
                    <a:pt x="5545391" y="41847"/>
                  </a:lnTo>
                  <a:lnTo>
                    <a:pt x="5576363" y="88199"/>
                  </a:lnTo>
                  <a:lnTo>
                    <a:pt x="5585894" y="129287"/>
                  </a:lnTo>
                  <a:lnTo>
                    <a:pt x="5585894" y="2533634"/>
                  </a:lnTo>
                  <a:lnTo>
                    <a:pt x="5576363" y="2574723"/>
                  </a:lnTo>
                  <a:lnTo>
                    <a:pt x="5545391" y="2621074"/>
                  </a:lnTo>
                  <a:lnTo>
                    <a:pt x="5499040" y="2652046"/>
                  </a:lnTo>
                  <a:lnTo>
                    <a:pt x="5444364" y="2662921"/>
                  </a:lnTo>
                  <a:close/>
                </a:path>
              </a:pathLst>
            </a:custGeom>
            <a:solidFill>
              <a:srgbClr val="8AB6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1672113" y="3808631"/>
              <a:ext cx="5587365" cy="2663190"/>
            </a:xfrm>
            <a:custGeom>
              <a:avLst/>
              <a:gdLst/>
              <a:ahLst/>
              <a:cxnLst/>
              <a:rect l="l" t="t" r="r" b="b"/>
              <a:pathLst>
                <a:path w="5587365" h="2663190">
                  <a:moveTo>
                    <a:pt x="142869" y="0"/>
                  </a:moveTo>
                  <a:lnTo>
                    <a:pt x="5444180" y="0"/>
                  </a:lnTo>
                  <a:lnTo>
                    <a:pt x="5472183" y="2770"/>
                  </a:lnTo>
                  <a:lnTo>
                    <a:pt x="5523445" y="24003"/>
                  </a:lnTo>
                  <a:lnTo>
                    <a:pt x="5563047" y="63605"/>
                  </a:lnTo>
                  <a:lnTo>
                    <a:pt x="5584281" y="114867"/>
                  </a:lnTo>
                  <a:lnTo>
                    <a:pt x="5587052" y="142870"/>
                  </a:lnTo>
                  <a:lnTo>
                    <a:pt x="5587052" y="2519962"/>
                  </a:lnTo>
                  <a:lnTo>
                    <a:pt x="5576176" y="2574636"/>
                  </a:lnTo>
                  <a:lnTo>
                    <a:pt x="5545205" y="2620987"/>
                  </a:lnTo>
                  <a:lnTo>
                    <a:pt x="5498854" y="2651957"/>
                  </a:lnTo>
                  <a:lnTo>
                    <a:pt x="5444180" y="2662832"/>
                  </a:lnTo>
                  <a:lnTo>
                    <a:pt x="142869" y="2662832"/>
                  </a:lnTo>
                  <a:lnTo>
                    <a:pt x="88195" y="2651957"/>
                  </a:lnTo>
                  <a:lnTo>
                    <a:pt x="41845" y="2620986"/>
                  </a:lnTo>
                  <a:lnTo>
                    <a:pt x="10875" y="2574636"/>
                  </a:lnTo>
                  <a:lnTo>
                    <a:pt x="0" y="2519962"/>
                  </a:lnTo>
                  <a:lnTo>
                    <a:pt x="0" y="142870"/>
                  </a:lnTo>
                  <a:lnTo>
                    <a:pt x="10875" y="88196"/>
                  </a:lnTo>
                  <a:lnTo>
                    <a:pt x="41845" y="41845"/>
                  </a:lnTo>
                  <a:lnTo>
                    <a:pt x="88195" y="10875"/>
                  </a:lnTo>
                  <a:lnTo>
                    <a:pt x="142869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1601516" y="6474960"/>
              <a:ext cx="5586095" cy="2663190"/>
            </a:xfrm>
            <a:custGeom>
              <a:avLst/>
              <a:gdLst/>
              <a:ahLst/>
              <a:cxnLst/>
              <a:rect l="l" t="t" r="r" b="b"/>
              <a:pathLst>
                <a:path w="5586094" h="2663190">
                  <a:moveTo>
                    <a:pt x="5444364" y="2662921"/>
                  </a:moveTo>
                  <a:lnTo>
                    <a:pt x="142875" y="2662921"/>
                  </a:lnTo>
                  <a:lnTo>
                    <a:pt x="114871" y="2660151"/>
                  </a:lnTo>
                  <a:lnTo>
                    <a:pt x="63607" y="2638917"/>
                  </a:lnTo>
                  <a:lnTo>
                    <a:pt x="24004" y="2599314"/>
                  </a:lnTo>
                  <a:lnTo>
                    <a:pt x="2770" y="2548050"/>
                  </a:lnTo>
                  <a:lnTo>
                    <a:pt x="0" y="2520047"/>
                  </a:lnTo>
                  <a:lnTo>
                    <a:pt x="0" y="142875"/>
                  </a:lnTo>
                  <a:lnTo>
                    <a:pt x="10876" y="88198"/>
                  </a:lnTo>
                  <a:lnTo>
                    <a:pt x="41847" y="41847"/>
                  </a:lnTo>
                  <a:lnTo>
                    <a:pt x="88199" y="10875"/>
                  </a:lnTo>
                  <a:lnTo>
                    <a:pt x="142875" y="0"/>
                  </a:lnTo>
                  <a:lnTo>
                    <a:pt x="5444364" y="0"/>
                  </a:lnTo>
                  <a:lnTo>
                    <a:pt x="5499040" y="10875"/>
                  </a:lnTo>
                  <a:lnTo>
                    <a:pt x="5545393" y="41847"/>
                  </a:lnTo>
                  <a:lnTo>
                    <a:pt x="5576364" y="88198"/>
                  </a:lnTo>
                  <a:lnTo>
                    <a:pt x="5585894" y="129284"/>
                  </a:lnTo>
                  <a:lnTo>
                    <a:pt x="5585894" y="2533638"/>
                  </a:lnTo>
                  <a:lnTo>
                    <a:pt x="5576364" y="2574723"/>
                  </a:lnTo>
                  <a:lnTo>
                    <a:pt x="5545393" y="2621074"/>
                  </a:lnTo>
                  <a:lnTo>
                    <a:pt x="5499040" y="2652046"/>
                  </a:lnTo>
                  <a:lnTo>
                    <a:pt x="5444364" y="2662921"/>
                  </a:lnTo>
                  <a:close/>
                </a:path>
              </a:pathLst>
            </a:custGeom>
            <a:solidFill>
              <a:srgbClr val="8AB6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1601570" y="6474960"/>
              <a:ext cx="5587365" cy="2663190"/>
            </a:xfrm>
            <a:custGeom>
              <a:avLst/>
              <a:gdLst/>
              <a:ahLst/>
              <a:cxnLst/>
              <a:rect l="l" t="t" r="r" b="b"/>
              <a:pathLst>
                <a:path w="5587365" h="2663190">
                  <a:moveTo>
                    <a:pt x="142869" y="0"/>
                  </a:moveTo>
                  <a:lnTo>
                    <a:pt x="5444180" y="0"/>
                  </a:lnTo>
                  <a:lnTo>
                    <a:pt x="5472183" y="2770"/>
                  </a:lnTo>
                  <a:lnTo>
                    <a:pt x="5523445" y="24003"/>
                  </a:lnTo>
                  <a:lnTo>
                    <a:pt x="5563046" y="63605"/>
                  </a:lnTo>
                  <a:lnTo>
                    <a:pt x="5584279" y="114867"/>
                  </a:lnTo>
                  <a:lnTo>
                    <a:pt x="5587050" y="142870"/>
                  </a:lnTo>
                  <a:lnTo>
                    <a:pt x="5587050" y="2519962"/>
                  </a:lnTo>
                  <a:lnTo>
                    <a:pt x="5576175" y="2574636"/>
                  </a:lnTo>
                  <a:lnTo>
                    <a:pt x="5545205" y="2620986"/>
                  </a:lnTo>
                  <a:lnTo>
                    <a:pt x="5498854" y="2651957"/>
                  </a:lnTo>
                  <a:lnTo>
                    <a:pt x="5444180" y="2662832"/>
                  </a:lnTo>
                  <a:lnTo>
                    <a:pt x="142869" y="2662832"/>
                  </a:lnTo>
                  <a:lnTo>
                    <a:pt x="88195" y="2651957"/>
                  </a:lnTo>
                  <a:lnTo>
                    <a:pt x="41845" y="2620986"/>
                  </a:lnTo>
                  <a:lnTo>
                    <a:pt x="10875" y="2574636"/>
                  </a:lnTo>
                  <a:lnTo>
                    <a:pt x="0" y="2519962"/>
                  </a:lnTo>
                  <a:lnTo>
                    <a:pt x="0" y="142870"/>
                  </a:lnTo>
                  <a:lnTo>
                    <a:pt x="10875" y="88196"/>
                  </a:lnTo>
                  <a:lnTo>
                    <a:pt x="41845" y="41846"/>
                  </a:lnTo>
                  <a:lnTo>
                    <a:pt x="88195" y="10875"/>
                  </a:lnTo>
                  <a:lnTo>
                    <a:pt x="142869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" name="object 11" descr=""/>
          <p:cNvGrpSpPr/>
          <p:nvPr/>
        </p:nvGrpSpPr>
        <p:grpSpPr>
          <a:xfrm>
            <a:off x="1019227" y="1019174"/>
            <a:ext cx="5606415" cy="2682240"/>
            <a:chOff x="1019227" y="1019174"/>
            <a:chExt cx="5606415" cy="2682240"/>
          </a:xfrm>
        </p:grpSpPr>
        <p:sp>
          <p:nvSpPr>
            <p:cNvPr id="12" name="object 12" descr=""/>
            <p:cNvSpPr/>
            <p:nvPr/>
          </p:nvSpPr>
          <p:spPr>
            <a:xfrm>
              <a:off x="1028699" y="1028699"/>
              <a:ext cx="5586095" cy="2663190"/>
            </a:xfrm>
            <a:custGeom>
              <a:avLst/>
              <a:gdLst/>
              <a:ahLst/>
              <a:cxnLst/>
              <a:rect l="l" t="t" r="r" b="b"/>
              <a:pathLst>
                <a:path w="5586095" h="2663190">
                  <a:moveTo>
                    <a:pt x="5444363" y="2662921"/>
                  </a:moveTo>
                  <a:lnTo>
                    <a:pt x="142875" y="2662921"/>
                  </a:lnTo>
                  <a:lnTo>
                    <a:pt x="114871" y="2660151"/>
                  </a:lnTo>
                  <a:lnTo>
                    <a:pt x="63607" y="2638917"/>
                  </a:lnTo>
                  <a:lnTo>
                    <a:pt x="24004" y="2599314"/>
                  </a:lnTo>
                  <a:lnTo>
                    <a:pt x="2770" y="2548050"/>
                  </a:lnTo>
                  <a:lnTo>
                    <a:pt x="0" y="2520047"/>
                  </a:lnTo>
                  <a:lnTo>
                    <a:pt x="0" y="142875"/>
                  </a:lnTo>
                  <a:lnTo>
                    <a:pt x="10875" y="88199"/>
                  </a:lnTo>
                  <a:lnTo>
                    <a:pt x="41847" y="41847"/>
                  </a:lnTo>
                  <a:lnTo>
                    <a:pt x="88199" y="10875"/>
                  </a:lnTo>
                  <a:lnTo>
                    <a:pt x="142875" y="0"/>
                  </a:lnTo>
                  <a:lnTo>
                    <a:pt x="5444363" y="0"/>
                  </a:lnTo>
                  <a:lnTo>
                    <a:pt x="5472367" y="2770"/>
                  </a:lnTo>
                  <a:lnTo>
                    <a:pt x="5523631" y="24004"/>
                  </a:lnTo>
                  <a:lnTo>
                    <a:pt x="5563234" y="63607"/>
                  </a:lnTo>
                  <a:lnTo>
                    <a:pt x="5584468" y="114871"/>
                  </a:lnTo>
                  <a:lnTo>
                    <a:pt x="5585894" y="129289"/>
                  </a:lnTo>
                  <a:lnTo>
                    <a:pt x="5585894" y="2533632"/>
                  </a:lnTo>
                  <a:lnTo>
                    <a:pt x="5576363" y="2574722"/>
                  </a:lnTo>
                  <a:lnTo>
                    <a:pt x="5545392" y="2621074"/>
                  </a:lnTo>
                  <a:lnTo>
                    <a:pt x="5499039" y="2652046"/>
                  </a:lnTo>
                  <a:lnTo>
                    <a:pt x="5444363" y="2662921"/>
                  </a:lnTo>
                  <a:close/>
                </a:path>
              </a:pathLst>
            </a:custGeom>
            <a:solidFill>
              <a:srgbClr val="8AB6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1028752" y="1028699"/>
              <a:ext cx="5587365" cy="2663190"/>
            </a:xfrm>
            <a:custGeom>
              <a:avLst/>
              <a:gdLst/>
              <a:ahLst/>
              <a:cxnLst/>
              <a:rect l="l" t="t" r="r" b="b"/>
              <a:pathLst>
                <a:path w="5587365" h="2663190">
                  <a:moveTo>
                    <a:pt x="142870" y="0"/>
                  </a:moveTo>
                  <a:lnTo>
                    <a:pt x="5444180" y="0"/>
                  </a:lnTo>
                  <a:lnTo>
                    <a:pt x="5472183" y="2770"/>
                  </a:lnTo>
                  <a:lnTo>
                    <a:pt x="5523445" y="24003"/>
                  </a:lnTo>
                  <a:lnTo>
                    <a:pt x="5563047" y="63605"/>
                  </a:lnTo>
                  <a:lnTo>
                    <a:pt x="5584281" y="114867"/>
                  </a:lnTo>
                  <a:lnTo>
                    <a:pt x="5587051" y="142870"/>
                  </a:lnTo>
                  <a:lnTo>
                    <a:pt x="5587051" y="2519962"/>
                  </a:lnTo>
                  <a:lnTo>
                    <a:pt x="5576176" y="2574636"/>
                  </a:lnTo>
                  <a:lnTo>
                    <a:pt x="5545205" y="2620987"/>
                  </a:lnTo>
                  <a:lnTo>
                    <a:pt x="5498854" y="2651957"/>
                  </a:lnTo>
                  <a:lnTo>
                    <a:pt x="5444180" y="2662832"/>
                  </a:lnTo>
                  <a:lnTo>
                    <a:pt x="142870" y="2662832"/>
                  </a:lnTo>
                  <a:lnTo>
                    <a:pt x="88196" y="2651957"/>
                  </a:lnTo>
                  <a:lnTo>
                    <a:pt x="41845" y="2620986"/>
                  </a:lnTo>
                  <a:lnTo>
                    <a:pt x="10875" y="2574636"/>
                  </a:lnTo>
                  <a:lnTo>
                    <a:pt x="0" y="2519962"/>
                  </a:lnTo>
                  <a:lnTo>
                    <a:pt x="0" y="142870"/>
                  </a:lnTo>
                  <a:lnTo>
                    <a:pt x="2770" y="114867"/>
                  </a:lnTo>
                  <a:lnTo>
                    <a:pt x="24003" y="63605"/>
                  </a:lnTo>
                  <a:lnTo>
                    <a:pt x="63605" y="24003"/>
                  </a:lnTo>
                  <a:lnTo>
                    <a:pt x="114867" y="2770"/>
                  </a:lnTo>
                  <a:lnTo>
                    <a:pt x="142870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" name="object 14" descr=""/>
          <p:cNvGrpSpPr/>
          <p:nvPr/>
        </p:nvGrpSpPr>
        <p:grpSpPr>
          <a:xfrm>
            <a:off x="1019227" y="3802514"/>
            <a:ext cx="5606415" cy="2682240"/>
            <a:chOff x="1019227" y="3802514"/>
            <a:chExt cx="5606415" cy="2682240"/>
          </a:xfrm>
        </p:grpSpPr>
        <p:sp>
          <p:nvSpPr>
            <p:cNvPr id="15" name="object 15" descr=""/>
            <p:cNvSpPr/>
            <p:nvPr/>
          </p:nvSpPr>
          <p:spPr>
            <a:xfrm>
              <a:off x="1028699" y="3812039"/>
              <a:ext cx="5586095" cy="2663190"/>
            </a:xfrm>
            <a:custGeom>
              <a:avLst/>
              <a:gdLst/>
              <a:ahLst/>
              <a:cxnLst/>
              <a:rect l="l" t="t" r="r" b="b"/>
              <a:pathLst>
                <a:path w="5586095" h="2663190">
                  <a:moveTo>
                    <a:pt x="5444363" y="2662921"/>
                  </a:moveTo>
                  <a:lnTo>
                    <a:pt x="142875" y="2662921"/>
                  </a:lnTo>
                  <a:lnTo>
                    <a:pt x="114871" y="2660151"/>
                  </a:lnTo>
                  <a:lnTo>
                    <a:pt x="63607" y="2638917"/>
                  </a:lnTo>
                  <a:lnTo>
                    <a:pt x="24004" y="2599314"/>
                  </a:lnTo>
                  <a:lnTo>
                    <a:pt x="2770" y="2548051"/>
                  </a:lnTo>
                  <a:lnTo>
                    <a:pt x="0" y="2520047"/>
                  </a:lnTo>
                  <a:lnTo>
                    <a:pt x="0" y="142875"/>
                  </a:lnTo>
                  <a:lnTo>
                    <a:pt x="10875" y="88199"/>
                  </a:lnTo>
                  <a:lnTo>
                    <a:pt x="41847" y="41847"/>
                  </a:lnTo>
                  <a:lnTo>
                    <a:pt x="88199" y="10875"/>
                  </a:lnTo>
                  <a:lnTo>
                    <a:pt x="142875" y="0"/>
                  </a:lnTo>
                  <a:lnTo>
                    <a:pt x="5444363" y="0"/>
                  </a:lnTo>
                  <a:lnTo>
                    <a:pt x="5499039" y="10875"/>
                  </a:lnTo>
                  <a:lnTo>
                    <a:pt x="5545392" y="41847"/>
                  </a:lnTo>
                  <a:lnTo>
                    <a:pt x="5576363" y="88199"/>
                  </a:lnTo>
                  <a:lnTo>
                    <a:pt x="5585894" y="129289"/>
                  </a:lnTo>
                  <a:lnTo>
                    <a:pt x="5585894" y="2533633"/>
                  </a:lnTo>
                  <a:lnTo>
                    <a:pt x="5576363" y="2574723"/>
                  </a:lnTo>
                  <a:lnTo>
                    <a:pt x="5545392" y="2621074"/>
                  </a:lnTo>
                  <a:lnTo>
                    <a:pt x="5499039" y="2652046"/>
                  </a:lnTo>
                  <a:lnTo>
                    <a:pt x="5444363" y="2662921"/>
                  </a:lnTo>
                  <a:close/>
                </a:path>
              </a:pathLst>
            </a:custGeom>
            <a:solidFill>
              <a:srgbClr val="8AB6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1028752" y="3812039"/>
              <a:ext cx="5587365" cy="2663190"/>
            </a:xfrm>
            <a:custGeom>
              <a:avLst/>
              <a:gdLst/>
              <a:ahLst/>
              <a:cxnLst/>
              <a:rect l="l" t="t" r="r" b="b"/>
              <a:pathLst>
                <a:path w="5587365" h="2663190">
                  <a:moveTo>
                    <a:pt x="142870" y="0"/>
                  </a:moveTo>
                  <a:lnTo>
                    <a:pt x="5444180" y="0"/>
                  </a:lnTo>
                  <a:lnTo>
                    <a:pt x="5472183" y="2770"/>
                  </a:lnTo>
                  <a:lnTo>
                    <a:pt x="5523445" y="24003"/>
                  </a:lnTo>
                  <a:lnTo>
                    <a:pt x="5563047" y="63605"/>
                  </a:lnTo>
                  <a:lnTo>
                    <a:pt x="5584281" y="114867"/>
                  </a:lnTo>
                  <a:lnTo>
                    <a:pt x="5587051" y="142870"/>
                  </a:lnTo>
                  <a:lnTo>
                    <a:pt x="5587051" y="2519962"/>
                  </a:lnTo>
                  <a:lnTo>
                    <a:pt x="5576176" y="2574636"/>
                  </a:lnTo>
                  <a:lnTo>
                    <a:pt x="5545205" y="2620987"/>
                  </a:lnTo>
                  <a:lnTo>
                    <a:pt x="5498854" y="2651957"/>
                  </a:lnTo>
                  <a:lnTo>
                    <a:pt x="5444180" y="2662832"/>
                  </a:lnTo>
                  <a:lnTo>
                    <a:pt x="142870" y="2662832"/>
                  </a:lnTo>
                  <a:lnTo>
                    <a:pt x="88196" y="2651957"/>
                  </a:lnTo>
                  <a:lnTo>
                    <a:pt x="41845" y="2620986"/>
                  </a:lnTo>
                  <a:lnTo>
                    <a:pt x="10875" y="2574636"/>
                  </a:lnTo>
                  <a:lnTo>
                    <a:pt x="0" y="2519962"/>
                  </a:lnTo>
                  <a:lnTo>
                    <a:pt x="0" y="142870"/>
                  </a:lnTo>
                  <a:lnTo>
                    <a:pt x="10875" y="88196"/>
                  </a:lnTo>
                  <a:lnTo>
                    <a:pt x="41845" y="41845"/>
                  </a:lnTo>
                  <a:lnTo>
                    <a:pt x="88196" y="10875"/>
                  </a:lnTo>
                  <a:lnTo>
                    <a:pt x="142870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7" name="object 17" descr=""/>
          <p:cNvGrpSpPr/>
          <p:nvPr/>
        </p:nvGrpSpPr>
        <p:grpSpPr>
          <a:xfrm>
            <a:off x="1019227" y="6589260"/>
            <a:ext cx="5606415" cy="2682240"/>
            <a:chOff x="1019227" y="6589260"/>
            <a:chExt cx="5606415" cy="2682240"/>
          </a:xfrm>
        </p:grpSpPr>
        <p:sp>
          <p:nvSpPr>
            <p:cNvPr id="18" name="object 18" descr=""/>
            <p:cNvSpPr/>
            <p:nvPr/>
          </p:nvSpPr>
          <p:spPr>
            <a:xfrm>
              <a:off x="1028699" y="6598785"/>
              <a:ext cx="5586095" cy="2663190"/>
            </a:xfrm>
            <a:custGeom>
              <a:avLst/>
              <a:gdLst/>
              <a:ahLst/>
              <a:cxnLst/>
              <a:rect l="l" t="t" r="r" b="b"/>
              <a:pathLst>
                <a:path w="5586095" h="2663190">
                  <a:moveTo>
                    <a:pt x="5444363" y="2662921"/>
                  </a:moveTo>
                  <a:lnTo>
                    <a:pt x="142875" y="2662921"/>
                  </a:lnTo>
                  <a:lnTo>
                    <a:pt x="114871" y="2660151"/>
                  </a:lnTo>
                  <a:lnTo>
                    <a:pt x="63607" y="2638917"/>
                  </a:lnTo>
                  <a:lnTo>
                    <a:pt x="24004" y="2599314"/>
                  </a:lnTo>
                  <a:lnTo>
                    <a:pt x="2770" y="2548050"/>
                  </a:lnTo>
                  <a:lnTo>
                    <a:pt x="0" y="2520047"/>
                  </a:lnTo>
                  <a:lnTo>
                    <a:pt x="0" y="142875"/>
                  </a:lnTo>
                  <a:lnTo>
                    <a:pt x="10875" y="88198"/>
                  </a:lnTo>
                  <a:lnTo>
                    <a:pt x="41847" y="41847"/>
                  </a:lnTo>
                  <a:lnTo>
                    <a:pt x="88199" y="10875"/>
                  </a:lnTo>
                  <a:lnTo>
                    <a:pt x="142875" y="0"/>
                  </a:lnTo>
                  <a:lnTo>
                    <a:pt x="5444363" y="0"/>
                  </a:lnTo>
                  <a:lnTo>
                    <a:pt x="5472367" y="2770"/>
                  </a:lnTo>
                  <a:lnTo>
                    <a:pt x="5523631" y="24004"/>
                  </a:lnTo>
                  <a:lnTo>
                    <a:pt x="5563234" y="63607"/>
                  </a:lnTo>
                  <a:lnTo>
                    <a:pt x="5584468" y="114871"/>
                  </a:lnTo>
                  <a:lnTo>
                    <a:pt x="5585894" y="129289"/>
                  </a:lnTo>
                  <a:lnTo>
                    <a:pt x="5585894" y="2533633"/>
                  </a:lnTo>
                  <a:lnTo>
                    <a:pt x="5576363" y="2574723"/>
                  </a:lnTo>
                  <a:lnTo>
                    <a:pt x="5545392" y="2621074"/>
                  </a:lnTo>
                  <a:lnTo>
                    <a:pt x="5499039" y="2652046"/>
                  </a:lnTo>
                  <a:lnTo>
                    <a:pt x="5444363" y="2662921"/>
                  </a:lnTo>
                  <a:close/>
                </a:path>
              </a:pathLst>
            </a:custGeom>
            <a:solidFill>
              <a:srgbClr val="8AB6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1028752" y="6598785"/>
              <a:ext cx="5587365" cy="2663190"/>
            </a:xfrm>
            <a:custGeom>
              <a:avLst/>
              <a:gdLst/>
              <a:ahLst/>
              <a:cxnLst/>
              <a:rect l="l" t="t" r="r" b="b"/>
              <a:pathLst>
                <a:path w="5587365" h="2663190">
                  <a:moveTo>
                    <a:pt x="142870" y="0"/>
                  </a:moveTo>
                  <a:lnTo>
                    <a:pt x="5444180" y="0"/>
                  </a:lnTo>
                  <a:lnTo>
                    <a:pt x="5472183" y="2770"/>
                  </a:lnTo>
                  <a:lnTo>
                    <a:pt x="5523445" y="24003"/>
                  </a:lnTo>
                  <a:lnTo>
                    <a:pt x="5563047" y="63605"/>
                  </a:lnTo>
                  <a:lnTo>
                    <a:pt x="5584281" y="114867"/>
                  </a:lnTo>
                  <a:lnTo>
                    <a:pt x="5587051" y="142870"/>
                  </a:lnTo>
                  <a:lnTo>
                    <a:pt x="5587051" y="2519962"/>
                  </a:lnTo>
                  <a:lnTo>
                    <a:pt x="5576176" y="2574636"/>
                  </a:lnTo>
                  <a:lnTo>
                    <a:pt x="5545205" y="2620987"/>
                  </a:lnTo>
                  <a:lnTo>
                    <a:pt x="5498854" y="2651957"/>
                  </a:lnTo>
                  <a:lnTo>
                    <a:pt x="5444180" y="2662832"/>
                  </a:lnTo>
                  <a:lnTo>
                    <a:pt x="142870" y="2662832"/>
                  </a:lnTo>
                  <a:lnTo>
                    <a:pt x="88196" y="2651957"/>
                  </a:lnTo>
                  <a:lnTo>
                    <a:pt x="41845" y="2620986"/>
                  </a:lnTo>
                  <a:lnTo>
                    <a:pt x="10875" y="2574636"/>
                  </a:lnTo>
                  <a:lnTo>
                    <a:pt x="0" y="2519962"/>
                  </a:lnTo>
                  <a:lnTo>
                    <a:pt x="0" y="142870"/>
                  </a:lnTo>
                  <a:lnTo>
                    <a:pt x="10875" y="88196"/>
                  </a:lnTo>
                  <a:lnTo>
                    <a:pt x="41845" y="41845"/>
                  </a:lnTo>
                  <a:lnTo>
                    <a:pt x="88196" y="10875"/>
                  </a:lnTo>
                  <a:lnTo>
                    <a:pt x="142870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 descr=""/>
          <p:cNvSpPr/>
          <p:nvPr/>
        </p:nvSpPr>
        <p:spPr>
          <a:xfrm>
            <a:off x="7499425" y="1981507"/>
            <a:ext cx="699135" cy="760095"/>
          </a:xfrm>
          <a:custGeom>
            <a:avLst/>
            <a:gdLst/>
            <a:ahLst/>
            <a:cxnLst/>
            <a:rect l="l" t="t" r="r" b="b"/>
            <a:pathLst>
              <a:path w="699134" h="760094">
                <a:moveTo>
                  <a:pt x="343369" y="22183"/>
                </a:moveTo>
                <a:lnTo>
                  <a:pt x="346920" y="28351"/>
                </a:lnTo>
                <a:lnTo>
                  <a:pt x="347899" y="35765"/>
                </a:lnTo>
                <a:lnTo>
                  <a:pt x="347572" y="41000"/>
                </a:lnTo>
                <a:lnTo>
                  <a:pt x="345322" y="45475"/>
                </a:lnTo>
                <a:lnTo>
                  <a:pt x="338366" y="51665"/>
                </a:lnTo>
                <a:lnTo>
                  <a:pt x="333660" y="53381"/>
                </a:lnTo>
                <a:lnTo>
                  <a:pt x="80636" y="39393"/>
                </a:lnTo>
                <a:lnTo>
                  <a:pt x="694157" y="728779"/>
                </a:lnTo>
                <a:lnTo>
                  <a:pt x="697826" y="735113"/>
                </a:lnTo>
                <a:lnTo>
                  <a:pt x="698741" y="742159"/>
                </a:lnTo>
                <a:lnTo>
                  <a:pt x="696955" y="749059"/>
                </a:lnTo>
                <a:lnTo>
                  <a:pt x="692522" y="754955"/>
                </a:lnTo>
                <a:lnTo>
                  <a:pt x="686151" y="758674"/>
                </a:lnTo>
                <a:lnTo>
                  <a:pt x="679090" y="759647"/>
                </a:lnTo>
                <a:lnTo>
                  <a:pt x="672198" y="757920"/>
                </a:lnTo>
                <a:lnTo>
                  <a:pt x="666333" y="753541"/>
                </a:lnTo>
                <a:lnTo>
                  <a:pt x="52812" y="64155"/>
                </a:lnTo>
                <a:lnTo>
                  <a:pt x="37318" y="312168"/>
                </a:lnTo>
                <a:lnTo>
                  <a:pt x="35418" y="319421"/>
                </a:lnTo>
                <a:lnTo>
                  <a:pt x="31089" y="325128"/>
                </a:lnTo>
                <a:lnTo>
                  <a:pt x="24918" y="328765"/>
                </a:lnTo>
                <a:lnTo>
                  <a:pt x="17494" y="329811"/>
                </a:lnTo>
                <a:lnTo>
                  <a:pt x="10249" y="327973"/>
                </a:lnTo>
                <a:lnTo>
                  <a:pt x="4573" y="323696"/>
                </a:lnTo>
                <a:lnTo>
                  <a:pt x="984" y="317562"/>
                </a:lnTo>
                <a:lnTo>
                  <a:pt x="0" y="310153"/>
                </a:lnTo>
                <a:lnTo>
                  <a:pt x="18273" y="17642"/>
                </a:lnTo>
                <a:lnTo>
                  <a:pt x="20174" y="10389"/>
                </a:lnTo>
                <a:lnTo>
                  <a:pt x="24503" y="4682"/>
                </a:lnTo>
                <a:lnTo>
                  <a:pt x="30673" y="1045"/>
                </a:lnTo>
                <a:lnTo>
                  <a:pt x="38098" y="0"/>
                </a:lnTo>
                <a:lnTo>
                  <a:pt x="330753" y="15798"/>
                </a:lnTo>
                <a:lnTo>
                  <a:pt x="337796" y="17815"/>
                </a:lnTo>
                <a:lnTo>
                  <a:pt x="343369" y="221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 descr=""/>
          <p:cNvSpPr/>
          <p:nvPr/>
        </p:nvSpPr>
        <p:spPr>
          <a:xfrm>
            <a:off x="10162309" y="2012848"/>
            <a:ext cx="722630" cy="723265"/>
          </a:xfrm>
          <a:custGeom>
            <a:avLst/>
            <a:gdLst/>
            <a:ahLst/>
            <a:cxnLst/>
            <a:rect l="l" t="t" r="r" b="b"/>
            <a:pathLst>
              <a:path w="722629" h="723264">
                <a:moveTo>
                  <a:pt x="716701" y="326049"/>
                </a:moveTo>
                <a:lnTo>
                  <a:pt x="710750" y="329953"/>
                </a:lnTo>
                <a:lnTo>
                  <a:pt x="703406" y="331361"/>
                </a:lnTo>
                <a:lnTo>
                  <a:pt x="698160" y="331339"/>
                </a:lnTo>
                <a:lnTo>
                  <a:pt x="693562" y="329352"/>
                </a:lnTo>
                <a:lnTo>
                  <a:pt x="686978" y="322768"/>
                </a:lnTo>
                <a:lnTo>
                  <a:pt x="684992" y="318170"/>
                </a:lnTo>
                <a:lnTo>
                  <a:pt x="684248" y="64760"/>
                </a:lnTo>
                <a:lnTo>
                  <a:pt x="31690" y="717318"/>
                </a:lnTo>
                <a:lnTo>
                  <a:pt x="25581" y="721348"/>
                </a:lnTo>
                <a:lnTo>
                  <a:pt x="18600" y="722671"/>
                </a:lnTo>
                <a:lnTo>
                  <a:pt x="11608" y="721289"/>
                </a:lnTo>
                <a:lnTo>
                  <a:pt x="5464" y="717207"/>
                </a:lnTo>
                <a:lnTo>
                  <a:pt x="1381" y="711063"/>
                </a:lnTo>
                <a:lnTo>
                  <a:pt x="0" y="704071"/>
                </a:lnTo>
                <a:lnTo>
                  <a:pt x="1322" y="697089"/>
                </a:lnTo>
                <a:lnTo>
                  <a:pt x="5353" y="690980"/>
                </a:lnTo>
                <a:lnTo>
                  <a:pt x="657910" y="38423"/>
                </a:lnTo>
                <a:lnTo>
                  <a:pt x="409416" y="37372"/>
                </a:lnTo>
                <a:lnTo>
                  <a:pt x="402065" y="35896"/>
                </a:lnTo>
                <a:lnTo>
                  <a:pt x="396117" y="31907"/>
                </a:lnTo>
                <a:lnTo>
                  <a:pt x="392127" y="25958"/>
                </a:lnTo>
                <a:lnTo>
                  <a:pt x="390651" y="18607"/>
                </a:lnTo>
                <a:lnTo>
                  <a:pt x="392065" y="11267"/>
                </a:lnTo>
                <a:lnTo>
                  <a:pt x="396004" y="5353"/>
                </a:lnTo>
                <a:lnTo>
                  <a:pt x="401919" y="1413"/>
                </a:lnTo>
                <a:lnTo>
                  <a:pt x="409258" y="0"/>
                </a:lnTo>
                <a:lnTo>
                  <a:pt x="702337" y="1239"/>
                </a:lnTo>
                <a:lnTo>
                  <a:pt x="722342" y="313083"/>
                </a:lnTo>
                <a:lnTo>
                  <a:pt x="720738" y="320232"/>
                </a:lnTo>
                <a:lnTo>
                  <a:pt x="716701" y="3260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 descr=""/>
          <p:cNvSpPr/>
          <p:nvPr/>
        </p:nvSpPr>
        <p:spPr>
          <a:xfrm>
            <a:off x="10179746" y="7508699"/>
            <a:ext cx="657225" cy="814705"/>
          </a:xfrm>
          <a:custGeom>
            <a:avLst/>
            <a:gdLst/>
            <a:ahLst/>
            <a:cxnLst/>
            <a:rect l="l" t="t" r="r" b="b"/>
            <a:pathLst>
              <a:path w="657225" h="814704">
                <a:moveTo>
                  <a:pt x="289084" y="764702"/>
                </a:moveTo>
                <a:lnTo>
                  <a:pt x="286103" y="758239"/>
                </a:lnTo>
                <a:lnTo>
                  <a:pt x="285795" y="750767"/>
                </a:lnTo>
                <a:lnTo>
                  <a:pt x="286593" y="745583"/>
                </a:lnTo>
                <a:lnTo>
                  <a:pt x="289237" y="741329"/>
                </a:lnTo>
                <a:lnTo>
                  <a:pt x="296722" y="735790"/>
                </a:lnTo>
                <a:lnTo>
                  <a:pt x="301563" y="734505"/>
                </a:lnTo>
                <a:lnTo>
                  <a:pt x="552300" y="771224"/>
                </a:lnTo>
                <a:lnTo>
                  <a:pt x="3360" y="29384"/>
                </a:lnTo>
                <a:lnTo>
                  <a:pt x="276" y="22747"/>
                </a:lnTo>
                <a:lnTo>
                  <a:pt x="0" y="15647"/>
                </a:lnTo>
                <a:lnTo>
                  <a:pt x="2400" y="8935"/>
                </a:lnTo>
                <a:lnTo>
                  <a:pt x="7346" y="3463"/>
                </a:lnTo>
                <a:lnTo>
                  <a:pt x="14025" y="333"/>
                </a:lnTo>
                <a:lnTo>
                  <a:pt x="21145" y="0"/>
                </a:lnTo>
                <a:lnTo>
                  <a:pt x="27854" y="2340"/>
                </a:lnTo>
                <a:lnTo>
                  <a:pt x="33300" y="7229"/>
                </a:lnTo>
                <a:lnTo>
                  <a:pt x="582240" y="749069"/>
                </a:lnTo>
                <a:lnTo>
                  <a:pt x="620008" y="503460"/>
                </a:lnTo>
                <a:lnTo>
                  <a:pt x="622554" y="496407"/>
                </a:lnTo>
                <a:lnTo>
                  <a:pt x="627379" y="491114"/>
                </a:lnTo>
                <a:lnTo>
                  <a:pt x="633852" y="488047"/>
                </a:lnTo>
                <a:lnTo>
                  <a:pt x="641341" y="487674"/>
                </a:lnTo>
                <a:lnTo>
                  <a:pt x="648391" y="490157"/>
                </a:lnTo>
                <a:lnTo>
                  <a:pt x="653658" y="494927"/>
                </a:lnTo>
                <a:lnTo>
                  <a:pt x="656680" y="501360"/>
                </a:lnTo>
                <a:lnTo>
                  <a:pt x="656993" y="508827"/>
                </a:lnTo>
                <a:lnTo>
                  <a:pt x="612449" y="798504"/>
                </a:lnTo>
                <a:lnTo>
                  <a:pt x="609903" y="805556"/>
                </a:lnTo>
                <a:lnTo>
                  <a:pt x="605078" y="810850"/>
                </a:lnTo>
                <a:lnTo>
                  <a:pt x="598606" y="813916"/>
                </a:lnTo>
                <a:lnTo>
                  <a:pt x="591117" y="814289"/>
                </a:lnTo>
                <a:lnTo>
                  <a:pt x="301074" y="772197"/>
                </a:lnTo>
                <a:lnTo>
                  <a:pt x="294240" y="769555"/>
                </a:lnTo>
                <a:lnTo>
                  <a:pt x="289084" y="7647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 descr=""/>
          <p:cNvSpPr/>
          <p:nvPr/>
        </p:nvSpPr>
        <p:spPr>
          <a:xfrm>
            <a:off x="7392648" y="7506820"/>
            <a:ext cx="694690" cy="766445"/>
          </a:xfrm>
          <a:custGeom>
            <a:avLst/>
            <a:gdLst/>
            <a:ahLst/>
            <a:cxnLst/>
            <a:rect l="l" t="t" r="r" b="b"/>
            <a:pathLst>
              <a:path w="694690" h="766445">
                <a:moveTo>
                  <a:pt x="4747" y="443114"/>
                </a:moveTo>
                <a:lnTo>
                  <a:pt x="10419" y="438815"/>
                </a:lnTo>
                <a:lnTo>
                  <a:pt x="17651" y="436912"/>
                </a:lnTo>
                <a:lnTo>
                  <a:pt x="22886" y="436578"/>
                </a:lnTo>
                <a:lnTo>
                  <a:pt x="27608" y="438247"/>
                </a:lnTo>
                <a:lnTo>
                  <a:pt x="34624" y="444369"/>
                </a:lnTo>
                <a:lnTo>
                  <a:pt x="36918" y="448821"/>
                </a:lnTo>
                <a:lnTo>
                  <a:pt x="54870" y="701596"/>
                </a:lnTo>
                <a:lnTo>
                  <a:pt x="661605" y="6230"/>
                </a:lnTo>
                <a:lnTo>
                  <a:pt x="667426" y="1793"/>
                </a:lnTo>
                <a:lnTo>
                  <a:pt x="674301" y="0"/>
                </a:lnTo>
                <a:lnTo>
                  <a:pt x="681372" y="903"/>
                </a:lnTo>
                <a:lnTo>
                  <a:pt x="687778" y="4559"/>
                </a:lnTo>
                <a:lnTo>
                  <a:pt x="692269" y="10411"/>
                </a:lnTo>
                <a:lnTo>
                  <a:pt x="694122" y="17294"/>
                </a:lnTo>
                <a:lnTo>
                  <a:pt x="693277" y="24349"/>
                </a:lnTo>
                <a:lnTo>
                  <a:pt x="689670" y="30718"/>
                </a:lnTo>
                <a:lnTo>
                  <a:pt x="82935" y="726084"/>
                </a:lnTo>
                <a:lnTo>
                  <a:pt x="330926" y="710257"/>
                </a:lnTo>
                <a:lnTo>
                  <a:pt x="338361" y="711230"/>
                </a:lnTo>
                <a:lnTo>
                  <a:pt x="344567" y="714807"/>
                </a:lnTo>
                <a:lnTo>
                  <a:pt x="348951" y="720470"/>
                </a:lnTo>
                <a:lnTo>
                  <a:pt x="350923" y="727705"/>
                </a:lnTo>
                <a:lnTo>
                  <a:pt x="350011" y="735123"/>
                </a:lnTo>
                <a:lnTo>
                  <a:pt x="346482" y="741292"/>
                </a:lnTo>
                <a:lnTo>
                  <a:pt x="340848" y="745624"/>
                </a:lnTo>
                <a:lnTo>
                  <a:pt x="333622" y="747533"/>
                </a:lnTo>
                <a:lnTo>
                  <a:pt x="41136" y="766199"/>
                </a:lnTo>
                <a:lnTo>
                  <a:pt x="33701" y="765226"/>
                </a:lnTo>
                <a:lnTo>
                  <a:pt x="27495" y="761649"/>
                </a:lnTo>
                <a:lnTo>
                  <a:pt x="23111" y="755986"/>
                </a:lnTo>
                <a:lnTo>
                  <a:pt x="21139" y="748751"/>
                </a:lnTo>
                <a:lnTo>
                  <a:pt x="0" y="456433"/>
                </a:lnTo>
                <a:lnTo>
                  <a:pt x="1114" y="449192"/>
                </a:lnTo>
                <a:lnTo>
                  <a:pt x="4747" y="4431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 descr=""/>
          <p:cNvSpPr txBox="1"/>
          <p:nvPr/>
        </p:nvSpPr>
        <p:spPr>
          <a:xfrm>
            <a:off x="11908449" y="1197095"/>
            <a:ext cx="4897755" cy="2131695"/>
          </a:xfrm>
          <a:prstGeom prst="rect">
            <a:avLst/>
          </a:prstGeom>
        </p:spPr>
        <p:txBody>
          <a:bodyPr wrap="square" lIns="0" tIns="438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dirty="0" sz="1900" spc="-100">
                <a:latin typeface="Trebuchet MS"/>
                <a:cs typeface="Trebuchet MS"/>
              </a:rPr>
              <a:t>4.</a:t>
            </a:r>
            <a:r>
              <a:rPr dirty="0" sz="1900">
                <a:latin typeface="Trebuchet MS"/>
                <a:cs typeface="Trebuchet MS"/>
              </a:rPr>
              <a:t> Live Rankings </a:t>
            </a:r>
            <a:r>
              <a:rPr dirty="0" sz="1900" spc="50">
                <a:latin typeface="Trebuchet MS"/>
                <a:cs typeface="Trebuchet MS"/>
              </a:rPr>
              <a:t>&amp;</a:t>
            </a:r>
            <a:r>
              <a:rPr dirty="0" sz="1900">
                <a:latin typeface="Trebuchet MS"/>
                <a:cs typeface="Trebuchet MS"/>
              </a:rPr>
              <a:t> </a:t>
            </a:r>
            <a:r>
              <a:rPr dirty="0" sz="1900" spc="50">
                <a:latin typeface="Trebuchet MS"/>
                <a:cs typeface="Trebuchet MS"/>
              </a:rPr>
              <a:t>Leaderboards</a:t>
            </a:r>
            <a:r>
              <a:rPr dirty="0" sz="1900">
                <a:latin typeface="Trebuchet MS"/>
                <a:cs typeface="Trebuchet MS"/>
              </a:rPr>
              <a:t> </a:t>
            </a:r>
            <a:r>
              <a:rPr dirty="0" sz="2050" spc="335">
                <a:latin typeface="Times New Roman"/>
                <a:cs typeface="Times New Roman"/>
              </a:rPr>
              <a:t>📊</a:t>
            </a:r>
            <a:endParaRPr sz="2050">
              <a:latin typeface="Times New Roman"/>
              <a:cs typeface="Times New Roman"/>
            </a:endParaRPr>
          </a:p>
          <a:p>
            <a:pPr marL="12700" marR="5080">
              <a:lnSpc>
                <a:spcPts val="2770"/>
              </a:lnSpc>
              <a:spcBef>
                <a:spcPts val="145"/>
              </a:spcBef>
            </a:pPr>
            <a:r>
              <a:rPr dirty="0" sz="2150" spc="-260">
                <a:latin typeface="SimSun-ExtB"/>
                <a:cs typeface="SimSun-ExtB"/>
              </a:rPr>
              <a:t>✅</a:t>
            </a:r>
            <a:r>
              <a:rPr dirty="0" sz="2150" spc="-550">
                <a:latin typeface="SimSun-ExtB"/>
                <a:cs typeface="SimSun-ExtB"/>
              </a:rPr>
              <a:t> </a:t>
            </a:r>
            <a:r>
              <a:rPr dirty="0" sz="1900" spc="55">
                <a:latin typeface="Trebuchet MS"/>
                <a:cs typeface="Trebuchet MS"/>
              </a:rPr>
              <a:t>Fans</a:t>
            </a:r>
            <a:r>
              <a:rPr dirty="0" sz="1900" spc="-40">
                <a:latin typeface="Trebuchet MS"/>
                <a:cs typeface="Trebuchet MS"/>
              </a:rPr>
              <a:t> </a:t>
            </a:r>
            <a:r>
              <a:rPr dirty="0" sz="1900" spc="60">
                <a:latin typeface="Trebuchet MS"/>
                <a:cs typeface="Trebuchet MS"/>
              </a:rPr>
              <a:t>can</a:t>
            </a:r>
            <a:r>
              <a:rPr dirty="0" sz="1900" spc="-40">
                <a:latin typeface="Trebuchet MS"/>
                <a:cs typeface="Trebuchet MS"/>
              </a:rPr>
              <a:t> </a:t>
            </a:r>
            <a:r>
              <a:rPr dirty="0" sz="1900">
                <a:latin typeface="Trebuchet MS"/>
                <a:cs typeface="Trebuchet MS"/>
              </a:rPr>
              <a:t>view</a:t>
            </a:r>
            <a:r>
              <a:rPr dirty="0" sz="1900" spc="-40">
                <a:latin typeface="Trebuchet MS"/>
                <a:cs typeface="Trebuchet MS"/>
              </a:rPr>
              <a:t> </a:t>
            </a:r>
            <a:r>
              <a:rPr dirty="0" sz="1900">
                <a:latin typeface="Trebuchet MS"/>
                <a:cs typeface="Trebuchet MS"/>
              </a:rPr>
              <a:t>rankings</a:t>
            </a:r>
            <a:r>
              <a:rPr dirty="0" sz="1900" spc="-40">
                <a:latin typeface="Trebuchet MS"/>
                <a:cs typeface="Trebuchet MS"/>
              </a:rPr>
              <a:t> </a:t>
            </a:r>
            <a:r>
              <a:rPr dirty="0" sz="1900">
                <a:latin typeface="Trebuchet MS"/>
                <a:cs typeface="Trebuchet MS"/>
              </a:rPr>
              <a:t>of</a:t>
            </a:r>
            <a:r>
              <a:rPr dirty="0" sz="1900" spc="-40">
                <a:latin typeface="Trebuchet MS"/>
                <a:cs typeface="Trebuchet MS"/>
              </a:rPr>
              <a:t> </a:t>
            </a:r>
            <a:r>
              <a:rPr dirty="0" sz="1900" spc="-10">
                <a:latin typeface="Trebuchet MS"/>
                <a:cs typeface="Trebuchet MS"/>
              </a:rPr>
              <a:t>players,</a:t>
            </a:r>
            <a:r>
              <a:rPr dirty="0" sz="1900" spc="-45">
                <a:latin typeface="Trebuchet MS"/>
                <a:cs typeface="Trebuchet MS"/>
              </a:rPr>
              <a:t> </a:t>
            </a:r>
            <a:r>
              <a:rPr dirty="0" sz="1900" spc="-10">
                <a:latin typeface="Trebuchet MS"/>
                <a:cs typeface="Trebuchet MS"/>
              </a:rPr>
              <a:t>teams, </a:t>
            </a:r>
            <a:r>
              <a:rPr dirty="0" sz="1900" spc="55">
                <a:latin typeface="Trebuchet MS"/>
                <a:cs typeface="Trebuchet MS"/>
              </a:rPr>
              <a:t>and</a:t>
            </a:r>
            <a:r>
              <a:rPr dirty="0" sz="1900" spc="-60">
                <a:latin typeface="Trebuchet MS"/>
                <a:cs typeface="Trebuchet MS"/>
              </a:rPr>
              <a:t> </a:t>
            </a:r>
            <a:r>
              <a:rPr dirty="0" sz="1900" spc="40">
                <a:latin typeface="Trebuchet MS"/>
                <a:cs typeface="Trebuchet MS"/>
              </a:rPr>
              <a:t>events</a:t>
            </a:r>
            <a:endParaRPr sz="1900">
              <a:latin typeface="Trebuchet MS"/>
              <a:cs typeface="Trebuchet MS"/>
            </a:endParaRPr>
          </a:p>
          <a:p>
            <a:pPr marL="12700" marR="351155">
              <a:lnSpc>
                <a:spcPts val="2770"/>
              </a:lnSpc>
              <a:spcBef>
                <a:spcPts val="5"/>
              </a:spcBef>
            </a:pPr>
            <a:r>
              <a:rPr dirty="0" sz="2150" spc="-260">
                <a:latin typeface="SimSun-ExtB"/>
                <a:cs typeface="SimSun-ExtB"/>
              </a:rPr>
              <a:t>✅</a:t>
            </a:r>
            <a:r>
              <a:rPr dirty="0" sz="2150" spc="-520">
                <a:latin typeface="SimSun-ExtB"/>
                <a:cs typeface="SimSun-ExtB"/>
              </a:rPr>
              <a:t> </a:t>
            </a:r>
            <a:r>
              <a:rPr dirty="0" sz="1900">
                <a:latin typeface="Trebuchet MS"/>
                <a:cs typeface="Trebuchet MS"/>
              </a:rPr>
              <a:t>Automatically</a:t>
            </a:r>
            <a:r>
              <a:rPr dirty="0" sz="1900" spc="-10">
                <a:latin typeface="Trebuchet MS"/>
                <a:cs typeface="Trebuchet MS"/>
              </a:rPr>
              <a:t> </a:t>
            </a:r>
            <a:r>
              <a:rPr dirty="0" sz="1900" spc="65">
                <a:latin typeface="Trebuchet MS"/>
                <a:cs typeface="Trebuchet MS"/>
              </a:rPr>
              <a:t>sorts</a:t>
            </a:r>
            <a:r>
              <a:rPr dirty="0" sz="1900" spc="-10">
                <a:latin typeface="Trebuchet MS"/>
                <a:cs typeface="Trebuchet MS"/>
              </a:rPr>
              <a:t> </a:t>
            </a:r>
            <a:r>
              <a:rPr dirty="0" sz="1900" spc="55">
                <a:latin typeface="Trebuchet MS"/>
                <a:cs typeface="Trebuchet MS"/>
              </a:rPr>
              <a:t>and</a:t>
            </a:r>
            <a:r>
              <a:rPr dirty="0" sz="1900" spc="-10">
                <a:latin typeface="Trebuchet MS"/>
                <a:cs typeface="Trebuchet MS"/>
              </a:rPr>
              <a:t> </a:t>
            </a:r>
            <a:r>
              <a:rPr dirty="0" sz="1900" spc="55">
                <a:latin typeface="Trebuchet MS"/>
                <a:cs typeface="Trebuchet MS"/>
              </a:rPr>
              <a:t>displays</a:t>
            </a:r>
            <a:r>
              <a:rPr dirty="0" sz="1900" spc="-10">
                <a:latin typeface="Trebuchet MS"/>
                <a:cs typeface="Trebuchet MS"/>
              </a:rPr>
              <a:t> </a:t>
            </a:r>
            <a:r>
              <a:rPr dirty="0" sz="1900" spc="95">
                <a:latin typeface="Trebuchet MS"/>
                <a:cs typeface="Trebuchet MS"/>
              </a:rPr>
              <a:t>top- </a:t>
            </a:r>
            <a:r>
              <a:rPr dirty="0" sz="1900" spc="55">
                <a:latin typeface="Trebuchet MS"/>
                <a:cs typeface="Trebuchet MS"/>
              </a:rPr>
              <a:t>voted</a:t>
            </a:r>
            <a:r>
              <a:rPr dirty="0" sz="1900" spc="-55">
                <a:latin typeface="Trebuchet MS"/>
                <a:cs typeface="Trebuchet MS"/>
              </a:rPr>
              <a:t> </a:t>
            </a:r>
            <a:r>
              <a:rPr dirty="0" sz="1900" spc="60">
                <a:latin typeface="Trebuchet MS"/>
                <a:cs typeface="Trebuchet MS"/>
              </a:rPr>
              <a:t>choices</a:t>
            </a:r>
            <a:endParaRPr sz="1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 sz="2150" spc="-260">
                <a:latin typeface="SimSun-ExtB"/>
                <a:cs typeface="SimSun-ExtB"/>
              </a:rPr>
              <a:t>✅</a:t>
            </a:r>
            <a:r>
              <a:rPr dirty="0" sz="2150" spc="-500">
                <a:latin typeface="SimSun-ExtB"/>
                <a:cs typeface="SimSun-ExtB"/>
              </a:rPr>
              <a:t> </a:t>
            </a:r>
            <a:r>
              <a:rPr dirty="0" sz="1900">
                <a:latin typeface="Trebuchet MS"/>
                <a:cs typeface="Trebuchet MS"/>
              </a:rPr>
              <a:t>Highlights</a:t>
            </a:r>
            <a:r>
              <a:rPr dirty="0" sz="1900" spc="5">
                <a:latin typeface="Trebuchet MS"/>
                <a:cs typeface="Trebuchet MS"/>
              </a:rPr>
              <a:t> </a:t>
            </a:r>
            <a:r>
              <a:rPr dirty="0" sz="1900">
                <a:latin typeface="Trebuchet MS"/>
                <a:cs typeface="Trebuchet MS"/>
              </a:rPr>
              <a:t>the</a:t>
            </a:r>
            <a:r>
              <a:rPr dirty="0" sz="1900" spc="10">
                <a:latin typeface="Trebuchet MS"/>
                <a:cs typeface="Trebuchet MS"/>
              </a:rPr>
              <a:t> </a:t>
            </a:r>
            <a:r>
              <a:rPr dirty="0" sz="1900" spc="85">
                <a:latin typeface="Trebuchet MS"/>
                <a:cs typeface="Trebuchet MS"/>
              </a:rPr>
              <a:t>most</a:t>
            </a:r>
            <a:r>
              <a:rPr dirty="0" sz="1900" spc="5">
                <a:latin typeface="Trebuchet MS"/>
                <a:cs typeface="Trebuchet MS"/>
              </a:rPr>
              <a:t> </a:t>
            </a:r>
            <a:r>
              <a:rPr dirty="0" sz="1900">
                <a:latin typeface="Trebuchet MS"/>
                <a:cs typeface="Trebuchet MS"/>
              </a:rPr>
              <a:t>popular</a:t>
            </a:r>
            <a:r>
              <a:rPr dirty="0" sz="1900" spc="10">
                <a:latin typeface="Trebuchet MS"/>
                <a:cs typeface="Trebuchet MS"/>
              </a:rPr>
              <a:t> </a:t>
            </a:r>
            <a:r>
              <a:rPr dirty="0" sz="1900" spc="-10">
                <a:latin typeface="Trebuchet MS"/>
                <a:cs typeface="Trebuchet MS"/>
              </a:rPr>
              <a:t>entities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11931717" y="3939297"/>
            <a:ext cx="4624070" cy="2050414"/>
          </a:xfrm>
          <a:prstGeom prst="rect">
            <a:avLst/>
          </a:prstGeom>
        </p:spPr>
        <p:txBody>
          <a:bodyPr wrap="square" lIns="0" tIns="469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dirty="0" sz="1800" spc="50">
                <a:latin typeface="Trebuchet MS"/>
                <a:cs typeface="Trebuchet MS"/>
              </a:rPr>
              <a:t>5.User-</a:t>
            </a:r>
            <a:r>
              <a:rPr dirty="0" sz="1800">
                <a:latin typeface="Trebuchet MS"/>
                <a:cs typeface="Trebuchet MS"/>
              </a:rPr>
              <a:t>Friendly</a:t>
            </a:r>
            <a:r>
              <a:rPr dirty="0" sz="1800" spc="65">
                <a:latin typeface="Trebuchet MS"/>
                <a:cs typeface="Trebuchet MS"/>
              </a:rPr>
              <a:t> </a:t>
            </a:r>
            <a:r>
              <a:rPr dirty="0" sz="1800" spc="60">
                <a:latin typeface="Trebuchet MS"/>
                <a:cs typeface="Trebuchet MS"/>
              </a:rPr>
              <a:t>&amp;</a:t>
            </a:r>
            <a:r>
              <a:rPr dirty="0" sz="1800" spc="6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Interactive</a:t>
            </a:r>
            <a:r>
              <a:rPr dirty="0" sz="1800" spc="7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Interface</a:t>
            </a:r>
            <a:r>
              <a:rPr dirty="0" sz="1800" spc="65">
                <a:latin typeface="Trebuchet MS"/>
                <a:cs typeface="Trebuchet MS"/>
              </a:rPr>
              <a:t> </a:t>
            </a:r>
            <a:r>
              <a:rPr dirty="0" sz="1700" spc="595">
                <a:latin typeface="Times New Roman"/>
                <a:cs typeface="Times New Roman"/>
              </a:rPr>
              <a:t>🎮</a:t>
            </a: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dirty="0" sz="2050" spc="-235">
                <a:latin typeface="SimSun-ExtB"/>
                <a:cs typeface="SimSun-ExtB"/>
              </a:rPr>
              <a:t>✅</a:t>
            </a:r>
            <a:r>
              <a:rPr dirty="0" sz="2050" spc="-470">
                <a:latin typeface="SimSun-ExtB"/>
                <a:cs typeface="SimSun-ExtB"/>
              </a:rPr>
              <a:t> </a:t>
            </a:r>
            <a:r>
              <a:rPr dirty="0" sz="1800" spc="50">
                <a:latin typeface="Trebuchet MS"/>
                <a:cs typeface="Trebuchet MS"/>
              </a:rPr>
              <a:t>Simple</a:t>
            </a:r>
            <a:r>
              <a:rPr dirty="0" sz="1800" spc="10">
                <a:latin typeface="Trebuchet MS"/>
                <a:cs typeface="Trebuchet MS"/>
              </a:rPr>
              <a:t> </a:t>
            </a:r>
            <a:r>
              <a:rPr dirty="0" sz="1800" spc="110">
                <a:latin typeface="Trebuchet MS"/>
                <a:cs typeface="Trebuchet MS"/>
              </a:rPr>
              <a:t>menu-based</a:t>
            </a:r>
            <a:r>
              <a:rPr dirty="0" sz="1800" spc="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voting</a:t>
            </a:r>
            <a:r>
              <a:rPr dirty="0" sz="1800" spc="10">
                <a:latin typeface="Trebuchet MS"/>
                <a:cs typeface="Trebuchet MS"/>
              </a:rPr>
              <a:t> </a:t>
            </a:r>
            <a:r>
              <a:rPr dirty="0" sz="1800" spc="95">
                <a:latin typeface="Trebuchet MS"/>
                <a:cs typeface="Trebuchet MS"/>
              </a:rPr>
              <a:t>system</a:t>
            </a:r>
            <a:endParaRPr sz="1800">
              <a:latin typeface="Trebuchet MS"/>
              <a:cs typeface="Trebuchet MS"/>
            </a:endParaRPr>
          </a:p>
          <a:p>
            <a:pPr marL="12700" marR="5080">
              <a:lnSpc>
                <a:spcPts val="2700"/>
              </a:lnSpc>
              <a:spcBef>
                <a:spcPts val="130"/>
              </a:spcBef>
            </a:pPr>
            <a:r>
              <a:rPr dirty="0" sz="2050" spc="-235">
                <a:latin typeface="SimSun-ExtB"/>
                <a:cs typeface="SimSun-ExtB"/>
              </a:rPr>
              <a:t>✅</a:t>
            </a:r>
            <a:r>
              <a:rPr dirty="0" sz="2050" spc="-495">
                <a:latin typeface="SimSun-ExtB"/>
                <a:cs typeface="SimSun-ExtB"/>
              </a:rPr>
              <a:t> </a:t>
            </a:r>
            <a:r>
              <a:rPr dirty="0" sz="1800">
                <a:latin typeface="Trebuchet MS"/>
                <a:cs typeface="Trebuchet MS"/>
              </a:rPr>
              <a:t>Allows</a:t>
            </a:r>
            <a:r>
              <a:rPr dirty="0" sz="1800" spc="-20">
                <a:latin typeface="Trebuchet MS"/>
                <a:cs typeface="Trebuchet MS"/>
              </a:rPr>
              <a:t> </a:t>
            </a:r>
            <a:r>
              <a:rPr dirty="0" sz="1800" spc="85">
                <a:latin typeface="Trebuchet MS"/>
                <a:cs typeface="Trebuchet MS"/>
              </a:rPr>
              <a:t>users</a:t>
            </a:r>
            <a:r>
              <a:rPr dirty="0" sz="1800" spc="-15">
                <a:latin typeface="Trebuchet MS"/>
                <a:cs typeface="Trebuchet MS"/>
              </a:rPr>
              <a:t> </a:t>
            </a:r>
            <a:r>
              <a:rPr dirty="0" sz="1800" spc="50">
                <a:latin typeface="Trebuchet MS"/>
                <a:cs typeface="Trebuchet MS"/>
              </a:rPr>
              <a:t>to</a:t>
            </a:r>
            <a:r>
              <a:rPr dirty="0" sz="1800" spc="-15">
                <a:latin typeface="Trebuchet MS"/>
                <a:cs typeface="Trebuchet MS"/>
              </a:rPr>
              <a:t> </a:t>
            </a:r>
            <a:r>
              <a:rPr dirty="0" sz="1800" spc="50">
                <a:latin typeface="Trebuchet MS"/>
                <a:cs typeface="Trebuchet MS"/>
              </a:rPr>
              <a:t>vote</a:t>
            </a:r>
            <a:r>
              <a:rPr dirty="0" sz="1800" spc="-15">
                <a:latin typeface="Trebuchet MS"/>
                <a:cs typeface="Trebuchet MS"/>
              </a:rPr>
              <a:t> </a:t>
            </a:r>
            <a:r>
              <a:rPr dirty="0" sz="1800" spc="75">
                <a:latin typeface="Trebuchet MS"/>
                <a:cs typeface="Trebuchet MS"/>
              </a:rPr>
              <a:t>and</a:t>
            </a:r>
            <a:r>
              <a:rPr dirty="0" sz="1800" spc="-15">
                <a:latin typeface="Trebuchet MS"/>
                <a:cs typeface="Trebuchet MS"/>
              </a:rPr>
              <a:t> </a:t>
            </a:r>
            <a:r>
              <a:rPr dirty="0" sz="1800" spc="75">
                <a:latin typeface="Trebuchet MS"/>
                <a:cs typeface="Trebuchet MS"/>
              </a:rPr>
              <a:t>check</a:t>
            </a:r>
            <a:r>
              <a:rPr dirty="0" sz="1800" spc="-1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rankings easily</a:t>
            </a:r>
            <a:endParaRPr sz="1800">
              <a:latin typeface="Trebuchet MS"/>
              <a:cs typeface="Trebuchet MS"/>
            </a:endParaRPr>
          </a:p>
          <a:p>
            <a:pPr marL="12700" marR="563245">
              <a:lnSpc>
                <a:spcPts val="2700"/>
              </a:lnSpc>
            </a:pPr>
            <a:r>
              <a:rPr dirty="0" sz="2050" spc="-235">
                <a:latin typeface="SimSun-ExtB"/>
                <a:cs typeface="SimSun-ExtB"/>
              </a:rPr>
              <a:t>✅</a:t>
            </a:r>
            <a:r>
              <a:rPr dirty="0" sz="2050" spc="-490">
                <a:latin typeface="SimSun-ExtB"/>
                <a:cs typeface="SimSun-ExtB"/>
              </a:rPr>
              <a:t> </a:t>
            </a:r>
            <a:r>
              <a:rPr dirty="0" sz="1800" spc="105">
                <a:latin typeface="Trebuchet MS"/>
                <a:cs typeface="Trebuchet MS"/>
              </a:rPr>
              <a:t>Can</a:t>
            </a:r>
            <a:r>
              <a:rPr dirty="0" sz="1800" spc="-10">
                <a:latin typeface="Trebuchet MS"/>
                <a:cs typeface="Trebuchet MS"/>
              </a:rPr>
              <a:t> </a:t>
            </a:r>
            <a:r>
              <a:rPr dirty="0" sz="1800" spc="95">
                <a:latin typeface="Trebuchet MS"/>
                <a:cs typeface="Trebuchet MS"/>
              </a:rPr>
              <a:t>be</a:t>
            </a:r>
            <a:r>
              <a:rPr dirty="0" sz="1800" spc="-15">
                <a:latin typeface="Trebuchet MS"/>
                <a:cs typeface="Trebuchet MS"/>
              </a:rPr>
              <a:t> </a:t>
            </a:r>
            <a:r>
              <a:rPr dirty="0" sz="1800" spc="60">
                <a:latin typeface="Trebuchet MS"/>
                <a:cs typeface="Trebuchet MS"/>
              </a:rPr>
              <a:t>extended</a:t>
            </a:r>
            <a:r>
              <a:rPr dirty="0" sz="1800" spc="-10">
                <a:latin typeface="Trebuchet MS"/>
                <a:cs typeface="Trebuchet MS"/>
              </a:rPr>
              <a:t> </a:t>
            </a:r>
            <a:r>
              <a:rPr dirty="0" sz="1800" spc="50">
                <a:latin typeface="Trebuchet MS"/>
                <a:cs typeface="Trebuchet MS"/>
              </a:rPr>
              <a:t>to</a:t>
            </a:r>
            <a:r>
              <a:rPr dirty="0" sz="1800" spc="-1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mobile</a:t>
            </a:r>
            <a:r>
              <a:rPr dirty="0" sz="1800" spc="-1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or</a:t>
            </a:r>
            <a:r>
              <a:rPr dirty="0" sz="1800" spc="-10">
                <a:latin typeface="Trebuchet MS"/>
                <a:cs typeface="Trebuchet MS"/>
              </a:rPr>
              <a:t> </a:t>
            </a:r>
            <a:r>
              <a:rPr dirty="0" sz="1800" spc="50">
                <a:latin typeface="Trebuchet MS"/>
                <a:cs typeface="Trebuchet MS"/>
              </a:rPr>
              <a:t>web </a:t>
            </a:r>
            <a:r>
              <a:rPr dirty="0" sz="1800" spc="35">
                <a:latin typeface="Trebuchet MS"/>
                <a:cs typeface="Trebuchet MS"/>
              </a:rPr>
              <a:t>applications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11931717" y="6490105"/>
            <a:ext cx="4445000" cy="2350770"/>
          </a:xfrm>
          <a:prstGeom prst="rect">
            <a:avLst/>
          </a:prstGeom>
        </p:spPr>
        <p:txBody>
          <a:bodyPr wrap="square" lIns="0" tIns="419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sz="1800" spc="-155">
                <a:latin typeface="Trebuchet MS"/>
                <a:cs typeface="Trebuchet MS"/>
              </a:rPr>
              <a:t>6..</a:t>
            </a:r>
            <a:r>
              <a:rPr dirty="0" sz="1800" spc="3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Scalable</a:t>
            </a:r>
            <a:r>
              <a:rPr dirty="0" sz="1800" spc="35">
                <a:latin typeface="Trebuchet MS"/>
                <a:cs typeface="Trebuchet MS"/>
              </a:rPr>
              <a:t> </a:t>
            </a:r>
            <a:r>
              <a:rPr dirty="0" sz="1800" spc="50">
                <a:latin typeface="Trebuchet MS"/>
                <a:cs typeface="Trebuchet MS"/>
              </a:rPr>
              <a:t>&amp;</a:t>
            </a:r>
            <a:r>
              <a:rPr dirty="0" sz="1800" spc="35">
                <a:latin typeface="Trebuchet MS"/>
                <a:cs typeface="Trebuchet MS"/>
              </a:rPr>
              <a:t> Customizable</a:t>
            </a:r>
            <a:endParaRPr sz="1800">
              <a:latin typeface="Trebuchet MS"/>
              <a:cs typeface="Trebuchet MS"/>
            </a:endParaRPr>
          </a:p>
          <a:p>
            <a:pPr marL="12700" marR="5080">
              <a:lnSpc>
                <a:spcPts val="2650"/>
              </a:lnSpc>
              <a:spcBef>
                <a:spcPts val="175"/>
              </a:spcBef>
            </a:pPr>
            <a:r>
              <a:rPr dirty="0" sz="2050" spc="-254">
                <a:latin typeface="SimSun-ExtB"/>
                <a:cs typeface="SimSun-ExtB"/>
              </a:rPr>
              <a:t>✅</a:t>
            </a:r>
            <a:r>
              <a:rPr dirty="0" sz="2050" spc="-515">
                <a:latin typeface="SimSun-ExtB"/>
                <a:cs typeface="SimSun-ExtB"/>
              </a:rPr>
              <a:t> </a:t>
            </a:r>
            <a:r>
              <a:rPr dirty="0" sz="1800" spc="95">
                <a:latin typeface="Trebuchet MS"/>
                <a:cs typeface="Trebuchet MS"/>
              </a:rPr>
              <a:t>Can</a:t>
            </a:r>
            <a:r>
              <a:rPr dirty="0" sz="1800" spc="-30">
                <a:latin typeface="Trebuchet MS"/>
                <a:cs typeface="Trebuchet MS"/>
              </a:rPr>
              <a:t> </a:t>
            </a:r>
            <a:r>
              <a:rPr dirty="0" sz="1800" spc="95">
                <a:latin typeface="Trebuchet MS"/>
                <a:cs typeface="Trebuchet MS"/>
              </a:rPr>
              <a:t>add</a:t>
            </a:r>
            <a:r>
              <a:rPr dirty="0" sz="1800" spc="-3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new</a:t>
            </a:r>
            <a:r>
              <a:rPr dirty="0" sz="1800" spc="-30">
                <a:latin typeface="Trebuchet MS"/>
                <a:cs typeface="Trebuchet MS"/>
              </a:rPr>
              <a:t> </a:t>
            </a:r>
            <a:r>
              <a:rPr dirty="0" sz="1800" spc="45">
                <a:latin typeface="Trebuchet MS"/>
                <a:cs typeface="Trebuchet MS"/>
              </a:rPr>
              <a:t>categories</a:t>
            </a:r>
            <a:r>
              <a:rPr dirty="0" sz="1800" spc="-30">
                <a:latin typeface="Trebuchet MS"/>
                <a:cs typeface="Trebuchet MS"/>
              </a:rPr>
              <a:t> </a:t>
            </a:r>
            <a:r>
              <a:rPr dirty="0" sz="1800" spc="-150">
                <a:latin typeface="Trebuchet MS"/>
                <a:cs typeface="Trebuchet MS"/>
              </a:rPr>
              <a:t>(e.g.,</a:t>
            </a:r>
            <a:r>
              <a:rPr dirty="0" sz="1800" spc="-3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coaches, </a:t>
            </a:r>
            <a:r>
              <a:rPr dirty="0" sz="1800">
                <a:latin typeface="Trebuchet MS"/>
                <a:cs typeface="Trebuchet MS"/>
              </a:rPr>
              <a:t>matches,</a:t>
            </a:r>
            <a:r>
              <a:rPr dirty="0" sz="1800" spc="100">
                <a:latin typeface="Trebuchet MS"/>
                <a:cs typeface="Trebuchet MS"/>
              </a:rPr>
              <a:t> </a:t>
            </a:r>
            <a:r>
              <a:rPr dirty="0" sz="1800" spc="-20">
                <a:latin typeface="Trebuchet MS"/>
                <a:cs typeface="Trebuchet MS"/>
              </a:rPr>
              <a:t>etc.)</a:t>
            </a:r>
            <a:endParaRPr sz="1800">
              <a:latin typeface="Trebuchet MS"/>
              <a:cs typeface="Trebuchet MS"/>
            </a:endParaRPr>
          </a:p>
          <a:p>
            <a:pPr marL="12700" marR="867410">
              <a:lnSpc>
                <a:spcPts val="2650"/>
              </a:lnSpc>
            </a:pPr>
            <a:r>
              <a:rPr dirty="0" sz="2050" spc="-254">
                <a:latin typeface="SimSun-ExtB"/>
                <a:cs typeface="SimSun-ExtB"/>
              </a:rPr>
              <a:t>✅</a:t>
            </a:r>
            <a:r>
              <a:rPr dirty="0" sz="2050" spc="-520">
                <a:latin typeface="SimSun-ExtB"/>
                <a:cs typeface="SimSun-ExtB"/>
              </a:rPr>
              <a:t> </a:t>
            </a:r>
            <a:r>
              <a:rPr dirty="0" sz="1800" spc="45">
                <a:latin typeface="Trebuchet MS"/>
                <a:cs typeface="Trebuchet MS"/>
              </a:rPr>
              <a:t>Expandable</a:t>
            </a:r>
            <a:r>
              <a:rPr dirty="0" sz="1800" spc="-3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for</a:t>
            </a:r>
            <a:r>
              <a:rPr dirty="0" sz="1800" spc="-3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other</a:t>
            </a:r>
            <a:r>
              <a:rPr dirty="0" sz="1800" spc="-40">
                <a:latin typeface="Trebuchet MS"/>
                <a:cs typeface="Trebuchet MS"/>
              </a:rPr>
              <a:t> </a:t>
            </a:r>
            <a:r>
              <a:rPr dirty="0" sz="1800" spc="85">
                <a:latin typeface="Trebuchet MS"/>
                <a:cs typeface="Trebuchet MS"/>
              </a:rPr>
              <a:t>sports</a:t>
            </a:r>
            <a:r>
              <a:rPr dirty="0" sz="1800" spc="-35">
                <a:latin typeface="Trebuchet MS"/>
                <a:cs typeface="Trebuchet MS"/>
              </a:rPr>
              <a:t> </a:t>
            </a:r>
            <a:r>
              <a:rPr dirty="0" sz="1800" spc="-25">
                <a:latin typeface="Trebuchet MS"/>
                <a:cs typeface="Trebuchet MS"/>
              </a:rPr>
              <a:t>or </a:t>
            </a:r>
            <a:r>
              <a:rPr dirty="0" sz="1800">
                <a:latin typeface="Trebuchet MS"/>
                <a:cs typeface="Trebuchet MS"/>
              </a:rPr>
              <a:t>entertainment</a:t>
            </a:r>
            <a:r>
              <a:rPr dirty="0" sz="1800" spc="120">
                <a:latin typeface="Trebuchet MS"/>
                <a:cs typeface="Trebuchet MS"/>
              </a:rPr>
              <a:t> </a:t>
            </a:r>
            <a:r>
              <a:rPr dirty="0" sz="1800" spc="40">
                <a:latin typeface="Trebuchet MS"/>
                <a:cs typeface="Trebuchet MS"/>
              </a:rPr>
              <a:t>events</a:t>
            </a:r>
            <a:endParaRPr sz="1800">
              <a:latin typeface="Trebuchet MS"/>
              <a:cs typeface="Trebuchet MS"/>
            </a:endParaRPr>
          </a:p>
          <a:p>
            <a:pPr marL="12700" marR="490220">
              <a:lnSpc>
                <a:spcPts val="2650"/>
              </a:lnSpc>
            </a:pPr>
            <a:r>
              <a:rPr dirty="0" sz="2050" spc="-254">
                <a:latin typeface="SimSun-ExtB"/>
                <a:cs typeface="SimSun-ExtB"/>
              </a:rPr>
              <a:t>✅</a:t>
            </a:r>
            <a:r>
              <a:rPr dirty="0" sz="2050" spc="-465">
                <a:latin typeface="SimSun-ExtB"/>
                <a:cs typeface="SimSun-ExtB"/>
              </a:rPr>
              <a:t> </a:t>
            </a:r>
            <a:r>
              <a:rPr dirty="0" sz="1800" spc="95">
                <a:latin typeface="Trebuchet MS"/>
                <a:cs typeface="Trebuchet MS"/>
              </a:rPr>
              <a:t>Can</a:t>
            </a:r>
            <a:r>
              <a:rPr dirty="0" sz="1800" spc="2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integrate</a:t>
            </a:r>
            <a:r>
              <a:rPr dirty="0" sz="1800" spc="1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with</a:t>
            </a:r>
            <a:r>
              <a:rPr dirty="0" sz="1800" spc="2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social</a:t>
            </a:r>
            <a:r>
              <a:rPr dirty="0" sz="1800" spc="1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media</a:t>
            </a:r>
            <a:r>
              <a:rPr dirty="0" sz="1800" spc="20">
                <a:latin typeface="Trebuchet MS"/>
                <a:cs typeface="Trebuchet MS"/>
              </a:rPr>
              <a:t> </a:t>
            </a:r>
            <a:r>
              <a:rPr dirty="0" sz="1800" spc="-25">
                <a:latin typeface="Trebuchet MS"/>
                <a:cs typeface="Trebuchet MS"/>
              </a:rPr>
              <a:t>or </a:t>
            </a:r>
            <a:r>
              <a:rPr dirty="0" sz="1800">
                <a:latin typeface="Trebuchet MS"/>
                <a:cs typeface="Trebuchet MS"/>
              </a:rPr>
              <a:t>analytics</a:t>
            </a:r>
            <a:r>
              <a:rPr dirty="0" sz="1800" spc="215">
                <a:latin typeface="Trebuchet MS"/>
                <a:cs typeface="Trebuchet MS"/>
              </a:rPr>
              <a:t> </a:t>
            </a:r>
            <a:r>
              <a:rPr dirty="0" sz="1800" spc="-20">
                <a:latin typeface="Trebuchet MS"/>
                <a:cs typeface="Trebuchet MS"/>
              </a:rPr>
              <a:t>tools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1353098" y="1001727"/>
            <a:ext cx="4467225" cy="2458720"/>
          </a:xfrm>
          <a:prstGeom prst="rect">
            <a:avLst/>
          </a:prstGeom>
        </p:spPr>
        <p:txBody>
          <a:bodyPr wrap="square" lIns="0" tIns="41275" rIns="0" bIns="0" rtlCol="0" vert="horz">
            <a:spAutoFit/>
          </a:bodyPr>
          <a:lstStyle/>
          <a:p>
            <a:pPr marL="76200">
              <a:lnSpc>
                <a:spcPct val="100000"/>
              </a:lnSpc>
              <a:spcBef>
                <a:spcPts val="325"/>
              </a:spcBef>
            </a:pPr>
            <a:r>
              <a:rPr dirty="0" sz="1900" spc="-385">
                <a:latin typeface="Trebuchet MS"/>
                <a:cs typeface="Trebuchet MS"/>
              </a:rPr>
              <a:t>1.</a:t>
            </a:r>
            <a:r>
              <a:rPr dirty="0" sz="1900" spc="85">
                <a:latin typeface="Trebuchet MS"/>
                <a:cs typeface="Trebuchet MS"/>
              </a:rPr>
              <a:t> </a:t>
            </a:r>
            <a:r>
              <a:rPr dirty="0" sz="1900">
                <a:latin typeface="Trebuchet MS"/>
                <a:cs typeface="Trebuchet MS"/>
              </a:rPr>
              <a:t>Real-Time</a:t>
            </a:r>
            <a:r>
              <a:rPr dirty="0" sz="1900" spc="85">
                <a:latin typeface="Trebuchet MS"/>
                <a:cs typeface="Trebuchet MS"/>
              </a:rPr>
              <a:t> </a:t>
            </a:r>
            <a:r>
              <a:rPr dirty="0" sz="1900">
                <a:latin typeface="Trebuchet MS"/>
                <a:cs typeface="Trebuchet MS"/>
              </a:rPr>
              <a:t>Voting</a:t>
            </a:r>
            <a:r>
              <a:rPr dirty="0" sz="1900" spc="85">
                <a:latin typeface="Trebuchet MS"/>
                <a:cs typeface="Trebuchet MS"/>
              </a:rPr>
              <a:t> System</a:t>
            </a:r>
            <a:endParaRPr sz="1900">
              <a:latin typeface="Trebuchet MS"/>
              <a:cs typeface="Trebuchet MS"/>
            </a:endParaRPr>
          </a:p>
          <a:p>
            <a:pPr marL="12700" marR="5080">
              <a:lnSpc>
                <a:spcPts val="2780"/>
              </a:lnSpc>
              <a:spcBef>
                <a:spcPts val="175"/>
              </a:spcBef>
            </a:pPr>
            <a:r>
              <a:rPr dirty="0" sz="2100" spc="-210">
                <a:latin typeface="SimSun-ExtB"/>
                <a:cs typeface="SimSun-ExtB"/>
              </a:rPr>
              <a:t>✅</a:t>
            </a:r>
            <a:r>
              <a:rPr dirty="0" sz="2100" spc="-545">
                <a:latin typeface="SimSun-ExtB"/>
                <a:cs typeface="SimSun-ExtB"/>
              </a:rPr>
              <a:t> </a:t>
            </a:r>
            <a:r>
              <a:rPr dirty="0" sz="1900" spc="55">
                <a:latin typeface="Trebuchet MS"/>
                <a:cs typeface="Trebuchet MS"/>
              </a:rPr>
              <a:t>Fans</a:t>
            </a:r>
            <a:r>
              <a:rPr dirty="0" sz="1900" spc="-65">
                <a:latin typeface="Trebuchet MS"/>
                <a:cs typeface="Trebuchet MS"/>
              </a:rPr>
              <a:t> </a:t>
            </a:r>
            <a:r>
              <a:rPr dirty="0" sz="1900" spc="60">
                <a:latin typeface="Trebuchet MS"/>
                <a:cs typeface="Trebuchet MS"/>
              </a:rPr>
              <a:t>can</a:t>
            </a:r>
            <a:r>
              <a:rPr dirty="0" sz="1900" spc="-60">
                <a:latin typeface="Trebuchet MS"/>
                <a:cs typeface="Trebuchet MS"/>
              </a:rPr>
              <a:t> </a:t>
            </a:r>
            <a:r>
              <a:rPr dirty="0" sz="1900">
                <a:latin typeface="Trebuchet MS"/>
                <a:cs typeface="Trebuchet MS"/>
              </a:rPr>
              <a:t>vote</a:t>
            </a:r>
            <a:r>
              <a:rPr dirty="0" sz="1900" spc="-65">
                <a:latin typeface="Trebuchet MS"/>
                <a:cs typeface="Trebuchet MS"/>
              </a:rPr>
              <a:t> </a:t>
            </a:r>
            <a:r>
              <a:rPr dirty="0" sz="1900">
                <a:latin typeface="Trebuchet MS"/>
                <a:cs typeface="Trebuchet MS"/>
              </a:rPr>
              <a:t>for</a:t>
            </a:r>
            <a:r>
              <a:rPr dirty="0" sz="1900" spc="-60">
                <a:latin typeface="Trebuchet MS"/>
                <a:cs typeface="Trebuchet MS"/>
              </a:rPr>
              <a:t> </a:t>
            </a:r>
            <a:r>
              <a:rPr dirty="0" sz="1900" spc="-10">
                <a:latin typeface="Trebuchet MS"/>
                <a:cs typeface="Trebuchet MS"/>
              </a:rPr>
              <a:t>players,</a:t>
            </a:r>
            <a:r>
              <a:rPr dirty="0" sz="1900" spc="-65">
                <a:latin typeface="Trebuchet MS"/>
                <a:cs typeface="Trebuchet MS"/>
              </a:rPr>
              <a:t> </a:t>
            </a:r>
            <a:r>
              <a:rPr dirty="0" sz="1900">
                <a:latin typeface="Trebuchet MS"/>
                <a:cs typeface="Trebuchet MS"/>
              </a:rPr>
              <a:t>teams,</a:t>
            </a:r>
            <a:r>
              <a:rPr dirty="0" sz="1900" spc="-60">
                <a:latin typeface="Trebuchet MS"/>
                <a:cs typeface="Trebuchet MS"/>
              </a:rPr>
              <a:t> </a:t>
            </a:r>
            <a:r>
              <a:rPr dirty="0" sz="1900" spc="30">
                <a:latin typeface="Trebuchet MS"/>
                <a:cs typeface="Trebuchet MS"/>
              </a:rPr>
              <a:t>and </a:t>
            </a:r>
            <a:r>
              <a:rPr dirty="0" sz="1900" spc="40">
                <a:latin typeface="Trebuchet MS"/>
                <a:cs typeface="Trebuchet MS"/>
              </a:rPr>
              <a:t>events</a:t>
            </a:r>
            <a:endParaRPr sz="1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100" spc="-210">
                <a:latin typeface="SimSun-ExtB"/>
                <a:cs typeface="SimSun-ExtB"/>
              </a:rPr>
              <a:t>✅</a:t>
            </a:r>
            <a:r>
              <a:rPr dirty="0" sz="2100" spc="-545">
                <a:latin typeface="SimSun-ExtB"/>
                <a:cs typeface="SimSun-ExtB"/>
              </a:rPr>
              <a:t> </a:t>
            </a:r>
            <a:r>
              <a:rPr dirty="0" sz="1900" spc="85">
                <a:latin typeface="Trebuchet MS"/>
                <a:cs typeface="Trebuchet MS"/>
              </a:rPr>
              <a:t>Votes</a:t>
            </a:r>
            <a:r>
              <a:rPr dirty="0" sz="1900" spc="-65">
                <a:latin typeface="Trebuchet MS"/>
                <a:cs typeface="Trebuchet MS"/>
              </a:rPr>
              <a:t> </a:t>
            </a:r>
            <a:r>
              <a:rPr dirty="0" sz="1900">
                <a:latin typeface="Trebuchet MS"/>
                <a:cs typeface="Trebuchet MS"/>
              </a:rPr>
              <a:t>are</a:t>
            </a:r>
            <a:r>
              <a:rPr dirty="0" sz="1900" spc="-60">
                <a:latin typeface="Trebuchet MS"/>
                <a:cs typeface="Trebuchet MS"/>
              </a:rPr>
              <a:t> </a:t>
            </a:r>
            <a:r>
              <a:rPr dirty="0" sz="1900" spc="60">
                <a:latin typeface="Trebuchet MS"/>
                <a:cs typeface="Trebuchet MS"/>
              </a:rPr>
              <a:t>counted</a:t>
            </a:r>
            <a:r>
              <a:rPr dirty="0" sz="1900" spc="-65">
                <a:latin typeface="Trebuchet MS"/>
                <a:cs typeface="Trebuchet MS"/>
              </a:rPr>
              <a:t> </a:t>
            </a:r>
            <a:r>
              <a:rPr dirty="0" sz="1900" spc="55">
                <a:latin typeface="Trebuchet MS"/>
                <a:cs typeface="Trebuchet MS"/>
              </a:rPr>
              <a:t>and</a:t>
            </a:r>
            <a:r>
              <a:rPr dirty="0" sz="1900" spc="-65">
                <a:latin typeface="Trebuchet MS"/>
                <a:cs typeface="Trebuchet MS"/>
              </a:rPr>
              <a:t> </a:t>
            </a:r>
            <a:r>
              <a:rPr dirty="0" sz="1900" spc="50">
                <a:latin typeface="Trebuchet MS"/>
                <a:cs typeface="Trebuchet MS"/>
              </a:rPr>
              <a:t>updated</a:t>
            </a:r>
            <a:endParaRPr sz="1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dirty="0" sz="1900" spc="-10">
                <a:latin typeface="Trebuchet MS"/>
                <a:cs typeface="Trebuchet MS"/>
              </a:rPr>
              <a:t>instantly</a:t>
            </a:r>
            <a:endParaRPr sz="1900">
              <a:latin typeface="Trebuchet MS"/>
              <a:cs typeface="Trebuchet MS"/>
            </a:endParaRPr>
          </a:p>
          <a:p>
            <a:pPr marL="12700" marR="157480">
              <a:lnSpc>
                <a:spcPts val="2780"/>
              </a:lnSpc>
              <a:spcBef>
                <a:spcPts val="90"/>
              </a:spcBef>
            </a:pPr>
            <a:r>
              <a:rPr dirty="0" sz="2100" spc="-210">
                <a:latin typeface="SimSun-ExtB"/>
                <a:cs typeface="SimSun-ExtB"/>
              </a:rPr>
              <a:t>✅</a:t>
            </a:r>
            <a:r>
              <a:rPr dirty="0" sz="2100" spc="-525">
                <a:latin typeface="SimSun-ExtB"/>
                <a:cs typeface="SimSun-ExtB"/>
              </a:rPr>
              <a:t> </a:t>
            </a:r>
            <a:r>
              <a:rPr dirty="0" sz="1900" spc="60">
                <a:latin typeface="Trebuchet MS"/>
                <a:cs typeface="Trebuchet MS"/>
              </a:rPr>
              <a:t>Ensures</a:t>
            </a:r>
            <a:r>
              <a:rPr dirty="0" sz="1900" spc="-40">
                <a:latin typeface="Trebuchet MS"/>
                <a:cs typeface="Trebuchet MS"/>
              </a:rPr>
              <a:t> </a:t>
            </a:r>
            <a:r>
              <a:rPr dirty="0" sz="1900">
                <a:latin typeface="Trebuchet MS"/>
                <a:cs typeface="Trebuchet MS"/>
              </a:rPr>
              <a:t>an</a:t>
            </a:r>
            <a:r>
              <a:rPr dirty="0" sz="1900" spc="-45">
                <a:latin typeface="Trebuchet MS"/>
                <a:cs typeface="Trebuchet MS"/>
              </a:rPr>
              <a:t> </a:t>
            </a:r>
            <a:r>
              <a:rPr dirty="0" sz="1900">
                <a:latin typeface="Trebuchet MS"/>
                <a:cs typeface="Trebuchet MS"/>
              </a:rPr>
              <a:t>interactive</a:t>
            </a:r>
            <a:r>
              <a:rPr dirty="0" sz="1900" spc="-40">
                <a:latin typeface="Trebuchet MS"/>
                <a:cs typeface="Trebuchet MS"/>
              </a:rPr>
              <a:t> </a:t>
            </a:r>
            <a:r>
              <a:rPr dirty="0" sz="1900" spc="55">
                <a:latin typeface="Trebuchet MS"/>
                <a:cs typeface="Trebuchet MS"/>
              </a:rPr>
              <a:t>and</a:t>
            </a:r>
            <a:r>
              <a:rPr dirty="0" sz="1900" spc="-40">
                <a:latin typeface="Trebuchet MS"/>
                <a:cs typeface="Trebuchet MS"/>
              </a:rPr>
              <a:t> </a:t>
            </a:r>
            <a:r>
              <a:rPr dirty="0" sz="1900" spc="50">
                <a:latin typeface="Trebuchet MS"/>
                <a:cs typeface="Trebuchet MS"/>
              </a:rPr>
              <a:t>dynamic </a:t>
            </a:r>
            <a:r>
              <a:rPr dirty="0" sz="1900" spc="-10">
                <a:latin typeface="Trebuchet MS"/>
                <a:cs typeface="Trebuchet MS"/>
              </a:rPr>
              <a:t>experience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1440852" y="4040451"/>
            <a:ext cx="4631690" cy="1936750"/>
          </a:xfrm>
          <a:prstGeom prst="rect">
            <a:avLst/>
          </a:prstGeom>
        </p:spPr>
        <p:txBody>
          <a:bodyPr wrap="square" lIns="0" tIns="37465" rIns="0" bIns="0" rtlCol="0" vert="horz">
            <a:spAutoFit/>
          </a:bodyPr>
          <a:lstStyle/>
          <a:p>
            <a:pPr marL="71120">
              <a:lnSpc>
                <a:spcPct val="100000"/>
              </a:lnSpc>
              <a:spcBef>
                <a:spcPts val="295"/>
              </a:spcBef>
            </a:pPr>
            <a:r>
              <a:rPr dirty="0" sz="1750" spc="-120">
                <a:latin typeface="Trebuchet MS"/>
                <a:cs typeface="Trebuchet MS"/>
              </a:rPr>
              <a:t>2.</a:t>
            </a:r>
            <a:r>
              <a:rPr dirty="0" sz="1750" spc="-5">
                <a:latin typeface="Trebuchet MS"/>
                <a:cs typeface="Trebuchet MS"/>
              </a:rPr>
              <a:t> </a:t>
            </a:r>
            <a:r>
              <a:rPr dirty="0" sz="1750" spc="-20">
                <a:latin typeface="Trebuchet MS"/>
                <a:cs typeface="Trebuchet MS"/>
              </a:rPr>
              <a:t>Fair</a:t>
            </a:r>
            <a:r>
              <a:rPr dirty="0" sz="1750">
                <a:latin typeface="Trebuchet MS"/>
                <a:cs typeface="Trebuchet MS"/>
              </a:rPr>
              <a:t> &amp; Transparent</a:t>
            </a:r>
            <a:r>
              <a:rPr dirty="0" sz="1750" spc="-5">
                <a:latin typeface="Trebuchet MS"/>
                <a:cs typeface="Trebuchet MS"/>
              </a:rPr>
              <a:t> </a:t>
            </a:r>
            <a:r>
              <a:rPr dirty="0" sz="1750" spc="-10">
                <a:latin typeface="Trebuchet MS"/>
                <a:cs typeface="Trebuchet MS"/>
              </a:rPr>
              <a:t>Voting</a:t>
            </a:r>
            <a:endParaRPr sz="1750">
              <a:latin typeface="Trebuchet MS"/>
              <a:cs typeface="Trebuchet MS"/>
            </a:endParaRPr>
          </a:p>
          <a:p>
            <a:pPr marL="12700" marR="5080">
              <a:lnSpc>
                <a:spcPts val="2540"/>
              </a:lnSpc>
              <a:spcBef>
                <a:spcPts val="160"/>
              </a:spcBef>
            </a:pPr>
            <a:r>
              <a:rPr dirty="0" sz="1950" spc="-220">
                <a:latin typeface="SimSun-ExtB"/>
                <a:cs typeface="SimSun-ExtB"/>
              </a:rPr>
              <a:t>✅</a:t>
            </a:r>
            <a:r>
              <a:rPr dirty="0" sz="1950" spc="-409">
                <a:latin typeface="SimSun-ExtB"/>
                <a:cs typeface="SimSun-ExtB"/>
              </a:rPr>
              <a:t> </a:t>
            </a:r>
            <a:r>
              <a:rPr dirty="0" sz="1750">
                <a:latin typeface="Trebuchet MS"/>
                <a:cs typeface="Trebuchet MS"/>
              </a:rPr>
              <a:t>Prevents</a:t>
            </a:r>
            <a:r>
              <a:rPr dirty="0" sz="1750" spc="45">
                <a:latin typeface="Trebuchet MS"/>
                <a:cs typeface="Trebuchet MS"/>
              </a:rPr>
              <a:t> </a:t>
            </a:r>
            <a:r>
              <a:rPr dirty="0" sz="1750">
                <a:latin typeface="Trebuchet MS"/>
                <a:cs typeface="Trebuchet MS"/>
              </a:rPr>
              <a:t>duplicate</a:t>
            </a:r>
            <a:r>
              <a:rPr dirty="0" sz="1750" spc="45">
                <a:latin typeface="Trebuchet MS"/>
                <a:cs typeface="Trebuchet MS"/>
              </a:rPr>
              <a:t> </a:t>
            </a:r>
            <a:r>
              <a:rPr dirty="0" sz="1750">
                <a:latin typeface="Trebuchet MS"/>
                <a:cs typeface="Trebuchet MS"/>
              </a:rPr>
              <a:t>voting</a:t>
            </a:r>
            <a:r>
              <a:rPr dirty="0" sz="1750" spc="40">
                <a:latin typeface="Trebuchet MS"/>
                <a:cs typeface="Trebuchet MS"/>
              </a:rPr>
              <a:t> </a:t>
            </a:r>
            <a:r>
              <a:rPr dirty="0" sz="1750" spc="105">
                <a:latin typeface="Trebuchet MS"/>
                <a:cs typeface="Trebuchet MS"/>
              </a:rPr>
              <a:t>by</a:t>
            </a:r>
            <a:r>
              <a:rPr dirty="0" sz="1750" spc="45">
                <a:latin typeface="Trebuchet MS"/>
                <a:cs typeface="Trebuchet MS"/>
              </a:rPr>
              <a:t> </a:t>
            </a:r>
            <a:r>
              <a:rPr dirty="0" sz="1750">
                <a:latin typeface="Trebuchet MS"/>
                <a:cs typeface="Trebuchet MS"/>
              </a:rPr>
              <a:t>tracking</a:t>
            </a:r>
            <a:r>
              <a:rPr dirty="0" sz="1750" spc="45">
                <a:latin typeface="Trebuchet MS"/>
                <a:cs typeface="Trebuchet MS"/>
              </a:rPr>
              <a:t> </a:t>
            </a:r>
            <a:r>
              <a:rPr dirty="0" sz="1750" spc="-20">
                <a:latin typeface="Trebuchet MS"/>
                <a:cs typeface="Trebuchet MS"/>
              </a:rPr>
              <a:t>user </a:t>
            </a:r>
            <a:r>
              <a:rPr dirty="0" sz="1750" spc="45">
                <a:latin typeface="Trebuchet MS"/>
                <a:cs typeface="Trebuchet MS"/>
              </a:rPr>
              <a:t>votes</a:t>
            </a:r>
            <a:endParaRPr sz="1750">
              <a:latin typeface="Trebuchet MS"/>
              <a:cs typeface="Trebuchet MS"/>
            </a:endParaRPr>
          </a:p>
          <a:p>
            <a:pPr marL="12700" marR="410209">
              <a:lnSpc>
                <a:spcPts val="2540"/>
              </a:lnSpc>
              <a:spcBef>
                <a:spcPts val="5"/>
              </a:spcBef>
            </a:pPr>
            <a:r>
              <a:rPr dirty="0" sz="1950" spc="-220">
                <a:latin typeface="SimSun-ExtB"/>
                <a:cs typeface="SimSun-ExtB"/>
              </a:rPr>
              <a:t>✅</a:t>
            </a:r>
            <a:r>
              <a:rPr dirty="0" sz="1950" spc="-470">
                <a:latin typeface="SimSun-ExtB"/>
                <a:cs typeface="SimSun-ExtB"/>
              </a:rPr>
              <a:t> </a:t>
            </a:r>
            <a:r>
              <a:rPr dirty="0" sz="1750" spc="55">
                <a:latin typeface="Trebuchet MS"/>
                <a:cs typeface="Trebuchet MS"/>
              </a:rPr>
              <a:t>Users</a:t>
            </a:r>
            <a:r>
              <a:rPr dirty="0" sz="1750" spc="-15">
                <a:latin typeface="Trebuchet MS"/>
                <a:cs typeface="Trebuchet MS"/>
              </a:rPr>
              <a:t> </a:t>
            </a:r>
            <a:r>
              <a:rPr dirty="0" sz="1750" spc="60">
                <a:latin typeface="Trebuchet MS"/>
                <a:cs typeface="Trebuchet MS"/>
              </a:rPr>
              <a:t>can</a:t>
            </a:r>
            <a:r>
              <a:rPr dirty="0" sz="1750" spc="-15">
                <a:latin typeface="Trebuchet MS"/>
                <a:cs typeface="Trebuchet MS"/>
              </a:rPr>
              <a:t> </a:t>
            </a:r>
            <a:r>
              <a:rPr dirty="0" sz="1750">
                <a:latin typeface="Trebuchet MS"/>
                <a:cs typeface="Trebuchet MS"/>
              </a:rPr>
              <a:t>only</a:t>
            </a:r>
            <a:r>
              <a:rPr dirty="0" sz="1750" spc="-20">
                <a:latin typeface="Trebuchet MS"/>
                <a:cs typeface="Trebuchet MS"/>
              </a:rPr>
              <a:t> </a:t>
            </a:r>
            <a:r>
              <a:rPr dirty="0" sz="1750">
                <a:latin typeface="Trebuchet MS"/>
                <a:cs typeface="Trebuchet MS"/>
              </a:rPr>
              <a:t>vote</a:t>
            </a:r>
            <a:r>
              <a:rPr dirty="0" sz="1750" spc="-15">
                <a:latin typeface="Trebuchet MS"/>
                <a:cs typeface="Trebuchet MS"/>
              </a:rPr>
              <a:t> </a:t>
            </a:r>
            <a:r>
              <a:rPr dirty="0" sz="1750" spc="70">
                <a:latin typeface="Trebuchet MS"/>
                <a:cs typeface="Trebuchet MS"/>
              </a:rPr>
              <a:t>once</a:t>
            </a:r>
            <a:r>
              <a:rPr dirty="0" sz="1750" spc="-15">
                <a:latin typeface="Trebuchet MS"/>
                <a:cs typeface="Trebuchet MS"/>
              </a:rPr>
              <a:t> </a:t>
            </a:r>
            <a:r>
              <a:rPr dirty="0" sz="1750">
                <a:latin typeface="Trebuchet MS"/>
                <a:cs typeface="Trebuchet MS"/>
              </a:rPr>
              <a:t>per</a:t>
            </a:r>
            <a:r>
              <a:rPr dirty="0" sz="1750" spc="-20">
                <a:latin typeface="Trebuchet MS"/>
                <a:cs typeface="Trebuchet MS"/>
              </a:rPr>
              <a:t> </a:t>
            </a:r>
            <a:r>
              <a:rPr dirty="0" sz="1750">
                <a:latin typeface="Trebuchet MS"/>
                <a:cs typeface="Trebuchet MS"/>
              </a:rPr>
              <a:t>entity</a:t>
            </a:r>
            <a:r>
              <a:rPr dirty="0" sz="1750" spc="-15">
                <a:latin typeface="Trebuchet MS"/>
                <a:cs typeface="Trebuchet MS"/>
              </a:rPr>
              <a:t> </a:t>
            </a:r>
            <a:r>
              <a:rPr dirty="0" sz="1750" spc="-25">
                <a:latin typeface="Trebuchet MS"/>
                <a:cs typeface="Trebuchet MS"/>
              </a:rPr>
              <a:t>to </a:t>
            </a:r>
            <a:r>
              <a:rPr dirty="0" sz="1750">
                <a:latin typeface="Trebuchet MS"/>
                <a:cs typeface="Trebuchet MS"/>
              </a:rPr>
              <a:t>ensure</a:t>
            </a:r>
            <a:r>
              <a:rPr dirty="0" sz="1750" spc="190">
                <a:latin typeface="Trebuchet MS"/>
                <a:cs typeface="Trebuchet MS"/>
              </a:rPr>
              <a:t> </a:t>
            </a:r>
            <a:r>
              <a:rPr dirty="0" sz="1750" spc="-10">
                <a:latin typeface="Trebuchet MS"/>
                <a:cs typeface="Trebuchet MS"/>
              </a:rPr>
              <a:t>fairness</a:t>
            </a:r>
            <a:endParaRPr sz="17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dirty="0" sz="1950" spc="-220">
                <a:latin typeface="SimSun-ExtB"/>
                <a:cs typeface="SimSun-ExtB"/>
              </a:rPr>
              <a:t>✅</a:t>
            </a:r>
            <a:r>
              <a:rPr dirty="0" sz="1950" spc="-440">
                <a:latin typeface="SimSun-ExtB"/>
                <a:cs typeface="SimSun-ExtB"/>
              </a:rPr>
              <a:t> </a:t>
            </a:r>
            <a:r>
              <a:rPr dirty="0" sz="1750">
                <a:latin typeface="Trebuchet MS"/>
                <a:cs typeface="Trebuchet MS"/>
              </a:rPr>
              <a:t>Maintains</a:t>
            </a:r>
            <a:r>
              <a:rPr dirty="0" sz="1750" spc="15">
                <a:latin typeface="Trebuchet MS"/>
                <a:cs typeface="Trebuchet MS"/>
              </a:rPr>
              <a:t> </a:t>
            </a:r>
            <a:r>
              <a:rPr dirty="0" sz="1750">
                <a:latin typeface="Trebuchet MS"/>
                <a:cs typeface="Trebuchet MS"/>
              </a:rPr>
              <a:t>vote</a:t>
            </a:r>
            <a:r>
              <a:rPr dirty="0" sz="1750" spc="15">
                <a:latin typeface="Trebuchet MS"/>
                <a:cs typeface="Trebuchet MS"/>
              </a:rPr>
              <a:t> </a:t>
            </a:r>
            <a:r>
              <a:rPr dirty="0" sz="1750">
                <a:latin typeface="Trebuchet MS"/>
                <a:cs typeface="Trebuchet MS"/>
              </a:rPr>
              <a:t>integrity</a:t>
            </a:r>
            <a:r>
              <a:rPr dirty="0" sz="1750" spc="15">
                <a:latin typeface="Trebuchet MS"/>
                <a:cs typeface="Trebuchet MS"/>
              </a:rPr>
              <a:t> </a:t>
            </a:r>
            <a:r>
              <a:rPr dirty="0" sz="1750" spc="55">
                <a:latin typeface="Trebuchet MS"/>
                <a:cs typeface="Trebuchet MS"/>
              </a:rPr>
              <a:t>and</a:t>
            </a:r>
            <a:r>
              <a:rPr dirty="0" sz="1750" spc="10">
                <a:latin typeface="Trebuchet MS"/>
                <a:cs typeface="Trebuchet MS"/>
              </a:rPr>
              <a:t> </a:t>
            </a:r>
            <a:r>
              <a:rPr dirty="0" sz="1750" spc="-10">
                <a:latin typeface="Trebuchet MS"/>
                <a:cs typeface="Trebuchet MS"/>
              </a:rPr>
              <a:t>credibility</a:t>
            </a:r>
            <a:endParaRPr sz="1750">
              <a:latin typeface="Trebuchet MS"/>
              <a:cs typeface="Trebuchet MS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1253501" y="6919359"/>
            <a:ext cx="5048885" cy="1816100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dirty="0" sz="1900" spc="-110">
                <a:latin typeface="Trebuchet MS"/>
                <a:cs typeface="Trebuchet MS"/>
              </a:rPr>
              <a:t>3.</a:t>
            </a:r>
            <a:r>
              <a:rPr dirty="0" sz="1900" spc="-60">
                <a:latin typeface="Trebuchet MS"/>
                <a:cs typeface="Trebuchet MS"/>
              </a:rPr>
              <a:t> </a:t>
            </a:r>
            <a:r>
              <a:rPr dirty="0" sz="1900" spc="50">
                <a:latin typeface="Trebuchet MS"/>
                <a:cs typeface="Trebuchet MS"/>
              </a:rPr>
              <a:t>Timed</a:t>
            </a:r>
            <a:r>
              <a:rPr dirty="0" sz="1900" spc="-55">
                <a:latin typeface="Trebuchet MS"/>
                <a:cs typeface="Trebuchet MS"/>
              </a:rPr>
              <a:t> </a:t>
            </a:r>
            <a:r>
              <a:rPr dirty="0" sz="1900">
                <a:latin typeface="Trebuchet MS"/>
                <a:cs typeface="Trebuchet MS"/>
              </a:rPr>
              <a:t>Polling</a:t>
            </a:r>
            <a:r>
              <a:rPr dirty="0" sz="1900" spc="-55">
                <a:latin typeface="Trebuchet MS"/>
                <a:cs typeface="Trebuchet MS"/>
              </a:rPr>
              <a:t> </a:t>
            </a:r>
            <a:r>
              <a:rPr dirty="0" sz="1900" spc="145">
                <a:latin typeface="Trebuchet MS"/>
                <a:cs typeface="Trebuchet MS"/>
              </a:rPr>
              <a:t>Mode</a:t>
            </a:r>
            <a:r>
              <a:rPr dirty="0" sz="1900" spc="-55">
                <a:latin typeface="Trebuchet MS"/>
                <a:cs typeface="Trebuchet MS"/>
              </a:rPr>
              <a:t> </a:t>
            </a:r>
            <a:r>
              <a:rPr dirty="0" sz="2150" spc="-50">
                <a:latin typeface="SimSun-ExtB"/>
                <a:cs typeface="SimSun-ExtB"/>
              </a:rPr>
              <a:t>⏳</a:t>
            </a:r>
            <a:endParaRPr sz="2150">
              <a:latin typeface="SimSun-ExtB"/>
              <a:cs typeface="SimSun-ExtB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dirty="0" sz="2150" spc="-215">
                <a:latin typeface="SimSun-ExtB"/>
                <a:cs typeface="SimSun-ExtB"/>
              </a:rPr>
              <a:t>✅</a:t>
            </a:r>
            <a:r>
              <a:rPr dirty="0" sz="2150" spc="-509">
                <a:latin typeface="SimSun-ExtB"/>
                <a:cs typeface="SimSun-ExtB"/>
              </a:rPr>
              <a:t> </a:t>
            </a:r>
            <a:r>
              <a:rPr dirty="0" sz="1900" spc="100">
                <a:latin typeface="Trebuchet MS"/>
                <a:cs typeface="Trebuchet MS"/>
              </a:rPr>
              <a:t>Admins</a:t>
            </a:r>
            <a:r>
              <a:rPr dirty="0" sz="1900" spc="5">
                <a:latin typeface="Trebuchet MS"/>
                <a:cs typeface="Trebuchet MS"/>
              </a:rPr>
              <a:t> </a:t>
            </a:r>
            <a:r>
              <a:rPr dirty="0" sz="1900" spc="80">
                <a:latin typeface="Trebuchet MS"/>
                <a:cs typeface="Trebuchet MS"/>
              </a:rPr>
              <a:t>can</a:t>
            </a:r>
            <a:r>
              <a:rPr dirty="0" sz="1900">
                <a:latin typeface="Trebuchet MS"/>
                <a:cs typeface="Trebuchet MS"/>
              </a:rPr>
              <a:t> </a:t>
            </a:r>
            <a:r>
              <a:rPr dirty="0" sz="1900" spc="75">
                <a:latin typeface="Trebuchet MS"/>
                <a:cs typeface="Trebuchet MS"/>
              </a:rPr>
              <a:t>set</a:t>
            </a:r>
            <a:r>
              <a:rPr dirty="0" sz="1900">
                <a:latin typeface="Trebuchet MS"/>
                <a:cs typeface="Trebuchet MS"/>
              </a:rPr>
              <a:t> a fixed voting </a:t>
            </a:r>
            <a:r>
              <a:rPr dirty="0" sz="1900" spc="-10">
                <a:latin typeface="Trebuchet MS"/>
                <a:cs typeface="Trebuchet MS"/>
              </a:rPr>
              <a:t>duration</a:t>
            </a:r>
            <a:endParaRPr sz="1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dirty="0" sz="2150" spc="-215">
                <a:latin typeface="SimSun-ExtB"/>
                <a:cs typeface="SimSun-ExtB"/>
              </a:rPr>
              <a:t>✅</a:t>
            </a:r>
            <a:r>
              <a:rPr dirty="0" sz="2150" spc="-545">
                <a:latin typeface="SimSun-ExtB"/>
                <a:cs typeface="SimSun-ExtB"/>
              </a:rPr>
              <a:t> </a:t>
            </a:r>
            <a:r>
              <a:rPr dirty="0" sz="1900" spc="75">
                <a:latin typeface="Trebuchet MS"/>
                <a:cs typeface="Trebuchet MS"/>
              </a:rPr>
              <a:t>Creates</a:t>
            </a:r>
            <a:r>
              <a:rPr dirty="0" sz="1900" spc="-40">
                <a:latin typeface="Trebuchet MS"/>
                <a:cs typeface="Trebuchet MS"/>
              </a:rPr>
              <a:t> </a:t>
            </a:r>
            <a:r>
              <a:rPr dirty="0" sz="1900">
                <a:latin typeface="Trebuchet MS"/>
                <a:cs typeface="Trebuchet MS"/>
              </a:rPr>
              <a:t>a</a:t>
            </a:r>
            <a:r>
              <a:rPr dirty="0" sz="1900" spc="-40">
                <a:latin typeface="Trebuchet MS"/>
                <a:cs typeface="Trebuchet MS"/>
              </a:rPr>
              <a:t> </a:t>
            </a:r>
            <a:r>
              <a:rPr dirty="0" sz="1900" spc="105">
                <a:latin typeface="Trebuchet MS"/>
                <a:cs typeface="Trebuchet MS"/>
              </a:rPr>
              <a:t>sense</a:t>
            </a:r>
            <a:r>
              <a:rPr dirty="0" sz="1900" spc="-40">
                <a:latin typeface="Trebuchet MS"/>
                <a:cs typeface="Trebuchet MS"/>
              </a:rPr>
              <a:t> </a:t>
            </a:r>
            <a:r>
              <a:rPr dirty="0" sz="1900">
                <a:latin typeface="Trebuchet MS"/>
                <a:cs typeface="Trebuchet MS"/>
              </a:rPr>
              <a:t>of</a:t>
            </a:r>
            <a:r>
              <a:rPr dirty="0" sz="1900" spc="-40">
                <a:latin typeface="Trebuchet MS"/>
                <a:cs typeface="Trebuchet MS"/>
              </a:rPr>
              <a:t> </a:t>
            </a:r>
            <a:r>
              <a:rPr dirty="0" sz="1900" spc="70">
                <a:latin typeface="Trebuchet MS"/>
                <a:cs typeface="Trebuchet MS"/>
              </a:rPr>
              <a:t>urgency</a:t>
            </a:r>
            <a:r>
              <a:rPr dirty="0" sz="1900" spc="-40">
                <a:latin typeface="Trebuchet MS"/>
                <a:cs typeface="Trebuchet MS"/>
              </a:rPr>
              <a:t> </a:t>
            </a:r>
            <a:r>
              <a:rPr dirty="0" sz="1900" spc="80">
                <a:latin typeface="Trebuchet MS"/>
                <a:cs typeface="Trebuchet MS"/>
              </a:rPr>
              <a:t>&amp;</a:t>
            </a:r>
            <a:r>
              <a:rPr dirty="0" sz="1900" spc="-40">
                <a:latin typeface="Trebuchet MS"/>
                <a:cs typeface="Trebuchet MS"/>
              </a:rPr>
              <a:t> </a:t>
            </a:r>
            <a:r>
              <a:rPr dirty="0" sz="1900" spc="-10">
                <a:latin typeface="Trebuchet MS"/>
                <a:cs typeface="Trebuchet MS"/>
              </a:rPr>
              <a:t>excitement</a:t>
            </a:r>
            <a:endParaRPr sz="1900">
              <a:latin typeface="Trebuchet MS"/>
              <a:cs typeface="Trebuchet MS"/>
            </a:endParaRPr>
          </a:p>
          <a:p>
            <a:pPr marL="12700" marR="115570">
              <a:lnSpc>
                <a:spcPts val="2830"/>
              </a:lnSpc>
              <a:spcBef>
                <a:spcPts val="55"/>
              </a:spcBef>
            </a:pPr>
            <a:r>
              <a:rPr dirty="0" sz="2150" spc="-215">
                <a:latin typeface="SimSun-ExtB"/>
                <a:cs typeface="SimSun-ExtB"/>
              </a:rPr>
              <a:t>✅</a:t>
            </a:r>
            <a:r>
              <a:rPr dirty="0" sz="2150" spc="-430">
                <a:latin typeface="SimSun-ExtB"/>
                <a:cs typeface="SimSun-ExtB"/>
              </a:rPr>
              <a:t> </a:t>
            </a:r>
            <a:r>
              <a:rPr dirty="0" sz="1900">
                <a:latin typeface="Trebuchet MS"/>
                <a:cs typeface="Trebuchet MS"/>
              </a:rPr>
              <a:t>Automatically</a:t>
            </a:r>
            <a:r>
              <a:rPr dirty="0" sz="1900" spc="80">
                <a:latin typeface="Trebuchet MS"/>
                <a:cs typeface="Trebuchet MS"/>
              </a:rPr>
              <a:t> </a:t>
            </a:r>
            <a:r>
              <a:rPr dirty="0" sz="1900" spc="90">
                <a:latin typeface="Trebuchet MS"/>
                <a:cs typeface="Trebuchet MS"/>
              </a:rPr>
              <a:t>closes</a:t>
            </a:r>
            <a:r>
              <a:rPr dirty="0" sz="1900" spc="75">
                <a:latin typeface="Trebuchet MS"/>
                <a:cs typeface="Trebuchet MS"/>
              </a:rPr>
              <a:t> </a:t>
            </a:r>
            <a:r>
              <a:rPr dirty="0" sz="1900">
                <a:latin typeface="Trebuchet MS"/>
                <a:cs typeface="Trebuchet MS"/>
              </a:rPr>
              <a:t>voting</a:t>
            </a:r>
            <a:r>
              <a:rPr dirty="0" sz="1900" spc="80">
                <a:latin typeface="Trebuchet MS"/>
                <a:cs typeface="Trebuchet MS"/>
              </a:rPr>
              <a:t> </a:t>
            </a:r>
            <a:r>
              <a:rPr dirty="0" sz="1900">
                <a:latin typeface="Trebuchet MS"/>
                <a:cs typeface="Trebuchet MS"/>
              </a:rPr>
              <a:t>after</a:t>
            </a:r>
            <a:r>
              <a:rPr dirty="0" sz="1900" spc="80">
                <a:latin typeface="Trebuchet MS"/>
                <a:cs typeface="Trebuchet MS"/>
              </a:rPr>
              <a:t> </a:t>
            </a:r>
            <a:r>
              <a:rPr dirty="0" sz="1900">
                <a:latin typeface="Trebuchet MS"/>
                <a:cs typeface="Trebuchet MS"/>
              </a:rPr>
              <a:t>the</a:t>
            </a:r>
            <a:r>
              <a:rPr dirty="0" sz="1900" spc="80">
                <a:latin typeface="Trebuchet MS"/>
                <a:cs typeface="Trebuchet MS"/>
              </a:rPr>
              <a:t> </a:t>
            </a:r>
            <a:r>
              <a:rPr dirty="0" sz="1900" spc="50">
                <a:latin typeface="Trebuchet MS"/>
                <a:cs typeface="Trebuchet MS"/>
              </a:rPr>
              <a:t>set </a:t>
            </a:r>
            <a:r>
              <a:rPr dirty="0" sz="1900" spc="-20">
                <a:latin typeface="Trebuchet MS"/>
                <a:cs typeface="Trebuchet MS"/>
              </a:rPr>
              <a:t>time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7188373" y="3653373"/>
            <a:ext cx="3911600" cy="2200910"/>
          </a:xfrm>
          <a:prstGeom prst="rect">
            <a:avLst/>
          </a:prstGeom>
        </p:spPr>
        <p:txBody>
          <a:bodyPr wrap="square" lIns="0" tIns="238760" rIns="0" bIns="0" rtlCol="0" vert="horz">
            <a:spAutoFit/>
          </a:bodyPr>
          <a:lstStyle/>
          <a:p>
            <a:pPr marL="12700" marR="5080" indent="1062355">
              <a:lnSpc>
                <a:spcPts val="7650"/>
              </a:lnSpc>
              <a:spcBef>
                <a:spcPts val="1880"/>
              </a:spcBef>
            </a:pPr>
            <a:r>
              <a:rPr dirty="0" sz="7900" spc="185">
                <a:latin typeface="Times New Roman"/>
                <a:cs typeface="Times New Roman"/>
              </a:rPr>
              <a:t>Key</a:t>
            </a:r>
            <a:r>
              <a:rPr dirty="0" sz="7900" spc="185">
                <a:latin typeface="Times New Roman"/>
                <a:cs typeface="Times New Roman"/>
              </a:rPr>
              <a:t> </a:t>
            </a:r>
            <a:r>
              <a:rPr dirty="0" sz="7900" spc="440">
                <a:latin typeface="Times New Roman"/>
                <a:cs typeface="Times New Roman"/>
              </a:rPr>
              <a:t>Features</a:t>
            </a:r>
            <a:endParaRPr sz="79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822512" y="2475688"/>
            <a:ext cx="9286240" cy="5944235"/>
          </a:xfrm>
          <a:prstGeom prst="rect">
            <a:avLst/>
          </a:prstGeom>
        </p:spPr>
        <p:txBody>
          <a:bodyPr wrap="square" lIns="0" tIns="41275" rIns="0" bIns="0" rtlCol="0" vert="horz">
            <a:spAutoFit/>
          </a:bodyPr>
          <a:lstStyle/>
          <a:p>
            <a:pPr marL="1962785">
              <a:lnSpc>
                <a:spcPct val="100000"/>
              </a:lnSpc>
              <a:spcBef>
                <a:spcPts val="325"/>
              </a:spcBef>
            </a:pPr>
            <a:r>
              <a:rPr dirty="0" sz="2000" spc="130">
                <a:latin typeface="Trebuchet MS"/>
                <a:cs typeface="Trebuchet MS"/>
              </a:rPr>
              <a:t>public</a:t>
            </a:r>
            <a:r>
              <a:rPr dirty="0" sz="2000" spc="185">
                <a:latin typeface="Trebuchet MS"/>
                <a:cs typeface="Trebuchet MS"/>
              </a:rPr>
              <a:t> </a:t>
            </a:r>
            <a:r>
              <a:rPr dirty="0" sz="2000" spc="135">
                <a:latin typeface="Trebuchet MS"/>
                <a:cs typeface="Trebuchet MS"/>
              </a:rPr>
              <a:t>static</a:t>
            </a:r>
            <a:r>
              <a:rPr dirty="0" sz="2000" spc="185">
                <a:latin typeface="Trebuchet MS"/>
                <a:cs typeface="Trebuchet MS"/>
              </a:rPr>
              <a:t> </a:t>
            </a:r>
            <a:r>
              <a:rPr dirty="0" sz="2000" spc="135">
                <a:latin typeface="Trebuchet MS"/>
                <a:cs typeface="Trebuchet MS"/>
              </a:rPr>
              <a:t>void</a:t>
            </a:r>
            <a:r>
              <a:rPr dirty="0" sz="2000" spc="185">
                <a:latin typeface="Trebuchet MS"/>
                <a:cs typeface="Trebuchet MS"/>
              </a:rPr>
              <a:t> </a:t>
            </a:r>
            <a:r>
              <a:rPr dirty="0" sz="2000" spc="105">
                <a:latin typeface="Trebuchet MS"/>
                <a:cs typeface="Trebuchet MS"/>
              </a:rPr>
              <a:t>main(String[]</a:t>
            </a:r>
            <a:r>
              <a:rPr dirty="0" sz="2000" spc="185">
                <a:latin typeface="Trebuchet MS"/>
                <a:cs typeface="Trebuchet MS"/>
              </a:rPr>
              <a:t> </a:t>
            </a:r>
            <a:r>
              <a:rPr dirty="0" sz="2000" spc="140">
                <a:latin typeface="Trebuchet MS"/>
                <a:cs typeface="Trebuchet MS"/>
              </a:rPr>
              <a:t>args)</a:t>
            </a:r>
            <a:r>
              <a:rPr dirty="0" sz="2000" spc="185">
                <a:latin typeface="Trebuchet MS"/>
                <a:cs typeface="Trebuchet MS"/>
              </a:rPr>
              <a:t> </a:t>
            </a:r>
            <a:r>
              <a:rPr dirty="0" sz="2000" spc="60">
                <a:latin typeface="Trebuchet MS"/>
                <a:cs typeface="Trebuchet MS"/>
              </a:rPr>
              <a:t>{</a:t>
            </a:r>
            <a:endParaRPr sz="2000">
              <a:latin typeface="Trebuchet MS"/>
              <a:cs typeface="Trebuchet MS"/>
            </a:endParaRPr>
          </a:p>
          <a:p>
            <a:pPr marL="2308225" marR="1586230" indent="-715010">
              <a:lnSpc>
                <a:spcPct val="109400"/>
              </a:lnSpc>
            </a:pPr>
            <a:r>
              <a:rPr dirty="0" sz="2000" spc="155">
                <a:latin typeface="Trebuchet MS"/>
                <a:cs typeface="Trebuchet MS"/>
              </a:rPr>
              <a:t>SportsFanEngagementPlatform</a:t>
            </a:r>
            <a:r>
              <a:rPr dirty="0" sz="2000" spc="180">
                <a:latin typeface="Trebuchet MS"/>
                <a:cs typeface="Trebuchet MS"/>
              </a:rPr>
              <a:t> </a:t>
            </a:r>
            <a:r>
              <a:rPr dirty="0" sz="2000" spc="110">
                <a:latin typeface="Trebuchet MS"/>
                <a:cs typeface="Trebuchet MS"/>
              </a:rPr>
              <a:t>platform</a:t>
            </a:r>
            <a:r>
              <a:rPr dirty="0" sz="2000" spc="18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=</a:t>
            </a:r>
            <a:r>
              <a:rPr dirty="0" sz="2000" spc="185">
                <a:latin typeface="Trebuchet MS"/>
                <a:cs typeface="Trebuchet MS"/>
              </a:rPr>
              <a:t> </a:t>
            </a:r>
            <a:r>
              <a:rPr dirty="0" sz="2000" spc="85">
                <a:latin typeface="Trebuchet MS"/>
                <a:cs typeface="Trebuchet MS"/>
              </a:rPr>
              <a:t>new </a:t>
            </a:r>
            <a:r>
              <a:rPr dirty="0" sz="2000" spc="130">
                <a:latin typeface="Trebuchet MS"/>
                <a:cs typeface="Trebuchet MS"/>
              </a:rPr>
              <a:t>SportsFanEngagementPlatform();</a:t>
            </a:r>
            <a:endParaRPr sz="2000">
              <a:latin typeface="Trebuchet MS"/>
              <a:cs typeface="Trebuchet MS"/>
            </a:endParaRPr>
          </a:p>
          <a:p>
            <a:pPr marL="1779270">
              <a:lnSpc>
                <a:spcPct val="100000"/>
              </a:lnSpc>
              <a:spcBef>
                <a:spcPts val="225"/>
              </a:spcBef>
            </a:pPr>
            <a:r>
              <a:rPr dirty="0" sz="2000" spc="165">
                <a:latin typeface="Trebuchet MS"/>
                <a:cs typeface="Trebuchet MS"/>
              </a:rPr>
              <a:t>Scanner</a:t>
            </a:r>
            <a:r>
              <a:rPr dirty="0" sz="2000" spc="175">
                <a:latin typeface="Trebuchet MS"/>
                <a:cs typeface="Trebuchet MS"/>
              </a:rPr>
              <a:t> </a:t>
            </a:r>
            <a:r>
              <a:rPr dirty="0" sz="2000" spc="160">
                <a:latin typeface="Trebuchet MS"/>
                <a:cs typeface="Trebuchet MS"/>
              </a:rPr>
              <a:t>scanner</a:t>
            </a:r>
            <a:r>
              <a:rPr dirty="0" sz="2000" spc="18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=</a:t>
            </a:r>
            <a:r>
              <a:rPr dirty="0" sz="2000" spc="175">
                <a:latin typeface="Trebuchet MS"/>
                <a:cs typeface="Trebuchet MS"/>
              </a:rPr>
              <a:t> </a:t>
            </a:r>
            <a:r>
              <a:rPr dirty="0" sz="2000" spc="110">
                <a:latin typeface="Trebuchet MS"/>
                <a:cs typeface="Trebuchet MS"/>
              </a:rPr>
              <a:t>new</a:t>
            </a:r>
            <a:r>
              <a:rPr dirty="0" sz="2000" spc="180">
                <a:latin typeface="Trebuchet MS"/>
                <a:cs typeface="Trebuchet MS"/>
              </a:rPr>
              <a:t> </a:t>
            </a:r>
            <a:r>
              <a:rPr dirty="0" sz="2000" spc="120">
                <a:latin typeface="Trebuchet MS"/>
                <a:cs typeface="Trebuchet MS"/>
              </a:rPr>
              <a:t>Scanner(System.in);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25"/>
              </a:spcBef>
            </a:pPr>
            <a:endParaRPr sz="20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dirty="0" sz="2000" spc="105">
                <a:latin typeface="Trebuchet MS"/>
                <a:cs typeface="Trebuchet MS"/>
              </a:rPr>
              <a:t>platform.addEntity(platform.players,</a:t>
            </a:r>
            <a:r>
              <a:rPr dirty="0" sz="2000" spc="240">
                <a:latin typeface="Trebuchet MS"/>
                <a:cs typeface="Trebuchet MS"/>
              </a:rPr>
              <a:t> </a:t>
            </a:r>
            <a:r>
              <a:rPr dirty="0" sz="2000" spc="80">
                <a:latin typeface="Trebuchet MS"/>
                <a:cs typeface="Trebuchet MS"/>
              </a:rPr>
              <a:t>"Virat</a:t>
            </a:r>
            <a:r>
              <a:rPr dirty="0" sz="2000" spc="24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Kohli",</a:t>
            </a:r>
            <a:r>
              <a:rPr dirty="0" sz="2000" spc="240">
                <a:latin typeface="Trebuchet MS"/>
                <a:cs typeface="Trebuchet MS"/>
              </a:rPr>
              <a:t> </a:t>
            </a:r>
            <a:r>
              <a:rPr dirty="0" sz="2000" spc="90">
                <a:latin typeface="Trebuchet MS"/>
                <a:cs typeface="Trebuchet MS"/>
              </a:rPr>
              <a:t>"Batsman");</a:t>
            </a:r>
            <a:endParaRPr sz="2000">
              <a:latin typeface="Trebuchet MS"/>
              <a:cs typeface="Trebuchet MS"/>
            </a:endParaRPr>
          </a:p>
          <a:p>
            <a:pPr algn="ctr" marL="329565" marR="321945" indent="-635">
              <a:lnSpc>
                <a:spcPct val="109400"/>
              </a:lnSpc>
            </a:pPr>
            <a:r>
              <a:rPr dirty="0" sz="2000" spc="105">
                <a:latin typeface="Trebuchet MS"/>
                <a:cs typeface="Trebuchet MS"/>
              </a:rPr>
              <a:t>platform.addEntity(platform.players,</a:t>
            </a:r>
            <a:r>
              <a:rPr dirty="0" sz="2000" spc="185">
                <a:latin typeface="Trebuchet MS"/>
                <a:cs typeface="Trebuchet MS"/>
              </a:rPr>
              <a:t> </a:t>
            </a:r>
            <a:r>
              <a:rPr dirty="0" sz="2000" spc="195">
                <a:latin typeface="Trebuchet MS"/>
                <a:cs typeface="Trebuchet MS"/>
              </a:rPr>
              <a:t>"MS</a:t>
            </a:r>
            <a:r>
              <a:rPr dirty="0" sz="2000" spc="185">
                <a:latin typeface="Trebuchet MS"/>
                <a:cs typeface="Trebuchet MS"/>
              </a:rPr>
              <a:t> </a:t>
            </a:r>
            <a:r>
              <a:rPr dirty="0" sz="2000" spc="70">
                <a:latin typeface="Trebuchet MS"/>
                <a:cs typeface="Trebuchet MS"/>
              </a:rPr>
              <a:t>Dhoni",</a:t>
            </a:r>
            <a:r>
              <a:rPr dirty="0" sz="2000" spc="190">
                <a:latin typeface="Trebuchet MS"/>
                <a:cs typeface="Trebuchet MS"/>
              </a:rPr>
              <a:t> </a:t>
            </a:r>
            <a:r>
              <a:rPr dirty="0" sz="2000" spc="95">
                <a:latin typeface="Trebuchet MS"/>
                <a:cs typeface="Trebuchet MS"/>
              </a:rPr>
              <a:t>"Wicketkeeper"); </a:t>
            </a:r>
            <a:r>
              <a:rPr dirty="0" sz="2000" spc="105">
                <a:latin typeface="Trebuchet MS"/>
                <a:cs typeface="Trebuchet MS"/>
              </a:rPr>
              <a:t>platform.addEntity(platform.teams,</a:t>
            </a:r>
            <a:r>
              <a:rPr dirty="0" sz="2000" spc="200">
                <a:latin typeface="Trebuchet MS"/>
                <a:cs typeface="Trebuchet MS"/>
              </a:rPr>
              <a:t> </a:t>
            </a:r>
            <a:r>
              <a:rPr dirty="0" sz="2000" spc="155">
                <a:latin typeface="Trebuchet MS"/>
                <a:cs typeface="Trebuchet MS"/>
              </a:rPr>
              <a:t>"Mumbai</a:t>
            </a:r>
            <a:r>
              <a:rPr dirty="0" sz="2000" spc="200">
                <a:latin typeface="Trebuchet MS"/>
                <a:cs typeface="Trebuchet MS"/>
              </a:rPr>
              <a:t> </a:t>
            </a:r>
            <a:r>
              <a:rPr dirty="0" sz="2000" spc="75">
                <a:latin typeface="Trebuchet MS"/>
                <a:cs typeface="Trebuchet MS"/>
              </a:rPr>
              <a:t>Indians",</a:t>
            </a:r>
            <a:r>
              <a:rPr dirty="0" sz="2000" spc="200">
                <a:latin typeface="Trebuchet MS"/>
                <a:cs typeface="Trebuchet MS"/>
              </a:rPr>
              <a:t> </a:t>
            </a:r>
            <a:r>
              <a:rPr dirty="0" sz="2000" spc="55">
                <a:latin typeface="Trebuchet MS"/>
                <a:cs typeface="Trebuchet MS"/>
              </a:rPr>
              <a:t>"IPL</a:t>
            </a:r>
            <a:r>
              <a:rPr dirty="0" sz="2000" spc="204">
                <a:latin typeface="Trebuchet MS"/>
                <a:cs typeface="Trebuchet MS"/>
              </a:rPr>
              <a:t> </a:t>
            </a:r>
            <a:r>
              <a:rPr dirty="0" sz="2000" spc="55">
                <a:latin typeface="Trebuchet MS"/>
                <a:cs typeface="Trebuchet MS"/>
              </a:rPr>
              <a:t>Team");</a:t>
            </a:r>
            <a:endParaRPr sz="2000">
              <a:latin typeface="Trebuchet MS"/>
              <a:cs typeface="Trebuchet MS"/>
            </a:endParaRPr>
          </a:p>
          <a:p>
            <a:pPr algn="ctr" marL="12700" marR="5080">
              <a:lnSpc>
                <a:spcPct val="109400"/>
              </a:lnSpc>
            </a:pPr>
            <a:r>
              <a:rPr dirty="0" sz="2000" spc="105">
                <a:latin typeface="Trebuchet MS"/>
                <a:cs typeface="Trebuchet MS"/>
              </a:rPr>
              <a:t>platform.addEntity(platform.teams,</a:t>
            </a:r>
            <a:r>
              <a:rPr dirty="0" sz="2000" spc="190">
                <a:latin typeface="Trebuchet MS"/>
                <a:cs typeface="Trebuchet MS"/>
              </a:rPr>
              <a:t> </a:t>
            </a:r>
            <a:r>
              <a:rPr dirty="0" sz="2000" spc="135">
                <a:latin typeface="Trebuchet MS"/>
                <a:cs typeface="Trebuchet MS"/>
              </a:rPr>
              <a:t>"Chennai</a:t>
            </a:r>
            <a:r>
              <a:rPr dirty="0" sz="2000" spc="195">
                <a:latin typeface="Trebuchet MS"/>
                <a:cs typeface="Trebuchet MS"/>
              </a:rPr>
              <a:t> </a:t>
            </a:r>
            <a:r>
              <a:rPr dirty="0" sz="2000" spc="165">
                <a:latin typeface="Trebuchet MS"/>
                <a:cs typeface="Trebuchet MS"/>
              </a:rPr>
              <a:t>Super</a:t>
            </a:r>
            <a:r>
              <a:rPr dirty="0" sz="2000" spc="190">
                <a:latin typeface="Trebuchet MS"/>
                <a:cs typeface="Trebuchet MS"/>
              </a:rPr>
              <a:t> </a:t>
            </a:r>
            <a:r>
              <a:rPr dirty="0" sz="2000" spc="65">
                <a:latin typeface="Trebuchet MS"/>
                <a:cs typeface="Trebuchet MS"/>
              </a:rPr>
              <a:t>Kings",</a:t>
            </a:r>
            <a:r>
              <a:rPr dirty="0" sz="2000" spc="195">
                <a:latin typeface="Trebuchet MS"/>
                <a:cs typeface="Trebuchet MS"/>
              </a:rPr>
              <a:t> </a:t>
            </a:r>
            <a:r>
              <a:rPr dirty="0" sz="2000" spc="55">
                <a:latin typeface="Trebuchet MS"/>
                <a:cs typeface="Trebuchet MS"/>
              </a:rPr>
              <a:t>"IPL</a:t>
            </a:r>
            <a:r>
              <a:rPr dirty="0" sz="2000" spc="190">
                <a:latin typeface="Trebuchet MS"/>
                <a:cs typeface="Trebuchet MS"/>
              </a:rPr>
              <a:t> </a:t>
            </a:r>
            <a:r>
              <a:rPr dirty="0" sz="2000" spc="55">
                <a:latin typeface="Trebuchet MS"/>
                <a:cs typeface="Trebuchet MS"/>
              </a:rPr>
              <a:t>Team"); </a:t>
            </a:r>
            <a:r>
              <a:rPr dirty="0" sz="2000" spc="105">
                <a:latin typeface="Trebuchet MS"/>
                <a:cs typeface="Trebuchet MS"/>
              </a:rPr>
              <a:t>platform.addEntity(platform.events,</a:t>
            </a:r>
            <a:r>
              <a:rPr dirty="0" sz="2000" spc="225">
                <a:latin typeface="Trebuchet MS"/>
                <a:cs typeface="Trebuchet MS"/>
              </a:rPr>
              <a:t> </a:t>
            </a:r>
            <a:r>
              <a:rPr dirty="0" sz="2000" spc="55">
                <a:latin typeface="Trebuchet MS"/>
                <a:cs typeface="Trebuchet MS"/>
              </a:rPr>
              <a:t>"IPL</a:t>
            </a:r>
            <a:r>
              <a:rPr dirty="0" sz="2000" spc="22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Final",</a:t>
            </a:r>
            <a:r>
              <a:rPr dirty="0" sz="2000" spc="225">
                <a:latin typeface="Trebuchet MS"/>
                <a:cs typeface="Trebuchet MS"/>
              </a:rPr>
              <a:t> </a:t>
            </a:r>
            <a:r>
              <a:rPr dirty="0" sz="2000" spc="60">
                <a:latin typeface="Trebuchet MS"/>
                <a:cs typeface="Trebuchet MS"/>
              </a:rPr>
              <a:t>"Event");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25"/>
              </a:spcBef>
            </a:pPr>
            <a:endParaRPr sz="20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dirty="0" sz="2000" spc="100">
                <a:latin typeface="Trebuchet MS"/>
                <a:cs typeface="Trebuchet MS"/>
              </a:rPr>
              <a:t>platform.startTimedPoll(30);</a:t>
            </a:r>
            <a:endParaRPr sz="20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225"/>
              </a:spcBef>
            </a:pPr>
            <a:r>
              <a:rPr dirty="0" sz="2000" spc="95">
                <a:latin typeface="Trebuchet MS"/>
                <a:cs typeface="Trebuchet MS"/>
              </a:rPr>
              <a:t>platform.interactivePoll(scanner);</a:t>
            </a:r>
            <a:endParaRPr sz="2000">
              <a:latin typeface="Trebuchet MS"/>
              <a:cs typeface="Trebuchet MS"/>
            </a:endParaRPr>
          </a:p>
          <a:p>
            <a:pPr algn="ctr" marR="322580">
              <a:lnSpc>
                <a:spcPct val="100000"/>
              </a:lnSpc>
              <a:spcBef>
                <a:spcPts val="225"/>
              </a:spcBef>
            </a:pPr>
            <a:r>
              <a:rPr dirty="0" sz="2000" spc="60">
                <a:latin typeface="Trebuchet MS"/>
                <a:cs typeface="Trebuchet MS"/>
              </a:rPr>
              <a:t>}</a:t>
            </a:r>
            <a:endParaRPr sz="2000">
              <a:latin typeface="Trebuchet MS"/>
              <a:cs typeface="Trebuchet MS"/>
            </a:endParaRPr>
          </a:p>
          <a:p>
            <a:pPr marL="2327910">
              <a:lnSpc>
                <a:spcPct val="100000"/>
              </a:lnSpc>
              <a:spcBef>
                <a:spcPts val="250"/>
              </a:spcBef>
            </a:pPr>
            <a:r>
              <a:rPr dirty="0" sz="2500" spc="204">
                <a:latin typeface="Trebuchet MS"/>
                <a:cs typeface="Trebuchet MS"/>
              </a:rPr>
              <a:t>Creates</a:t>
            </a:r>
            <a:r>
              <a:rPr dirty="0" sz="2500" spc="225">
                <a:latin typeface="Trebuchet MS"/>
                <a:cs typeface="Trebuchet MS"/>
              </a:rPr>
              <a:t> </a:t>
            </a:r>
            <a:r>
              <a:rPr dirty="0" sz="2500" spc="140">
                <a:latin typeface="Trebuchet MS"/>
                <a:cs typeface="Trebuchet MS"/>
              </a:rPr>
              <a:t>platform</a:t>
            </a:r>
            <a:r>
              <a:rPr dirty="0" sz="2500" spc="225">
                <a:latin typeface="Trebuchet MS"/>
                <a:cs typeface="Trebuchet MS"/>
              </a:rPr>
              <a:t> </a:t>
            </a:r>
            <a:r>
              <a:rPr dirty="0" sz="2500" spc="175">
                <a:latin typeface="Trebuchet MS"/>
                <a:cs typeface="Trebuchet MS"/>
              </a:rPr>
              <a:t>instance</a:t>
            </a:r>
            <a:endParaRPr sz="2500">
              <a:latin typeface="Trebuchet MS"/>
              <a:cs typeface="Trebuchet MS"/>
            </a:endParaRPr>
          </a:p>
          <a:p>
            <a:pPr marL="2359025" marR="1308100" indent="-36195">
              <a:lnSpc>
                <a:spcPct val="110000"/>
              </a:lnSpc>
            </a:pPr>
            <a:r>
              <a:rPr dirty="0" sz="2500" spc="240">
                <a:latin typeface="Trebuchet MS"/>
                <a:cs typeface="Trebuchet MS"/>
              </a:rPr>
              <a:t>Pre-</a:t>
            </a:r>
            <a:r>
              <a:rPr dirty="0" sz="2500" spc="195">
                <a:latin typeface="Trebuchet MS"/>
                <a:cs typeface="Trebuchet MS"/>
              </a:rPr>
              <a:t>loads</a:t>
            </a:r>
            <a:r>
              <a:rPr dirty="0" sz="2500" spc="220">
                <a:latin typeface="Trebuchet MS"/>
                <a:cs typeface="Trebuchet MS"/>
              </a:rPr>
              <a:t> </a:t>
            </a:r>
            <a:r>
              <a:rPr dirty="0" sz="2500" spc="114">
                <a:latin typeface="Trebuchet MS"/>
                <a:cs typeface="Trebuchet MS"/>
              </a:rPr>
              <a:t>players,</a:t>
            </a:r>
            <a:r>
              <a:rPr dirty="0" sz="2500" spc="225">
                <a:latin typeface="Trebuchet MS"/>
                <a:cs typeface="Trebuchet MS"/>
              </a:rPr>
              <a:t> </a:t>
            </a:r>
            <a:r>
              <a:rPr dirty="0" sz="2500" spc="200">
                <a:latin typeface="Trebuchet MS"/>
                <a:cs typeface="Trebuchet MS"/>
              </a:rPr>
              <a:t>teams</a:t>
            </a:r>
            <a:r>
              <a:rPr dirty="0" sz="2500" spc="225">
                <a:latin typeface="Trebuchet MS"/>
                <a:cs typeface="Trebuchet MS"/>
              </a:rPr>
              <a:t> </a:t>
            </a:r>
            <a:r>
              <a:rPr dirty="0" sz="2500" spc="50">
                <a:latin typeface="Trebuchet MS"/>
                <a:cs typeface="Trebuchet MS"/>
              </a:rPr>
              <a:t>&amp;</a:t>
            </a:r>
            <a:r>
              <a:rPr dirty="0" sz="2500" spc="225">
                <a:latin typeface="Trebuchet MS"/>
                <a:cs typeface="Trebuchet MS"/>
              </a:rPr>
              <a:t> </a:t>
            </a:r>
            <a:r>
              <a:rPr dirty="0" sz="2500" spc="180">
                <a:latin typeface="Trebuchet MS"/>
                <a:cs typeface="Trebuchet MS"/>
              </a:rPr>
              <a:t>events </a:t>
            </a:r>
            <a:r>
              <a:rPr dirty="0" sz="2500" spc="200">
                <a:latin typeface="Trebuchet MS"/>
                <a:cs typeface="Trebuchet MS"/>
              </a:rPr>
              <a:t>Runs</a:t>
            </a:r>
            <a:r>
              <a:rPr dirty="0" sz="2500" spc="210">
                <a:latin typeface="Trebuchet MS"/>
                <a:cs typeface="Trebuchet MS"/>
              </a:rPr>
              <a:t> </a:t>
            </a:r>
            <a:r>
              <a:rPr dirty="0" sz="2500" spc="160">
                <a:latin typeface="Trebuchet MS"/>
                <a:cs typeface="Trebuchet MS"/>
              </a:rPr>
              <a:t>timed</a:t>
            </a:r>
            <a:r>
              <a:rPr dirty="0" sz="2500" spc="215">
                <a:latin typeface="Trebuchet MS"/>
                <a:cs typeface="Trebuchet MS"/>
              </a:rPr>
              <a:t> </a:t>
            </a:r>
            <a:r>
              <a:rPr dirty="0" sz="2500" spc="50">
                <a:latin typeface="Trebuchet MS"/>
                <a:cs typeface="Trebuchet MS"/>
              </a:rPr>
              <a:t>&amp;</a:t>
            </a:r>
            <a:r>
              <a:rPr dirty="0" sz="2500" spc="215">
                <a:latin typeface="Trebuchet MS"/>
                <a:cs typeface="Trebuchet MS"/>
              </a:rPr>
              <a:t> </a:t>
            </a:r>
            <a:r>
              <a:rPr dirty="0" sz="2500" spc="140">
                <a:latin typeface="Trebuchet MS"/>
                <a:cs typeface="Trebuchet MS"/>
              </a:rPr>
              <a:t>interactive</a:t>
            </a:r>
            <a:r>
              <a:rPr dirty="0" sz="2500" spc="215">
                <a:latin typeface="Trebuchet MS"/>
                <a:cs typeface="Trebuchet MS"/>
              </a:rPr>
              <a:t> </a:t>
            </a:r>
            <a:r>
              <a:rPr dirty="0" sz="2500" spc="140">
                <a:latin typeface="Trebuchet MS"/>
                <a:cs typeface="Trebuchet MS"/>
              </a:rPr>
              <a:t>polls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95571" y="1476229"/>
            <a:ext cx="6523990" cy="73279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4650" spc="175"/>
              <a:t>Main</a:t>
            </a:r>
            <a:r>
              <a:rPr dirty="0" sz="4650" spc="-120"/>
              <a:t> </a:t>
            </a:r>
            <a:r>
              <a:rPr dirty="0" sz="4650" spc="229"/>
              <a:t>method(execution)</a:t>
            </a:r>
            <a:endParaRPr sz="4650"/>
          </a:p>
        </p:txBody>
      </p:sp>
      <p:sp>
        <p:nvSpPr>
          <p:cNvPr id="4" name="object 4" descr=""/>
          <p:cNvSpPr/>
          <p:nvPr/>
        </p:nvSpPr>
        <p:spPr>
          <a:xfrm>
            <a:off x="0" y="9237375"/>
            <a:ext cx="2134870" cy="1049655"/>
          </a:xfrm>
          <a:custGeom>
            <a:avLst/>
            <a:gdLst/>
            <a:ahLst/>
            <a:cxnLst/>
            <a:rect l="l" t="t" r="r" b="b"/>
            <a:pathLst>
              <a:path w="2134870" h="1049654">
                <a:moveTo>
                  <a:pt x="576441" y="12624"/>
                </a:moveTo>
                <a:lnTo>
                  <a:pt x="22706" y="12624"/>
                </a:lnTo>
                <a:lnTo>
                  <a:pt x="68869" y="0"/>
                </a:lnTo>
                <a:lnTo>
                  <a:pt x="530628" y="0"/>
                </a:lnTo>
                <a:lnTo>
                  <a:pt x="576441" y="12624"/>
                </a:lnTo>
                <a:close/>
              </a:path>
              <a:path w="2134870" h="1049654">
                <a:moveTo>
                  <a:pt x="0" y="143713"/>
                </a:moveTo>
                <a:lnTo>
                  <a:pt x="0" y="12624"/>
                </a:lnTo>
                <a:lnTo>
                  <a:pt x="622119" y="12624"/>
                </a:lnTo>
                <a:lnTo>
                  <a:pt x="667647" y="25248"/>
                </a:lnTo>
                <a:lnTo>
                  <a:pt x="713006" y="25248"/>
                </a:lnTo>
                <a:lnTo>
                  <a:pt x="847900" y="63121"/>
                </a:lnTo>
                <a:lnTo>
                  <a:pt x="892415" y="63121"/>
                </a:lnTo>
                <a:lnTo>
                  <a:pt x="980664" y="88369"/>
                </a:lnTo>
                <a:lnTo>
                  <a:pt x="1024366" y="113618"/>
                </a:lnTo>
                <a:lnTo>
                  <a:pt x="1067762" y="126242"/>
                </a:lnTo>
                <a:lnTo>
                  <a:pt x="109968" y="126242"/>
                </a:lnTo>
                <a:lnTo>
                  <a:pt x="63789" y="138866"/>
                </a:lnTo>
                <a:lnTo>
                  <a:pt x="17672" y="138866"/>
                </a:lnTo>
                <a:lnTo>
                  <a:pt x="0" y="143713"/>
                </a:lnTo>
                <a:close/>
              </a:path>
              <a:path w="2134870" h="1049654">
                <a:moveTo>
                  <a:pt x="2134368" y="1049623"/>
                </a:moveTo>
                <a:lnTo>
                  <a:pt x="1985848" y="1049623"/>
                </a:lnTo>
                <a:lnTo>
                  <a:pt x="1984621" y="1047813"/>
                </a:lnTo>
                <a:lnTo>
                  <a:pt x="1958183" y="997316"/>
                </a:lnTo>
                <a:lnTo>
                  <a:pt x="1930998" y="959444"/>
                </a:lnTo>
                <a:lnTo>
                  <a:pt x="1903075" y="921571"/>
                </a:lnTo>
                <a:lnTo>
                  <a:pt x="1874422" y="871074"/>
                </a:lnTo>
                <a:lnTo>
                  <a:pt x="1845047" y="833201"/>
                </a:lnTo>
                <a:lnTo>
                  <a:pt x="1814957" y="795328"/>
                </a:lnTo>
                <a:lnTo>
                  <a:pt x="1784162" y="757455"/>
                </a:lnTo>
                <a:lnTo>
                  <a:pt x="1752669" y="719583"/>
                </a:lnTo>
                <a:lnTo>
                  <a:pt x="1720487" y="694334"/>
                </a:lnTo>
                <a:lnTo>
                  <a:pt x="1687623" y="656461"/>
                </a:lnTo>
                <a:lnTo>
                  <a:pt x="1652587" y="618588"/>
                </a:lnTo>
                <a:lnTo>
                  <a:pt x="1616904" y="593340"/>
                </a:lnTo>
                <a:lnTo>
                  <a:pt x="1580596" y="555467"/>
                </a:lnTo>
                <a:lnTo>
                  <a:pt x="1543680" y="530219"/>
                </a:lnTo>
                <a:lnTo>
                  <a:pt x="1506175" y="504970"/>
                </a:lnTo>
                <a:lnTo>
                  <a:pt x="1468102" y="479722"/>
                </a:lnTo>
                <a:lnTo>
                  <a:pt x="1390324" y="429224"/>
                </a:lnTo>
                <a:lnTo>
                  <a:pt x="1310499" y="378727"/>
                </a:lnTo>
                <a:lnTo>
                  <a:pt x="1228781" y="328230"/>
                </a:lnTo>
                <a:lnTo>
                  <a:pt x="1187259" y="315606"/>
                </a:lnTo>
                <a:lnTo>
                  <a:pt x="1145322" y="290358"/>
                </a:lnTo>
                <a:lnTo>
                  <a:pt x="1060276" y="265109"/>
                </a:lnTo>
                <a:lnTo>
                  <a:pt x="1017205" y="239861"/>
                </a:lnTo>
                <a:lnTo>
                  <a:pt x="797144" y="176739"/>
                </a:lnTo>
                <a:lnTo>
                  <a:pt x="752323" y="176739"/>
                </a:lnTo>
                <a:lnTo>
                  <a:pt x="662029" y="151491"/>
                </a:lnTo>
                <a:lnTo>
                  <a:pt x="616592" y="151491"/>
                </a:lnTo>
                <a:lnTo>
                  <a:pt x="570989" y="138866"/>
                </a:lnTo>
                <a:lnTo>
                  <a:pt x="525237" y="138866"/>
                </a:lnTo>
                <a:lnTo>
                  <a:pt x="479356" y="126242"/>
                </a:lnTo>
                <a:lnTo>
                  <a:pt x="1067762" y="126242"/>
                </a:lnTo>
                <a:lnTo>
                  <a:pt x="1153571" y="151491"/>
                </a:lnTo>
                <a:lnTo>
                  <a:pt x="1195950" y="176739"/>
                </a:lnTo>
                <a:lnTo>
                  <a:pt x="1237955" y="189363"/>
                </a:lnTo>
                <a:lnTo>
                  <a:pt x="1320776" y="239861"/>
                </a:lnTo>
                <a:lnTo>
                  <a:pt x="1361559" y="252485"/>
                </a:lnTo>
                <a:lnTo>
                  <a:pt x="1441782" y="302982"/>
                </a:lnTo>
                <a:lnTo>
                  <a:pt x="1520101" y="353479"/>
                </a:lnTo>
                <a:lnTo>
                  <a:pt x="1596380" y="403976"/>
                </a:lnTo>
                <a:lnTo>
                  <a:pt x="1633712" y="429224"/>
                </a:lnTo>
                <a:lnTo>
                  <a:pt x="1670482" y="467097"/>
                </a:lnTo>
                <a:lnTo>
                  <a:pt x="1706674" y="492346"/>
                </a:lnTo>
                <a:lnTo>
                  <a:pt x="1742271" y="530219"/>
                </a:lnTo>
                <a:lnTo>
                  <a:pt x="1777255" y="555467"/>
                </a:lnTo>
                <a:lnTo>
                  <a:pt x="1809738" y="593340"/>
                </a:lnTo>
                <a:lnTo>
                  <a:pt x="1841612" y="631213"/>
                </a:lnTo>
                <a:lnTo>
                  <a:pt x="1872870" y="656461"/>
                </a:lnTo>
                <a:lnTo>
                  <a:pt x="1903503" y="694334"/>
                </a:lnTo>
                <a:lnTo>
                  <a:pt x="1933501" y="732207"/>
                </a:lnTo>
                <a:lnTo>
                  <a:pt x="1962856" y="770080"/>
                </a:lnTo>
                <a:lnTo>
                  <a:pt x="1991559" y="807952"/>
                </a:lnTo>
                <a:lnTo>
                  <a:pt x="2019602" y="858449"/>
                </a:lnTo>
                <a:lnTo>
                  <a:pt x="2046975" y="896322"/>
                </a:lnTo>
                <a:lnTo>
                  <a:pt x="2073670" y="946819"/>
                </a:lnTo>
                <a:lnTo>
                  <a:pt x="2099677" y="984692"/>
                </a:lnTo>
                <a:lnTo>
                  <a:pt x="2124990" y="1035189"/>
                </a:lnTo>
                <a:lnTo>
                  <a:pt x="2134368" y="1049623"/>
                </a:lnTo>
                <a:close/>
              </a:path>
              <a:path w="2134870" h="1049654">
                <a:moveTo>
                  <a:pt x="576960" y="467097"/>
                </a:moveTo>
                <a:lnTo>
                  <a:pt x="223810" y="467097"/>
                </a:lnTo>
                <a:lnTo>
                  <a:pt x="272823" y="454473"/>
                </a:lnTo>
                <a:lnTo>
                  <a:pt x="525797" y="454473"/>
                </a:lnTo>
                <a:lnTo>
                  <a:pt x="576960" y="467097"/>
                </a:lnTo>
                <a:close/>
              </a:path>
              <a:path w="2134870" h="1049654">
                <a:moveTo>
                  <a:pt x="0" y="648741"/>
                </a:moveTo>
                <a:lnTo>
                  <a:pt x="0" y="502670"/>
                </a:lnTo>
                <a:lnTo>
                  <a:pt x="37317" y="492346"/>
                </a:lnTo>
                <a:lnTo>
                  <a:pt x="82954" y="492346"/>
                </a:lnTo>
                <a:lnTo>
                  <a:pt x="175663" y="467097"/>
                </a:lnTo>
                <a:lnTo>
                  <a:pt x="627974" y="467097"/>
                </a:lnTo>
                <a:lnTo>
                  <a:pt x="875745" y="530219"/>
                </a:lnTo>
                <a:lnTo>
                  <a:pt x="922825" y="542843"/>
                </a:lnTo>
                <a:lnTo>
                  <a:pt x="968742" y="568091"/>
                </a:lnTo>
                <a:lnTo>
                  <a:pt x="1013352" y="580716"/>
                </a:lnTo>
                <a:lnTo>
                  <a:pt x="298884" y="580716"/>
                </a:lnTo>
                <a:lnTo>
                  <a:pt x="249527" y="593340"/>
                </a:lnTo>
                <a:lnTo>
                  <a:pt x="201098" y="593340"/>
                </a:lnTo>
                <a:lnTo>
                  <a:pt x="0" y="648741"/>
                </a:lnTo>
                <a:close/>
              </a:path>
              <a:path w="2134870" h="1049654">
                <a:moveTo>
                  <a:pt x="1632623" y="1049623"/>
                </a:moveTo>
                <a:lnTo>
                  <a:pt x="1428034" y="1049623"/>
                </a:lnTo>
                <a:lnTo>
                  <a:pt x="1400398" y="1022565"/>
                </a:lnTo>
                <a:lnTo>
                  <a:pt x="1360733" y="997316"/>
                </a:lnTo>
                <a:lnTo>
                  <a:pt x="1320070" y="959444"/>
                </a:lnTo>
                <a:lnTo>
                  <a:pt x="1278389" y="934195"/>
                </a:lnTo>
                <a:lnTo>
                  <a:pt x="1235674" y="908947"/>
                </a:lnTo>
                <a:lnTo>
                  <a:pt x="1193176" y="871074"/>
                </a:lnTo>
                <a:lnTo>
                  <a:pt x="1152617" y="845825"/>
                </a:lnTo>
                <a:lnTo>
                  <a:pt x="1112603" y="807952"/>
                </a:lnTo>
                <a:lnTo>
                  <a:pt x="1071741" y="770080"/>
                </a:lnTo>
                <a:lnTo>
                  <a:pt x="1028636" y="744831"/>
                </a:lnTo>
                <a:lnTo>
                  <a:pt x="986878" y="719583"/>
                </a:lnTo>
                <a:lnTo>
                  <a:pt x="943358" y="694334"/>
                </a:lnTo>
                <a:lnTo>
                  <a:pt x="898256" y="681710"/>
                </a:lnTo>
                <a:lnTo>
                  <a:pt x="851751" y="656461"/>
                </a:lnTo>
                <a:lnTo>
                  <a:pt x="804023" y="643837"/>
                </a:lnTo>
                <a:lnTo>
                  <a:pt x="604461" y="593340"/>
                </a:lnTo>
                <a:lnTo>
                  <a:pt x="553304" y="593340"/>
                </a:lnTo>
                <a:lnTo>
                  <a:pt x="502000" y="580716"/>
                </a:lnTo>
                <a:lnTo>
                  <a:pt x="1013352" y="580716"/>
                </a:lnTo>
                <a:lnTo>
                  <a:pt x="1056510" y="605964"/>
                </a:lnTo>
                <a:lnTo>
                  <a:pt x="1098070" y="631213"/>
                </a:lnTo>
                <a:lnTo>
                  <a:pt x="1141922" y="669085"/>
                </a:lnTo>
                <a:lnTo>
                  <a:pt x="1183471" y="694334"/>
                </a:lnTo>
                <a:lnTo>
                  <a:pt x="1264993" y="770080"/>
                </a:lnTo>
                <a:lnTo>
                  <a:pt x="1349947" y="820577"/>
                </a:lnTo>
                <a:lnTo>
                  <a:pt x="1391254" y="858449"/>
                </a:lnTo>
                <a:lnTo>
                  <a:pt x="1431579" y="883698"/>
                </a:lnTo>
                <a:lnTo>
                  <a:pt x="1470945" y="908947"/>
                </a:lnTo>
                <a:lnTo>
                  <a:pt x="1509377" y="946819"/>
                </a:lnTo>
                <a:lnTo>
                  <a:pt x="1546898" y="972068"/>
                </a:lnTo>
                <a:lnTo>
                  <a:pt x="1583534" y="1009941"/>
                </a:lnTo>
                <a:lnTo>
                  <a:pt x="1619308" y="1035189"/>
                </a:lnTo>
                <a:lnTo>
                  <a:pt x="1632623" y="1049623"/>
                </a:lnTo>
                <a:close/>
              </a:path>
              <a:path w="2134870" h="1049654">
                <a:moveTo>
                  <a:pt x="453658" y="997316"/>
                </a:moveTo>
                <a:lnTo>
                  <a:pt x="296769" y="997316"/>
                </a:lnTo>
                <a:lnTo>
                  <a:pt x="349027" y="984692"/>
                </a:lnTo>
                <a:lnTo>
                  <a:pt x="401354" y="984692"/>
                </a:lnTo>
                <a:lnTo>
                  <a:pt x="453658" y="997316"/>
                </a:lnTo>
                <a:close/>
              </a:path>
              <a:path w="2134870" h="1049654">
                <a:moveTo>
                  <a:pt x="768244" y="1049623"/>
                </a:moveTo>
                <a:lnTo>
                  <a:pt x="13015" y="1049623"/>
                </a:lnTo>
                <a:lnTo>
                  <a:pt x="199059" y="997316"/>
                </a:lnTo>
                <a:lnTo>
                  <a:pt x="505848" y="997316"/>
                </a:lnTo>
                <a:lnTo>
                  <a:pt x="557833" y="1009941"/>
                </a:lnTo>
                <a:lnTo>
                  <a:pt x="609522" y="1009941"/>
                </a:lnTo>
                <a:lnTo>
                  <a:pt x="768244" y="104962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5982732" y="9883544"/>
            <a:ext cx="3144520" cy="403860"/>
          </a:xfrm>
          <a:custGeom>
            <a:avLst/>
            <a:gdLst/>
            <a:ahLst/>
            <a:cxnLst/>
            <a:rect l="l" t="t" r="r" b="b"/>
            <a:pathLst>
              <a:path w="3144520" h="403859">
                <a:moveTo>
                  <a:pt x="2201443" y="403455"/>
                </a:moveTo>
                <a:lnTo>
                  <a:pt x="2131362" y="403455"/>
                </a:lnTo>
                <a:lnTo>
                  <a:pt x="2136094" y="390306"/>
                </a:lnTo>
                <a:lnTo>
                  <a:pt x="2156088" y="336142"/>
                </a:lnTo>
                <a:lnTo>
                  <a:pt x="2176445" y="282964"/>
                </a:lnTo>
                <a:lnTo>
                  <a:pt x="2196889" y="232136"/>
                </a:lnTo>
                <a:lnTo>
                  <a:pt x="2217142" y="185024"/>
                </a:lnTo>
                <a:lnTo>
                  <a:pt x="2234937" y="147105"/>
                </a:lnTo>
                <a:lnTo>
                  <a:pt x="2269214" y="85703"/>
                </a:lnTo>
                <a:lnTo>
                  <a:pt x="2294982" y="53537"/>
                </a:lnTo>
                <a:lnTo>
                  <a:pt x="2331983" y="33008"/>
                </a:lnTo>
                <a:lnTo>
                  <a:pt x="2342439" y="33216"/>
                </a:lnTo>
                <a:lnTo>
                  <a:pt x="2382732" y="62538"/>
                </a:lnTo>
                <a:lnTo>
                  <a:pt x="2413835" y="111526"/>
                </a:lnTo>
                <a:lnTo>
                  <a:pt x="2331939" y="111526"/>
                </a:lnTo>
                <a:lnTo>
                  <a:pt x="2329139" y="114326"/>
                </a:lnTo>
                <a:lnTo>
                  <a:pt x="2328440" y="115726"/>
                </a:lnTo>
                <a:lnTo>
                  <a:pt x="2316518" y="134560"/>
                </a:lnTo>
                <a:lnTo>
                  <a:pt x="2303940" y="157200"/>
                </a:lnTo>
                <a:lnTo>
                  <a:pt x="2277341" y="212324"/>
                </a:lnTo>
                <a:lnTo>
                  <a:pt x="2256834" y="260050"/>
                </a:lnTo>
                <a:lnTo>
                  <a:pt x="2235903" y="312095"/>
                </a:lnTo>
                <a:lnTo>
                  <a:pt x="2215180" y="366241"/>
                </a:lnTo>
                <a:lnTo>
                  <a:pt x="2201443" y="403455"/>
                </a:lnTo>
                <a:close/>
              </a:path>
              <a:path w="3144520" h="403859">
                <a:moveTo>
                  <a:pt x="2551426" y="403455"/>
                </a:moveTo>
                <a:lnTo>
                  <a:pt x="2477457" y="403455"/>
                </a:lnTo>
                <a:lnTo>
                  <a:pt x="2460583" y="365466"/>
                </a:lnTo>
                <a:lnTo>
                  <a:pt x="2436253" y="311570"/>
                </a:lnTo>
                <a:lnTo>
                  <a:pt x="2412493" y="260316"/>
                </a:lnTo>
                <a:lnTo>
                  <a:pt x="2389338" y="212324"/>
                </a:lnTo>
                <a:lnTo>
                  <a:pt x="2358276" y="154838"/>
                </a:lnTo>
                <a:lnTo>
                  <a:pt x="2331939" y="111526"/>
                </a:lnTo>
                <a:lnTo>
                  <a:pt x="2413835" y="111526"/>
                </a:lnTo>
                <a:lnTo>
                  <a:pt x="2451519" y="182695"/>
                </a:lnTo>
                <a:lnTo>
                  <a:pt x="2473412" y="228842"/>
                </a:lnTo>
                <a:lnTo>
                  <a:pt x="2496065" y="278368"/>
                </a:lnTo>
                <a:lnTo>
                  <a:pt x="2519214" y="330195"/>
                </a:lnTo>
                <a:lnTo>
                  <a:pt x="2542477" y="383018"/>
                </a:lnTo>
                <a:lnTo>
                  <a:pt x="2551426" y="403455"/>
                </a:lnTo>
                <a:close/>
              </a:path>
              <a:path w="3144520" h="403859">
                <a:moveTo>
                  <a:pt x="1632110" y="403455"/>
                </a:moveTo>
                <a:lnTo>
                  <a:pt x="1563246" y="403455"/>
                </a:lnTo>
                <a:lnTo>
                  <a:pt x="1565351" y="395932"/>
                </a:lnTo>
                <a:lnTo>
                  <a:pt x="1580029" y="345009"/>
                </a:lnTo>
                <a:lnTo>
                  <a:pt x="1595140" y="294864"/>
                </a:lnTo>
                <a:lnTo>
                  <a:pt x="1610608" y="246551"/>
                </a:lnTo>
                <a:lnTo>
                  <a:pt x="1626358" y="201124"/>
                </a:lnTo>
                <a:lnTo>
                  <a:pt x="1643157" y="158228"/>
                </a:lnTo>
                <a:lnTo>
                  <a:pt x="1659957" y="120451"/>
                </a:lnTo>
                <a:lnTo>
                  <a:pt x="1693556" y="63927"/>
                </a:lnTo>
                <a:lnTo>
                  <a:pt x="1725350" y="36464"/>
                </a:lnTo>
                <a:lnTo>
                  <a:pt x="1747947" y="29289"/>
                </a:lnTo>
                <a:lnTo>
                  <a:pt x="1760667" y="30591"/>
                </a:lnTo>
                <a:lnTo>
                  <a:pt x="1795064" y="58306"/>
                </a:lnTo>
                <a:lnTo>
                  <a:pt x="1814653" y="94727"/>
                </a:lnTo>
                <a:lnTo>
                  <a:pt x="1820174" y="107326"/>
                </a:lnTo>
                <a:lnTo>
                  <a:pt x="1743955" y="107326"/>
                </a:lnTo>
                <a:lnTo>
                  <a:pt x="1741855" y="109426"/>
                </a:lnTo>
                <a:lnTo>
                  <a:pt x="1740455" y="112226"/>
                </a:lnTo>
                <a:lnTo>
                  <a:pt x="1738355" y="115026"/>
                </a:lnTo>
                <a:lnTo>
                  <a:pt x="1725767" y="136310"/>
                </a:lnTo>
                <a:lnTo>
                  <a:pt x="1700852" y="191215"/>
                </a:lnTo>
                <a:lnTo>
                  <a:pt x="1673139" y="268276"/>
                </a:lnTo>
                <a:lnTo>
                  <a:pt x="1657898" y="315967"/>
                </a:lnTo>
                <a:lnTo>
                  <a:pt x="1643002" y="365542"/>
                </a:lnTo>
                <a:lnTo>
                  <a:pt x="1632110" y="403455"/>
                </a:lnTo>
                <a:close/>
              </a:path>
              <a:path w="3144520" h="403859">
                <a:moveTo>
                  <a:pt x="1953003" y="403455"/>
                </a:moveTo>
                <a:lnTo>
                  <a:pt x="1877600" y="403455"/>
                </a:lnTo>
                <a:lnTo>
                  <a:pt x="1838015" y="316096"/>
                </a:lnTo>
                <a:lnTo>
                  <a:pt x="1816216" y="267625"/>
                </a:lnTo>
                <a:lnTo>
                  <a:pt x="1794540" y="219039"/>
                </a:lnTo>
                <a:lnTo>
                  <a:pt x="1773011" y="170289"/>
                </a:lnTo>
                <a:lnTo>
                  <a:pt x="1751655" y="121326"/>
                </a:lnTo>
                <a:lnTo>
                  <a:pt x="1750955" y="119926"/>
                </a:lnTo>
                <a:lnTo>
                  <a:pt x="1743955" y="107326"/>
                </a:lnTo>
                <a:lnTo>
                  <a:pt x="1820174" y="107326"/>
                </a:lnTo>
                <a:lnTo>
                  <a:pt x="1836009" y="143459"/>
                </a:lnTo>
                <a:lnTo>
                  <a:pt x="1857538" y="192035"/>
                </a:lnTo>
                <a:lnTo>
                  <a:pt x="1879214" y="240496"/>
                </a:lnTo>
                <a:lnTo>
                  <a:pt x="1901013" y="288884"/>
                </a:lnTo>
                <a:lnTo>
                  <a:pt x="1913278" y="315967"/>
                </a:lnTo>
                <a:lnTo>
                  <a:pt x="1953003" y="403455"/>
                </a:lnTo>
                <a:close/>
              </a:path>
              <a:path w="3144520" h="403859">
                <a:moveTo>
                  <a:pt x="1123077" y="403455"/>
                </a:moveTo>
                <a:lnTo>
                  <a:pt x="1054944" y="403455"/>
                </a:lnTo>
                <a:lnTo>
                  <a:pt x="1058373" y="388695"/>
                </a:lnTo>
                <a:lnTo>
                  <a:pt x="1073250" y="328122"/>
                </a:lnTo>
                <a:lnTo>
                  <a:pt x="1089074" y="267596"/>
                </a:lnTo>
                <a:lnTo>
                  <a:pt x="1105516" y="209190"/>
                </a:lnTo>
                <a:lnTo>
                  <a:pt x="1122248" y="154978"/>
                </a:lnTo>
                <a:lnTo>
                  <a:pt x="1138942" y="107033"/>
                </a:lnTo>
                <a:lnTo>
                  <a:pt x="1155271" y="67427"/>
                </a:lnTo>
                <a:lnTo>
                  <a:pt x="1175395" y="31991"/>
                </a:lnTo>
                <a:lnTo>
                  <a:pt x="1203493" y="5052"/>
                </a:lnTo>
                <a:lnTo>
                  <a:pt x="1221539" y="0"/>
                </a:lnTo>
                <a:lnTo>
                  <a:pt x="1230169" y="229"/>
                </a:lnTo>
                <a:lnTo>
                  <a:pt x="1269838" y="25997"/>
                </a:lnTo>
                <a:lnTo>
                  <a:pt x="1298682" y="80027"/>
                </a:lnTo>
                <a:lnTo>
                  <a:pt x="1223869" y="80027"/>
                </a:lnTo>
                <a:lnTo>
                  <a:pt x="1216924" y="93885"/>
                </a:lnTo>
                <a:lnTo>
                  <a:pt x="1195170" y="147925"/>
                </a:lnTo>
                <a:lnTo>
                  <a:pt x="1179383" y="194937"/>
                </a:lnTo>
                <a:lnTo>
                  <a:pt x="1163710" y="246992"/>
                </a:lnTo>
                <a:lnTo>
                  <a:pt x="1148431" y="302290"/>
                </a:lnTo>
                <a:lnTo>
                  <a:pt x="1133829" y="359028"/>
                </a:lnTo>
                <a:lnTo>
                  <a:pt x="1123077" y="403455"/>
                </a:lnTo>
                <a:close/>
              </a:path>
              <a:path w="3144520" h="403859">
                <a:moveTo>
                  <a:pt x="1396329" y="403455"/>
                </a:moveTo>
                <a:lnTo>
                  <a:pt x="1326063" y="403455"/>
                </a:lnTo>
                <a:lnTo>
                  <a:pt x="1321664" y="389454"/>
                </a:lnTo>
                <a:lnTo>
                  <a:pt x="1308193" y="338198"/>
                </a:lnTo>
                <a:lnTo>
                  <a:pt x="1295555" y="286158"/>
                </a:lnTo>
                <a:lnTo>
                  <a:pt x="1282451" y="234143"/>
                </a:lnTo>
                <a:lnTo>
                  <a:pt x="1267584" y="182961"/>
                </a:lnTo>
                <a:lnTo>
                  <a:pt x="1249656" y="133420"/>
                </a:lnTo>
                <a:lnTo>
                  <a:pt x="1227369" y="86327"/>
                </a:lnTo>
                <a:lnTo>
                  <a:pt x="1225269" y="82827"/>
                </a:lnTo>
                <a:lnTo>
                  <a:pt x="1223869" y="80027"/>
                </a:lnTo>
                <a:lnTo>
                  <a:pt x="1298682" y="80027"/>
                </a:lnTo>
                <a:lnTo>
                  <a:pt x="1307187" y="97665"/>
                </a:lnTo>
                <a:lnTo>
                  <a:pt x="1324086" y="141811"/>
                </a:lnTo>
                <a:lnTo>
                  <a:pt x="1338410" y="187418"/>
                </a:lnTo>
                <a:lnTo>
                  <a:pt x="1351003" y="233935"/>
                </a:lnTo>
                <a:lnTo>
                  <a:pt x="1374376" y="327503"/>
                </a:lnTo>
                <a:lnTo>
                  <a:pt x="1386845" y="373455"/>
                </a:lnTo>
                <a:lnTo>
                  <a:pt x="1396329" y="403455"/>
                </a:lnTo>
                <a:close/>
              </a:path>
              <a:path w="3144520" h="403859">
                <a:moveTo>
                  <a:pt x="613820" y="403455"/>
                </a:moveTo>
                <a:lnTo>
                  <a:pt x="543439" y="403455"/>
                </a:lnTo>
                <a:lnTo>
                  <a:pt x="552874" y="372834"/>
                </a:lnTo>
                <a:lnTo>
                  <a:pt x="568413" y="326078"/>
                </a:lnTo>
                <a:lnTo>
                  <a:pt x="584674" y="279579"/>
                </a:lnTo>
                <a:lnTo>
                  <a:pt x="601326" y="233337"/>
                </a:lnTo>
                <a:lnTo>
                  <a:pt x="618040" y="187353"/>
                </a:lnTo>
                <a:lnTo>
                  <a:pt x="634484" y="141625"/>
                </a:lnTo>
                <a:lnTo>
                  <a:pt x="636923" y="133302"/>
                </a:lnTo>
                <a:lnTo>
                  <a:pt x="639297" y="123863"/>
                </a:lnTo>
                <a:lnTo>
                  <a:pt x="642064" y="114556"/>
                </a:lnTo>
                <a:lnTo>
                  <a:pt x="678583" y="85627"/>
                </a:lnTo>
                <a:lnTo>
                  <a:pt x="682783" y="84227"/>
                </a:lnTo>
                <a:lnTo>
                  <a:pt x="720582" y="98927"/>
                </a:lnTo>
                <a:lnTo>
                  <a:pt x="748833" y="136332"/>
                </a:lnTo>
                <a:lnTo>
                  <a:pt x="771974" y="175225"/>
                </a:lnTo>
                <a:lnTo>
                  <a:pt x="692583" y="175225"/>
                </a:lnTo>
                <a:lnTo>
                  <a:pt x="674781" y="226017"/>
                </a:lnTo>
                <a:lnTo>
                  <a:pt x="656599" y="277163"/>
                </a:lnTo>
                <a:lnTo>
                  <a:pt x="638597" y="328433"/>
                </a:lnTo>
                <a:lnTo>
                  <a:pt x="621237" y="379878"/>
                </a:lnTo>
                <a:lnTo>
                  <a:pt x="613820" y="403455"/>
                </a:lnTo>
                <a:close/>
              </a:path>
              <a:path w="3144520" h="403859">
                <a:moveTo>
                  <a:pt x="889689" y="403455"/>
                </a:moveTo>
                <a:lnTo>
                  <a:pt x="814987" y="403455"/>
                </a:lnTo>
                <a:lnTo>
                  <a:pt x="803992" y="381433"/>
                </a:lnTo>
                <a:lnTo>
                  <a:pt x="779665" y="332994"/>
                </a:lnTo>
                <a:lnTo>
                  <a:pt x="756158" y="286933"/>
                </a:lnTo>
                <a:lnTo>
                  <a:pt x="733882" y="244523"/>
                </a:lnTo>
                <a:lnTo>
                  <a:pt x="712707" y="207774"/>
                </a:lnTo>
                <a:lnTo>
                  <a:pt x="692583" y="175225"/>
                </a:lnTo>
                <a:lnTo>
                  <a:pt x="771974" y="175225"/>
                </a:lnTo>
                <a:lnTo>
                  <a:pt x="780083" y="189547"/>
                </a:lnTo>
                <a:lnTo>
                  <a:pt x="801725" y="229993"/>
                </a:lnTo>
                <a:lnTo>
                  <a:pt x="824957" y="274933"/>
                </a:lnTo>
                <a:lnTo>
                  <a:pt x="849330" y="323036"/>
                </a:lnTo>
                <a:lnTo>
                  <a:pt x="889689" y="403455"/>
                </a:lnTo>
                <a:close/>
              </a:path>
              <a:path w="3144520" h="403859">
                <a:moveTo>
                  <a:pt x="70330" y="403455"/>
                </a:moveTo>
                <a:lnTo>
                  <a:pt x="0" y="403455"/>
                </a:lnTo>
                <a:lnTo>
                  <a:pt x="10315" y="368040"/>
                </a:lnTo>
                <a:lnTo>
                  <a:pt x="26201" y="319421"/>
                </a:lnTo>
                <a:lnTo>
                  <a:pt x="50263" y="260360"/>
                </a:lnTo>
                <a:lnTo>
                  <a:pt x="75899" y="216523"/>
                </a:lnTo>
                <a:lnTo>
                  <a:pt x="117242" y="183252"/>
                </a:lnTo>
                <a:lnTo>
                  <a:pt x="131898" y="179424"/>
                </a:lnTo>
                <a:lnTo>
                  <a:pt x="153980" y="179938"/>
                </a:lnTo>
                <a:lnTo>
                  <a:pt x="177834" y="187737"/>
                </a:lnTo>
                <a:lnTo>
                  <a:pt x="202869" y="202753"/>
                </a:lnTo>
                <a:lnTo>
                  <a:pt x="228495" y="224923"/>
                </a:lnTo>
                <a:lnTo>
                  <a:pt x="246058" y="244523"/>
                </a:lnTo>
                <a:lnTo>
                  <a:pt x="147998" y="244523"/>
                </a:lnTo>
                <a:lnTo>
                  <a:pt x="141698" y="245223"/>
                </a:lnTo>
                <a:lnTo>
                  <a:pt x="138898" y="245923"/>
                </a:lnTo>
                <a:lnTo>
                  <a:pt x="137498" y="248723"/>
                </a:lnTo>
                <a:lnTo>
                  <a:pt x="130498" y="255722"/>
                </a:lnTo>
                <a:lnTo>
                  <a:pt x="107770" y="296923"/>
                </a:lnTo>
                <a:lnTo>
                  <a:pt x="80952" y="368737"/>
                </a:lnTo>
                <a:lnTo>
                  <a:pt x="70330" y="403455"/>
                </a:lnTo>
                <a:close/>
              </a:path>
              <a:path w="3144520" h="403859">
                <a:moveTo>
                  <a:pt x="353322" y="403455"/>
                </a:moveTo>
                <a:lnTo>
                  <a:pt x="276378" y="403455"/>
                </a:lnTo>
                <a:lnTo>
                  <a:pt x="254395" y="367823"/>
                </a:lnTo>
                <a:lnTo>
                  <a:pt x="229079" y="330167"/>
                </a:lnTo>
                <a:lnTo>
                  <a:pt x="203913" y="296923"/>
                </a:lnTo>
                <a:lnTo>
                  <a:pt x="171808" y="262569"/>
                </a:lnTo>
                <a:lnTo>
                  <a:pt x="161297" y="254322"/>
                </a:lnTo>
                <a:lnTo>
                  <a:pt x="154297" y="248723"/>
                </a:lnTo>
                <a:lnTo>
                  <a:pt x="147998" y="244523"/>
                </a:lnTo>
                <a:lnTo>
                  <a:pt x="246058" y="244523"/>
                </a:lnTo>
                <a:lnTo>
                  <a:pt x="254446" y="253884"/>
                </a:lnTo>
                <a:lnTo>
                  <a:pt x="281045" y="288868"/>
                </a:lnTo>
                <a:lnTo>
                  <a:pt x="307914" y="328531"/>
                </a:lnTo>
                <a:lnTo>
                  <a:pt x="334672" y="371523"/>
                </a:lnTo>
                <a:lnTo>
                  <a:pt x="353322" y="403455"/>
                </a:lnTo>
                <a:close/>
              </a:path>
              <a:path w="3144520" h="403859">
                <a:moveTo>
                  <a:pt x="2828809" y="403455"/>
                </a:moveTo>
                <a:lnTo>
                  <a:pt x="2756661" y="403455"/>
                </a:lnTo>
                <a:lnTo>
                  <a:pt x="2758395" y="398899"/>
                </a:lnTo>
                <a:lnTo>
                  <a:pt x="2777349" y="351343"/>
                </a:lnTo>
                <a:lnTo>
                  <a:pt x="2797115" y="304721"/>
                </a:lnTo>
                <a:lnTo>
                  <a:pt x="2817608" y="260069"/>
                </a:lnTo>
                <a:lnTo>
                  <a:pt x="2838740" y="218425"/>
                </a:lnTo>
                <a:lnTo>
                  <a:pt x="2860425" y="180824"/>
                </a:lnTo>
                <a:lnTo>
                  <a:pt x="2885559" y="144600"/>
                </a:lnTo>
                <a:lnTo>
                  <a:pt x="2911349" y="115201"/>
                </a:lnTo>
                <a:lnTo>
                  <a:pt x="2963322" y="80027"/>
                </a:lnTo>
                <a:lnTo>
                  <a:pt x="2974992" y="77271"/>
                </a:lnTo>
                <a:lnTo>
                  <a:pt x="2986859" y="77402"/>
                </a:lnTo>
                <a:lnTo>
                  <a:pt x="3025413" y="98205"/>
                </a:lnTo>
                <a:lnTo>
                  <a:pt x="3054921" y="138497"/>
                </a:lnTo>
                <a:lnTo>
                  <a:pt x="3059375" y="147225"/>
                </a:lnTo>
                <a:lnTo>
                  <a:pt x="2977322" y="147225"/>
                </a:lnTo>
                <a:lnTo>
                  <a:pt x="2970497" y="151535"/>
                </a:lnTo>
                <a:lnTo>
                  <a:pt x="2938604" y="184521"/>
                </a:lnTo>
                <a:lnTo>
                  <a:pt x="2916555" y="216502"/>
                </a:lnTo>
                <a:lnTo>
                  <a:pt x="2882455" y="279581"/>
                </a:lnTo>
                <a:lnTo>
                  <a:pt x="2859723" y="328686"/>
                </a:lnTo>
                <a:lnTo>
                  <a:pt x="2837844" y="380526"/>
                </a:lnTo>
                <a:lnTo>
                  <a:pt x="2828809" y="403455"/>
                </a:lnTo>
                <a:close/>
              </a:path>
              <a:path w="3144520" h="403859">
                <a:moveTo>
                  <a:pt x="3144496" y="403455"/>
                </a:moveTo>
                <a:lnTo>
                  <a:pt x="3075067" y="403455"/>
                </a:lnTo>
                <a:lnTo>
                  <a:pt x="3064207" y="359582"/>
                </a:lnTo>
                <a:lnTo>
                  <a:pt x="3047501" y="301973"/>
                </a:lnTo>
                <a:lnTo>
                  <a:pt x="3028268" y="245375"/>
                </a:lnTo>
                <a:lnTo>
                  <a:pt x="3007421" y="194824"/>
                </a:lnTo>
                <a:lnTo>
                  <a:pt x="2999889" y="180824"/>
                </a:lnTo>
                <a:lnTo>
                  <a:pt x="2999765" y="180595"/>
                </a:lnTo>
                <a:lnTo>
                  <a:pt x="2991321" y="167087"/>
                </a:lnTo>
                <a:lnTo>
                  <a:pt x="2983403" y="155548"/>
                </a:lnTo>
                <a:lnTo>
                  <a:pt x="2977322" y="147225"/>
                </a:lnTo>
                <a:lnTo>
                  <a:pt x="3059375" y="147225"/>
                </a:lnTo>
                <a:lnTo>
                  <a:pt x="3088962" y="214067"/>
                </a:lnTo>
                <a:lnTo>
                  <a:pt x="3107700" y="267804"/>
                </a:lnTo>
                <a:lnTo>
                  <a:pt x="3124493" y="323446"/>
                </a:lnTo>
                <a:lnTo>
                  <a:pt x="3138602" y="377104"/>
                </a:lnTo>
                <a:lnTo>
                  <a:pt x="3144496" y="40345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132451" cy="1521618"/>
          </a:xfrm>
          <a:prstGeom prst="rect">
            <a:avLst/>
          </a:prstGeom>
        </p:spPr>
      </p:pic>
      <p:sp>
        <p:nvSpPr>
          <p:cNvPr id="7" name="object 7" descr=""/>
          <p:cNvSpPr/>
          <p:nvPr/>
        </p:nvSpPr>
        <p:spPr>
          <a:xfrm>
            <a:off x="13041210" y="-1"/>
            <a:ext cx="3637915" cy="796290"/>
          </a:xfrm>
          <a:custGeom>
            <a:avLst/>
            <a:gdLst/>
            <a:ahLst/>
            <a:cxnLst/>
            <a:rect l="l" t="t" r="r" b="b"/>
            <a:pathLst>
              <a:path w="3637915" h="796290">
                <a:moveTo>
                  <a:pt x="1703140" y="796289"/>
                </a:moveTo>
                <a:lnTo>
                  <a:pt x="1652349" y="796289"/>
                </a:lnTo>
                <a:lnTo>
                  <a:pt x="1550886" y="793749"/>
                </a:lnTo>
                <a:lnTo>
                  <a:pt x="1449583" y="786129"/>
                </a:lnTo>
                <a:lnTo>
                  <a:pt x="1398991" y="781049"/>
                </a:lnTo>
                <a:lnTo>
                  <a:pt x="1300414" y="768349"/>
                </a:lnTo>
                <a:lnTo>
                  <a:pt x="1252645" y="760729"/>
                </a:lnTo>
                <a:lnTo>
                  <a:pt x="1205131" y="751839"/>
                </a:lnTo>
                <a:lnTo>
                  <a:pt x="1157872" y="741679"/>
                </a:lnTo>
                <a:lnTo>
                  <a:pt x="1110868" y="730249"/>
                </a:lnTo>
                <a:lnTo>
                  <a:pt x="1017625" y="704849"/>
                </a:lnTo>
                <a:lnTo>
                  <a:pt x="925401" y="674369"/>
                </a:lnTo>
                <a:lnTo>
                  <a:pt x="879778" y="657859"/>
                </a:lnTo>
                <a:lnTo>
                  <a:pt x="789933" y="622299"/>
                </a:lnTo>
                <a:lnTo>
                  <a:pt x="745711" y="603249"/>
                </a:lnTo>
                <a:lnTo>
                  <a:pt x="615849" y="538479"/>
                </a:lnTo>
                <a:lnTo>
                  <a:pt x="531611" y="490219"/>
                </a:lnTo>
                <a:lnTo>
                  <a:pt x="447980" y="436879"/>
                </a:lnTo>
                <a:lnTo>
                  <a:pt x="407143" y="408939"/>
                </a:lnTo>
                <a:lnTo>
                  <a:pt x="367035" y="378459"/>
                </a:lnTo>
                <a:lnTo>
                  <a:pt x="327716" y="347979"/>
                </a:lnTo>
                <a:lnTo>
                  <a:pt x="289245" y="317499"/>
                </a:lnTo>
                <a:lnTo>
                  <a:pt x="251679" y="284479"/>
                </a:lnTo>
                <a:lnTo>
                  <a:pt x="215077" y="250189"/>
                </a:lnTo>
                <a:lnTo>
                  <a:pt x="179498" y="215899"/>
                </a:lnTo>
                <a:lnTo>
                  <a:pt x="145000" y="180339"/>
                </a:lnTo>
                <a:lnTo>
                  <a:pt x="111642" y="143509"/>
                </a:lnTo>
                <a:lnTo>
                  <a:pt x="79483" y="105409"/>
                </a:lnTo>
                <a:lnTo>
                  <a:pt x="48581" y="67309"/>
                </a:lnTo>
                <a:lnTo>
                  <a:pt x="18995" y="26669"/>
                </a:lnTo>
                <a:lnTo>
                  <a:pt x="0" y="0"/>
                </a:lnTo>
                <a:lnTo>
                  <a:pt x="33308" y="0"/>
                </a:lnTo>
                <a:lnTo>
                  <a:pt x="50650" y="24129"/>
                </a:lnTo>
                <a:lnTo>
                  <a:pt x="80279" y="62229"/>
                </a:lnTo>
                <a:lnTo>
                  <a:pt x="111188" y="100329"/>
                </a:lnTo>
                <a:lnTo>
                  <a:pt x="143317" y="137159"/>
                </a:lnTo>
                <a:lnTo>
                  <a:pt x="176608" y="172719"/>
                </a:lnTo>
                <a:lnTo>
                  <a:pt x="211004" y="208279"/>
                </a:lnTo>
                <a:lnTo>
                  <a:pt x="246446" y="242569"/>
                </a:lnTo>
                <a:lnTo>
                  <a:pt x="282876" y="274319"/>
                </a:lnTo>
                <a:lnTo>
                  <a:pt x="320235" y="306069"/>
                </a:lnTo>
                <a:lnTo>
                  <a:pt x="358467" y="336549"/>
                </a:lnTo>
                <a:lnTo>
                  <a:pt x="397512" y="367029"/>
                </a:lnTo>
                <a:lnTo>
                  <a:pt x="437312" y="394969"/>
                </a:lnTo>
                <a:lnTo>
                  <a:pt x="477810" y="422909"/>
                </a:lnTo>
                <a:lnTo>
                  <a:pt x="518946" y="449579"/>
                </a:lnTo>
                <a:lnTo>
                  <a:pt x="610989" y="502919"/>
                </a:lnTo>
                <a:lnTo>
                  <a:pt x="657902" y="528319"/>
                </a:lnTo>
                <a:lnTo>
                  <a:pt x="705408" y="552449"/>
                </a:lnTo>
                <a:lnTo>
                  <a:pt x="753509" y="575309"/>
                </a:lnTo>
                <a:lnTo>
                  <a:pt x="802203" y="596899"/>
                </a:lnTo>
                <a:lnTo>
                  <a:pt x="851492" y="617219"/>
                </a:lnTo>
                <a:lnTo>
                  <a:pt x="901374" y="636269"/>
                </a:lnTo>
                <a:lnTo>
                  <a:pt x="951722" y="654049"/>
                </a:lnTo>
                <a:lnTo>
                  <a:pt x="1053425" y="684529"/>
                </a:lnTo>
                <a:lnTo>
                  <a:pt x="1104781" y="698499"/>
                </a:lnTo>
                <a:lnTo>
                  <a:pt x="1156473" y="711199"/>
                </a:lnTo>
                <a:lnTo>
                  <a:pt x="1208502" y="722629"/>
                </a:lnTo>
                <a:lnTo>
                  <a:pt x="1260866" y="732789"/>
                </a:lnTo>
                <a:lnTo>
                  <a:pt x="1313566" y="741679"/>
                </a:lnTo>
                <a:lnTo>
                  <a:pt x="1361332" y="748029"/>
                </a:lnTo>
                <a:lnTo>
                  <a:pt x="1457028" y="758189"/>
                </a:lnTo>
                <a:lnTo>
                  <a:pt x="1504959" y="761999"/>
                </a:lnTo>
                <a:lnTo>
                  <a:pt x="1552944" y="764539"/>
                </a:lnTo>
                <a:lnTo>
                  <a:pt x="1649079" y="767079"/>
                </a:lnTo>
                <a:lnTo>
                  <a:pt x="2048998" y="767079"/>
                </a:lnTo>
                <a:lnTo>
                  <a:pt x="2007168" y="773429"/>
                </a:lnTo>
                <a:lnTo>
                  <a:pt x="1956818" y="779779"/>
                </a:lnTo>
                <a:lnTo>
                  <a:pt x="1906314" y="784859"/>
                </a:lnTo>
                <a:lnTo>
                  <a:pt x="1804841" y="792479"/>
                </a:lnTo>
                <a:lnTo>
                  <a:pt x="1753971" y="795019"/>
                </a:lnTo>
                <a:lnTo>
                  <a:pt x="1703140" y="796289"/>
                </a:lnTo>
                <a:close/>
              </a:path>
              <a:path w="3637915" h="796290">
                <a:moveTo>
                  <a:pt x="1963974" y="722629"/>
                </a:moveTo>
                <a:lnTo>
                  <a:pt x="1911464" y="721359"/>
                </a:lnTo>
                <a:lnTo>
                  <a:pt x="1859035" y="718819"/>
                </a:lnTo>
                <a:lnTo>
                  <a:pt x="1806685" y="715009"/>
                </a:lnTo>
                <a:lnTo>
                  <a:pt x="1754414" y="709929"/>
                </a:lnTo>
                <a:lnTo>
                  <a:pt x="1702223" y="703579"/>
                </a:lnTo>
                <a:lnTo>
                  <a:pt x="1598081" y="685799"/>
                </a:lnTo>
                <a:lnTo>
                  <a:pt x="1546129" y="675639"/>
                </a:lnTo>
                <a:lnTo>
                  <a:pt x="1465153" y="656589"/>
                </a:lnTo>
                <a:lnTo>
                  <a:pt x="1411680" y="641349"/>
                </a:lnTo>
                <a:lnTo>
                  <a:pt x="1306202" y="605789"/>
                </a:lnTo>
                <a:lnTo>
                  <a:pt x="1202969" y="565149"/>
                </a:lnTo>
                <a:lnTo>
                  <a:pt x="1152312" y="542289"/>
                </a:lnTo>
                <a:lnTo>
                  <a:pt x="1127237" y="529589"/>
                </a:lnTo>
                <a:lnTo>
                  <a:pt x="1102341" y="518159"/>
                </a:lnTo>
                <a:lnTo>
                  <a:pt x="1077635" y="505459"/>
                </a:lnTo>
                <a:lnTo>
                  <a:pt x="1053119" y="491489"/>
                </a:lnTo>
                <a:lnTo>
                  <a:pt x="1028794" y="478789"/>
                </a:lnTo>
                <a:lnTo>
                  <a:pt x="980755" y="450849"/>
                </a:lnTo>
                <a:lnTo>
                  <a:pt x="957053" y="435609"/>
                </a:lnTo>
                <a:lnTo>
                  <a:pt x="933562" y="421639"/>
                </a:lnTo>
                <a:lnTo>
                  <a:pt x="910292" y="406399"/>
                </a:lnTo>
                <a:lnTo>
                  <a:pt x="887254" y="389889"/>
                </a:lnTo>
                <a:lnTo>
                  <a:pt x="864448" y="374649"/>
                </a:lnTo>
                <a:lnTo>
                  <a:pt x="841874" y="358139"/>
                </a:lnTo>
                <a:lnTo>
                  <a:pt x="797459" y="325119"/>
                </a:lnTo>
                <a:lnTo>
                  <a:pt x="775628" y="307339"/>
                </a:lnTo>
                <a:lnTo>
                  <a:pt x="754049" y="290829"/>
                </a:lnTo>
                <a:lnTo>
                  <a:pt x="732730" y="273049"/>
                </a:lnTo>
                <a:lnTo>
                  <a:pt x="711681" y="253999"/>
                </a:lnTo>
                <a:lnTo>
                  <a:pt x="690902" y="236219"/>
                </a:lnTo>
                <a:lnTo>
                  <a:pt x="670393" y="217169"/>
                </a:lnTo>
                <a:lnTo>
                  <a:pt x="650162" y="198119"/>
                </a:lnTo>
                <a:lnTo>
                  <a:pt x="630220" y="179069"/>
                </a:lnTo>
                <a:lnTo>
                  <a:pt x="610564" y="158749"/>
                </a:lnTo>
                <a:lnTo>
                  <a:pt x="591197" y="139699"/>
                </a:lnTo>
                <a:lnTo>
                  <a:pt x="572126" y="119379"/>
                </a:lnTo>
                <a:lnTo>
                  <a:pt x="553358" y="99059"/>
                </a:lnTo>
                <a:lnTo>
                  <a:pt x="534896" y="77469"/>
                </a:lnTo>
                <a:lnTo>
                  <a:pt x="516738" y="57149"/>
                </a:lnTo>
                <a:lnTo>
                  <a:pt x="498891" y="35559"/>
                </a:lnTo>
                <a:lnTo>
                  <a:pt x="481366" y="13969"/>
                </a:lnTo>
                <a:lnTo>
                  <a:pt x="469859" y="0"/>
                </a:lnTo>
                <a:lnTo>
                  <a:pt x="509273" y="0"/>
                </a:lnTo>
                <a:lnTo>
                  <a:pt x="510694" y="1269"/>
                </a:lnTo>
                <a:lnTo>
                  <a:pt x="527959" y="21589"/>
                </a:lnTo>
                <a:lnTo>
                  <a:pt x="545528" y="43179"/>
                </a:lnTo>
                <a:lnTo>
                  <a:pt x="563400" y="63499"/>
                </a:lnTo>
                <a:lnTo>
                  <a:pt x="581576" y="83819"/>
                </a:lnTo>
                <a:lnTo>
                  <a:pt x="600047" y="104139"/>
                </a:lnTo>
                <a:lnTo>
                  <a:pt x="618806" y="123189"/>
                </a:lnTo>
                <a:lnTo>
                  <a:pt x="637853" y="143509"/>
                </a:lnTo>
                <a:lnTo>
                  <a:pt x="657187" y="162559"/>
                </a:lnTo>
                <a:lnTo>
                  <a:pt x="676801" y="180339"/>
                </a:lnTo>
                <a:lnTo>
                  <a:pt x="696686" y="199389"/>
                </a:lnTo>
                <a:lnTo>
                  <a:pt x="716841" y="217169"/>
                </a:lnTo>
                <a:lnTo>
                  <a:pt x="737268" y="236219"/>
                </a:lnTo>
                <a:lnTo>
                  <a:pt x="757956" y="253999"/>
                </a:lnTo>
                <a:lnTo>
                  <a:pt x="778898" y="270509"/>
                </a:lnTo>
                <a:lnTo>
                  <a:pt x="800093" y="288289"/>
                </a:lnTo>
                <a:lnTo>
                  <a:pt x="843232" y="321309"/>
                </a:lnTo>
                <a:lnTo>
                  <a:pt x="909714" y="368299"/>
                </a:lnTo>
                <a:lnTo>
                  <a:pt x="955169" y="398779"/>
                </a:lnTo>
                <a:lnTo>
                  <a:pt x="1024955" y="440689"/>
                </a:lnTo>
                <a:lnTo>
                  <a:pt x="1120774" y="492759"/>
                </a:lnTo>
                <a:lnTo>
                  <a:pt x="1219460" y="538479"/>
                </a:lnTo>
                <a:lnTo>
                  <a:pt x="1295150" y="568959"/>
                </a:lnTo>
                <a:lnTo>
                  <a:pt x="1320674" y="577849"/>
                </a:lnTo>
                <a:lnTo>
                  <a:pt x="1346328" y="588009"/>
                </a:lnTo>
                <a:lnTo>
                  <a:pt x="1372113" y="595629"/>
                </a:lnTo>
                <a:lnTo>
                  <a:pt x="1398029" y="604519"/>
                </a:lnTo>
                <a:lnTo>
                  <a:pt x="1476459" y="627379"/>
                </a:lnTo>
                <a:lnTo>
                  <a:pt x="1553583" y="645159"/>
                </a:lnTo>
                <a:lnTo>
                  <a:pt x="1604504" y="655319"/>
                </a:lnTo>
                <a:lnTo>
                  <a:pt x="1655583" y="664209"/>
                </a:lnTo>
                <a:lnTo>
                  <a:pt x="1706820" y="671829"/>
                </a:lnTo>
                <a:lnTo>
                  <a:pt x="1758213" y="678179"/>
                </a:lnTo>
                <a:lnTo>
                  <a:pt x="1809765" y="683259"/>
                </a:lnTo>
                <a:lnTo>
                  <a:pt x="1861474" y="687069"/>
                </a:lnTo>
                <a:lnTo>
                  <a:pt x="1913340" y="689609"/>
                </a:lnTo>
                <a:lnTo>
                  <a:pt x="1965364" y="690879"/>
                </a:lnTo>
                <a:lnTo>
                  <a:pt x="2381817" y="690879"/>
                </a:lnTo>
                <a:lnTo>
                  <a:pt x="2343147" y="702309"/>
                </a:lnTo>
                <a:lnTo>
                  <a:pt x="2299977" y="713739"/>
                </a:lnTo>
                <a:lnTo>
                  <a:pt x="2174808" y="713739"/>
                </a:lnTo>
                <a:lnTo>
                  <a:pt x="2121980" y="717549"/>
                </a:lnTo>
                <a:lnTo>
                  <a:pt x="2069232" y="720089"/>
                </a:lnTo>
                <a:lnTo>
                  <a:pt x="1963974" y="722629"/>
                </a:lnTo>
                <a:close/>
              </a:path>
              <a:path w="3637915" h="796290">
                <a:moveTo>
                  <a:pt x="1921919" y="445769"/>
                </a:moveTo>
                <a:lnTo>
                  <a:pt x="1872030" y="445769"/>
                </a:lnTo>
                <a:lnTo>
                  <a:pt x="1822168" y="444499"/>
                </a:lnTo>
                <a:lnTo>
                  <a:pt x="1772368" y="441959"/>
                </a:lnTo>
                <a:lnTo>
                  <a:pt x="1722665" y="438149"/>
                </a:lnTo>
                <a:lnTo>
                  <a:pt x="1623689" y="425449"/>
                </a:lnTo>
                <a:lnTo>
                  <a:pt x="1574486" y="417829"/>
                </a:lnTo>
                <a:lnTo>
                  <a:pt x="1525520" y="408939"/>
                </a:lnTo>
                <a:lnTo>
                  <a:pt x="1428438" y="386079"/>
                </a:lnTo>
                <a:lnTo>
                  <a:pt x="1332723" y="358139"/>
                </a:lnTo>
                <a:lnTo>
                  <a:pt x="1285465" y="341629"/>
                </a:lnTo>
                <a:lnTo>
                  <a:pt x="1234515" y="322579"/>
                </a:lnTo>
                <a:lnTo>
                  <a:pt x="1184218" y="302259"/>
                </a:lnTo>
                <a:lnTo>
                  <a:pt x="1134574" y="279399"/>
                </a:lnTo>
                <a:lnTo>
                  <a:pt x="1085583" y="255269"/>
                </a:lnTo>
                <a:lnTo>
                  <a:pt x="1037334" y="229869"/>
                </a:lnTo>
                <a:lnTo>
                  <a:pt x="989918" y="203199"/>
                </a:lnTo>
                <a:lnTo>
                  <a:pt x="943332" y="175259"/>
                </a:lnTo>
                <a:lnTo>
                  <a:pt x="897579" y="146049"/>
                </a:lnTo>
                <a:lnTo>
                  <a:pt x="852740" y="115569"/>
                </a:lnTo>
                <a:lnTo>
                  <a:pt x="808899" y="82549"/>
                </a:lnTo>
                <a:lnTo>
                  <a:pt x="766057" y="49529"/>
                </a:lnTo>
                <a:lnTo>
                  <a:pt x="724212" y="13969"/>
                </a:lnTo>
                <a:lnTo>
                  <a:pt x="707178" y="0"/>
                </a:lnTo>
                <a:lnTo>
                  <a:pt x="755307" y="0"/>
                </a:lnTo>
                <a:lnTo>
                  <a:pt x="806409" y="40639"/>
                </a:lnTo>
                <a:lnTo>
                  <a:pt x="848928" y="73659"/>
                </a:lnTo>
                <a:lnTo>
                  <a:pt x="892446" y="104139"/>
                </a:lnTo>
                <a:lnTo>
                  <a:pt x="936882" y="134619"/>
                </a:lnTo>
                <a:lnTo>
                  <a:pt x="982156" y="162559"/>
                </a:lnTo>
                <a:lnTo>
                  <a:pt x="1028267" y="189229"/>
                </a:lnTo>
                <a:lnTo>
                  <a:pt x="1075216" y="214629"/>
                </a:lnTo>
                <a:lnTo>
                  <a:pt x="1122915" y="238759"/>
                </a:lnTo>
                <a:lnTo>
                  <a:pt x="1171278" y="261619"/>
                </a:lnTo>
                <a:lnTo>
                  <a:pt x="1220304" y="283209"/>
                </a:lnTo>
                <a:lnTo>
                  <a:pt x="1269994" y="302259"/>
                </a:lnTo>
                <a:lnTo>
                  <a:pt x="1316166" y="318769"/>
                </a:lnTo>
                <a:lnTo>
                  <a:pt x="1362765" y="334009"/>
                </a:lnTo>
                <a:lnTo>
                  <a:pt x="1409757" y="347979"/>
                </a:lnTo>
                <a:lnTo>
                  <a:pt x="1457107" y="360679"/>
                </a:lnTo>
                <a:lnTo>
                  <a:pt x="1504780" y="372109"/>
                </a:lnTo>
                <a:lnTo>
                  <a:pt x="1600958" y="389889"/>
                </a:lnTo>
                <a:lnTo>
                  <a:pt x="1649393" y="397509"/>
                </a:lnTo>
                <a:lnTo>
                  <a:pt x="1746780" y="407669"/>
                </a:lnTo>
                <a:lnTo>
                  <a:pt x="1795663" y="411479"/>
                </a:lnTo>
                <a:lnTo>
                  <a:pt x="1893634" y="414019"/>
                </a:lnTo>
                <a:lnTo>
                  <a:pt x="2261364" y="414019"/>
                </a:lnTo>
                <a:lnTo>
                  <a:pt x="2219854" y="421639"/>
                </a:lnTo>
                <a:lnTo>
                  <a:pt x="2121042" y="434339"/>
                </a:lnTo>
                <a:lnTo>
                  <a:pt x="2021636" y="441959"/>
                </a:lnTo>
                <a:lnTo>
                  <a:pt x="1971799" y="444499"/>
                </a:lnTo>
                <a:lnTo>
                  <a:pt x="1921919" y="445769"/>
                </a:lnTo>
                <a:close/>
              </a:path>
              <a:path w="3637915" h="796290">
                <a:moveTo>
                  <a:pt x="2261364" y="414019"/>
                </a:moveTo>
                <a:lnTo>
                  <a:pt x="1942653" y="414019"/>
                </a:lnTo>
                <a:lnTo>
                  <a:pt x="1991647" y="412749"/>
                </a:lnTo>
                <a:lnTo>
                  <a:pt x="2089423" y="405129"/>
                </a:lnTo>
                <a:lnTo>
                  <a:pt x="2138135" y="400049"/>
                </a:lnTo>
                <a:lnTo>
                  <a:pt x="2186684" y="393699"/>
                </a:lnTo>
                <a:lnTo>
                  <a:pt x="2292040" y="375919"/>
                </a:lnTo>
                <a:lnTo>
                  <a:pt x="2396139" y="353059"/>
                </a:lnTo>
                <a:lnTo>
                  <a:pt x="2498981" y="325119"/>
                </a:lnTo>
                <a:lnTo>
                  <a:pt x="2549931" y="309879"/>
                </a:lnTo>
                <a:lnTo>
                  <a:pt x="2650887" y="274319"/>
                </a:lnTo>
                <a:lnTo>
                  <a:pt x="2700769" y="255269"/>
                </a:lnTo>
                <a:lnTo>
                  <a:pt x="2750087" y="234949"/>
                </a:lnTo>
                <a:lnTo>
                  <a:pt x="2798842" y="212089"/>
                </a:lnTo>
                <a:lnTo>
                  <a:pt x="2847033" y="190499"/>
                </a:lnTo>
                <a:lnTo>
                  <a:pt x="2894661" y="166369"/>
                </a:lnTo>
                <a:lnTo>
                  <a:pt x="2988225" y="115569"/>
                </a:lnTo>
                <a:lnTo>
                  <a:pt x="3079535" y="59689"/>
                </a:lnTo>
                <a:lnTo>
                  <a:pt x="3169144" y="0"/>
                </a:lnTo>
                <a:lnTo>
                  <a:pt x="3225215" y="0"/>
                </a:lnTo>
                <a:lnTo>
                  <a:pt x="3170522" y="38099"/>
                </a:lnTo>
                <a:lnTo>
                  <a:pt x="3125914" y="68579"/>
                </a:lnTo>
                <a:lnTo>
                  <a:pt x="3084673" y="95249"/>
                </a:lnTo>
                <a:lnTo>
                  <a:pt x="3042949" y="120649"/>
                </a:lnTo>
                <a:lnTo>
                  <a:pt x="2958054" y="168909"/>
                </a:lnTo>
                <a:lnTo>
                  <a:pt x="2871231" y="214629"/>
                </a:lnTo>
                <a:lnTo>
                  <a:pt x="2782478" y="255269"/>
                </a:lnTo>
                <a:lnTo>
                  <a:pt x="2691797" y="293369"/>
                </a:lnTo>
                <a:lnTo>
                  <a:pt x="2645837" y="311149"/>
                </a:lnTo>
                <a:lnTo>
                  <a:pt x="2506311" y="356869"/>
                </a:lnTo>
                <a:lnTo>
                  <a:pt x="2411922" y="382269"/>
                </a:lnTo>
                <a:lnTo>
                  <a:pt x="2364316" y="393699"/>
                </a:lnTo>
                <a:lnTo>
                  <a:pt x="2316437" y="403859"/>
                </a:lnTo>
                <a:lnTo>
                  <a:pt x="2261364" y="414019"/>
                </a:lnTo>
                <a:close/>
              </a:path>
              <a:path w="3637915" h="796290">
                <a:moveTo>
                  <a:pt x="2381817" y="690879"/>
                </a:moveTo>
                <a:lnTo>
                  <a:pt x="2017403" y="690879"/>
                </a:lnTo>
                <a:lnTo>
                  <a:pt x="2069315" y="689609"/>
                </a:lnTo>
                <a:lnTo>
                  <a:pt x="2121098" y="687069"/>
                </a:lnTo>
                <a:lnTo>
                  <a:pt x="2172755" y="683259"/>
                </a:lnTo>
                <a:lnTo>
                  <a:pt x="2224283" y="678179"/>
                </a:lnTo>
                <a:lnTo>
                  <a:pt x="2275684" y="671829"/>
                </a:lnTo>
                <a:lnTo>
                  <a:pt x="2326958" y="664209"/>
                </a:lnTo>
                <a:lnTo>
                  <a:pt x="2378103" y="655319"/>
                </a:lnTo>
                <a:lnTo>
                  <a:pt x="2429139" y="645159"/>
                </a:lnTo>
                <a:lnTo>
                  <a:pt x="2477527" y="628649"/>
                </a:lnTo>
                <a:lnTo>
                  <a:pt x="2525403" y="610869"/>
                </a:lnTo>
                <a:lnTo>
                  <a:pt x="2619617" y="572769"/>
                </a:lnTo>
                <a:lnTo>
                  <a:pt x="2665955" y="552449"/>
                </a:lnTo>
                <a:lnTo>
                  <a:pt x="2711781" y="530859"/>
                </a:lnTo>
                <a:lnTo>
                  <a:pt x="2801894" y="485139"/>
                </a:lnTo>
                <a:lnTo>
                  <a:pt x="2889958" y="434339"/>
                </a:lnTo>
                <a:lnTo>
                  <a:pt x="2933222" y="407669"/>
                </a:lnTo>
                <a:lnTo>
                  <a:pt x="3018211" y="351789"/>
                </a:lnTo>
                <a:lnTo>
                  <a:pt x="3058373" y="322579"/>
                </a:lnTo>
                <a:lnTo>
                  <a:pt x="3097703" y="293369"/>
                </a:lnTo>
                <a:lnTo>
                  <a:pt x="3136200" y="262889"/>
                </a:lnTo>
                <a:lnTo>
                  <a:pt x="3173863" y="231139"/>
                </a:lnTo>
                <a:lnTo>
                  <a:pt x="3210694" y="198119"/>
                </a:lnTo>
                <a:lnTo>
                  <a:pt x="3246691" y="165099"/>
                </a:lnTo>
                <a:lnTo>
                  <a:pt x="3281856" y="130809"/>
                </a:lnTo>
                <a:lnTo>
                  <a:pt x="3316187" y="95249"/>
                </a:lnTo>
                <a:lnTo>
                  <a:pt x="3349686" y="59689"/>
                </a:lnTo>
                <a:lnTo>
                  <a:pt x="3382255" y="21589"/>
                </a:lnTo>
                <a:lnTo>
                  <a:pt x="3401267" y="0"/>
                </a:lnTo>
                <a:lnTo>
                  <a:pt x="3440959" y="0"/>
                </a:lnTo>
                <a:lnTo>
                  <a:pt x="3438246" y="2539"/>
                </a:lnTo>
                <a:lnTo>
                  <a:pt x="3406104" y="41909"/>
                </a:lnTo>
                <a:lnTo>
                  <a:pt x="3372988" y="78739"/>
                </a:lnTo>
                <a:lnTo>
                  <a:pt x="3338996" y="115569"/>
                </a:lnTo>
                <a:lnTo>
                  <a:pt x="3304127" y="151129"/>
                </a:lnTo>
                <a:lnTo>
                  <a:pt x="3268381" y="186689"/>
                </a:lnTo>
                <a:lnTo>
                  <a:pt x="3231758" y="219709"/>
                </a:lnTo>
                <a:lnTo>
                  <a:pt x="3194259" y="252729"/>
                </a:lnTo>
                <a:lnTo>
                  <a:pt x="3155883" y="285749"/>
                </a:lnTo>
                <a:lnTo>
                  <a:pt x="3116630" y="316229"/>
                </a:lnTo>
                <a:lnTo>
                  <a:pt x="3076501" y="346709"/>
                </a:lnTo>
                <a:lnTo>
                  <a:pt x="3036028" y="375919"/>
                </a:lnTo>
                <a:lnTo>
                  <a:pt x="2994983" y="403859"/>
                </a:lnTo>
                <a:lnTo>
                  <a:pt x="2911181" y="457199"/>
                </a:lnTo>
                <a:lnTo>
                  <a:pt x="2868423" y="482599"/>
                </a:lnTo>
                <a:lnTo>
                  <a:pt x="2825094" y="506729"/>
                </a:lnTo>
                <a:lnTo>
                  <a:pt x="2736722" y="552449"/>
                </a:lnTo>
                <a:lnTo>
                  <a:pt x="2691680" y="574039"/>
                </a:lnTo>
                <a:lnTo>
                  <a:pt x="2782202" y="574039"/>
                </a:lnTo>
                <a:lnTo>
                  <a:pt x="2690807" y="607059"/>
                </a:lnTo>
                <a:lnTo>
                  <a:pt x="2598039" y="634999"/>
                </a:lnTo>
                <a:lnTo>
                  <a:pt x="2503900" y="660399"/>
                </a:lnTo>
                <a:lnTo>
                  <a:pt x="2466467" y="668019"/>
                </a:lnTo>
                <a:lnTo>
                  <a:pt x="2447688" y="673099"/>
                </a:lnTo>
                <a:lnTo>
                  <a:pt x="2428876" y="676909"/>
                </a:lnTo>
                <a:lnTo>
                  <a:pt x="2381817" y="690879"/>
                </a:lnTo>
                <a:close/>
              </a:path>
              <a:path w="3637915" h="796290">
                <a:moveTo>
                  <a:pt x="2782202" y="574039"/>
                </a:moveTo>
                <a:lnTo>
                  <a:pt x="2691680" y="574039"/>
                </a:lnTo>
                <a:lnTo>
                  <a:pt x="2739317" y="557529"/>
                </a:lnTo>
                <a:lnTo>
                  <a:pt x="2786444" y="539749"/>
                </a:lnTo>
                <a:lnTo>
                  <a:pt x="2879165" y="501649"/>
                </a:lnTo>
                <a:lnTo>
                  <a:pt x="2924759" y="481329"/>
                </a:lnTo>
                <a:lnTo>
                  <a:pt x="2969842" y="459739"/>
                </a:lnTo>
                <a:lnTo>
                  <a:pt x="3058476" y="414019"/>
                </a:lnTo>
                <a:lnTo>
                  <a:pt x="3102026" y="388619"/>
                </a:lnTo>
                <a:lnTo>
                  <a:pt x="3187594" y="337819"/>
                </a:lnTo>
                <a:lnTo>
                  <a:pt x="3271119" y="281939"/>
                </a:lnTo>
                <a:lnTo>
                  <a:pt x="3312115" y="252729"/>
                </a:lnTo>
                <a:lnTo>
                  <a:pt x="3352701" y="220979"/>
                </a:lnTo>
                <a:lnTo>
                  <a:pt x="3392624" y="190499"/>
                </a:lnTo>
                <a:lnTo>
                  <a:pt x="3431820" y="157479"/>
                </a:lnTo>
                <a:lnTo>
                  <a:pt x="3470224" y="123189"/>
                </a:lnTo>
                <a:lnTo>
                  <a:pt x="3507773" y="88899"/>
                </a:lnTo>
                <a:lnTo>
                  <a:pt x="3544404" y="53339"/>
                </a:lnTo>
                <a:lnTo>
                  <a:pt x="3580051" y="16509"/>
                </a:lnTo>
                <a:lnTo>
                  <a:pt x="3596354" y="0"/>
                </a:lnTo>
                <a:lnTo>
                  <a:pt x="3637789" y="0"/>
                </a:lnTo>
                <a:lnTo>
                  <a:pt x="3626866" y="11429"/>
                </a:lnTo>
                <a:lnTo>
                  <a:pt x="3593300" y="46989"/>
                </a:lnTo>
                <a:lnTo>
                  <a:pt x="3558787" y="82549"/>
                </a:lnTo>
                <a:lnTo>
                  <a:pt x="3523378" y="116839"/>
                </a:lnTo>
                <a:lnTo>
                  <a:pt x="3487123" y="149859"/>
                </a:lnTo>
                <a:lnTo>
                  <a:pt x="3450073" y="182879"/>
                </a:lnTo>
                <a:lnTo>
                  <a:pt x="3412278" y="213359"/>
                </a:lnTo>
                <a:lnTo>
                  <a:pt x="3373790" y="243839"/>
                </a:lnTo>
                <a:lnTo>
                  <a:pt x="3334922" y="273049"/>
                </a:lnTo>
                <a:lnTo>
                  <a:pt x="3295515" y="302259"/>
                </a:lnTo>
                <a:lnTo>
                  <a:pt x="3255570" y="330199"/>
                </a:lnTo>
                <a:lnTo>
                  <a:pt x="3215086" y="356869"/>
                </a:lnTo>
                <a:lnTo>
                  <a:pt x="3132504" y="407669"/>
                </a:lnTo>
                <a:lnTo>
                  <a:pt x="3090406" y="431799"/>
                </a:lnTo>
                <a:lnTo>
                  <a:pt x="3047768" y="454659"/>
                </a:lnTo>
                <a:lnTo>
                  <a:pt x="2960879" y="497839"/>
                </a:lnTo>
                <a:lnTo>
                  <a:pt x="2872226" y="538479"/>
                </a:lnTo>
                <a:lnTo>
                  <a:pt x="2782202" y="574039"/>
                </a:lnTo>
                <a:close/>
              </a:path>
              <a:path w="3637915" h="796290">
                <a:moveTo>
                  <a:pt x="2048998" y="767079"/>
                </a:moveTo>
                <a:lnTo>
                  <a:pt x="1697229" y="767079"/>
                </a:lnTo>
                <a:lnTo>
                  <a:pt x="1793608" y="764539"/>
                </a:lnTo>
                <a:lnTo>
                  <a:pt x="1889607" y="756919"/>
                </a:lnTo>
                <a:lnTo>
                  <a:pt x="1985140" y="746759"/>
                </a:lnTo>
                <a:lnTo>
                  <a:pt x="2080207" y="731519"/>
                </a:lnTo>
                <a:lnTo>
                  <a:pt x="2174808" y="713739"/>
                </a:lnTo>
                <a:lnTo>
                  <a:pt x="2299977" y="713739"/>
                </a:lnTo>
                <a:lnTo>
                  <a:pt x="2256603" y="725169"/>
                </a:lnTo>
                <a:lnTo>
                  <a:pt x="2157292" y="748029"/>
                </a:lnTo>
                <a:lnTo>
                  <a:pt x="2057364" y="765809"/>
                </a:lnTo>
                <a:lnTo>
                  <a:pt x="2048998" y="76707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10143168" y="9271077"/>
            <a:ext cx="3605529" cy="1016000"/>
          </a:xfrm>
          <a:custGeom>
            <a:avLst/>
            <a:gdLst/>
            <a:ahLst/>
            <a:cxnLst/>
            <a:rect l="l" t="t" r="r" b="b"/>
            <a:pathLst>
              <a:path w="3605530" h="1016000">
                <a:moveTo>
                  <a:pt x="2248026" y="933926"/>
                </a:moveTo>
                <a:lnTo>
                  <a:pt x="2241859" y="928121"/>
                </a:lnTo>
                <a:lnTo>
                  <a:pt x="2235449" y="922316"/>
                </a:lnTo>
                <a:lnTo>
                  <a:pt x="2229523" y="916512"/>
                </a:lnTo>
                <a:lnTo>
                  <a:pt x="2205901" y="880352"/>
                </a:lnTo>
                <a:lnTo>
                  <a:pt x="2181634" y="813839"/>
                </a:lnTo>
                <a:lnTo>
                  <a:pt x="2173370" y="759782"/>
                </a:lnTo>
                <a:lnTo>
                  <a:pt x="2169984" y="740433"/>
                </a:lnTo>
                <a:lnTo>
                  <a:pt x="2165630" y="721084"/>
                </a:lnTo>
                <a:lnTo>
                  <a:pt x="2160309" y="701734"/>
                </a:lnTo>
                <a:lnTo>
                  <a:pt x="2144388" y="648834"/>
                </a:lnTo>
                <a:lnTo>
                  <a:pt x="2130115" y="595862"/>
                </a:lnTo>
                <a:lnTo>
                  <a:pt x="2117418" y="542747"/>
                </a:lnTo>
                <a:lnTo>
                  <a:pt x="2106226" y="489417"/>
                </a:lnTo>
                <a:lnTo>
                  <a:pt x="2096468" y="435801"/>
                </a:lnTo>
                <a:lnTo>
                  <a:pt x="2088072" y="381826"/>
                </a:lnTo>
                <a:lnTo>
                  <a:pt x="2081864" y="327204"/>
                </a:lnTo>
                <a:lnTo>
                  <a:pt x="2079042" y="271857"/>
                </a:lnTo>
                <a:lnTo>
                  <a:pt x="2079738" y="234771"/>
                </a:lnTo>
                <a:lnTo>
                  <a:pt x="2079787" y="232151"/>
                </a:lnTo>
                <a:lnTo>
                  <a:pt x="2079883" y="227031"/>
                </a:lnTo>
                <a:lnTo>
                  <a:pt x="2079998" y="220904"/>
                </a:lnTo>
                <a:lnTo>
                  <a:pt x="2080023" y="219614"/>
                </a:lnTo>
                <a:lnTo>
                  <a:pt x="2080144" y="215462"/>
                </a:lnTo>
                <a:lnTo>
                  <a:pt x="2085492" y="159954"/>
                </a:lnTo>
                <a:lnTo>
                  <a:pt x="2102543" y="117869"/>
                </a:lnTo>
                <a:lnTo>
                  <a:pt x="2139589" y="91989"/>
                </a:lnTo>
                <a:lnTo>
                  <a:pt x="2149989" y="95456"/>
                </a:lnTo>
                <a:lnTo>
                  <a:pt x="2155149" y="98036"/>
                </a:lnTo>
                <a:lnTo>
                  <a:pt x="2160309" y="103196"/>
                </a:lnTo>
                <a:lnTo>
                  <a:pt x="2162889" y="110935"/>
                </a:lnTo>
                <a:lnTo>
                  <a:pt x="2166678" y="119078"/>
                </a:lnTo>
                <a:lnTo>
                  <a:pt x="2169984" y="127705"/>
                </a:lnTo>
                <a:lnTo>
                  <a:pt x="2172322" y="136331"/>
                </a:lnTo>
                <a:lnTo>
                  <a:pt x="2173209" y="144474"/>
                </a:lnTo>
                <a:lnTo>
                  <a:pt x="2178933" y="182407"/>
                </a:lnTo>
                <a:lnTo>
                  <a:pt x="2186108" y="219614"/>
                </a:lnTo>
                <a:lnTo>
                  <a:pt x="2191264" y="256700"/>
                </a:lnTo>
                <a:lnTo>
                  <a:pt x="2191268" y="296689"/>
                </a:lnTo>
                <a:lnTo>
                  <a:pt x="2192316" y="320311"/>
                </a:lnTo>
                <a:lnTo>
                  <a:pt x="2197718" y="344417"/>
                </a:lnTo>
                <a:lnTo>
                  <a:pt x="2205054" y="368523"/>
                </a:lnTo>
                <a:lnTo>
                  <a:pt x="2211907" y="392145"/>
                </a:lnTo>
                <a:lnTo>
                  <a:pt x="2218236" y="417703"/>
                </a:lnTo>
                <a:lnTo>
                  <a:pt x="2221904" y="443744"/>
                </a:lnTo>
                <a:lnTo>
                  <a:pt x="2223154" y="469784"/>
                </a:lnTo>
                <a:lnTo>
                  <a:pt x="2222227" y="495342"/>
                </a:lnTo>
                <a:lnTo>
                  <a:pt x="2221259" y="504976"/>
                </a:lnTo>
                <a:lnTo>
                  <a:pt x="2222227" y="514369"/>
                </a:lnTo>
                <a:lnTo>
                  <a:pt x="2225129" y="523277"/>
                </a:lnTo>
                <a:lnTo>
                  <a:pt x="2229967" y="531460"/>
                </a:lnTo>
                <a:lnTo>
                  <a:pt x="2239682" y="553631"/>
                </a:lnTo>
                <a:lnTo>
                  <a:pt x="2245769" y="577254"/>
                </a:lnTo>
                <a:lnTo>
                  <a:pt x="2248469" y="601843"/>
                </a:lnTo>
                <a:lnTo>
                  <a:pt x="2248072" y="624337"/>
                </a:lnTo>
                <a:lnTo>
                  <a:pt x="2248192" y="634657"/>
                </a:lnTo>
                <a:lnTo>
                  <a:pt x="2261812" y="679523"/>
                </a:lnTo>
                <a:lnTo>
                  <a:pt x="2273825" y="693995"/>
                </a:lnTo>
                <a:lnTo>
                  <a:pt x="2397846" y="693995"/>
                </a:lnTo>
                <a:lnTo>
                  <a:pt x="2389921" y="719794"/>
                </a:lnTo>
                <a:lnTo>
                  <a:pt x="2373071" y="753816"/>
                </a:lnTo>
                <a:lnTo>
                  <a:pt x="2353802" y="786871"/>
                </a:lnTo>
                <a:lnTo>
                  <a:pt x="2348481" y="794651"/>
                </a:lnTo>
                <a:lnTo>
                  <a:pt x="2344128" y="802673"/>
                </a:lnTo>
                <a:lnTo>
                  <a:pt x="2340741" y="811179"/>
                </a:lnTo>
                <a:lnTo>
                  <a:pt x="2338323" y="820410"/>
                </a:lnTo>
                <a:lnTo>
                  <a:pt x="2331470" y="859189"/>
                </a:lnTo>
                <a:lnTo>
                  <a:pt x="2312524" y="892647"/>
                </a:lnTo>
                <a:lnTo>
                  <a:pt x="2283903" y="918366"/>
                </a:lnTo>
                <a:lnTo>
                  <a:pt x="2248026" y="933926"/>
                </a:lnTo>
                <a:close/>
              </a:path>
              <a:path w="3605530" h="1016000">
                <a:moveTo>
                  <a:pt x="2397846" y="693995"/>
                </a:moveTo>
                <a:lnTo>
                  <a:pt x="2273825" y="693995"/>
                </a:lnTo>
                <a:lnTo>
                  <a:pt x="2286362" y="681458"/>
                </a:lnTo>
                <a:lnTo>
                  <a:pt x="2296722" y="667228"/>
                </a:lnTo>
                <a:lnTo>
                  <a:pt x="2304663" y="651547"/>
                </a:lnTo>
                <a:lnTo>
                  <a:pt x="2309944" y="634657"/>
                </a:lnTo>
                <a:lnTo>
                  <a:pt x="2324152" y="583969"/>
                </a:lnTo>
                <a:lnTo>
                  <a:pt x="2340211" y="533687"/>
                </a:lnTo>
                <a:lnTo>
                  <a:pt x="2358074" y="483901"/>
                </a:lnTo>
                <a:lnTo>
                  <a:pt x="2377698" y="434703"/>
                </a:lnTo>
                <a:lnTo>
                  <a:pt x="2399037" y="386181"/>
                </a:lnTo>
                <a:lnTo>
                  <a:pt x="2422046" y="338426"/>
                </a:lnTo>
                <a:lnTo>
                  <a:pt x="2446679" y="291529"/>
                </a:lnTo>
                <a:lnTo>
                  <a:pt x="2452081" y="279919"/>
                </a:lnTo>
                <a:lnTo>
                  <a:pt x="2474937" y="232151"/>
                </a:lnTo>
                <a:lnTo>
                  <a:pt x="2513757" y="206392"/>
                </a:lnTo>
                <a:lnTo>
                  <a:pt x="2527140" y="204901"/>
                </a:lnTo>
                <a:lnTo>
                  <a:pt x="2539556" y="208005"/>
                </a:lnTo>
                <a:lnTo>
                  <a:pt x="2550037" y="215462"/>
                </a:lnTo>
                <a:lnTo>
                  <a:pt x="2557615" y="227031"/>
                </a:lnTo>
                <a:lnTo>
                  <a:pt x="2557615" y="232151"/>
                </a:lnTo>
                <a:lnTo>
                  <a:pt x="2560195" y="234771"/>
                </a:lnTo>
                <a:lnTo>
                  <a:pt x="2563178" y="262183"/>
                </a:lnTo>
                <a:lnTo>
                  <a:pt x="2560840" y="289594"/>
                </a:lnTo>
                <a:lnTo>
                  <a:pt x="2553664" y="316038"/>
                </a:lnTo>
                <a:lnTo>
                  <a:pt x="2542136" y="340547"/>
                </a:lnTo>
                <a:lnTo>
                  <a:pt x="2519924" y="381624"/>
                </a:lnTo>
                <a:lnTo>
                  <a:pt x="2499890" y="423427"/>
                </a:lnTo>
                <a:lnTo>
                  <a:pt x="2482274" y="465713"/>
                </a:lnTo>
                <a:lnTo>
                  <a:pt x="2467318" y="508241"/>
                </a:lnTo>
                <a:lnTo>
                  <a:pt x="2455225" y="537628"/>
                </a:lnTo>
                <a:lnTo>
                  <a:pt x="2442164" y="567257"/>
                </a:lnTo>
                <a:lnTo>
                  <a:pt x="2428136" y="596402"/>
                </a:lnTo>
                <a:lnTo>
                  <a:pt x="2413140" y="624337"/>
                </a:lnTo>
                <a:lnTo>
                  <a:pt x="2410560" y="632077"/>
                </a:lnTo>
                <a:lnTo>
                  <a:pt x="2402821" y="639817"/>
                </a:lnTo>
                <a:lnTo>
                  <a:pt x="2402784" y="645742"/>
                </a:lnTo>
                <a:lnTo>
                  <a:pt x="2401172" y="679523"/>
                </a:lnTo>
                <a:lnTo>
                  <a:pt x="2401080" y="681458"/>
                </a:lnTo>
                <a:lnTo>
                  <a:pt x="2400966" y="683836"/>
                </a:lnTo>
                <a:lnTo>
                  <a:pt x="2397846" y="693995"/>
                </a:lnTo>
                <a:close/>
              </a:path>
              <a:path w="3605530" h="1016000">
                <a:moveTo>
                  <a:pt x="1143082" y="1015922"/>
                </a:moveTo>
                <a:lnTo>
                  <a:pt x="1046281" y="1015922"/>
                </a:lnTo>
                <a:lnTo>
                  <a:pt x="1040629" y="988104"/>
                </a:lnTo>
                <a:lnTo>
                  <a:pt x="1038049" y="980364"/>
                </a:lnTo>
                <a:lnTo>
                  <a:pt x="1038049" y="964885"/>
                </a:lnTo>
                <a:lnTo>
                  <a:pt x="1042241" y="947712"/>
                </a:lnTo>
                <a:lnTo>
                  <a:pt x="1048369" y="931991"/>
                </a:lnTo>
                <a:lnTo>
                  <a:pt x="1058366" y="919172"/>
                </a:lnTo>
                <a:lnTo>
                  <a:pt x="1074168" y="910707"/>
                </a:lnTo>
                <a:lnTo>
                  <a:pt x="1090494" y="910505"/>
                </a:lnTo>
                <a:lnTo>
                  <a:pt x="1102224" y="918769"/>
                </a:lnTo>
                <a:lnTo>
                  <a:pt x="1130765" y="964038"/>
                </a:lnTo>
                <a:lnTo>
                  <a:pt x="1142374" y="1005559"/>
                </a:lnTo>
                <a:lnTo>
                  <a:pt x="1143082" y="1015922"/>
                </a:lnTo>
                <a:close/>
              </a:path>
              <a:path w="3605530" h="1016000">
                <a:moveTo>
                  <a:pt x="1360457" y="673839"/>
                </a:moveTo>
                <a:lnTo>
                  <a:pt x="1320630" y="654812"/>
                </a:lnTo>
                <a:lnTo>
                  <a:pt x="1292222" y="585122"/>
                </a:lnTo>
                <a:lnTo>
                  <a:pt x="1276123" y="535588"/>
                </a:lnTo>
                <a:lnTo>
                  <a:pt x="1260644" y="486054"/>
                </a:lnTo>
                <a:lnTo>
                  <a:pt x="1245895" y="436891"/>
                </a:lnTo>
                <a:lnTo>
                  <a:pt x="1231542" y="386986"/>
                </a:lnTo>
                <a:lnTo>
                  <a:pt x="1219574" y="336295"/>
                </a:lnTo>
                <a:lnTo>
                  <a:pt x="1208896" y="285031"/>
                </a:lnTo>
                <a:lnTo>
                  <a:pt x="1198649" y="233481"/>
                </a:lnTo>
                <a:lnTo>
                  <a:pt x="1187971" y="181931"/>
                </a:lnTo>
                <a:lnTo>
                  <a:pt x="1176003" y="130667"/>
                </a:lnTo>
                <a:lnTo>
                  <a:pt x="1161885" y="79977"/>
                </a:lnTo>
                <a:lnTo>
                  <a:pt x="1159990" y="70705"/>
                </a:lnTo>
                <a:lnTo>
                  <a:pt x="1158337" y="61917"/>
                </a:lnTo>
                <a:lnTo>
                  <a:pt x="1157168" y="53129"/>
                </a:lnTo>
                <a:lnTo>
                  <a:pt x="1156725" y="43858"/>
                </a:lnTo>
                <a:lnTo>
                  <a:pt x="1157572" y="28661"/>
                </a:lnTo>
                <a:lnTo>
                  <a:pt x="1163497" y="15156"/>
                </a:lnTo>
                <a:lnTo>
                  <a:pt x="1173777" y="5038"/>
                </a:lnTo>
                <a:lnTo>
                  <a:pt x="1187684" y="0"/>
                </a:lnTo>
                <a:lnTo>
                  <a:pt x="1191997" y="11166"/>
                </a:lnTo>
                <a:lnTo>
                  <a:pt x="1197036" y="21606"/>
                </a:lnTo>
                <a:lnTo>
                  <a:pt x="1202559" y="31563"/>
                </a:lnTo>
                <a:lnTo>
                  <a:pt x="1208323" y="41278"/>
                </a:lnTo>
                <a:lnTo>
                  <a:pt x="1213684" y="50953"/>
                </a:lnTo>
                <a:lnTo>
                  <a:pt x="1218320" y="60627"/>
                </a:lnTo>
                <a:lnTo>
                  <a:pt x="1222472" y="70302"/>
                </a:lnTo>
                <a:lnTo>
                  <a:pt x="1226383" y="79977"/>
                </a:lnTo>
                <a:lnTo>
                  <a:pt x="1236339" y="110210"/>
                </a:lnTo>
                <a:lnTo>
                  <a:pt x="1247989" y="139959"/>
                </a:lnTo>
                <a:lnTo>
                  <a:pt x="1257220" y="170676"/>
                </a:lnTo>
                <a:lnTo>
                  <a:pt x="1259921" y="203812"/>
                </a:lnTo>
                <a:lnTo>
                  <a:pt x="1259921" y="208972"/>
                </a:lnTo>
                <a:lnTo>
                  <a:pt x="1267661" y="216712"/>
                </a:lnTo>
                <a:lnTo>
                  <a:pt x="1270241" y="224451"/>
                </a:lnTo>
                <a:lnTo>
                  <a:pt x="1275602" y="237593"/>
                </a:lnTo>
                <a:lnTo>
                  <a:pt x="1280238" y="250251"/>
                </a:lnTo>
                <a:lnTo>
                  <a:pt x="1284390" y="262908"/>
                </a:lnTo>
                <a:lnTo>
                  <a:pt x="1288300" y="276050"/>
                </a:lnTo>
                <a:lnTo>
                  <a:pt x="1295677" y="308500"/>
                </a:lnTo>
                <a:lnTo>
                  <a:pt x="1302812" y="340225"/>
                </a:lnTo>
                <a:lnTo>
                  <a:pt x="1310431" y="371466"/>
                </a:lnTo>
                <a:lnTo>
                  <a:pt x="1319259" y="402465"/>
                </a:lnTo>
                <a:lnTo>
                  <a:pt x="1327805" y="434351"/>
                </a:lnTo>
                <a:lnTo>
                  <a:pt x="1341188" y="464060"/>
                </a:lnTo>
                <a:lnTo>
                  <a:pt x="1358442" y="491351"/>
                </a:lnTo>
                <a:lnTo>
                  <a:pt x="1378597" y="515981"/>
                </a:lnTo>
                <a:lnTo>
                  <a:pt x="1502433" y="515981"/>
                </a:lnTo>
                <a:lnTo>
                  <a:pt x="1487397" y="539240"/>
                </a:lnTo>
                <a:lnTo>
                  <a:pt x="1473086" y="562742"/>
                </a:lnTo>
                <a:lnTo>
                  <a:pt x="1459259" y="586727"/>
                </a:lnTo>
                <a:lnTo>
                  <a:pt x="1445675" y="611438"/>
                </a:lnTo>
                <a:lnTo>
                  <a:pt x="1436605" y="625990"/>
                </a:lnTo>
                <a:lnTo>
                  <a:pt x="1425358" y="638849"/>
                </a:lnTo>
                <a:lnTo>
                  <a:pt x="1412660" y="650257"/>
                </a:lnTo>
                <a:lnTo>
                  <a:pt x="1399236" y="660456"/>
                </a:lnTo>
                <a:lnTo>
                  <a:pt x="1394077" y="665616"/>
                </a:lnTo>
                <a:lnTo>
                  <a:pt x="1383757" y="670775"/>
                </a:lnTo>
                <a:lnTo>
                  <a:pt x="1360457" y="673839"/>
                </a:lnTo>
                <a:close/>
              </a:path>
              <a:path w="3605530" h="1016000">
                <a:moveTo>
                  <a:pt x="1502433" y="515981"/>
                </a:moveTo>
                <a:lnTo>
                  <a:pt x="1378597" y="515981"/>
                </a:lnTo>
                <a:lnTo>
                  <a:pt x="1388917" y="508241"/>
                </a:lnTo>
                <a:lnTo>
                  <a:pt x="1394077" y="508241"/>
                </a:lnTo>
                <a:lnTo>
                  <a:pt x="1396656" y="505661"/>
                </a:lnTo>
                <a:lnTo>
                  <a:pt x="1423383" y="461158"/>
                </a:lnTo>
                <a:lnTo>
                  <a:pt x="1449867" y="416654"/>
                </a:lnTo>
                <a:lnTo>
                  <a:pt x="1476835" y="372151"/>
                </a:lnTo>
                <a:lnTo>
                  <a:pt x="1505013" y="327648"/>
                </a:lnTo>
                <a:lnTo>
                  <a:pt x="1520935" y="301002"/>
                </a:lnTo>
                <a:lnTo>
                  <a:pt x="1537584" y="275082"/>
                </a:lnTo>
                <a:lnTo>
                  <a:pt x="1554716" y="249646"/>
                </a:lnTo>
                <a:lnTo>
                  <a:pt x="1572090" y="224451"/>
                </a:lnTo>
                <a:lnTo>
                  <a:pt x="1703665" y="30958"/>
                </a:lnTo>
                <a:lnTo>
                  <a:pt x="1720233" y="9997"/>
                </a:lnTo>
                <a:lnTo>
                  <a:pt x="1737527" y="644"/>
                </a:lnTo>
                <a:lnTo>
                  <a:pt x="1759174" y="1934"/>
                </a:lnTo>
                <a:lnTo>
                  <a:pt x="1788802" y="12899"/>
                </a:lnTo>
                <a:lnTo>
                  <a:pt x="1792229" y="48655"/>
                </a:lnTo>
                <a:lnTo>
                  <a:pt x="1789125" y="82234"/>
                </a:lnTo>
                <a:lnTo>
                  <a:pt x="1776830" y="113394"/>
                </a:lnTo>
                <a:lnTo>
                  <a:pt x="1752684" y="141894"/>
                </a:lnTo>
                <a:lnTo>
                  <a:pt x="1741518" y="155842"/>
                </a:lnTo>
                <a:lnTo>
                  <a:pt x="1734947" y="172208"/>
                </a:lnTo>
                <a:lnTo>
                  <a:pt x="1726925" y="187607"/>
                </a:lnTo>
                <a:lnTo>
                  <a:pt x="1711405" y="198652"/>
                </a:lnTo>
                <a:lnTo>
                  <a:pt x="1695966" y="223806"/>
                </a:lnTo>
                <a:lnTo>
                  <a:pt x="1680769" y="248961"/>
                </a:lnTo>
                <a:lnTo>
                  <a:pt x="1666055" y="274115"/>
                </a:lnTo>
                <a:lnTo>
                  <a:pt x="1652067" y="299269"/>
                </a:lnTo>
                <a:lnTo>
                  <a:pt x="1637596" y="329300"/>
                </a:lnTo>
                <a:lnTo>
                  <a:pt x="1621431" y="357639"/>
                </a:lnTo>
                <a:lnTo>
                  <a:pt x="1603815" y="384527"/>
                </a:lnTo>
                <a:lnTo>
                  <a:pt x="1584990" y="410205"/>
                </a:lnTo>
                <a:lnTo>
                  <a:pt x="1564834" y="436891"/>
                </a:lnTo>
                <a:lnTo>
                  <a:pt x="1522588" y="489295"/>
                </a:lnTo>
                <a:lnTo>
                  <a:pt x="1502433" y="515981"/>
                </a:lnTo>
                <a:close/>
              </a:path>
              <a:path w="3605530" h="1016000">
                <a:moveTo>
                  <a:pt x="3213637" y="968311"/>
                </a:moveTo>
                <a:lnTo>
                  <a:pt x="3166473" y="951985"/>
                </a:lnTo>
                <a:lnTo>
                  <a:pt x="3112617" y="902645"/>
                </a:lnTo>
                <a:lnTo>
                  <a:pt x="3068436" y="843629"/>
                </a:lnTo>
                <a:lnTo>
                  <a:pt x="3052957" y="815452"/>
                </a:lnTo>
                <a:lnTo>
                  <a:pt x="3037478" y="788484"/>
                </a:lnTo>
                <a:lnTo>
                  <a:pt x="3006519" y="735273"/>
                </a:lnTo>
                <a:lnTo>
                  <a:pt x="2984710" y="689883"/>
                </a:lnTo>
                <a:lnTo>
                  <a:pt x="2965563" y="643041"/>
                </a:lnTo>
                <a:lnTo>
                  <a:pt x="2948833" y="595232"/>
                </a:lnTo>
                <a:lnTo>
                  <a:pt x="2934378" y="547262"/>
                </a:lnTo>
                <a:lnTo>
                  <a:pt x="2918802" y="500501"/>
                </a:lnTo>
                <a:lnTo>
                  <a:pt x="2918802" y="497922"/>
                </a:lnTo>
                <a:lnTo>
                  <a:pt x="2916222" y="495342"/>
                </a:lnTo>
                <a:lnTo>
                  <a:pt x="2916222" y="490182"/>
                </a:lnTo>
                <a:lnTo>
                  <a:pt x="2936176" y="445558"/>
                </a:lnTo>
                <a:lnTo>
                  <a:pt x="2952341" y="438584"/>
                </a:lnTo>
                <a:lnTo>
                  <a:pt x="2960040" y="439067"/>
                </a:lnTo>
                <a:lnTo>
                  <a:pt x="2967498" y="440519"/>
                </a:lnTo>
                <a:lnTo>
                  <a:pt x="2974471" y="442937"/>
                </a:lnTo>
                <a:lnTo>
                  <a:pt x="2980720" y="446323"/>
                </a:lnTo>
                <a:lnTo>
                  <a:pt x="2984952" y="452169"/>
                </a:lnTo>
                <a:lnTo>
                  <a:pt x="2989427" y="458255"/>
                </a:lnTo>
                <a:lnTo>
                  <a:pt x="2993418" y="464826"/>
                </a:lnTo>
                <a:lnTo>
                  <a:pt x="2996199" y="472122"/>
                </a:lnTo>
                <a:lnTo>
                  <a:pt x="3020975" y="517147"/>
                </a:lnTo>
                <a:lnTo>
                  <a:pt x="3046564" y="561584"/>
                </a:lnTo>
                <a:lnTo>
                  <a:pt x="3072829" y="605480"/>
                </a:lnTo>
                <a:lnTo>
                  <a:pt x="3099636" y="648880"/>
                </a:lnTo>
                <a:lnTo>
                  <a:pt x="3126849" y="691828"/>
                </a:lnTo>
                <a:lnTo>
                  <a:pt x="3154333" y="734370"/>
                </a:lnTo>
                <a:lnTo>
                  <a:pt x="3181952" y="776552"/>
                </a:lnTo>
                <a:lnTo>
                  <a:pt x="3188241" y="787758"/>
                </a:lnTo>
                <a:lnTo>
                  <a:pt x="3195497" y="798481"/>
                </a:lnTo>
                <a:lnTo>
                  <a:pt x="3203720" y="809204"/>
                </a:lnTo>
                <a:lnTo>
                  <a:pt x="3212911" y="820410"/>
                </a:lnTo>
                <a:lnTo>
                  <a:pt x="3366563" y="820410"/>
                </a:lnTo>
                <a:lnTo>
                  <a:pt x="3345746" y="850997"/>
                </a:lnTo>
                <a:lnTo>
                  <a:pt x="3318832" y="887673"/>
                </a:lnTo>
                <a:lnTo>
                  <a:pt x="3290309" y="923606"/>
                </a:lnTo>
                <a:lnTo>
                  <a:pt x="3247861" y="957709"/>
                </a:lnTo>
                <a:lnTo>
                  <a:pt x="3230971" y="964885"/>
                </a:lnTo>
                <a:lnTo>
                  <a:pt x="3213637" y="968311"/>
                </a:lnTo>
                <a:close/>
              </a:path>
              <a:path w="3605530" h="1016000">
                <a:moveTo>
                  <a:pt x="3366563" y="820410"/>
                </a:moveTo>
                <a:lnTo>
                  <a:pt x="3212911" y="820410"/>
                </a:lnTo>
                <a:lnTo>
                  <a:pt x="3229854" y="809204"/>
                </a:lnTo>
                <a:lnTo>
                  <a:pt x="3244837" y="795578"/>
                </a:lnTo>
                <a:lnTo>
                  <a:pt x="3257535" y="779414"/>
                </a:lnTo>
                <a:lnTo>
                  <a:pt x="3267089" y="761072"/>
                </a:lnTo>
                <a:lnTo>
                  <a:pt x="3292888" y="718705"/>
                </a:lnTo>
                <a:lnTo>
                  <a:pt x="3322557" y="679483"/>
                </a:lnTo>
                <a:lnTo>
                  <a:pt x="3409427" y="575117"/>
                </a:lnTo>
                <a:lnTo>
                  <a:pt x="3458687" y="519891"/>
                </a:lnTo>
                <a:lnTo>
                  <a:pt x="3483801" y="492762"/>
                </a:lnTo>
                <a:lnTo>
                  <a:pt x="3498313" y="476758"/>
                </a:lnTo>
                <a:lnTo>
                  <a:pt x="3514760" y="463415"/>
                </a:lnTo>
                <a:lnTo>
                  <a:pt x="3533142" y="452491"/>
                </a:lnTo>
                <a:lnTo>
                  <a:pt x="3553459" y="443744"/>
                </a:lnTo>
                <a:lnTo>
                  <a:pt x="3565391" y="440277"/>
                </a:lnTo>
                <a:lnTo>
                  <a:pt x="3577323" y="441164"/>
                </a:lnTo>
                <a:lnTo>
                  <a:pt x="3588287" y="445920"/>
                </a:lnTo>
                <a:lnTo>
                  <a:pt x="3597317" y="454063"/>
                </a:lnTo>
                <a:lnTo>
                  <a:pt x="3602477" y="459223"/>
                </a:lnTo>
                <a:lnTo>
                  <a:pt x="3605057" y="466963"/>
                </a:lnTo>
                <a:lnTo>
                  <a:pt x="3605057" y="474702"/>
                </a:lnTo>
                <a:lnTo>
                  <a:pt x="3586191" y="524769"/>
                </a:lnTo>
                <a:lnTo>
                  <a:pt x="3559143" y="553228"/>
                </a:lnTo>
                <a:lnTo>
                  <a:pt x="3545397" y="568224"/>
                </a:lnTo>
                <a:lnTo>
                  <a:pt x="3533102" y="584187"/>
                </a:lnTo>
                <a:lnTo>
                  <a:pt x="3522500" y="601118"/>
                </a:lnTo>
                <a:lnTo>
                  <a:pt x="3517743" y="608777"/>
                </a:lnTo>
                <a:lnTo>
                  <a:pt x="3511535" y="615952"/>
                </a:lnTo>
                <a:lnTo>
                  <a:pt x="3504360" y="622160"/>
                </a:lnTo>
                <a:lnTo>
                  <a:pt x="3496701" y="626917"/>
                </a:lnTo>
                <a:lnTo>
                  <a:pt x="3486059" y="635181"/>
                </a:lnTo>
                <a:lnTo>
                  <a:pt x="3477352" y="644654"/>
                </a:lnTo>
                <a:lnTo>
                  <a:pt x="3470579" y="655578"/>
                </a:lnTo>
                <a:lnTo>
                  <a:pt x="3465742" y="668195"/>
                </a:lnTo>
                <a:lnTo>
                  <a:pt x="3455221" y="685570"/>
                </a:lnTo>
                <a:lnTo>
                  <a:pt x="3443490" y="702702"/>
                </a:lnTo>
                <a:lnTo>
                  <a:pt x="3431276" y="719350"/>
                </a:lnTo>
                <a:lnTo>
                  <a:pt x="3419304" y="735273"/>
                </a:lnTo>
                <a:lnTo>
                  <a:pt x="3395734" y="774921"/>
                </a:lnTo>
                <a:lnTo>
                  <a:pt x="3371297" y="813455"/>
                </a:lnTo>
                <a:lnTo>
                  <a:pt x="3366563" y="820410"/>
                </a:lnTo>
                <a:close/>
              </a:path>
              <a:path w="3605530" h="1016000">
                <a:moveTo>
                  <a:pt x="158301" y="921026"/>
                </a:moveTo>
                <a:lnTo>
                  <a:pt x="127826" y="892849"/>
                </a:lnTo>
                <a:lnTo>
                  <a:pt x="101867" y="826215"/>
                </a:lnTo>
                <a:lnTo>
                  <a:pt x="90901" y="792031"/>
                </a:lnTo>
                <a:lnTo>
                  <a:pt x="68004" y="724953"/>
                </a:lnTo>
                <a:lnTo>
                  <a:pt x="41883" y="660456"/>
                </a:lnTo>
                <a:lnTo>
                  <a:pt x="27734" y="628449"/>
                </a:lnTo>
                <a:lnTo>
                  <a:pt x="13826" y="595958"/>
                </a:lnTo>
                <a:lnTo>
                  <a:pt x="11488" y="590153"/>
                </a:lnTo>
                <a:lnTo>
                  <a:pt x="5845" y="578544"/>
                </a:lnTo>
                <a:lnTo>
                  <a:pt x="3507" y="572739"/>
                </a:lnTo>
                <a:lnTo>
                  <a:pt x="0" y="562702"/>
                </a:lnTo>
                <a:lnTo>
                  <a:pt x="604" y="552422"/>
                </a:lnTo>
                <a:lnTo>
                  <a:pt x="4595" y="542627"/>
                </a:lnTo>
                <a:lnTo>
                  <a:pt x="11246" y="534040"/>
                </a:lnTo>
                <a:lnTo>
                  <a:pt x="21324" y="529687"/>
                </a:lnTo>
                <a:lnTo>
                  <a:pt x="31886" y="528236"/>
                </a:lnTo>
                <a:lnTo>
                  <a:pt x="42447" y="529687"/>
                </a:lnTo>
                <a:lnTo>
                  <a:pt x="73134" y="554639"/>
                </a:lnTo>
                <a:lnTo>
                  <a:pt x="119602" y="647556"/>
                </a:lnTo>
                <a:lnTo>
                  <a:pt x="137500" y="684239"/>
                </a:lnTo>
                <a:lnTo>
                  <a:pt x="156366" y="720439"/>
                </a:lnTo>
                <a:lnTo>
                  <a:pt x="176199" y="755670"/>
                </a:lnTo>
                <a:lnTo>
                  <a:pt x="197000" y="789451"/>
                </a:lnTo>
                <a:lnTo>
                  <a:pt x="377222" y="789451"/>
                </a:lnTo>
                <a:lnTo>
                  <a:pt x="360541" y="805011"/>
                </a:lnTo>
                <a:lnTo>
                  <a:pt x="338572" y="826215"/>
                </a:lnTo>
                <a:lnTo>
                  <a:pt x="314184" y="844516"/>
                </a:lnTo>
                <a:lnTo>
                  <a:pt x="284716" y="856529"/>
                </a:lnTo>
                <a:lnTo>
                  <a:pt x="275929" y="860640"/>
                </a:lnTo>
                <a:lnTo>
                  <a:pt x="268592" y="868138"/>
                </a:lnTo>
                <a:lnTo>
                  <a:pt x="262223" y="877571"/>
                </a:lnTo>
                <a:lnTo>
                  <a:pt x="256337" y="887488"/>
                </a:lnTo>
                <a:lnTo>
                  <a:pt x="250412" y="897001"/>
                </a:lnTo>
                <a:lnTo>
                  <a:pt x="208367" y="917761"/>
                </a:lnTo>
                <a:lnTo>
                  <a:pt x="175312" y="920583"/>
                </a:lnTo>
                <a:lnTo>
                  <a:pt x="158301" y="921026"/>
                </a:lnTo>
                <a:close/>
              </a:path>
              <a:path w="3605530" h="1016000">
                <a:moveTo>
                  <a:pt x="377222" y="789451"/>
                </a:moveTo>
                <a:lnTo>
                  <a:pt x="197000" y="789451"/>
                </a:lnTo>
                <a:lnTo>
                  <a:pt x="226548" y="774052"/>
                </a:lnTo>
                <a:lnTo>
                  <a:pt x="253435" y="755267"/>
                </a:lnTo>
                <a:lnTo>
                  <a:pt x="277904" y="733580"/>
                </a:lnTo>
                <a:lnTo>
                  <a:pt x="300196" y="709474"/>
                </a:lnTo>
                <a:lnTo>
                  <a:pt x="327285" y="674242"/>
                </a:lnTo>
                <a:lnTo>
                  <a:pt x="381463" y="602811"/>
                </a:lnTo>
                <a:lnTo>
                  <a:pt x="408552" y="567579"/>
                </a:lnTo>
                <a:lnTo>
                  <a:pt x="421089" y="554639"/>
                </a:lnTo>
                <a:lnTo>
                  <a:pt x="435319" y="543392"/>
                </a:lnTo>
                <a:lnTo>
                  <a:pt x="451000" y="534564"/>
                </a:lnTo>
                <a:lnTo>
                  <a:pt x="467890" y="528881"/>
                </a:lnTo>
                <a:lnTo>
                  <a:pt x="492238" y="551374"/>
                </a:lnTo>
                <a:lnTo>
                  <a:pt x="504009" y="571449"/>
                </a:lnTo>
                <a:lnTo>
                  <a:pt x="504061" y="578544"/>
                </a:lnTo>
                <a:lnTo>
                  <a:pt x="504170" y="593459"/>
                </a:lnTo>
                <a:lnTo>
                  <a:pt x="493689" y="621757"/>
                </a:lnTo>
                <a:lnTo>
                  <a:pt x="479177" y="651749"/>
                </a:lnTo>
                <a:lnTo>
                  <a:pt x="462730" y="679805"/>
                </a:lnTo>
                <a:lnTo>
                  <a:pt x="444348" y="705927"/>
                </a:lnTo>
                <a:lnTo>
                  <a:pt x="413228" y="742932"/>
                </a:lnTo>
                <a:lnTo>
                  <a:pt x="393556" y="771472"/>
                </a:lnTo>
                <a:lnTo>
                  <a:pt x="382753" y="784291"/>
                </a:lnTo>
                <a:lnTo>
                  <a:pt x="377222" y="78945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8819703" y="0"/>
            <a:ext cx="2832100" cy="514350"/>
          </a:xfrm>
          <a:custGeom>
            <a:avLst/>
            <a:gdLst/>
            <a:ahLst/>
            <a:cxnLst/>
            <a:rect l="l" t="t" r="r" b="b"/>
            <a:pathLst>
              <a:path w="2832100" h="514350">
                <a:moveTo>
                  <a:pt x="231455" y="65106"/>
                </a:moveTo>
                <a:lnTo>
                  <a:pt x="184684" y="62569"/>
                </a:lnTo>
                <a:lnTo>
                  <a:pt x="138517" y="55547"/>
                </a:lnTo>
                <a:lnTo>
                  <a:pt x="93186" y="43692"/>
                </a:lnTo>
                <a:lnTo>
                  <a:pt x="48922" y="26655"/>
                </a:lnTo>
                <a:lnTo>
                  <a:pt x="5958" y="4090"/>
                </a:lnTo>
                <a:lnTo>
                  <a:pt x="0" y="0"/>
                </a:lnTo>
                <a:lnTo>
                  <a:pt x="105226" y="0"/>
                </a:lnTo>
                <a:lnTo>
                  <a:pt x="126158" y="6765"/>
                </a:lnTo>
                <a:lnTo>
                  <a:pt x="158873" y="14477"/>
                </a:lnTo>
                <a:lnTo>
                  <a:pt x="191885" y="19441"/>
                </a:lnTo>
                <a:lnTo>
                  <a:pt x="225195" y="21659"/>
                </a:lnTo>
                <a:lnTo>
                  <a:pt x="468298" y="21659"/>
                </a:lnTo>
                <a:lnTo>
                  <a:pt x="464159" y="23218"/>
                </a:lnTo>
                <a:lnTo>
                  <a:pt x="470212" y="37365"/>
                </a:lnTo>
                <a:lnTo>
                  <a:pt x="419959" y="37365"/>
                </a:lnTo>
                <a:lnTo>
                  <a:pt x="373083" y="49288"/>
                </a:lnTo>
                <a:lnTo>
                  <a:pt x="325887" y="58117"/>
                </a:lnTo>
                <a:lnTo>
                  <a:pt x="278600" y="63506"/>
                </a:lnTo>
                <a:lnTo>
                  <a:pt x="231455" y="65106"/>
                </a:lnTo>
                <a:close/>
              </a:path>
              <a:path w="2832100" h="514350">
                <a:moveTo>
                  <a:pt x="468298" y="21659"/>
                </a:moveTo>
                <a:lnTo>
                  <a:pt x="225195" y="21659"/>
                </a:lnTo>
                <a:lnTo>
                  <a:pt x="258802" y="21105"/>
                </a:lnTo>
                <a:lnTo>
                  <a:pt x="295824" y="18226"/>
                </a:lnTo>
                <a:lnTo>
                  <a:pt x="332476" y="13160"/>
                </a:lnTo>
                <a:lnTo>
                  <a:pt x="368759" y="5906"/>
                </a:lnTo>
                <a:lnTo>
                  <a:pt x="391226" y="0"/>
                </a:lnTo>
                <a:lnTo>
                  <a:pt x="524266" y="0"/>
                </a:lnTo>
                <a:lnTo>
                  <a:pt x="513626" y="4586"/>
                </a:lnTo>
                <a:lnTo>
                  <a:pt x="468298" y="21659"/>
                </a:lnTo>
                <a:close/>
              </a:path>
              <a:path w="2832100" h="514350">
                <a:moveTo>
                  <a:pt x="1025078" y="323359"/>
                </a:moveTo>
                <a:lnTo>
                  <a:pt x="806720" y="323359"/>
                </a:lnTo>
                <a:lnTo>
                  <a:pt x="856979" y="321550"/>
                </a:lnTo>
                <a:lnTo>
                  <a:pt x="906547" y="313779"/>
                </a:lnTo>
                <a:lnTo>
                  <a:pt x="955235" y="300895"/>
                </a:lnTo>
                <a:lnTo>
                  <a:pt x="1002857" y="283745"/>
                </a:lnTo>
                <a:lnTo>
                  <a:pt x="1049223" y="263178"/>
                </a:lnTo>
                <a:lnTo>
                  <a:pt x="1094145" y="240042"/>
                </a:lnTo>
                <a:lnTo>
                  <a:pt x="1137437" y="215186"/>
                </a:lnTo>
                <a:lnTo>
                  <a:pt x="1180717" y="187259"/>
                </a:lnTo>
                <a:lnTo>
                  <a:pt x="1223183" y="158314"/>
                </a:lnTo>
                <a:lnTo>
                  <a:pt x="1264837" y="128353"/>
                </a:lnTo>
                <a:lnTo>
                  <a:pt x="1305677" y="97374"/>
                </a:lnTo>
                <a:lnTo>
                  <a:pt x="1345705" y="65378"/>
                </a:lnTo>
                <a:lnTo>
                  <a:pt x="1384919" y="32365"/>
                </a:lnTo>
                <a:lnTo>
                  <a:pt x="1421441" y="0"/>
                </a:lnTo>
                <a:lnTo>
                  <a:pt x="1487704" y="0"/>
                </a:lnTo>
                <a:lnTo>
                  <a:pt x="1456806" y="28535"/>
                </a:lnTo>
                <a:lnTo>
                  <a:pt x="1418337" y="62909"/>
                </a:lnTo>
                <a:lnTo>
                  <a:pt x="1379072" y="96768"/>
                </a:lnTo>
                <a:lnTo>
                  <a:pt x="1338968" y="129879"/>
                </a:lnTo>
                <a:lnTo>
                  <a:pt x="1297981" y="162007"/>
                </a:lnTo>
                <a:lnTo>
                  <a:pt x="1256070" y="192920"/>
                </a:lnTo>
                <a:lnTo>
                  <a:pt x="1213190" y="222383"/>
                </a:lnTo>
                <a:lnTo>
                  <a:pt x="1169301" y="250161"/>
                </a:lnTo>
                <a:lnTo>
                  <a:pt x="1124357" y="276023"/>
                </a:lnTo>
                <a:lnTo>
                  <a:pt x="1078317" y="299733"/>
                </a:lnTo>
                <a:lnTo>
                  <a:pt x="1031138" y="321057"/>
                </a:lnTo>
                <a:lnTo>
                  <a:pt x="1025078" y="323359"/>
                </a:lnTo>
                <a:close/>
              </a:path>
              <a:path w="2832100" h="514350">
                <a:moveTo>
                  <a:pt x="841342" y="367898"/>
                </a:moveTo>
                <a:lnTo>
                  <a:pt x="792244" y="367898"/>
                </a:lnTo>
                <a:lnTo>
                  <a:pt x="744095" y="361866"/>
                </a:lnTo>
                <a:lnTo>
                  <a:pt x="696802" y="349224"/>
                </a:lnTo>
                <a:lnTo>
                  <a:pt x="650786" y="329341"/>
                </a:lnTo>
                <a:lnTo>
                  <a:pt x="610286" y="304615"/>
                </a:lnTo>
                <a:lnTo>
                  <a:pt x="573573" y="275338"/>
                </a:lnTo>
                <a:lnTo>
                  <a:pt x="540418" y="242105"/>
                </a:lnTo>
                <a:lnTo>
                  <a:pt x="510590" y="205510"/>
                </a:lnTo>
                <a:lnTo>
                  <a:pt x="483860" y="166144"/>
                </a:lnTo>
                <a:lnTo>
                  <a:pt x="459998" y="124603"/>
                </a:lnTo>
                <a:lnTo>
                  <a:pt x="438774" y="81479"/>
                </a:lnTo>
                <a:lnTo>
                  <a:pt x="419959" y="37365"/>
                </a:lnTo>
                <a:lnTo>
                  <a:pt x="470212" y="37365"/>
                </a:lnTo>
                <a:lnTo>
                  <a:pt x="480474" y="61349"/>
                </a:lnTo>
                <a:lnTo>
                  <a:pt x="498878" y="98368"/>
                </a:lnTo>
                <a:lnTo>
                  <a:pt x="519369" y="134272"/>
                </a:lnTo>
                <a:lnTo>
                  <a:pt x="541948" y="169063"/>
                </a:lnTo>
                <a:lnTo>
                  <a:pt x="575573" y="211119"/>
                </a:lnTo>
                <a:lnTo>
                  <a:pt x="613779" y="247854"/>
                </a:lnTo>
                <a:lnTo>
                  <a:pt x="656282" y="278355"/>
                </a:lnTo>
                <a:lnTo>
                  <a:pt x="702796" y="301714"/>
                </a:lnTo>
                <a:lnTo>
                  <a:pt x="753037" y="317019"/>
                </a:lnTo>
                <a:lnTo>
                  <a:pt x="806720" y="323359"/>
                </a:lnTo>
                <a:lnTo>
                  <a:pt x="1025078" y="323359"/>
                </a:lnTo>
                <a:lnTo>
                  <a:pt x="985005" y="338585"/>
                </a:lnTo>
                <a:lnTo>
                  <a:pt x="937629" y="352665"/>
                </a:lnTo>
                <a:lnTo>
                  <a:pt x="889430" y="362665"/>
                </a:lnTo>
                <a:lnTo>
                  <a:pt x="841342" y="367898"/>
                </a:lnTo>
                <a:close/>
              </a:path>
              <a:path w="2832100" h="514350">
                <a:moveTo>
                  <a:pt x="1876017" y="514259"/>
                </a:moveTo>
                <a:lnTo>
                  <a:pt x="1863298" y="511729"/>
                </a:lnTo>
                <a:lnTo>
                  <a:pt x="1851712" y="505055"/>
                </a:lnTo>
                <a:lnTo>
                  <a:pt x="1841003" y="496307"/>
                </a:lnTo>
                <a:lnTo>
                  <a:pt x="1830915" y="487554"/>
                </a:lnTo>
                <a:lnTo>
                  <a:pt x="1819559" y="478173"/>
                </a:lnTo>
                <a:lnTo>
                  <a:pt x="1786264" y="449052"/>
                </a:lnTo>
                <a:lnTo>
                  <a:pt x="1742940" y="407137"/>
                </a:lnTo>
                <a:lnTo>
                  <a:pt x="1702422" y="362503"/>
                </a:lnTo>
                <a:lnTo>
                  <a:pt x="1669681" y="321969"/>
                </a:lnTo>
                <a:lnTo>
                  <a:pt x="1640113" y="279397"/>
                </a:lnTo>
                <a:lnTo>
                  <a:pt x="1613718" y="234788"/>
                </a:lnTo>
                <a:lnTo>
                  <a:pt x="1590496" y="188143"/>
                </a:lnTo>
                <a:lnTo>
                  <a:pt x="1570672" y="139955"/>
                </a:lnTo>
                <a:lnTo>
                  <a:pt x="1554470" y="90720"/>
                </a:lnTo>
                <a:lnTo>
                  <a:pt x="1541891" y="40437"/>
                </a:lnTo>
                <a:lnTo>
                  <a:pt x="1534834" y="0"/>
                </a:lnTo>
                <a:lnTo>
                  <a:pt x="1582034" y="0"/>
                </a:lnTo>
                <a:lnTo>
                  <a:pt x="1582821" y="6369"/>
                </a:lnTo>
                <a:lnTo>
                  <a:pt x="1591552" y="50778"/>
                </a:lnTo>
                <a:lnTo>
                  <a:pt x="1603448" y="94565"/>
                </a:lnTo>
                <a:lnTo>
                  <a:pt x="1618509" y="137729"/>
                </a:lnTo>
                <a:lnTo>
                  <a:pt x="1640250" y="186353"/>
                </a:lnTo>
                <a:lnTo>
                  <a:pt x="1665827" y="232720"/>
                </a:lnTo>
                <a:lnTo>
                  <a:pt x="1694866" y="276882"/>
                </a:lnTo>
                <a:lnTo>
                  <a:pt x="1726994" y="318888"/>
                </a:lnTo>
                <a:lnTo>
                  <a:pt x="1761838" y="358790"/>
                </a:lnTo>
                <a:lnTo>
                  <a:pt x="1799025" y="396639"/>
                </a:lnTo>
                <a:lnTo>
                  <a:pt x="1838183" y="432485"/>
                </a:lnTo>
                <a:lnTo>
                  <a:pt x="1878937" y="466380"/>
                </a:lnTo>
                <a:lnTo>
                  <a:pt x="2082321" y="466380"/>
                </a:lnTo>
                <a:lnTo>
                  <a:pt x="2071662" y="469582"/>
                </a:lnTo>
                <a:lnTo>
                  <a:pt x="2044283" y="477312"/>
                </a:lnTo>
                <a:lnTo>
                  <a:pt x="2016780" y="484584"/>
                </a:lnTo>
                <a:lnTo>
                  <a:pt x="1989152" y="491400"/>
                </a:lnTo>
                <a:lnTo>
                  <a:pt x="1961308" y="499291"/>
                </a:lnTo>
                <a:lnTo>
                  <a:pt x="1933171" y="505731"/>
                </a:lnTo>
                <a:lnTo>
                  <a:pt x="1904740" y="510720"/>
                </a:lnTo>
                <a:lnTo>
                  <a:pt x="1876017" y="514259"/>
                </a:lnTo>
                <a:close/>
              </a:path>
              <a:path w="2832100" h="514350">
                <a:moveTo>
                  <a:pt x="2082321" y="466380"/>
                </a:moveTo>
                <a:lnTo>
                  <a:pt x="1878937" y="466380"/>
                </a:lnTo>
                <a:lnTo>
                  <a:pt x="1928907" y="456786"/>
                </a:lnTo>
                <a:lnTo>
                  <a:pt x="1978443" y="445693"/>
                </a:lnTo>
                <a:lnTo>
                  <a:pt x="2027544" y="433100"/>
                </a:lnTo>
                <a:lnTo>
                  <a:pt x="2076211" y="419008"/>
                </a:lnTo>
                <a:lnTo>
                  <a:pt x="2124445" y="403417"/>
                </a:lnTo>
                <a:lnTo>
                  <a:pt x="2172244" y="386326"/>
                </a:lnTo>
                <a:lnTo>
                  <a:pt x="2219609" y="367736"/>
                </a:lnTo>
                <a:lnTo>
                  <a:pt x="2266385" y="347710"/>
                </a:lnTo>
                <a:lnTo>
                  <a:pt x="2312417" y="326312"/>
                </a:lnTo>
                <a:lnTo>
                  <a:pt x="2357705" y="303541"/>
                </a:lnTo>
                <a:lnTo>
                  <a:pt x="2402252" y="279397"/>
                </a:lnTo>
                <a:lnTo>
                  <a:pt x="2446051" y="253883"/>
                </a:lnTo>
                <a:lnTo>
                  <a:pt x="2489107" y="226995"/>
                </a:lnTo>
                <a:lnTo>
                  <a:pt x="2531420" y="198736"/>
                </a:lnTo>
                <a:lnTo>
                  <a:pt x="2572117" y="169478"/>
                </a:lnTo>
                <a:lnTo>
                  <a:pt x="2611821" y="139091"/>
                </a:lnTo>
                <a:lnTo>
                  <a:pt x="2650541" y="107611"/>
                </a:lnTo>
                <a:lnTo>
                  <a:pt x="2688286" y="75076"/>
                </a:lnTo>
                <a:lnTo>
                  <a:pt x="2725068" y="41525"/>
                </a:lnTo>
                <a:lnTo>
                  <a:pt x="2760895" y="6994"/>
                </a:lnTo>
                <a:lnTo>
                  <a:pt x="2767773" y="0"/>
                </a:lnTo>
                <a:lnTo>
                  <a:pt x="2831650" y="0"/>
                </a:lnTo>
                <a:lnTo>
                  <a:pt x="2774195" y="58114"/>
                </a:lnTo>
                <a:lnTo>
                  <a:pt x="2737235" y="92863"/>
                </a:lnTo>
                <a:lnTo>
                  <a:pt x="2699340" y="126587"/>
                </a:lnTo>
                <a:lnTo>
                  <a:pt x="2660508" y="159244"/>
                </a:lnTo>
                <a:lnTo>
                  <a:pt x="2620739" y="190791"/>
                </a:lnTo>
                <a:lnTo>
                  <a:pt x="2580030" y="221183"/>
                </a:lnTo>
                <a:lnTo>
                  <a:pt x="2538381" y="250377"/>
                </a:lnTo>
                <a:lnTo>
                  <a:pt x="2495789" y="278329"/>
                </a:lnTo>
                <a:lnTo>
                  <a:pt x="2454095" y="303879"/>
                </a:lnTo>
                <a:lnTo>
                  <a:pt x="2411801" y="328127"/>
                </a:lnTo>
                <a:lnTo>
                  <a:pt x="2368905" y="351072"/>
                </a:lnTo>
                <a:lnTo>
                  <a:pt x="2325409" y="372716"/>
                </a:lnTo>
                <a:lnTo>
                  <a:pt x="2281312" y="393056"/>
                </a:lnTo>
                <a:lnTo>
                  <a:pt x="2236614" y="412095"/>
                </a:lnTo>
                <a:lnTo>
                  <a:pt x="2191315" y="429831"/>
                </a:lnTo>
                <a:lnTo>
                  <a:pt x="2145416" y="446264"/>
                </a:lnTo>
                <a:lnTo>
                  <a:pt x="2098916" y="461395"/>
                </a:lnTo>
                <a:lnTo>
                  <a:pt x="2082321" y="46638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0" y="5536250"/>
            <a:ext cx="449580" cy="549275"/>
          </a:xfrm>
          <a:custGeom>
            <a:avLst/>
            <a:gdLst/>
            <a:ahLst/>
            <a:cxnLst/>
            <a:rect l="l" t="t" r="r" b="b"/>
            <a:pathLst>
              <a:path w="449580" h="549275">
                <a:moveTo>
                  <a:pt x="0" y="75783"/>
                </a:moveTo>
                <a:lnTo>
                  <a:pt x="0" y="0"/>
                </a:lnTo>
                <a:lnTo>
                  <a:pt x="12217" y="8812"/>
                </a:lnTo>
                <a:lnTo>
                  <a:pt x="43247" y="35170"/>
                </a:lnTo>
                <a:lnTo>
                  <a:pt x="71395" y="63428"/>
                </a:lnTo>
                <a:lnTo>
                  <a:pt x="106653" y="78004"/>
                </a:lnTo>
                <a:lnTo>
                  <a:pt x="136598" y="98713"/>
                </a:lnTo>
                <a:lnTo>
                  <a:pt x="166948" y="121535"/>
                </a:lnTo>
                <a:lnTo>
                  <a:pt x="197163" y="143653"/>
                </a:lnTo>
                <a:lnTo>
                  <a:pt x="204847" y="149862"/>
                </a:lnTo>
                <a:lnTo>
                  <a:pt x="215779" y="156079"/>
                </a:lnTo>
                <a:lnTo>
                  <a:pt x="223697" y="163508"/>
                </a:lnTo>
                <a:lnTo>
                  <a:pt x="231733" y="171547"/>
                </a:lnTo>
                <a:lnTo>
                  <a:pt x="265852" y="213990"/>
                </a:lnTo>
                <a:lnTo>
                  <a:pt x="339991" y="295797"/>
                </a:lnTo>
                <a:lnTo>
                  <a:pt x="380011" y="335160"/>
                </a:lnTo>
                <a:lnTo>
                  <a:pt x="416780" y="374500"/>
                </a:lnTo>
                <a:lnTo>
                  <a:pt x="438965" y="405510"/>
                </a:lnTo>
                <a:lnTo>
                  <a:pt x="449035" y="457930"/>
                </a:lnTo>
                <a:lnTo>
                  <a:pt x="445684" y="474280"/>
                </a:lnTo>
                <a:lnTo>
                  <a:pt x="443889" y="481832"/>
                </a:lnTo>
                <a:lnTo>
                  <a:pt x="433799" y="496893"/>
                </a:lnTo>
                <a:lnTo>
                  <a:pt x="431704" y="502883"/>
                </a:lnTo>
                <a:lnTo>
                  <a:pt x="417762" y="514789"/>
                </a:lnTo>
                <a:lnTo>
                  <a:pt x="412133" y="519280"/>
                </a:lnTo>
                <a:lnTo>
                  <a:pt x="403151" y="523210"/>
                </a:lnTo>
                <a:lnTo>
                  <a:pt x="379331" y="534381"/>
                </a:lnTo>
                <a:lnTo>
                  <a:pt x="354881" y="542277"/>
                </a:lnTo>
                <a:lnTo>
                  <a:pt x="336072" y="545743"/>
                </a:lnTo>
                <a:lnTo>
                  <a:pt x="309838" y="409172"/>
                </a:lnTo>
                <a:lnTo>
                  <a:pt x="305248" y="402176"/>
                </a:lnTo>
                <a:lnTo>
                  <a:pt x="272335" y="349115"/>
                </a:lnTo>
                <a:lnTo>
                  <a:pt x="238097" y="306055"/>
                </a:lnTo>
                <a:lnTo>
                  <a:pt x="201088" y="265465"/>
                </a:lnTo>
                <a:lnTo>
                  <a:pt x="161307" y="227343"/>
                </a:lnTo>
                <a:lnTo>
                  <a:pt x="118755" y="191691"/>
                </a:lnTo>
                <a:lnTo>
                  <a:pt x="81309" y="165725"/>
                </a:lnTo>
                <a:lnTo>
                  <a:pt x="46696" y="137608"/>
                </a:lnTo>
                <a:lnTo>
                  <a:pt x="17696" y="104919"/>
                </a:lnTo>
                <a:lnTo>
                  <a:pt x="0" y="75783"/>
                </a:lnTo>
                <a:close/>
              </a:path>
              <a:path w="449580" h="549275">
                <a:moveTo>
                  <a:pt x="0" y="507652"/>
                </a:moveTo>
                <a:lnTo>
                  <a:pt x="0" y="370748"/>
                </a:lnTo>
                <a:lnTo>
                  <a:pt x="38757" y="383523"/>
                </a:lnTo>
                <a:lnTo>
                  <a:pt x="86995" y="398083"/>
                </a:lnTo>
                <a:lnTo>
                  <a:pt x="134958" y="411214"/>
                </a:lnTo>
                <a:lnTo>
                  <a:pt x="185777" y="422314"/>
                </a:lnTo>
                <a:lnTo>
                  <a:pt x="232729" y="430181"/>
                </a:lnTo>
                <a:lnTo>
                  <a:pt x="282027" y="433362"/>
                </a:lnTo>
                <a:lnTo>
                  <a:pt x="288313" y="432291"/>
                </a:lnTo>
                <a:lnTo>
                  <a:pt x="291456" y="431756"/>
                </a:lnTo>
                <a:lnTo>
                  <a:pt x="297640" y="430155"/>
                </a:lnTo>
                <a:lnTo>
                  <a:pt x="306839" y="427357"/>
                </a:lnTo>
                <a:lnTo>
                  <a:pt x="312794" y="424563"/>
                </a:lnTo>
                <a:lnTo>
                  <a:pt x="336072" y="545743"/>
                </a:lnTo>
                <a:lnTo>
                  <a:pt x="329803" y="546898"/>
                </a:lnTo>
                <a:lnTo>
                  <a:pt x="304095" y="548243"/>
                </a:lnTo>
                <a:lnTo>
                  <a:pt x="255506" y="548752"/>
                </a:lnTo>
                <a:lnTo>
                  <a:pt x="206421" y="546676"/>
                </a:lnTo>
                <a:lnTo>
                  <a:pt x="159969" y="541414"/>
                </a:lnTo>
                <a:lnTo>
                  <a:pt x="109890" y="534168"/>
                </a:lnTo>
                <a:lnTo>
                  <a:pt x="58941" y="522390"/>
                </a:lnTo>
                <a:lnTo>
                  <a:pt x="7818" y="509705"/>
                </a:lnTo>
                <a:lnTo>
                  <a:pt x="0" y="50765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0" y="3266087"/>
            <a:ext cx="269875" cy="513080"/>
          </a:xfrm>
          <a:custGeom>
            <a:avLst/>
            <a:gdLst/>
            <a:ahLst/>
            <a:cxnLst/>
            <a:rect l="l" t="t" r="r" b="b"/>
            <a:pathLst>
              <a:path w="269875" h="513079">
                <a:moveTo>
                  <a:pt x="0" y="64779"/>
                </a:moveTo>
                <a:lnTo>
                  <a:pt x="0" y="0"/>
                </a:lnTo>
                <a:lnTo>
                  <a:pt x="10788" y="8927"/>
                </a:lnTo>
                <a:lnTo>
                  <a:pt x="46624" y="39943"/>
                </a:lnTo>
                <a:lnTo>
                  <a:pt x="81745" y="71731"/>
                </a:lnTo>
                <a:lnTo>
                  <a:pt x="116153" y="104291"/>
                </a:lnTo>
                <a:lnTo>
                  <a:pt x="149847" y="137622"/>
                </a:lnTo>
                <a:lnTo>
                  <a:pt x="182828" y="171724"/>
                </a:lnTo>
                <a:lnTo>
                  <a:pt x="221919" y="221883"/>
                </a:lnTo>
                <a:lnTo>
                  <a:pt x="252274" y="277763"/>
                </a:lnTo>
                <a:lnTo>
                  <a:pt x="266022" y="318568"/>
                </a:lnTo>
                <a:lnTo>
                  <a:pt x="269511" y="350688"/>
                </a:lnTo>
                <a:lnTo>
                  <a:pt x="269336" y="361499"/>
                </a:lnTo>
                <a:lnTo>
                  <a:pt x="262013" y="403930"/>
                </a:lnTo>
                <a:lnTo>
                  <a:pt x="244500" y="443266"/>
                </a:lnTo>
                <a:lnTo>
                  <a:pt x="227267" y="464854"/>
                </a:lnTo>
                <a:lnTo>
                  <a:pt x="199527" y="320450"/>
                </a:lnTo>
                <a:lnTo>
                  <a:pt x="188386" y="270423"/>
                </a:lnTo>
                <a:lnTo>
                  <a:pt x="167728" y="223917"/>
                </a:lnTo>
                <a:lnTo>
                  <a:pt x="134425" y="182158"/>
                </a:lnTo>
                <a:lnTo>
                  <a:pt x="104254" y="158602"/>
                </a:lnTo>
                <a:lnTo>
                  <a:pt x="93744" y="151348"/>
                </a:lnTo>
                <a:lnTo>
                  <a:pt x="87805" y="147074"/>
                </a:lnTo>
                <a:lnTo>
                  <a:pt x="81999" y="142629"/>
                </a:lnTo>
                <a:lnTo>
                  <a:pt x="76327" y="138015"/>
                </a:lnTo>
                <a:lnTo>
                  <a:pt x="70789" y="133232"/>
                </a:lnTo>
                <a:lnTo>
                  <a:pt x="0" y="64779"/>
                </a:lnTo>
                <a:close/>
              </a:path>
              <a:path w="269875" h="513079">
                <a:moveTo>
                  <a:pt x="0" y="510556"/>
                </a:moveTo>
                <a:lnTo>
                  <a:pt x="0" y="418892"/>
                </a:lnTo>
                <a:lnTo>
                  <a:pt x="50590" y="429037"/>
                </a:lnTo>
                <a:lnTo>
                  <a:pt x="66426" y="431076"/>
                </a:lnTo>
                <a:lnTo>
                  <a:pt x="82280" y="431915"/>
                </a:lnTo>
                <a:lnTo>
                  <a:pt x="98152" y="431553"/>
                </a:lnTo>
                <a:lnTo>
                  <a:pt x="114041" y="429991"/>
                </a:lnTo>
                <a:lnTo>
                  <a:pt x="160218" y="418323"/>
                </a:lnTo>
                <a:lnTo>
                  <a:pt x="174934" y="412130"/>
                </a:lnTo>
                <a:lnTo>
                  <a:pt x="178409" y="411128"/>
                </a:lnTo>
                <a:lnTo>
                  <a:pt x="203650" y="381525"/>
                </a:lnTo>
                <a:lnTo>
                  <a:pt x="204318" y="377202"/>
                </a:lnTo>
                <a:lnTo>
                  <a:pt x="204277" y="372769"/>
                </a:lnTo>
                <a:lnTo>
                  <a:pt x="199527" y="320450"/>
                </a:lnTo>
                <a:lnTo>
                  <a:pt x="227267" y="464854"/>
                </a:lnTo>
                <a:lnTo>
                  <a:pt x="169239" y="496892"/>
                </a:lnTo>
                <a:lnTo>
                  <a:pt x="82127" y="511647"/>
                </a:lnTo>
                <a:lnTo>
                  <a:pt x="26489" y="512763"/>
                </a:lnTo>
                <a:lnTo>
                  <a:pt x="0" y="51055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/>
          <p:nvPr/>
        </p:nvSpPr>
        <p:spPr>
          <a:xfrm>
            <a:off x="0" y="4417101"/>
            <a:ext cx="897890" cy="989965"/>
          </a:xfrm>
          <a:custGeom>
            <a:avLst/>
            <a:gdLst/>
            <a:ahLst/>
            <a:cxnLst/>
            <a:rect l="l" t="t" r="r" b="b"/>
            <a:pathLst>
              <a:path w="897890" h="989964">
                <a:moveTo>
                  <a:pt x="201182" y="204982"/>
                </a:moveTo>
                <a:lnTo>
                  <a:pt x="179497" y="92099"/>
                </a:lnTo>
                <a:lnTo>
                  <a:pt x="227227" y="120911"/>
                </a:lnTo>
                <a:lnTo>
                  <a:pt x="242117" y="130834"/>
                </a:lnTo>
                <a:lnTo>
                  <a:pt x="271683" y="149578"/>
                </a:lnTo>
                <a:lnTo>
                  <a:pt x="363900" y="207216"/>
                </a:lnTo>
                <a:lnTo>
                  <a:pt x="367150" y="207240"/>
                </a:lnTo>
                <a:lnTo>
                  <a:pt x="367511" y="209119"/>
                </a:lnTo>
                <a:lnTo>
                  <a:pt x="379606" y="221394"/>
                </a:lnTo>
                <a:lnTo>
                  <a:pt x="391788" y="234117"/>
                </a:lnTo>
                <a:lnTo>
                  <a:pt x="403702" y="245450"/>
                </a:lnTo>
                <a:lnTo>
                  <a:pt x="414996" y="253552"/>
                </a:lnTo>
                <a:lnTo>
                  <a:pt x="432372" y="259522"/>
                </a:lnTo>
                <a:lnTo>
                  <a:pt x="446870" y="267413"/>
                </a:lnTo>
                <a:lnTo>
                  <a:pt x="458493" y="277225"/>
                </a:lnTo>
                <a:lnTo>
                  <a:pt x="470368" y="288356"/>
                </a:lnTo>
                <a:lnTo>
                  <a:pt x="493845" y="309189"/>
                </a:lnTo>
                <a:lnTo>
                  <a:pt x="554889" y="373518"/>
                </a:lnTo>
                <a:lnTo>
                  <a:pt x="562834" y="381083"/>
                </a:lnTo>
                <a:lnTo>
                  <a:pt x="570716" y="388323"/>
                </a:lnTo>
                <a:lnTo>
                  <a:pt x="581666" y="394636"/>
                </a:lnTo>
                <a:lnTo>
                  <a:pt x="589423" y="401225"/>
                </a:lnTo>
                <a:lnTo>
                  <a:pt x="630597" y="429700"/>
                </a:lnTo>
                <a:lnTo>
                  <a:pt x="672149" y="460144"/>
                </a:lnTo>
                <a:lnTo>
                  <a:pt x="707818" y="493760"/>
                </a:lnTo>
                <a:lnTo>
                  <a:pt x="743866" y="529345"/>
                </a:lnTo>
                <a:lnTo>
                  <a:pt x="780230" y="566576"/>
                </a:lnTo>
                <a:lnTo>
                  <a:pt x="810587" y="606332"/>
                </a:lnTo>
                <a:lnTo>
                  <a:pt x="838069" y="648013"/>
                </a:lnTo>
                <a:lnTo>
                  <a:pt x="862674" y="691618"/>
                </a:lnTo>
                <a:lnTo>
                  <a:pt x="887642" y="754006"/>
                </a:lnTo>
                <a:lnTo>
                  <a:pt x="897157" y="820440"/>
                </a:lnTo>
                <a:lnTo>
                  <a:pt x="895766" y="830094"/>
                </a:lnTo>
                <a:lnTo>
                  <a:pt x="897470" y="838964"/>
                </a:lnTo>
                <a:lnTo>
                  <a:pt x="894512" y="857360"/>
                </a:lnTo>
                <a:lnTo>
                  <a:pt x="889835" y="866805"/>
                </a:lnTo>
                <a:lnTo>
                  <a:pt x="888222" y="875304"/>
                </a:lnTo>
                <a:lnTo>
                  <a:pt x="868532" y="907978"/>
                </a:lnTo>
                <a:lnTo>
                  <a:pt x="841116" y="934224"/>
                </a:lnTo>
                <a:lnTo>
                  <a:pt x="835558" y="939083"/>
                </a:lnTo>
                <a:lnTo>
                  <a:pt x="826758" y="943963"/>
                </a:lnTo>
                <a:lnTo>
                  <a:pt x="812028" y="951764"/>
                </a:lnTo>
                <a:lnTo>
                  <a:pt x="778627" y="777888"/>
                </a:lnTo>
                <a:lnTo>
                  <a:pt x="768568" y="742418"/>
                </a:lnTo>
                <a:lnTo>
                  <a:pt x="733324" y="677224"/>
                </a:lnTo>
                <a:lnTo>
                  <a:pt x="710835" y="644640"/>
                </a:lnTo>
                <a:lnTo>
                  <a:pt x="685588" y="614587"/>
                </a:lnTo>
                <a:lnTo>
                  <a:pt x="657580" y="587066"/>
                </a:lnTo>
                <a:lnTo>
                  <a:pt x="615521" y="553977"/>
                </a:lnTo>
                <a:lnTo>
                  <a:pt x="607292" y="544935"/>
                </a:lnTo>
                <a:lnTo>
                  <a:pt x="598998" y="535550"/>
                </a:lnTo>
                <a:lnTo>
                  <a:pt x="590638" y="525823"/>
                </a:lnTo>
                <a:lnTo>
                  <a:pt x="555057" y="492671"/>
                </a:lnTo>
                <a:lnTo>
                  <a:pt x="519615" y="460235"/>
                </a:lnTo>
                <a:lnTo>
                  <a:pt x="484309" y="428516"/>
                </a:lnTo>
                <a:lnTo>
                  <a:pt x="446012" y="398114"/>
                </a:lnTo>
                <a:lnTo>
                  <a:pt x="410982" y="367828"/>
                </a:lnTo>
                <a:lnTo>
                  <a:pt x="376778" y="341845"/>
                </a:lnTo>
                <a:lnTo>
                  <a:pt x="342306" y="314462"/>
                </a:lnTo>
                <a:lnTo>
                  <a:pt x="279490" y="257803"/>
                </a:lnTo>
                <a:lnTo>
                  <a:pt x="264868" y="249273"/>
                </a:lnTo>
                <a:lnTo>
                  <a:pt x="253431" y="240425"/>
                </a:lnTo>
                <a:lnTo>
                  <a:pt x="242049" y="231861"/>
                </a:lnTo>
                <a:lnTo>
                  <a:pt x="201182" y="204982"/>
                </a:lnTo>
                <a:close/>
              </a:path>
              <a:path w="897890" h="989964">
                <a:moveTo>
                  <a:pt x="424659" y="929030"/>
                </a:moveTo>
                <a:lnTo>
                  <a:pt x="401477" y="808353"/>
                </a:lnTo>
                <a:lnTo>
                  <a:pt x="549587" y="869715"/>
                </a:lnTo>
                <a:lnTo>
                  <a:pt x="602001" y="889115"/>
                </a:lnTo>
                <a:lnTo>
                  <a:pt x="632846" y="897614"/>
                </a:lnTo>
                <a:lnTo>
                  <a:pt x="662911" y="902056"/>
                </a:lnTo>
                <a:lnTo>
                  <a:pt x="695327" y="901841"/>
                </a:lnTo>
                <a:lnTo>
                  <a:pt x="726964" y="897568"/>
                </a:lnTo>
                <a:lnTo>
                  <a:pt x="760877" y="888244"/>
                </a:lnTo>
                <a:lnTo>
                  <a:pt x="780584" y="872560"/>
                </a:lnTo>
                <a:lnTo>
                  <a:pt x="788956" y="848556"/>
                </a:lnTo>
                <a:lnTo>
                  <a:pt x="785731" y="814872"/>
                </a:lnTo>
                <a:lnTo>
                  <a:pt x="812028" y="951764"/>
                </a:lnTo>
                <a:lnTo>
                  <a:pt x="770079" y="969940"/>
                </a:lnTo>
                <a:lnTo>
                  <a:pt x="711317" y="985078"/>
                </a:lnTo>
                <a:lnTo>
                  <a:pt x="650483" y="989432"/>
                </a:lnTo>
                <a:lnTo>
                  <a:pt x="620859" y="987285"/>
                </a:lnTo>
                <a:lnTo>
                  <a:pt x="590719" y="982456"/>
                </a:lnTo>
                <a:lnTo>
                  <a:pt x="536358" y="969809"/>
                </a:lnTo>
                <a:lnTo>
                  <a:pt x="484588" y="953759"/>
                </a:lnTo>
                <a:lnTo>
                  <a:pt x="435410" y="934305"/>
                </a:lnTo>
                <a:lnTo>
                  <a:pt x="424659" y="929030"/>
                </a:lnTo>
                <a:close/>
              </a:path>
              <a:path w="897890" h="989964">
                <a:moveTo>
                  <a:pt x="224995" y="818950"/>
                </a:moveTo>
                <a:lnTo>
                  <a:pt x="209932" y="740536"/>
                </a:lnTo>
                <a:lnTo>
                  <a:pt x="260553" y="750603"/>
                </a:lnTo>
                <a:lnTo>
                  <a:pt x="311646" y="763132"/>
                </a:lnTo>
                <a:lnTo>
                  <a:pt x="357486" y="782104"/>
                </a:lnTo>
                <a:lnTo>
                  <a:pt x="400946" y="809206"/>
                </a:lnTo>
                <a:lnTo>
                  <a:pt x="400195" y="810411"/>
                </a:lnTo>
                <a:lnTo>
                  <a:pt x="398755" y="811077"/>
                </a:lnTo>
                <a:lnTo>
                  <a:pt x="392747" y="813594"/>
                </a:lnTo>
                <a:lnTo>
                  <a:pt x="389973" y="816048"/>
                </a:lnTo>
                <a:lnTo>
                  <a:pt x="387059" y="817776"/>
                </a:lnTo>
                <a:lnTo>
                  <a:pt x="406742" y="920239"/>
                </a:lnTo>
                <a:lnTo>
                  <a:pt x="388824" y="911448"/>
                </a:lnTo>
                <a:lnTo>
                  <a:pt x="341700" y="885789"/>
                </a:lnTo>
                <a:lnTo>
                  <a:pt x="297168" y="856726"/>
                </a:lnTo>
                <a:lnTo>
                  <a:pt x="268457" y="842442"/>
                </a:lnTo>
                <a:lnTo>
                  <a:pt x="224995" y="818950"/>
                </a:lnTo>
                <a:close/>
              </a:path>
              <a:path w="897890" h="989964">
                <a:moveTo>
                  <a:pt x="400195" y="810411"/>
                </a:moveTo>
                <a:lnTo>
                  <a:pt x="400946" y="809206"/>
                </a:lnTo>
                <a:lnTo>
                  <a:pt x="401097" y="809994"/>
                </a:lnTo>
                <a:lnTo>
                  <a:pt x="400195" y="810411"/>
                </a:lnTo>
                <a:close/>
              </a:path>
              <a:path w="897890" h="989964">
                <a:moveTo>
                  <a:pt x="406742" y="920239"/>
                </a:moveTo>
                <a:lnTo>
                  <a:pt x="388376" y="824631"/>
                </a:lnTo>
                <a:lnTo>
                  <a:pt x="391361" y="823276"/>
                </a:lnTo>
                <a:lnTo>
                  <a:pt x="391161" y="822233"/>
                </a:lnTo>
                <a:lnTo>
                  <a:pt x="394035" y="820299"/>
                </a:lnTo>
                <a:lnTo>
                  <a:pt x="396558" y="816536"/>
                </a:lnTo>
                <a:lnTo>
                  <a:pt x="398997" y="812335"/>
                </a:lnTo>
                <a:lnTo>
                  <a:pt x="400195" y="810411"/>
                </a:lnTo>
                <a:lnTo>
                  <a:pt x="401097" y="809994"/>
                </a:lnTo>
                <a:lnTo>
                  <a:pt x="423891" y="928654"/>
                </a:lnTo>
                <a:lnTo>
                  <a:pt x="406742" y="920239"/>
                </a:lnTo>
                <a:close/>
              </a:path>
              <a:path w="897890" h="989964">
                <a:moveTo>
                  <a:pt x="388376" y="824631"/>
                </a:moveTo>
                <a:lnTo>
                  <a:pt x="387059" y="817776"/>
                </a:lnTo>
                <a:lnTo>
                  <a:pt x="390977" y="821276"/>
                </a:lnTo>
                <a:lnTo>
                  <a:pt x="388376" y="824631"/>
                </a:lnTo>
                <a:close/>
              </a:path>
              <a:path w="897890" h="989964">
                <a:moveTo>
                  <a:pt x="0" y="77186"/>
                </a:moveTo>
                <a:lnTo>
                  <a:pt x="0" y="0"/>
                </a:lnTo>
                <a:lnTo>
                  <a:pt x="6645" y="3317"/>
                </a:lnTo>
                <a:lnTo>
                  <a:pt x="13592" y="5685"/>
                </a:lnTo>
                <a:lnTo>
                  <a:pt x="37065" y="9606"/>
                </a:lnTo>
                <a:lnTo>
                  <a:pt x="57249" y="13296"/>
                </a:lnTo>
                <a:lnTo>
                  <a:pt x="74595" y="19111"/>
                </a:lnTo>
                <a:lnTo>
                  <a:pt x="89103" y="27049"/>
                </a:lnTo>
                <a:lnTo>
                  <a:pt x="106998" y="35721"/>
                </a:lnTo>
                <a:lnTo>
                  <a:pt x="121982" y="46141"/>
                </a:lnTo>
                <a:lnTo>
                  <a:pt x="137187" y="57708"/>
                </a:lnTo>
                <a:lnTo>
                  <a:pt x="149482" y="71023"/>
                </a:lnTo>
                <a:lnTo>
                  <a:pt x="157095" y="76859"/>
                </a:lnTo>
                <a:lnTo>
                  <a:pt x="164675" y="82526"/>
                </a:lnTo>
                <a:lnTo>
                  <a:pt x="172223" y="88024"/>
                </a:lnTo>
                <a:lnTo>
                  <a:pt x="178578" y="92529"/>
                </a:lnTo>
                <a:lnTo>
                  <a:pt x="176938" y="93295"/>
                </a:lnTo>
                <a:lnTo>
                  <a:pt x="156929" y="92889"/>
                </a:lnTo>
                <a:lnTo>
                  <a:pt x="147133" y="92585"/>
                </a:lnTo>
                <a:lnTo>
                  <a:pt x="137403" y="92623"/>
                </a:lnTo>
                <a:lnTo>
                  <a:pt x="134212" y="92911"/>
                </a:lnTo>
                <a:lnTo>
                  <a:pt x="132291" y="99804"/>
                </a:lnTo>
                <a:lnTo>
                  <a:pt x="145527" y="168707"/>
                </a:lnTo>
                <a:lnTo>
                  <a:pt x="112418" y="148420"/>
                </a:lnTo>
                <a:lnTo>
                  <a:pt x="75107" y="123157"/>
                </a:lnTo>
                <a:lnTo>
                  <a:pt x="34703" y="98686"/>
                </a:lnTo>
                <a:lnTo>
                  <a:pt x="12384" y="83879"/>
                </a:lnTo>
                <a:lnTo>
                  <a:pt x="0" y="77186"/>
                </a:lnTo>
                <a:close/>
              </a:path>
              <a:path w="897890" h="989964">
                <a:moveTo>
                  <a:pt x="176938" y="93295"/>
                </a:moveTo>
                <a:lnTo>
                  <a:pt x="178578" y="92529"/>
                </a:lnTo>
                <a:lnTo>
                  <a:pt x="178732" y="93331"/>
                </a:lnTo>
                <a:lnTo>
                  <a:pt x="176938" y="93295"/>
                </a:lnTo>
                <a:close/>
              </a:path>
              <a:path w="897890" h="989964">
                <a:moveTo>
                  <a:pt x="145527" y="168707"/>
                </a:moveTo>
                <a:lnTo>
                  <a:pt x="133469" y="105940"/>
                </a:lnTo>
                <a:lnTo>
                  <a:pt x="140872" y="110684"/>
                </a:lnTo>
                <a:lnTo>
                  <a:pt x="149753" y="106225"/>
                </a:lnTo>
                <a:lnTo>
                  <a:pt x="158648" y="101837"/>
                </a:lnTo>
                <a:lnTo>
                  <a:pt x="176938" y="93295"/>
                </a:lnTo>
                <a:lnTo>
                  <a:pt x="178732" y="93331"/>
                </a:lnTo>
                <a:lnTo>
                  <a:pt x="200035" y="204227"/>
                </a:lnTo>
                <a:lnTo>
                  <a:pt x="152885" y="173216"/>
                </a:lnTo>
                <a:lnTo>
                  <a:pt x="145527" y="168707"/>
                </a:lnTo>
                <a:close/>
              </a:path>
              <a:path w="897890" h="989964">
                <a:moveTo>
                  <a:pt x="0" y="699588"/>
                </a:moveTo>
                <a:lnTo>
                  <a:pt x="0" y="596639"/>
                </a:lnTo>
                <a:lnTo>
                  <a:pt x="105412" y="652639"/>
                </a:lnTo>
                <a:lnTo>
                  <a:pt x="141178" y="669865"/>
                </a:lnTo>
                <a:lnTo>
                  <a:pt x="206719" y="706911"/>
                </a:lnTo>
                <a:lnTo>
                  <a:pt x="209932" y="740536"/>
                </a:lnTo>
                <a:lnTo>
                  <a:pt x="224995" y="818950"/>
                </a:lnTo>
                <a:lnTo>
                  <a:pt x="217749" y="815019"/>
                </a:lnTo>
                <a:lnTo>
                  <a:pt x="148222" y="774120"/>
                </a:lnTo>
                <a:lnTo>
                  <a:pt x="101413" y="750097"/>
                </a:lnTo>
                <a:lnTo>
                  <a:pt x="57946" y="726580"/>
                </a:lnTo>
                <a:lnTo>
                  <a:pt x="11561" y="704771"/>
                </a:lnTo>
                <a:lnTo>
                  <a:pt x="0" y="6995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/>
          <p:nvPr/>
        </p:nvSpPr>
        <p:spPr>
          <a:xfrm>
            <a:off x="0" y="6724129"/>
            <a:ext cx="346710" cy="673735"/>
          </a:xfrm>
          <a:custGeom>
            <a:avLst/>
            <a:gdLst/>
            <a:ahLst/>
            <a:cxnLst/>
            <a:rect l="l" t="t" r="r" b="b"/>
            <a:pathLst>
              <a:path w="346710" h="673734">
                <a:moveTo>
                  <a:pt x="312398" y="566989"/>
                </a:moveTo>
                <a:lnTo>
                  <a:pt x="246807" y="225542"/>
                </a:lnTo>
                <a:lnTo>
                  <a:pt x="250085" y="236109"/>
                </a:lnTo>
                <a:lnTo>
                  <a:pt x="252668" y="240882"/>
                </a:lnTo>
                <a:lnTo>
                  <a:pt x="284395" y="260145"/>
                </a:lnTo>
                <a:lnTo>
                  <a:pt x="291409" y="263534"/>
                </a:lnTo>
                <a:lnTo>
                  <a:pt x="296498" y="268788"/>
                </a:lnTo>
                <a:lnTo>
                  <a:pt x="299660" y="275908"/>
                </a:lnTo>
                <a:lnTo>
                  <a:pt x="321175" y="319732"/>
                </a:lnTo>
                <a:lnTo>
                  <a:pt x="336628" y="364125"/>
                </a:lnTo>
                <a:lnTo>
                  <a:pt x="345263" y="409074"/>
                </a:lnTo>
                <a:lnTo>
                  <a:pt x="346364" y="454682"/>
                </a:lnTo>
                <a:lnTo>
                  <a:pt x="339191" y="500974"/>
                </a:lnTo>
                <a:lnTo>
                  <a:pt x="323007" y="547996"/>
                </a:lnTo>
                <a:lnTo>
                  <a:pt x="317317" y="558825"/>
                </a:lnTo>
                <a:lnTo>
                  <a:pt x="312398" y="566989"/>
                </a:lnTo>
                <a:close/>
              </a:path>
              <a:path w="346710" h="673734">
                <a:moveTo>
                  <a:pt x="160185" y="303603"/>
                </a:moveTo>
                <a:lnTo>
                  <a:pt x="131407" y="153793"/>
                </a:lnTo>
                <a:lnTo>
                  <a:pt x="135446" y="155387"/>
                </a:lnTo>
                <a:lnTo>
                  <a:pt x="141892" y="159374"/>
                </a:lnTo>
                <a:lnTo>
                  <a:pt x="147138" y="153059"/>
                </a:lnTo>
                <a:lnTo>
                  <a:pt x="150584" y="147789"/>
                </a:lnTo>
                <a:lnTo>
                  <a:pt x="152979" y="143025"/>
                </a:lnTo>
                <a:lnTo>
                  <a:pt x="154578" y="143339"/>
                </a:lnTo>
                <a:lnTo>
                  <a:pt x="154823" y="143388"/>
                </a:lnTo>
                <a:lnTo>
                  <a:pt x="154688" y="142683"/>
                </a:lnTo>
                <a:lnTo>
                  <a:pt x="180274" y="155716"/>
                </a:lnTo>
                <a:lnTo>
                  <a:pt x="204755" y="172363"/>
                </a:lnTo>
                <a:lnTo>
                  <a:pt x="226908" y="192003"/>
                </a:lnTo>
                <a:lnTo>
                  <a:pt x="246733" y="214635"/>
                </a:lnTo>
                <a:lnTo>
                  <a:pt x="246236" y="220145"/>
                </a:lnTo>
                <a:lnTo>
                  <a:pt x="246807" y="225542"/>
                </a:lnTo>
                <a:lnTo>
                  <a:pt x="312398" y="566989"/>
                </a:lnTo>
                <a:lnTo>
                  <a:pt x="311026" y="569267"/>
                </a:lnTo>
                <a:lnTo>
                  <a:pt x="304131" y="579321"/>
                </a:lnTo>
                <a:lnTo>
                  <a:pt x="271004" y="615078"/>
                </a:lnTo>
                <a:lnTo>
                  <a:pt x="261468" y="622742"/>
                </a:lnTo>
                <a:lnTo>
                  <a:pt x="226712" y="441812"/>
                </a:lnTo>
                <a:lnTo>
                  <a:pt x="221609" y="418776"/>
                </a:lnTo>
                <a:lnTo>
                  <a:pt x="216627" y="398828"/>
                </a:lnTo>
                <a:lnTo>
                  <a:pt x="211115" y="379019"/>
                </a:lnTo>
                <a:lnTo>
                  <a:pt x="202876" y="352130"/>
                </a:lnTo>
                <a:lnTo>
                  <a:pt x="199234" y="345731"/>
                </a:lnTo>
                <a:lnTo>
                  <a:pt x="160185" y="303603"/>
                </a:lnTo>
                <a:close/>
              </a:path>
              <a:path w="346710" h="673734">
                <a:moveTo>
                  <a:pt x="0" y="664102"/>
                </a:moveTo>
                <a:lnTo>
                  <a:pt x="0" y="533934"/>
                </a:lnTo>
                <a:lnTo>
                  <a:pt x="18164" y="540568"/>
                </a:lnTo>
                <a:lnTo>
                  <a:pt x="44888" y="549569"/>
                </a:lnTo>
                <a:lnTo>
                  <a:pt x="72100" y="555799"/>
                </a:lnTo>
                <a:lnTo>
                  <a:pt x="99801" y="559258"/>
                </a:lnTo>
                <a:lnTo>
                  <a:pt x="127991" y="559945"/>
                </a:lnTo>
                <a:lnTo>
                  <a:pt x="176475" y="551446"/>
                </a:lnTo>
                <a:lnTo>
                  <a:pt x="180168" y="550799"/>
                </a:lnTo>
                <a:lnTo>
                  <a:pt x="213364" y="528331"/>
                </a:lnTo>
                <a:lnTo>
                  <a:pt x="228390" y="491400"/>
                </a:lnTo>
                <a:lnTo>
                  <a:pt x="226033" y="438278"/>
                </a:lnTo>
                <a:lnTo>
                  <a:pt x="261468" y="622742"/>
                </a:lnTo>
                <a:lnTo>
                  <a:pt x="219430" y="647414"/>
                </a:lnTo>
                <a:lnTo>
                  <a:pt x="171339" y="661995"/>
                </a:lnTo>
                <a:lnTo>
                  <a:pt x="151846" y="666424"/>
                </a:lnTo>
                <a:lnTo>
                  <a:pt x="130708" y="669939"/>
                </a:lnTo>
                <a:lnTo>
                  <a:pt x="109399" y="672206"/>
                </a:lnTo>
                <a:lnTo>
                  <a:pt x="87920" y="673224"/>
                </a:lnTo>
                <a:lnTo>
                  <a:pt x="66419" y="672991"/>
                </a:lnTo>
                <a:lnTo>
                  <a:pt x="45041" y="671504"/>
                </a:lnTo>
                <a:lnTo>
                  <a:pt x="23789" y="668763"/>
                </a:lnTo>
                <a:lnTo>
                  <a:pt x="2660" y="664767"/>
                </a:lnTo>
                <a:lnTo>
                  <a:pt x="0" y="664102"/>
                </a:lnTo>
                <a:close/>
              </a:path>
              <a:path w="346710" h="673734">
                <a:moveTo>
                  <a:pt x="152979" y="143025"/>
                </a:moveTo>
                <a:lnTo>
                  <a:pt x="153464" y="142060"/>
                </a:lnTo>
                <a:lnTo>
                  <a:pt x="154426" y="142550"/>
                </a:lnTo>
                <a:lnTo>
                  <a:pt x="154823" y="143388"/>
                </a:lnTo>
                <a:lnTo>
                  <a:pt x="152979" y="143025"/>
                </a:lnTo>
                <a:close/>
              </a:path>
              <a:path w="346710" h="673734">
                <a:moveTo>
                  <a:pt x="0" y="136926"/>
                </a:moveTo>
                <a:lnTo>
                  <a:pt x="0" y="0"/>
                </a:lnTo>
                <a:lnTo>
                  <a:pt x="18485" y="14424"/>
                </a:lnTo>
                <a:lnTo>
                  <a:pt x="45266" y="34805"/>
                </a:lnTo>
                <a:lnTo>
                  <a:pt x="72269" y="54888"/>
                </a:lnTo>
                <a:lnTo>
                  <a:pt x="99439" y="74733"/>
                </a:lnTo>
                <a:lnTo>
                  <a:pt x="111150" y="83741"/>
                </a:lnTo>
                <a:lnTo>
                  <a:pt x="117745" y="88906"/>
                </a:lnTo>
                <a:lnTo>
                  <a:pt x="132642" y="104614"/>
                </a:lnTo>
                <a:lnTo>
                  <a:pt x="145110" y="122890"/>
                </a:lnTo>
                <a:lnTo>
                  <a:pt x="154426" y="142550"/>
                </a:lnTo>
                <a:lnTo>
                  <a:pt x="153464" y="142060"/>
                </a:lnTo>
                <a:lnTo>
                  <a:pt x="152979" y="143025"/>
                </a:lnTo>
                <a:lnTo>
                  <a:pt x="150235" y="142484"/>
                </a:lnTo>
                <a:lnTo>
                  <a:pt x="144538" y="139521"/>
                </a:lnTo>
                <a:lnTo>
                  <a:pt x="137099" y="143547"/>
                </a:lnTo>
                <a:lnTo>
                  <a:pt x="134660" y="149436"/>
                </a:lnTo>
                <a:lnTo>
                  <a:pt x="131407" y="153793"/>
                </a:lnTo>
                <a:lnTo>
                  <a:pt x="160185" y="303603"/>
                </a:lnTo>
                <a:lnTo>
                  <a:pt x="87545" y="225789"/>
                </a:lnTo>
                <a:lnTo>
                  <a:pt x="52416" y="187306"/>
                </a:lnTo>
                <a:lnTo>
                  <a:pt x="12614" y="148000"/>
                </a:lnTo>
                <a:lnTo>
                  <a:pt x="0" y="13692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4" name="object 1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824346" y="5926718"/>
            <a:ext cx="3463612" cy="4360281"/>
          </a:xfrm>
          <a:prstGeom prst="rect">
            <a:avLst/>
          </a:prstGeom>
        </p:spPr>
      </p:pic>
      <p:grpSp>
        <p:nvGrpSpPr>
          <p:cNvPr id="15" name="object 15" descr=""/>
          <p:cNvGrpSpPr/>
          <p:nvPr/>
        </p:nvGrpSpPr>
        <p:grpSpPr>
          <a:xfrm>
            <a:off x="5090468" y="-2238"/>
            <a:ext cx="2396490" cy="807720"/>
            <a:chOff x="5090468" y="-2238"/>
            <a:chExt cx="2396490" cy="807720"/>
          </a:xfrm>
        </p:grpSpPr>
        <p:sp>
          <p:nvSpPr>
            <p:cNvPr id="16" name="object 16" descr=""/>
            <p:cNvSpPr/>
            <p:nvPr/>
          </p:nvSpPr>
          <p:spPr>
            <a:xfrm>
              <a:off x="5111394" y="2412"/>
              <a:ext cx="2341880" cy="795655"/>
            </a:xfrm>
            <a:custGeom>
              <a:avLst/>
              <a:gdLst/>
              <a:ahLst/>
              <a:cxnLst/>
              <a:rect l="l" t="t" r="r" b="b"/>
              <a:pathLst>
                <a:path w="2341879" h="795655">
                  <a:moveTo>
                    <a:pt x="2908" y="30822"/>
                  </a:moveTo>
                  <a:lnTo>
                    <a:pt x="1155" y="30822"/>
                  </a:lnTo>
                  <a:lnTo>
                    <a:pt x="0" y="31407"/>
                  </a:lnTo>
                  <a:lnTo>
                    <a:pt x="2324" y="31407"/>
                  </a:lnTo>
                  <a:lnTo>
                    <a:pt x="2908" y="30822"/>
                  </a:lnTo>
                  <a:close/>
                </a:path>
                <a:path w="2341879" h="795655">
                  <a:moveTo>
                    <a:pt x="218605" y="328498"/>
                  </a:moveTo>
                  <a:lnTo>
                    <a:pt x="216281" y="329666"/>
                  </a:lnTo>
                  <a:lnTo>
                    <a:pt x="216865" y="330835"/>
                  </a:lnTo>
                  <a:lnTo>
                    <a:pt x="218605" y="328498"/>
                  </a:lnTo>
                  <a:close/>
                </a:path>
                <a:path w="2341879" h="795655">
                  <a:moveTo>
                    <a:pt x="220929" y="33147"/>
                  </a:moveTo>
                  <a:lnTo>
                    <a:pt x="215125" y="35471"/>
                  </a:lnTo>
                  <a:lnTo>
                    <a:pt x="217449" y="35471"/>
                  </a:lnTo>
                  <a:lnTo>
                    <a:pt x="219773" y="34886"/>
                  </a:lnTo>
                  <a:lnTo>
                    <a:pt x="220929" y="35471"/>
                  </a:lnTo>
                  <a:lnTo>
                    <a:pt x="220929" y="33147"/>
                  </a:lnTo>
                  <a:close/>
                </a:path>
                <a:path w="2341879" h="795655">
                  <a:moveTo>
                    <a:pt x="223837" y="36055"/>
                  </a:moveTo>
                  <a:lnTo>
                    <a:pt x="223266" y="35471"/>
                  </a:lnTo>
                  <a:lnTo>
                    <a:pt x="220929" y="35471"/>
                  </a:lnTo>
                  <a:lnTo>
                    <a:pt x="220929" y="36639"/>
                  </a:lnTo>
                  <a:lnTo>
                    <a:pt x="220357" y="38379"/>
                  </a:lnTo>
                  <a:lnTo>
                    <a:pt x="222681" y="38379"/>
                  </a:lnTo>
                  <a:lnTo>
                    <a:pt x="223837" y="36055"/>
                  </a:lnTo>
                  <a:close/>
                </a:path>
                <a:path w="2341879" h="795655">
                  <a:moveTo>
                    <a:pt x="229069" y="333159"/>
                  </a:moveTo>
                  <a:lnTo>
                    <a:pt x="227330" y="333159"/>
                  </a:lnTo>
                  <a:lnTo>
                    <a:pt x="227330" y="333730"/>
                  </a:lnTo>
                  <a:lnTo>
                    <a:pt x="227914" y="333730"/>
                  </a:lnTo>
                  <a:lnTo>
                    <a:pt x="229069" y="333159"/>
                  </a:lnTo>
                  <a:close/>
                </a:path>
                <a:path w="2341879" h="795655">
                  <a:moveTo>
                    <a:pt x="335470" y="137795"/>
                  </a:moveTo>
                  <a:lnTo>
                    <a:pt x="334886" y="137223"/>
                  </a:lnTo>
                  <a:lnTo>
                    <a:pt x="334886" y="137795"/>
                  </a:lnTo>
                  <a:lnTo>
                    <a:pt x="335470" y="137795"/>
                  </a:lnTo>
                  <a:close/>
                </a:path>
                <a:path w="2341879" h="795655">
                  <a:moveTo>
                    <a:pt x="337223" y="140131"/>
                  </a:moveTo>
                  <a:lnTo>
                    <a:pt x="336638" y="138963"/>
                  </a:lnTo>
                  <a:lnTo>
                    <a:pt x="335470" y="137795"/>
                  </a:lnTo>
                  <a:lnTo>
                    <a:pt x="337223" y="141871"/>
                  </a:lnTo>
                  <a:lnTo>
                    <a:pt x="337223" y="140131"/>
                  </a:lnTo>
                  <a:close/>
                </a:path>
                <a:path w="2341879" h="795655">
                  <a:moveTo>
                    <a:pt x="339547" y="141871"/>
                  </a:moveTo>
                  <a:lnTo>
                    <a:pt x="337794" y="145364"/>
                  </a:lnTo>
                  <a:lnTo>
                    <a:pt x="336638" y="147104"/>
                  </a:lnTo>
                  <a:lnTo>
                    <a:pt x="336054" y="148844"/>
                  </a:lnTo>
                  <a:lnTo>
                    <a:pt x="336638" y="148259"/>
                  </a:lnTo>
                  <a:lnTo>
                    <a:pt x="337223" y="147104"/>
                  </a:lnTo>
                  <a:lnTo>
                    <a:pt x="337223" y="146519"/>
                  </a:lnTo>
                  <a:lnTo>
                    <a:pt x="338378" y="144780"/>
                  </a:lnTo>
                  <a:lnTo>
                    <a:pt x="338963" y="143611"/>
                  </a:lnTo>
                  <a:lnTo>
                    <a:pt x="339547" y="141871"/>
                  </a:lnTo>
                  <a:close/>
                </a:path>
                <a:path w="2341879" h="795655">
                  <a:moveTo>
                    <a:pt x="350583" y="584"/>
                  </a:moveTo>
                  <a:lnTo>
                    <a:pt x="348259" y="0"/>
                  </a:lnTo>
                  <a:lnTo>
                    <a:pt x="347687" y="584"/>
                  </a:lnTo>
                  <a:lnTo>
                    <a:pt x="350583" y="584"/>
                  </a:lnTo>
                  <a:close/>
                </a:path>
                <a:path w="2341879" h="795655">
                  <a:moveTo>
                    <a:pt x="352920" y="11049"/>
                  </a:moveTo>
                  <a:lnTo>
                    <a:pt x="351751" y="9893"/>
                  </a:lnTo>
                  <a:lnTo>
                    <a:pt x="351751" y="11049"/>
                  </a:lnTo>
                  <a:lnTo>
                    <a:pt x="352920" y="11049"/>
                  </a:lnTo>
                  <a:close/>
                </a:path>
                <a:path w="2341879" h="795655">
                  <a:moveTo>
                    <a:pt x="517448" y="518629"/>
                  </a:moveTo>
                  <a:lnTo>
                    <a:pt x="516877" y="519201"/>
                  </a:lnTo>
                  <a:lnTo>
                    <a:pt x="515708" y="519201"/>
                  </a:lnTo>
                  <a:lnTo>
                    <a:pt x="515124" y="519785"/>
                  </a:lnTo>
                  <a:lnTo>
                    <a:pt x="513384" y="525602"/>
                  </a:lnTo>
                  <a:lnTo>
                    <a:pt x="515708" y="522693"/>
                  </a:lnTo>
                  <a:lnTo>
                    <a:pt x="516877" y="520369"/>
                  </a:lnTo>
                  <a:lnTo>
                    <a:pt x="517448" y="518629"/>
                  </a:lnTo>
                  <a:close/>
                </a:path>
                <a:path w="2341879" h="795655">
                  <a:moveTo>
                    <a:pt x="526757" y="541299"/>
                  </a:moveTo>
                  <a:lnTo>
                    <a:pt x="524433" y="536651"/>
                  </a:lnTo>
                  <a:lnTo>
                    <a:pt x="525589" y="540131"/>
                  </a:lnTo>
                  <a:lnTo>
                    <a:pt x="526757" y="541299"/>
                  </a:lnTo>
                  <a:close/>
                </a:path>
                <a:path w="2341879" h="795655">
                  <a:moveTo>
                    <a:pt x="570357" y="114541"/>
                  </a:moveTo>
                  <a:lnTo>
                    <a:pt x="568617" y="114541"/>
                  </a:lnTo>
                  <a:lnTo>
                    <a:pt x="569785" y="115125"/>
                  </a:lnTo>
                  <a:lnTo>
                    <a:pt x="570357" y="114541"/>
                  </a:lnTo>
                  <a:close/>
                </a:path>
                <a:path w="2341879" h="795655">
                  <a:moveTo>
                    <a:pt x="573849" y="103492"/>
                  </a:moveTo>
                  <a:lnTo>
                    <a:pt x="572693" y="102920"/>
                  </a:lnTo>
                  <a:lnTo>
                    <a:pt x="571525" y="102920"/>
                  </a:lnTo>
                  <a:lnTo>
                    <a:pt x="572109" y="103492"/>
                  </a:lnTo>
                  <a:lnTo>
                    <a:pt x="573849" y="103492"/>
                  </a:lnTo>
                  <a:close/>
                </a:path>
                <a:path w="2341879" h="795655">
                  <a:moveTo>
                    <a:pt x="575017" y="120942"/>
                  </a:moveTo>
                  <a:lnTo>
                    <a:pt x="572109" y="120942"/>
                  </a:lnTo>
                  <a:lnTo>
                    <a:pt x="574433" y="121526"/>
                  </a:lnTo>
                  <a:lnTo>
                    <a:pt x="575017" y="120942"/>
                  </a:lnTo>
                  <a:close/>
                </a:path>
                <a:path w="2341879" h="795655">
                  <a:moveTo>
                    <a:pt x="602335" y="598855"/>
                  </a:moveTo>
                  <a:lnTo>
                    <a:pt x="598855" y="598855"/>
                  </a:lnTo>
                  <a:lnTo>
                    <a:pt x="600011" y="599440"/>
                  </a:lnTo>
                  <a:lnTo>
                    <a:pt x="602335" y="598855"/>
                  </a:lnTo>
                  <a:close/>
                </a:path>
                <a:path w="2341879" h="795655">
                  <a:moveTo>
                    <a:pt x="641870" y="315709"/>
                  </a:moveTo>
                  <a:lnTo>
                    <a:pt x="641299" y="316877"/>
                  </a:lnTo>
                  <a:lnTo>
                    <a:pt x="641591" y="316293"/>
                  </a:lnTo>
                  <a:lnTo>
                    <a:pt x="641870" y="315709"/>
                  </a:lnTo>
                  <a:close/>
                </a:path>
                <a:path w="2341879" h="795655">
                  <a:moveTo>
                    <a:pt x="662228" y="379666"/>
                  </a:moveTo>
                  <a:lnTo>
                    <a:pt x="660476" y="379666"/>
                  </a:lnTo>
                  <a:lnTo>
                    <a:pt x="658736" y="380250"/>
                  </a:lnTo>
                  <a:lnTo>
                    <a:pt x="660476" y="380250"/>
                  </a:lnTo>
                  <a:lnTo>
                    <a:pt x="661060" y="380834"/>
                  </a:lnTo>
                  <a:lnTo>
                    <a:pt x="662228" y="379666"/>
                  </a:lnTo>
                  <a:close/>
                </a:path>
                <a:path w="2341879" h="795655">
                  <a:moveTo>
                    <a:pt x="676173" y="631418"/>
                  </a:moveTo>
                  <a:lnTo>
                    <a:pt x="675601" y="630250"/>
                  </a:lnTo>
                  <a:lnTo>
                    <a:pt x="675017" y="628510"/>
                  </a:lnTo>
                  <a:lnTo>
                    <a:pt x="673277" y="629094"/>
                  </a:lnTo>
                  <a:lnTo>
                    <a:pt x="673277" y="631418"/>
                  </a:lnTo>
                  <a:lnTo>
                    <a:pt x="674433" y="632002"/>
                  </a:lnTo>
                  <a:lnTo>
                    <a:pt x="676173" y="631418"/>
                  </a:lnTo>
                  <a:close/>
                </a:path>
                <a:path w="2341879" h="795655">
                  <a:moveTo>
                    <a:pt x="681418" y="628510"/>
                  </a:moveTo>
                  <a:lnTo>
                    <a:pt x="677926" y="630834"/>
                  </a:lnTo>
                  <a:lnTo>
                    <a:pt x="676173" y="631418"/>
                  </a:lnTo>
                  <a:lnTo>
                    <a:pt x="676757" y="632587"/>
                  </a:lnTo>
                  <a:lnTo>
                    <a:pt x="677926" y="633742"/>
                  </a:lnTo>
                  <a:lnTo>
                    <a:pt x="681418" y="628510"/>
                  </a:lnTo>
                  <a:close/>
                </a:path>
                <a:path w="2341879" h="795655">
                  <a:moveTo>
                    <a:pt x="691045" y="424942"/>
                  </a:moveTo>
                  <a:lnTo>
                    <a:pt x="689546" y="426186"/>
                  </a:lnTo>
                  <a:lnTo>
                    <a:pt x="690714" y="425602"/>
                  </a:lnTo>
                  <a:lnTo>
                    <a:pt x="691045" y="424942"/>
                  </a:lnTo>
                  <a:close/>
                </a:path>
                <a:path w="2341879" h="795655">
                  <a:moveTo>
                    <a:pt x="705827" y="214541"/>
                  </a:moveTo>
                  <a:lnTo>
                    <a:pt x="704672" y="214541"/>
                  </a:lnTo>
                  <a:lnTo>
                    <a:pt x="705256" y="215125"/>
                  </a:lnTo>
                  <a:lnTo>
                    <a:pt x="705827" y="214541"/>
                  </a:lnTo>
                  <a:close/>
                </a:path>
                <a:path w="2341879" h="795655">
                  <a:moveTo>
                    <a:pt x="707580" y="215125"/>
                  </a:moveTo>
                  <a:lnTo>
                    <a:pt x="706996" y="214541"/>
                  </a:lnTo>
                  <a:lnTo>
                    <a:pt x="705827" y="215125"/>
                  </a:lnTo>
                  <a:lnTo>
                    <a:pt x="707580" y="215125"/>
                  </a:lnTo>
                  <a:close/>
                </a:path>
                <a:path w="2341879" h="795655">
                  <a:moveTo>
                    <a:pt x="710488" y="215125"/>
                  </a:moveTo>
                  <a:lnTo>
                    <a:pt x="707580" y="214541"/>
                  </a:lnTo>
                  <a:lnTo>
                    <a:pt x="707580" y="215125"/>
                  </a:lnTo>
                  <a:lnTo>
                    <a:pt x="707580" y="215709"/>
                  </a:lnTo>
                  <a:lnTo>
                    <a:pt x="710488" y="215125"/>
                  </a:lnTo>
                  <a:close/>
                </a:path>
                <a:path w="2341879" h="795655">
                  <a:moveTo>
                    <a:pt x="726186" y="220941"/>
                  </a:moveTo>
                  <a:lnTo>
                    <a:pt x="724433" y="220357"/>
                  </a:lnTo>
                  <a:lnTo>
                    <a:pt x="712228" y="223266"/>
                  </a:lnTo>
                  <a:lnTo>
                    <a:pt x="715721" y="223850"/>
                  </a:lnTo>
                  <a:lnTo>
                    <a:pt x="719201" y="223266"/>
                  </a:lnTo>
                  <a:lnTo>
                    <a:pt x="726186" y="220941"/>
                  </a:lnTo>
                  <a:close/>
                </a:path>
                <a:path w="2341879" h="795655">
                  <a:moveTo>
                    <a:pt x="736066" y="210477"/>
                  </a:moveTo>
                  <a:lnTo>
                    <a:pt x="730567" y="211150"/>
                  </a:lnTo>
                  <a:lnTo>
                    <a:pt x="723925" y="212369"/>
                  </a:lnTo>
                  <a:lnTo>
                    <a:pt x="716521" y="214236"/>
                  </a:lnTo>
                  <a:lnTo>
                    <a:pt x="708736" y="216877"/>
                  </a:lnTo>
                  <a:lnTo>
                    <a:pt x="714946" y="215760"/>
                  </a:lnTo>
                  <a:lnTo>
                    <a:pt x="722147" y="214833"/>
                  </a:lnTo>
                  <a:lnTo>
                    <a:pt x="729665" y="213385"/>
                  </a:lnTo>
                  <a:lnTo>
                    <a:pt x="731418" y="213969"/>
                  </a:lnTo>
                  <a:lnTo>
                    <a:pt x="726186" y="216293"/>
                  </a:lnTo>
                  <a:lnTo>
                    <a:pt x="722109" y="217449"/>
                  </a:lnTo>
                  <a:lnTo>
                    <a:pt x="725017" y="216877"/>
                  </a:lnTo>
                  <a:lnTo>
                    <a:pt x="719785" y="219773"/>
                  </a:lnTo>
                  <a:lnTo>
                    <a:pt x="727341" y="218033"/>
                  </a:lnTo>
                  <a:lnTo>
                    <a:pt x="736066" y="213969"/>
                  </a:lnTo>
                  <a:lnTo>
                    <a:pt x="736066" y="212217"/>
                  </a:lnTo>
                  <a:lnTo>
                    <a:pt x="727925" y="212801"/>
                  </a:lnTo>
                  <a:lnTo>
                    <a:pt x="730250" y="211645"/>
                  </a:lnTo>
                  <a:lnTo>
                    <a:pt x="733742" y="211061"/>
                  </a:lnTo>
                  <a:lnTo>
                    <a:pt x="736066" y="210477"/>
                  </a:lnTo>
                  <a:close/>
                </a:path>
                <a:path w="2341879" h="795655">
                  <a:moveTo>
                    <a:pt x="830834" y="719797"/>
                  </a:moveTo>
                  <a:lnTo>
                    <a:pt x="830249" y="717461"/>
                  </a:lnTo>
                  <a:lnTo>
                    <a:pt x="829094" y="715137"/>
                  </a:lnTo>
                  <a:lnTo>
                    <a:pt x="830834" y="719797"/>
                  </a:lnTo>
                  <a:close/>
                </a:path>
                <a:path w="2341879" h="795655">
                  <a:moveTo>
                    <a:pt x="830834" y="534898"/>
                  </a:moveTo>
                  <a:lnTo>
                    <a:pt x="829678" y="533742"/>
                  </a:lnTo>
                  <a:lnTo>
                    <a:pt x="828509" y="533158"/>
                  </a:lnTo>
                  <a:lnTo>
                    <a:pt x="826185" y="538391"/>
                  </a:lnTo>
                  <a:lnTo>
                    <a:pt x="827925" y="537235"/>
                  </a:lnTo>
                  <a:lnTo>
                    <a:pt x="829094" y="535482"/>
                  </a:lnTo>
                  <a:lnTo>
                    <a:pt x="830834" y="534898"/>
                  </a:lnTo>
                  <a:close/>
                </a:path>
                <a:path w="2341879" h="795655">
                  <a:moveTo>
                    <a:pt x="844791" y="722122"/>
                  </a:moveTo>
                  <a:lnTo>
                    <a:pt x="843622" y="724446"/>
                  </a:lnTo>
                  <a:lnTo>
                    <a:pt x="843038" y="726186"/>
                  </a:lnTo>
                  <a:lnTo>
                    <a:pt x="844791" y="722122"/>
                  </a:lnTo>
                  <a:close/>
                </a:path>
                <a:path w="2341879" h="795655">
                  <a:moveTo>
                    <a:pt x="890714" y="745959"/>
                  </a:moveTo>
                  <a:lnTo>
                    <a:pt x="888746" y="746696"/>
                  </a:lnTo>
                  <a:lnTo>
                    <a:pt x="887590" y="743635"/>
                  </a:lnTo>
                  <a:lnTo>
                    <a:pt x="886548" y="740562"/>
                  </a:lnTo>
                  <a:lnTo>
                    <a:pt x="884910" y="741299"/>
                  </a:lnTo>
                  <a:lnTo>
                    <a:pt x="886066" y="742467"/>
                  </a:lnTo>
                  <a:lnTo>
                    <a:pt x="886650" y="750608"/>
                  </a:lnTo>
                  <a:lnTo>
                    <a:pt x="889558" y="748868"/>
                  </a:lnTo>
                  <a:lnTo>
                    <a:pt x="890714" y="745959"/>
                  </a:lnTo>
                  <a:close/>
                </a:path>
                <a:path w="2341879" h="795655">
                  <a:moveTo>
                    <a:pt x="899058" y="747115"/>
                  </a:moveTo>
                  <a:lnTo>
                    <a:pt x="897699" y="747699"/>
                  </a:lnTo>
                  <a:lnTo>
                    <a:pt x="898855" y="747699"/>
                  </a:lnTo>
                  <a:lnTo>
                    <a:pt x="899058" y="747115"/>
                  </a:lnTo>
                  <a:close/>
                </a:path>
                <a:path w="2341879" h="795655">
                  <a:moveTo>
                    <a:pt x="899439" y="743051"/>
                  </a:moveTo>
                  <a:lnTo>
                    <a:pt x="897699" y="746531"/>
                  </a:lnTo>
                  <a:lnTo>
                    <a:pt x="897115" y="747115"/>
                  </a:lnTo>
                  <a:lnTo>
                    <a:pt x="898283" y="747115"/>
                  </a:lnTo>
                  <a:lnTo>
                    <a:pt x="898855" y="745375"/>
                  </a:lnTo>
                  <a:lnTo>
                    <a:pt x="899439" y="744207"/>
                  </a:lnTo>
                  <a:lnTo>
                    <a:pt x="899439" y="743051"/>
                  </a:lnTo>
                  <a:close/>
                </a:path>
                <a:path w="2341879" h="795655">
                  <a:moveTo>
                    <a:pt x="912812" y="752348"/>
                  </a:moveTo>
                  <a:lnTo>
                    <a:pt x="911656" y="753516"/>
                  </a:lnTo>
                  <a:lnTo>
                    <a:pt x="912228" y="754100"/>
                  </a:lnTo>
                  <a:lnTo>
                    <a:pt x="912228" y="753516"/>
                  </a:lnTo>
                  <a:lnTo>
                    <a:pt x="912812" y="752932"/>
                  </a:lnTo>
                  <a:lnTo>
                    <a:pt x="912812" y="752348"/>
                  </a:lnTo>
                  <a:close/>
                </a:path>
                <a:path w="2341879" h="795655">
                  <a:moveTo>
                    <a:pt x="913980" y="751192"/>
                  </a:moveTo>
                  <a:lnTo>
                    <a:pt x="913396" y="751776"/>
                  </a:lnTo>
                  <a:lnTo>
                    <a:pt x="913980" y="751776"/>
                  </a:lnTo>
                  <a:lnTo>
                    <a:pt x="913980" y="751192"/>
                  </a:lnTo>
                  <a:close/>
                </a:path>
                <a:path w="2341879" h="795655">
                  <a:moveTo>
                    <a:pt x="916889" y="749439"/>
                  </a:moveTo>
                  <a:lnTo>
                    <a:pt x="914552" y="751776"/>
                  </a:lnTo>
                  <a:lnTo>
                    <a:pt x="915136" y="751776"/>
                  </a:lnTo>
                  <a:lnTo>
                    <a:pt x="915720" y="752348"/>
                  </a:lnTo>
                  <a:lnTo>
                    <a:pt x="916889" y="749439"/>
                  </a:lnTo>
                  <a:close/>
                </a:path>
                <a:path w="2341879" h="795655">
                  <a:moveTo>
                    <a:pt x="919213" y="730834"/>
                  </a:moveTo>
                  <a:lnTo>
                    <a:pt x="918629" y="730834"/>
                  </a:lnTo>
                  <a:lnTo>
                    <a:pt x="919213" y="732002"/>
                  </a:lnTo>
                  <a:lnTo>
                    <a:pt x="919213" y="730834"/>
                  </a:lnTo>
                  <a:close/>
                </a:path>
                <a:path w="2341879" h="795655">
                  <a:moveTo>
                    <a:pt x="925601" y="738403"/>
                  </a:moveTo>
                  <a:lnTo>
                    <a:pt x="923861" y="736650"/>
                  </a:lnTo>
                  <a:lnTo>
                    <a:pt x="923277" y="735495"/>
                  </a:lnTo>
                  <a:lnTo>
                    <a:pt x="920953" y="740143"/>
                  </a:lnTo>
                  <a:lnTo>
                    <a:pt x="919213" y="745959"/>
                  </a:lnTo>
                  <a:lnTo>
                    <a:pt x="918044" y="752348"/>
                  </a:lnTo>
                  <a:lnTo>
                    <a:pt x="922121" y="743051"/>
                  </a:lnTo>
                  <a:lnTo>
                    <a:pt x="922693" y="744791"/>
                  </a:lnTo>
                  <a:lnTo>
                    <a:pt x="925601" y="738403"/>
                  </a:lnTo>
                  <a:close/>
                </a:path>
                <a:path w="2341879" h="795655">
                  <a:moveTo>
                    <a:pt x="928509" y="725601"/>
                  </a:moveTo>
                  <a:lnTo>
                    <a:pt x="927925" y="726770"/>
                  </a:lnTo>
                  <a:lnTo>
                    <a:pt x="926769" y="727938"/>
                  </a:lnTo>
                  <a:lnTo>
                    <a:pt x="926185" y="729678"/>
                  </a:lnTo>
                  <a:lnTo>
                    <a:pt x="926960" y="729678"/>
                  </a:lnTo>
                  <a:lnTo>
                    <a:pt x="927354" y="728510"/>
                  </a:lnTo>
                  <a:lnTo>
                    <a:pt x="927925" y="727354"/>
                  </a:lnTo>
                  <a:lnTo>
                    <a:pt x="928509" y="725601"/>
                  </a:lnTo>
                  <a:close/>
                </a:path>
                <a:path w="2341879" h="795655">
                  <a:moveTo>
                    <a:pt x="929093" y="741883"/>
                  </a:moveTo>
                  <a:lnTo>
                    <a:pt x="928979" y="741299"/>
                  </a:lnTo>
                  <a:lnTo>
                    <a:pt x="928509" y="742467"/>
                  </a:lnTo>
                  <a:lnTo>
                    <a:pt x="929093" y="741883"/>
                  </a:lnTo>
                  <a:close/>
                </a:path>
                <a:path w="2341879" h="795655">
                  <a:moveTo>
                    <a:pt x="929868" y="741108"/>
                  </a:moveTo>
                  <a:lnTo>
                    <a:pt x="929741" y="740143"/>
                  </a:lnTo>
                  <a:lnTo>
                    <a:pt x="929678" y="739559"/>
                  </a:lnTo>
                  <a:lnTo>
                    <a:pt x="929208" y="740727"/>
                  </a:lnTo>
                  <a:lnTo>
                    <a:pt x="929868" y="741108"/>
                  </a:lnTo>
                  <a:close/>
                </a:path>
                <a:path w="2341879" h="795655">
                  <a:moveTo>
                    <a:pt x="932586" y="740143"/>
                  </a:moveTo>
                  <a:lnTo>
                    <a:pt x="930643" y="741108"/>
                  </a:lnTo>
                  <a:lnTo>
                    <a:pt x="929868" y="741108"/>
                  </a:lnTo>
                  <a:lnTo>
                    <a:pt x="929970" y="741883"/>
                  </a:lnTo>
                  <a:lnTo>
                    <a:pt x="930033" y="742467"/>
                  </a:lnTo>
                  <a:lnTo>
                    <a:pt x="930262" y="744207"/>
                  </a:lnTo>
                  <a:lnTo>
                    <a:pt x="931913" y="741299"/>
                  </a:lnTo>
                  <a:lnTo>
                    <a:pt x="932027" y="741108"/>
                  </a:lnTo>
                  <a:lnTo>
                    <a:pt x="932586" y="740143"/>
                  </a:lnTo>
                  <a:close/>
                </a:path>
                <a:path w="2341879" h="795655">
                  <a:moveTo>
                    <a:pt x="933742" y="729678"/>
                  </a:moveTo>
                  <a:lnTo>
                    <a:pt x="932002" y="727354"/>
                  </a:lnTo>
                  <a:lnTo>
                    <a:pt x="927925" y="731418"/>
                  </a:lnTo>
                  <a:lnTo>
                    <a:pt x="927925" y="732002"/>
                  </a:lnTo>
                  <a:lnTo>
                    <a:pt x="928509" y="732002"/>
                  </a:lnTo>
                  <a:lnTo>
                    <a:pt x="928509" y="732586"/>
                  </a:lnTo>
                  <a:lnTo>
                    <a:pt x="929093" y="732586"/>
                  </a:lnTo>
                  <a:lnTo>
                    <a:pt x="929093" y="733742"/>
                  </a:lnTo>
                  <a:lnTo>
                    <a:pt x="929678" y="734910"/>
                  </a:lnTo>
                  <a:lnTo>
                    <a:pt x="930262" y="736650"/>
                  </a:lnTo>
                  <a:lnTo>
                    <a:pt x="931418" y="738403"/>
                  </a:lnTo>
                  <a:lnTo>
                    <a:pt x="932586" y="739559"/>
                  </a:lnTo>
                  <a:lnTo>
                    <a:pt x="932586" y="738974"/>
                  </a:lnTo>
                  <a:lnTo>
                    <a:pt x="933157" y="738974"/>
                  </a:lnTo>
                  <a:lnTo>
                    <a:pt x="933157" y="738403"/>
                  </a:lnTo>
                  <a:lnTo>
                    <a:pt x="933742" y="729678"/>
                  </a:lnTo>
                  <a:close/>
                </a:path>
                <a:path w="2341879" h="795655">
                  <a:moveTo>
                    <a:pt x="936650" y="741299"/>
                  </a:moveTo>
                  <a:lnTo>
                    <a:pt x="934910" y="741883"/>
                  </a:lnTo>
                  <a:lnTo>
                    <a:pt x="930833" y="753516"/>
                  </a:lnTo>
                  <a:lnTo>
                    <a:pt x="934326" y="751192"/>
                  </a:lnTo>
                  <a:lnTo>
                    <a:pt x="935494" y="748284"/>
                  </a:lnTo>
                  <a:lnTo>
                    <a:pt x="936650" y="741299"/>
                  </a:lnTo>
                  <a:close/>
                </a:path>
                <a:path w="2341879" h="795655">
                  <a:moveTo>
                    <a:pt x="1080846" y="794791"/>
                  </a:moveTo>
                  <a:lnTo>
                    <a:pt x="1080262" y="791883"/>
                  </a:lnTo>
                  <a:lnTo>
                    <a:pt x="1080262" y="793051"/>
                  </a:lnTo>
                  <a:lnTo>
                    <a:pt x="1075029" y="795375"/>
                  </a:lnTo>
                  <a:lnTo>
                    <a:pt x="1080846" y="794791"/>
                  </a:lnTo>
                  <a:close/>
                </a:path>
                <a:path w="2341879" h="795655">
                  <a:moveTo>
                    <a:pt x="1310500" y="784326"/>
                  </a:moveTo>
                  <a:lnTo>
                    <a:pt x="1309916" y="786650"/>
                  </a:lnTo>
                  <a:lnTo>
                    <a:pt x="1310500" y="786650"/>
                  </a:lnTo>
                  <a:lnTo>
                    <a:pt x="1310500" y="784326"/>
                  </a:lnTo>
                  <a:close/>
                </a:path>
                <a:path w="2341879" h="795655">
                  <a:moveTo>
                    <a:pt x="1320965" y="779678"/>
                  </a:moveTo>
                  <a:lnTo>
                    <a:pt x="1319796" y="781418"/>
                  </a:lnTo>
                  <a:lnTo>
                    <a:pt x="1320380" y="780846"/>
                  </a:lnTo>
                  <a:lnTo>
                    <a:pt x="1320965" y="779678"/>
                  </a:lnTo>
                  <a:close/>
                </a:path>
                <a:path w="2341879" h="795655">
                  <a:moveTo>
                    <a:pt x="1709928" y="368617"/>
                  </a:moveTo>
                  <a:lnTo>
                    <a:pt x="1707019" y="368617"/>
                  </a:lnTo>
                  <a:lnTo>
                    <a:pt x="1706435" y="369785"/>
                  </a:lnTo>
                  <a:lnTo>
                    <a:pt x="1707019" y="372110"/>
                  </a:lnTo>
                  <a:lnTo>
                    <a:pt x="1708188" y="371525"/>
                  </a:lnTo>
                  <a:lnTo>
                    <a:pt x="1709928" y="370941"/>
                  </a:lnTo>
                  <a:lnTo>
                    <a:pt x="1709928" y="368617"/>
                  </a:lnTo>
                  <a:close/>
                </a:path>
                <a:path w="2341879" h="795655">
                  <a:moveTo>
                    <a:pt x="1712252" y="641299"/>
                  </a:moveTo>
                  <a:lnTo>
                    <a:pt x="1709343" y="638390"/>
                  </a:lnTo>
                  <a:lnTo>
                    <a:pt x="1707603" y="637235"/>
                  </a:lnTo>
                  <a:lnTo>
                    <a:pt x="1705864" y="636651"/>
                  </a:lnTo>
                  <a:lnTo>
                    <a:pt x="1705864" y="637235"/>
                  </a:lnTo>
                  <a:lnTo>
                    <a:pt x="1706435" y="638390"/>
                  </a:lnTo>
                  <a:lnTo>
                    <a:pt x="1706435" y="639559"/>
                  </a:lnTo>
                  <a:lnTo>
                    <a:pt x="1712252" y="641299"/>
                  </a:lnTo>
                  <a:close/>
                </a:path>
                <a:path w="2341879" h="795655">
                  <a:moveTo>
                    <a:pt x="1730273" y="630834"/>
                  </a:moveTo>
                  <a:lnTo>
                    <a:pt x="1725041" y="632002"/>
                  </a:lnTo>
                  <a:lnTo>
                    <a:pt x="1726209" y="632002"/>
                  </a:lnTo>
                  <a:lnTo>
                    <a:pt x="1728533" y="631418"/>
                  </a:lnTo>
                  <a:lnTo>
                    <a:pt x="1730273" y="630834"/>
                  </a:lnTo>
                  <a:close/>
                </a:path>
                <a:path w="2341879" h="795655">
                  <a:moveTo>
                    <a:pt x="1803539" y="569785"/>
                  </a:moveTo>
                  <a:lnTo>
                    <a:pt x="1802955" y="569785"/>
                  </a:lnTo>
                  <a:lnTo>
                    <a:pt x="1802955" y="572693"/>
                  </a:lnTo>
                  <a:lnTo>
                    <a:pt x="1803539" y="570953"/>
                  </a:lnTo>
                  <a:lnTo>
                    <a:pt x="1803539" y="569785"/>
                  </a:lnTo>
                  <a:close/>
                </a:path>
                <a:path w="2341879" h="795655">
                  <a:moveTo>
                    <a:pt x="1861096" y="505256"/>
                  </a:moveTo>
                  <a:lnTo>
                    <a:pt x="1857603" y="500024"/>
                  </a:lnTo>
                  <a:lnTo>
                    <a:pt x="1858187" y="502348"/>
                  </a:lnTo>
                  <a:lnTo>
                    <a:pt x="1858772" y="504088"/>
                  </a:lnTo>
                  <a:lnTo>
                    <a:pt x="1858187" y="505828"/>
                  </a:lnTo>
                  <a:lnTo>
                    <a:pt x="1855279" y="505828"/>
                  </a:lnTo>
                  <a:lnTo>
                    <a:pt x="1855279" y="508165"/>
                  </a:lnTo>
                  <a:lnTo>
                    <a:pt x="1857603" y="508736"/>
                  </a:lnTo>
                  <a:lnTo>
                    <a:pt x="1858187" y="508165"/>
                  </a:lnTo>
                  <a:lnTo>
                    <a:pt x="1858772" y="505828"/>
                  </a:lnTo>
                  <a:lnTo>
                    <a:pt x="1859927" y="505828"/>
                  </a:lnTo>
                  <a:lnTo>
                    <a:pt x="1861096" y="505256"/>
                  </a:lnTo>
                  <a:close/>
                </a:path>
                <a:path w="2341879" h="795655">
                  <a:moveTo>
                    <a:pt x="1897722" y="489559"/>
                  </a:moveTo>
                  <a:lnTo>
                    <a:pt x="1893074" y="481418"/>
                  </a:lnTo>
                  <a:lnTo>
                    <a:pt x="1891906" y="486067"/>
                  </a:lnTo>
                  <a:lnTo>
                    <a:pt x="1897722" y="489559"/>
                  </a:lnTo>
                  <a:close/>
                </a:path>
                <a:path w="2341879" h="795655">
                  <a:moveTo>
                    <a:pt x="1983193" y="407581"/>
                  </a:moveTo>
                  <a:lnTo>
                    <a:pt x="1982609" y="406412"/>
                  </a:lnTo>
                  <a:lnTo>
                    <a:pt x="1982025" y="406412"/>
                  </a:lnTo>
                  <a:lnTo>
                    <a:pt x="1980869" y="405828"/>
                  </a:lnTo>
                  <a:lnTo>
                    <a:pt x="1981441" y="406412"/>
                  </a:lnTo>
                  <a:lnTo>
                    <a:pt x="1982609" y="406996"/>
                  </a:lnTo>
                  <a:lnTo>
                    <a:pt x="1983193" y="407581"/>
                  </a:lnTo>
                  <a:close/>
                </a:path>
                <a:path w="2341879" h="795655">
                  <a:moveTo>
                    <a:pt x="2004707" y="393039"/>
                  </a:moveTo>
                  <a:lnTo>
                    <a:pt x="2002383" y="392455"/>
                  </a:lnTo>
                  <a:lnTo>
                    <a:pt x="2000046" y="392455"/>
                  </a:lnTo>
                  <a:lnTo>
                    <a:pt x="2004707" y="393039"/>
                  </a:lnTo>
                  <a:close/>
                </a:path>
                <a:path w="2341879" h="795655">
                  <a:moveTo>
                    <a:pt x="2016328" y="384314"/>
                  </a:moveTo>
                  <a:lnTo>
                    <a:pt x="2015172" y="382574"/>
                  </a:lnTo>
                  <a:lnTo>
                    <a:pt x="2013419" y="380834"/>
                  </a:lnTo>
                  <a:lnTo>
                    <a:pt x="2016328" y="384314"/>
                  </a:lnTo>
                  <a:close/>
                </a:path>
                <a:path w="2341879" h="795655">
                  <a:moveTo>
                    <a:pt x="2056828" y="350215"/>
                  </a:moveTo>
                  <a:lnTo>
                    <a:pt x="2056447" y="349427"/>
                  </a:lnTo>
                  <a:lnTo>
                    <a:pt x="2055291" y="348272"/>
                  </a:lnTo>
                  <a:lnTo>
                    <a:pt x="2056828" y="350215"/>
                  </a:lnTo>
                  <a:close/>
                </a:path>
                <a:path w="2341879" h="795655">
                  <a:moveTo>
                    <a:pt x="2059355" y="352920"/>
                  </a:moveTo>
                  <a:lnTo>
                    <a:pt x="2057615" y="350596"/>
                  </a:lnTo>
                  <a:lnTo>
                    <a:pt x="2057260" y="352437"/>
                  </a:lnTo>
                  <a:lnTo>
                    <a:pt x="2053907" y="351828"/>
                  </a:lnTo>
                  <a:lnTo>
                    <a:pt x="2050656" y="351332"/>
                  </a:lnTo>
                  <a:lnTo>
                    <a:pt x="2050630" y="353504"/>
                  </a:lnTo>
                  <a:lnTo>
                    <a:pt x="2052383" y="352920"/>
                  </a:lnTo>
                  <a:lnTo>
                    <a:pt x="2059355" y="356412"/>
                  </a:lnTo>
                  <a:lnTo>
                    <a:pt x="2059355" y="352920"/>
                  </a:lnTo>
                  <a:close/>
                </a:path>
                <a:path w="2341879" h="795655">
                  <a:moveTo>
                    <a:pt x="2059940" y="318033"/>
                  </a:moveTo>
                  <a:lnTo>
                    <a:pt x="2059355" y="317461"/>
                  </a:lnTo>
                  <a:lnTo>
                    <a:pt x="2059355" y="318033"/>
                  </a:lnTo>
                  <a:lnTo>
                    <a:pt x="2059940" y="318033"/>
                  </a:lnTo>
                  <a:close/>
                </a:path>
                <a:path w="2341879" h="795655">
                  <a:moveTo>
                    <a:pt x="2063419" y="344195"/>
                  </a:moveTo>
                  <a:lnTo>
                    <a:pt x="2062264" y="341871"/>
                  </a:lnTo>
                  <a:lnTo>
                    <a:pt x="2062264" y="344195"/>
                  </a:lnTo>
                  <a:lnTo>
                    <a:pt x="2059355" y="341299"/>
                  </a:lnTo>
                  <a:lnTo>
                    <a:pt x="2061095" y="343623"/>
                  </a:lnTo>
                  <a:lnTo>
                    <a:pt x="2061679" y="344779"/>
                  </a:lnTo>
                  <a:lnTo>
                    <a:pt x="2062264" y="344779"/>
                  </a:lnTo>
                  <a:lnTo>
                    <a:pt x="2062848" y="344779"/>
                  </a:lnTo>
                  <a:lnTo>
                    <a:pt x="2063419" y="345363"/>
                  </a:lnTo>
                  <a:lnTo>
                    <a:pt x="2063419" y="344195"/>
                  </a:lnTo>
                  <a:close/>
                </a:path>
                <a:path w="2341879" h="795655">
                  <a:moveTo>
                    <a:pt x="2076221" y="335483"/>
                  </a:moveTo>
                  <a:lnTo>
                    <a:pt x="2075637" y="334899"/>
                  </a:lnTo>
                  <a:lnTo>
                    <a:pt x="2075637" y="334314"/>
                  </a:lnTo>
                  <a:lnTo>
                    <a:pt x="2075053" y="334314"/>
                  </a:lnTo>
                  <a:lnTo>
                    <a:pt x="2075053" y="335483"/>
                  </a:lnTo>
                  <a:lnTo>
                    <a:pt x="2076221" y="335483"/>
                  </a:lnTo>
                  <a:close/>
                </a:path>
                <a:path w="2341879" h="795655">
                  <a:moveTo>
                    <a:pt x="2076221" y="331406"/>
                  </a:moveTo>
                  <a:lnTo>
                    <a:pt x="2074468" y="329082"/>
                  </a:lnTo>
                  <a:lnTo>
                    <a:pt x="2074964" y="332079"/>
                  </a:lnTo>
                  <a:lnTo>
                    <a:pt x="2074468" y="332574"/>
                  </a:lnTo>
                  <a:lnTo>
                    <a:pt x="2075053" y="333730"/>
                  </a:lnTo>
                  <a:lnTo>
                    <a:pt x="2075053" y="332574"/>
                  </a:lnTo>
                  <a:lnTo>
                    <a:pt x="2075053" y="331990"/>
                  </a:lnTo>
                  <a:lnTo>
                    <a:pt x="2075053" y="331406"/>
                  </a:lnTo>
                  <a:lnTo>
                    <a:pt x="2076221" y="331406"/>
                  </a:lnTo>
                  <a:close/>
                </a:path>
                <a:path w="2341879" h="795655">
                  <a:moveTo>
                    <a:pt x="2077961" y="314553"/>
                  </a:moveTo>
                  <a:lnTo>
                    <a:pt x="2072728" y="308152"/>
                  </a:lnTo>
                  <a:lnTo>
                    <a:pt x="2064004" y="302920"/>
                  </a:lnTo>
                  <a:lnTo>
                    <a:pt x="2061679" y="304660"/>
                  </a:lnTo>
                  <a:lnTo>
                    <a:pt x="2065172" y="312801"/>
                  </a:lnTo>
                  <a:lnTo>
                    <a:pt x="2062848" y="311061"/>
                  </a:lnTo>
                  <a:lnTo>
                    <a:pt x="2061095" y="308737"/>
                  </a:lnTo>
                  <a:lnTo>
                    <a:pt x="2059355" y="306997"/>
                  </a:lnTo>
                  <a:lnTo>
                    <a:pt x="2062086" y="311912"/>
                  </a:lnTo>
                  <a:lnTo>
                    <a:pt x="2065896" y="317601"/>
                  </a:lnTo>
                  <a:lnTo>
                    <a:pt x="2070798" y="323507"/>
                  </a:lnTo>
                  <a:lnTo>
                    <a:pt x="2076792" y="329082"/>
                  </a:lnTo>
                  <a:lnTo>
                    <a:pt x="2073262" y="323646"/>
                  </a:lnTo>
                  <a:lnTo>
                    <a:pt x="2071636" y="320433"/>
                  </a:lnTo>
                  <a:lnTo>
                    <a:pt x="2069680" y="316903"/>
                  </a:lnTo>
                  <a:lnTo>
                    <a:pt x="2065172" y="310476"/>
                  </a:lnTo>
                  <a:lnTo>
                    <a:pt x="2066328" y="308152"/>
                  </a:lnTo>
                  <a:lnTo>
                    <a:pt x="2070989" y="311061"/>
                  </a:lnTo>
                  <a:lnTo>
                    <a:pt x="2073897" y="314553"/>
                  </a:lnTo>
                  <a:lnTo>
                    <a:pt x="2072144" y="311645"/>
                  </a:lnTo>
                  <a:lnTo>
                    <a:pt x="2077961" y="314553"/>
                  </a:lnTo>
                  <a:close/>
                </a:path>
                <a:path w="2341879" h="795655">
                  <a:moveTo>
                    <a:pt x="2085517" y="318617"/>
                  </a:moveTo>
                  <a:lnTo>
                    <a:pt x="2084933" y="313969"/>
                  </a:lnTo>
                  <a:lnTo>
                    <a:pt x="2083193" y="311645"/>
                  </a:lnTo>
                  <a:lnTo>
                    <a:pt x="2077377" y="306412"/>
                  </a:lnTo>
                  <a:lnTo>
                    <a:pt x="2077377" y="308737"/>
                  </a:lnTo>
                  <a:lnTo>
                    <a:pt x="2085517" y="318617"/>
                  </a:lnTo>
                  <a:close/>
                </a:path>
                <a:path w="2341879" h="795655">
                  <a:moveTo>
                    <a:pt x="2200643" y="218617"/>
                  </a:moveTo>
                  <a:lnTo>
                    <a:pt x="2197735" y="217449"/>
                  </a:lnTo>
                  <a:lnTo>
                    <a:pt x="2195411" y="215125"/>
                  </a:lnTo>
                  <a:lnTo>
                    <a:pt x="2192502" y="213385"/>
                  </a:lnTo>
                  <a:lnTo>
                    <a:pt x="2198319" y="218033"/>
                  </a:lnTo>
                  <a:lnTo>
                    <a:pt x="2197150" y="223266"/>
                  </a:lnTo>
                  <a:lnTo>
                    <a:pt x="2200643" y="218617"/>
                  </a:lnTo>
                  <a:close/>
                </a:path>
                <a:path w="2341879" h="795655">
                  <a:moveTo>
                    <a:pt x="2341334" y="44780"/>
                  </a:moveTo>
                  <a:lnTo>
                    <a:pt x="2339009" y="43611"/>
                  </a:lnTo>
                  <a:lnTo>
                    <a:pt x="2340178" y="45351"/>
                  </a:lnTo>
                  <a:lnTo>
                    <a:pt x="2341334" y="44780"/>
                  </a:lnTo>
                  <a:close/>
                </a:path>
              </a:pathLst>
            </a:custGeom>
            <a:solidFill>
              <a:srgbClr val="8AB6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5090464" y="-2235"/>
              <a:ext cx="2396490" cy="807720"/>
            </a:xfrm>
            <a:custGeom>
              <a:avLst/>
              <a:gdLst/>
              <a:ahLst/>
              <a:cxnLst/>
              <a:rect l="l" t="t" r="r" b="b"/>
              <a:pathLst>
                <a:path w="2396490" h="807720">
                  <a:moveTo>
                    <a:pt x="4064" y="4076"/>
                  </a:moveTo>
                  <a:lnTo>
                    <a:pt x="0" y="4076"/>
                  </a:lnTo>
                  <a:lnTo>
                    <a:pt x="2908" y="4648"/>
                  </a:lnTo>
                  <a:lnTo>
                    <a:pt x="4064" y="4076"/>
                  </a:lnTo>
                  <a:close/>
                </a:path>
                <a:path w="2396490" h="807720">
                  <a:moveTo>
                    <a:pt x="26162" y="17475"/>
                  </a:moveTo>
                  <a:lnTo>
                    <a:pt x="23837" y="22555"/>
                  </a:lnTo>
                  <a:lnTo>
                    <a:pt x="25412" y="22555"/>
                  </a:lnTo>
                  <a:lnTo>
                    <a:pt x="26162" y="17475"/>
                  </a:lnTo>
                  <a:close/>
                </a:path>
                <a:path w="2396490" h="807720">
                  <a:moveTo>
                    <a:pt x="68173" y="116535"/>
                  </a:moveTo>
                  <a:lnTo>
                    <a:pt x="67183" y="116535"/>
                  </a:lnTo>
                  <a:lnTo>
                    <a:pt x="60464" y="121615"/>
                  </a:lnTo>
                  <a:lnTo>
                    <a:pt x="68173" y="116535"/>
                  </a:lnTo>
                  <a:close/>
                </a:path>
                <a:path w="2396490" h="807720">
                  <a:moveTo>
                    <a:pt x="77685" y="121615"/>
                  </a:moveTo>
                  <a:lnTo>
                    <a:pt x="75285" y="121615"/>
                  </a:lnTo>
                  <a:lnTo>
                    <a:pt x="69761" y="127965"/>
                  </a:lnTo>
                  <a:lnTo>
                    <a:pt x="77685" y="121615"/>
                  </a:lnTo>
                  <a:close/>
                </a:path>
                <a:path w="2396490" h="807720">
                  <a:moveTo>
                    <a:pt x="97091" y="162217"/>
                  </a:moveTo>
                  <a:lnTo>
                    <a:pt x="91859" y="159308"/>
                  </a:lnTo>
                  <a:lnTo>
                    <a:pt x="95351" y="163957"/>
                  </a:lnTo>
                  <a:lnTo>
                    <a:pt x="97091" y="162217"/>
                  </a:lnTo>
                  <a:close/>
                </a:path>
                <a:path w="2396490" h="807720">
                  <a:moveTo>
                    <a:pt x="99999" y="159893"/>
                  </a:moveTo>
                  <a:lnTo>
                    <a:pt x="97675" y="161632"/>
                  </a:lnTo>
                  <a:lnTo>
                    <a:pt x="97091" y="162217"/>
                  </a:lnTo>
                  <a:lnTo>
                    <a:pt x="99999" y="159893"/>
                  </a:lnTo>
                  <a:close/>
                </a:path>
                <a:path w="2396490" h="807720">
                  <a:moveTo>
                    <a:pt x="105727" y="154635"/>
                  </a:moveTo>
                  <a:lnTo>
                    <a:pt x="104114" y="157124"/>
                  </a:lnTo>
                  <a:lnTo>
                    <a:pt x="105244" y="157124"/>
                  </a:lnTo>
                  <a:lnTo>
                    <a:pt x="105727" y="154635"/>
                  </a:lnTo>
                  <a:close/>
                </a:path>
                <a:path w="2396490" h="807720">
                  <a:moveTo>
                    <a:pt x="134886" y="197815"/>
                  </a:moveTo>
                  <a:lnTo>
                    <a:pt x="134442" y="197815"/>
                  </a:lnTo>
                  <a:lnTo>
                    <a:pt x="132041" y="200355"/>
                  </a:lnTo>
                  <a:lnTo>
                    <a:pt x="130962" y="201625"/>
                  </a:lnTo>
                  <a:lnTo>
                    <a:pt x="134886" y="197815"/>
                  </a:lnTo>
                  <a:close/>
                </a:path>
                <a:path w="2396490" h="807720">
                  <a:moveTo>
                    <a:pt x="163957" y="256235"/>
                  </a:moveTo>
                  <a:lnTo>
                    <a:pt x="161632" y="256235"/>
                  </a:lnTo>
                  <a:lnTo>
                    <a:pt x="161048" y="261315"/>
                  </a:lnTo>
                  <a:lnTo>
                    <a:pt x="163957" y="256235"/>
                  </a:lnTo>
                  <a:close/>
                </a:path>
                <a:path w="2396490" h="807720">
                  <a:moveTo>
                    <a:pt x="267449" y="348945"/>
                  </a:moveTo>
                  <a:lnTo>
                    <a:pt x="264109" y="348945"/>
                  </a:lnTo>
                  <a:lnTo>
                    <a:pt x="262978" y="354025"/>
                  </a:lnTo>
                  <a:lnTo>
                    <a:pt x="266865" y="354025"/>
                  </a:lnTo>
                  <a:lnTo>
                    <a:pt x="267449" y="348945"/>
                  </a:lnTo>
                  <a:close/>
                </a:path>
                <a:path w="2396490" h="807720">
                  <a:moveTo>
                    <a:pt x="285686" y="79705"/>
                  </a:moveTo>
                  <a:lnTo>
                    <a:pt x="284416" y="79705"/>
                  </a:lnTo>
                  <a:lnTo>
                    <a:pt x="284302" y="80975"/>
                  </a:lnTo>
                  <a:lnTo>
                    <a:pt x="285686" y="79705"/>
                  </a:lnTo>
                  <a:close/>
                </a:path>
                <a:path w="2396490" h="807720">
                  <a:moveTo>
                    <a:pt x="300012" y="80975"/>
                  </a:moveTo>
                  <a:lnTo>
                    <a:pt x="298843" y="80975"/>
                  </a:lnTo>
                  <a:lnTo>
                    <a:pt x="299021" y="82245"/>
                  </a:lnTo>
                  <a:lnTo>
                    <a:pt x="300012" y="80975"/>
                  </a:lnTo>
                  <a:close/>
                </a:path>
                <a:path w="2396490" h="807720">
                  <a:moveTo>
                    <a:pt x="310400" y="362915"/>
                  </a:moveTo>
                  <a:lnTo>
                    <a:pt x="306400" y="365455"/>
                  </a:lnTo>
                  <a:lnTo>
                    <a:pt x="309016" y="365455"/>
                  </a:lnTo>
                  <a:lnTo>
                    <a:pt x="310400" y="362915"/>
                  </a:lnTo>
                  <a:close/>
                </a:path>
                <a:path w="2396490" h="807720">
                  <a:moveTo>
                    <a:pt x="311632" y="365455"/>
                  </a:moveTo>
                  <a:lnTo>
                    <a:pt x="309016" y="365455"/>
                  </a:lnTo>
                  <a:lnTo>
                    <a:pt x="306400" y="371805"/>
                  </a:lnTo>
                  <a:lnTo>
                    <a:pt x="311632" y="365455"/>
                  </a:lnTo>
                  <a:close/>
                </a:path>
                <a:path w="2396490" h="807720">
                  <a:moveTo>
                    <a:pt x="332562" y="110185"/>
                  </a:moveTo>
                  <a:lnTo>
                    <a:pt x="322097" y="110185"/>
                  </a:lnTo>
                  <a:lnTo>
                    <a:pt x="325539" y="116535"/>
                  </a:lnTo>
                  <a:lnTo>
                    <a:pt x="332562" y="110185"/>
                  </a:lnTo>
                  <a:close/>
                </a:path>
                <a:path w="2396490" h="807720">
                  <a:moveTo>
                    <a:pt x="366280" y="139395"/>
                  </a:moveTo>
                  <a:lnTo>
                    <a:pt x="365125" y="145745"/>
                  </a:lnTo>
                  <a:lnTo>
                    <a:pt x="365709" y="145745"/>
                  </a:lnTo>
                  <a:lnTo>
                    <a:pt x="365823" y="144475"/>
                  </a:lnTo>
                  <a:lnTo>
                    <a:pt x="366280" y="139395"/>
                  </a:lnTo>
                  <a:close/>
                </a:path>
                <a:path w="2396490" h="807720">
                  <a:moveTo>
                    <a:pt x="366864" y="139395"/>
                  </a:moveTo>
                  <a:lnTo>
                    <a:pt x="366293" y="145745"/>
                  </a:lnTo>
                  <a:lnTo>
                    <a:pt x="366864" y="145745"/>
                  </a:lnTo>
                  <a:lnTo>
                    <a:pt x="366864" y="139395"/>
                  </a:lnTo>
                  <a:close/>
                </a:path>
                <a:path w="2396490" h="807720">
                  <a:moveTo>
                    <a:pt x="372097" y="28905"/>
                  </a:moveTo>
                  <a:lnTo>
                    <a:pt x="369773" y="22555"/>
                  </a:lnTo>
                  <a:lnTo>
                    <a:pt x="370535" y="28905"/>
                  </a:lnTo>
                  <a:lnTo>
                    <a:pt x="372097" y="28905"/>
                  </a:lnTo>
                  <a:close/>
                </a:path>
                <a:path w="2396490" h="807720">
                  <a:moveTo>
                    <a:pt x="372364" y="144475"/>
                  </a:moveTo>
                  <a:lnTo>
                    <a:pt x="371233" y="139395"/>
                  </a:lnTo>
                  <a:lnTo>
                    <a:pt x="368896" y="133045"/>
                  </a:lnTo>
                  <a:lnTo>
                    <a:pt x="367449" y="133045"/>
                  </a:lnTo>
                  <a:lnTo>
                    <a:pt x="369557" y="139395"/>
                  </a:lnTo>
                  <a:lnTo>
                    <a:pt x="372364" y="144475"/>
                  </a:lnTo>
                  <a:close/>
                </a:path>
                <a:path w="2396490" h="807720">
                  <a:moveTo>
                    <a:pt x="373265" y="6045"/>
                  </a:moveTo>
                  <a:lnTo>
                    <a:pt x="369773" y="6045"/>
                  </a:lnTo>
                  <a:lnTo>
                    <a:pt x="372681" y="11125"/>
                  </a:lnTo>
                  <a:lnTo>
                    <a:pt x="373265" y="6045"/>
                  </a:lnTo>
                  <a:close/>
                </a:path>
                <a:path w="2396490" h="807720">
                  <a:moveTo>
                    <a:pt x="379183" y="147688"/>
                  </a:moveTo>
                  <a:lnTo>
                    <a:pt x="377812" y="145948"/>
                  </a:lnTo>
                  <a:lnTo>
                    <a:pt x="378701" y="147015"/>
                  </a:lnTo>
                  <a:lnTo>
                    <a:pt x="377913" y="145745"/>
                  </a:lnTo>
                  <a:lnTo>
                    <a:pt x="377659" y="145745"/>
                  </a:lnTo>
                  <a:lnTo>
                    <a:pt x="377469" y="145491"/>
                  </a:lnTo>
                  <a:lnTo>
                    <a:pt x="376555" y="144475"/>
                  </a:lnTo>
                  <a:lnTo>
                    <a:pt x="377520" y="145745"/>
                  </a:lnTo>
                  <a:lnTo>
                    <a:pt x="377329" y="145745"/>
                  </a:lnTo>
                  <a:lnTo>
                    <a:pt x="378498" y="147015"/>
                  </a:lnTo>
                  <a:lnTo>
                    <a:pt x="378688" y="147231"/>
                  </a:lnTo>
                  <a:lnTo>
                    <a:pt x="379183" y="147688"/>
                  </a:lnTo>
                  <a:close/>
                </a:path>
                <a:path w="2396490" h="807720">
                  <a:moveTo>
                    <a:pt x="381406" y="150825"/>
                  </a:moveTo>
                  <a:lnTo>
                    <a:pt x="379653" y="148285"/>
                  </a:lnTo>
                  <a:lnTo>
                    <a:pt x="379006" y="147688"/>
                  </a:lnTo>
                  <a:lnTo>
                    <a:pt x="381406" y="150825"/>
                  </a:lnTo>
                  <a:close/>
                </a:path>
                <a:path w="2396490" h="807720">
                  <a:moveTo>
                    <a:pt x="381406" y="150825"/>
                  </a:moveTo>
                  <a:lnTo>
                    <a:pt x="377037" y="145745"/>
                  </a:lnTo>
                  <a:lnTo>
                    <a:pt x="375589" y="145745"/>
                  </a:lnTo>
                  <a:lnTo>
                    <a:pt x="375081" y="145745"/>
                  </a:lnTo>
                  <a:lnTo>
                    <a:pt x="378142" y="150825"/>
                  </a:lnTo>
                  <a:lnTo>
                    <a:pt x="379653" y="150825"/>
                  </a:lnTo>
                  <a:lnTo>
                    <a:pt x="376605" y="147015"/>
                  </a:lnTo>
                  <a:lnTo>
                    <a:pt x="375945" y="146138"/>
                  </a:lnTo>
                  <a:lnTo>
                    <a:pt x="376897" y="147015"/>
                  </a:lnTo>
                  <a:lnTo>
                    <a:pt x="380822" y="150825"/>
                  </a:lnTo>
                  <a:lnTo>
                    <a:pt x="381406" y="150825"/>
                  </a:lnTo>
                  <a:close/>
                </a:path>
                <a:path w="2396490" h="807720">
                  <a:moveTo>
                    <a:pt x="381990" y="150825"/>
                  </a:moveTo>
                  <a:lnTo>
                    <a:pt x="379818" y="148285"/>
                  </a:lnTo>
                  <a:lnTo>
                    <a:pt x="381406" y="150825"/>
                  </a:lnTo>
                  <a:lnTo>
                    <a:pt x="381990" y="150825"/>
                  </a:lnTo>
                  <a:close/>
                </a:path>
                <a:path w="2396490" h="807720">
                  <a:moveTo>
                    <a:pt x="384111" y="154495"/>
                  </a:moveTo>
                  <a:lnTo>
                    <a:pt x="383844" y="154051"/>
                  </a:lnTo>
                  <a:lnTo>
                    <a:pt x="383959" y="154495"/>
                  </a:lnTo>
                  <a:lnTo>
                    <a:pt x="384060" y="154635"/>
                  </a:lnTo>
                  <a:lnTo>
                    <a:pt x="384111" y="154495"/>
                  </a:lnTo>
                  <a:close/>
                </a:path>
                <a:path w="2396490" h="807720">
                  <a:moveTo>
                    <a:pt x="384594" y="155308"/>
                  </a:moveTo>
                  <a:lnTo>
                    <a:pt x="384200" y="154635"/>
                  </a:lnTo>
                  <a:lnTo>
                    <a:pt x="384060" y="154635"/>
                  </a:lnTo>
                  <a:lnTo>
                    <a:pt x="384594" y="155308"/>
                  </a:lnTo>
                  <a:close/>
                </a:path>
                <a:path w="2396490" h="807720">
                  <a:moveTo>
                    <a:pt x="388340" y="157124"/>
                  </a:moveTo>
                  <a:lnTo>
                    <a:pt x="384886" y="150825"/>
                  </a:lnTo>
                  <a:lnTo>
                    <a:pt x="387197" y="157124"/>
                  </a:lnTo>
                  <a:lnTo>
                    <a:pt x="388340" y="157124"/>
                  </a:lnTo>
                  <a:close/>
                </a:path>
                <a:path w="2396490" h="807720">
                  <a:moveTo>
                    <a:pt x="388378" y="69545"/>
                  </a:moveTo>
                  <a:lnTo>
                    <a:pt x="387972" y="68275"/>
                  </a:lnTo>
                  <a:lnTo>
                    <a:pt x="380822" y="63195"/>
                  </a:lnTo>
                  <a:lnTo>
                    <a:pt x="383730" y="69545"/>
                  </a:lnTo>
                  <a:lnTo>
                    <a:pt x="388378" y="69545"/>
                  </a:lnTo>
                  <a:close/>
                </a:path>
                <a:path w="2396490" h="807720">
                  <a:moveTo>
                    <a:pt x="390118" y="150825"/>
                  </a:moveTo>
                  <a:lnTo>
                    <a:pt x="385635" y="148285"/>
                  </a:lnTo>
                  <a:lnTo>
                    <a:pt x="387223" y="150825"/>
                  </a:lnTo>
                  <a:lnTo>
                    <a:pt x="389521" y="153047"/>
                  </a:lnTo>
                  <a:lnTo>
                    <a:pt x="389851" y="153289"/>
                  </a:lnTo>
                  <a:lnTo>
                    <a:pt x="389991" y="152095"/>
                  </a:lnTo>
                  <a:lnTo>
                    <a:pt x="390118" y="150825"/>
                  </a:lnTo>
                  <a:close/>
                </a:path>
                <a:path w="2396490" h="807720">
                  <a:moveTo>
                    <a:pt x="583057" y="120345"/>
                  </a:moveTo>
                  <a:lnTo>
                    <a:pt x="582422" y="121615"/>
                  </a:lnTo>
                  <a:lnTo>
                    <a:pt x="582574" y="121615"/>
                  </a:lnTo>
                  <a:lnTo>
                    <a:pt x="583057" y="120345"/>
                  </a:lnTo>
                  <a:close/>
                </a:path>
                <a:path w="2396490" h="807720">
                  <a:moveTo>
                    <a:pt x="594194" y="116535"/>
                  </a:moveTo>
                  <a:lnTo>
                    <a:pt x="585482" y="116535"/>
                  </a:lnTo>
                  <a:lnTo>
                    <a:pt x="583057" y="120345"/>
                  </a:lnTo>
                  <a:lnTo>
                    <a:pt x="594194" y="116535"/>
                  </a:lnTo>
                  <a:close/>
                </a:path>
                <a:path w="2396490" h="807720">
                  <a:moveTo>
                    <a:pt x="620356" y="238455"/>
                  </a:moveTo>
                  <a:lnTo>
                    <a:pt x="617296" y="232105"/>
                  </a:lnTo>
                  <a:lnTo>
                    <a:pt x="613905" y="235915"/>
                  </a:lnTo>
                  <a:lnTo>
                    <a:pt x="614553" y="232105"/>
                  </a:lnTo>
                  <a:lnTo>
                    <a:pt x="613384" y="232105"/>
                  </a:lnTo>
                  <a:lnTo>
                    <a:pt x="613384" y="235915"/>
                  </a:lnTo>
                  <a:lnTo>
                    <a:pt x="611136" y="238455"/>
                  </a:lnTo>
                  <a:lnTo>
                    <a:pt x="613384" y="238455"/>
                  </a:lnTo>
                  <a:lnTo>
                    <a:pt x="620356" y="238455"/>
                  </a:lnTo>
                  <a:close/>
                </a:path>
                <a:path w="2396490" h="807720">
                  <a:moveTo>
                    <a:pt x="633730" y="599135"/>
                  </a:moveTo>
                  <a:lnTo>
                    <a:pt x="631405" y="599135"/>
                  </a:lnTo>
                  <a:lnTo>
                    <a:pt x="629081" y="599135"/>
                  </a:lnTo>
                  <a:lnTo>
                    <a:pt x="628497" y="604215"/>
                  </a:lnTo>
                  <a:lnTo>
                    <a:pt x="633730" y="599135"/>
                  </a:lnTo>
                  <a:close/>
                </a:path>
                <a:path w="2396490" h="807720">
                  <a:moveTo>
                    <a:pt x="642073" y="604215"/>
                  </a:moveTo>
                  <a:lnTo>
                    <a:pt x="638962" y="604215"/>
                  </a:lnTo>
                  <a:lnTo>
                    <a:pt x="637222" y="610565"/>
                  </a:lnTo>
                  <a:lnTo>
                    <a:pt x="642073" y="604215"/>
                  </a:lnTo>
                  <a:close/>
                </a:path>
                <a:path w="2396490" h="807720">
                  <a:moveTo>
                    <a:pt x="643039" y="602945"/>
                  </a:moveTo>
                  <a:lnTo>
                    <a:pt x="642073" y="604215"/>
                  </a:lnTo>
                  <a:lnTo>
                    <a:pt x="642454" y="604215"/>
                  </a:lnTo>
                  <a:lnTo>
                    <a:pt x="643039" y="602945"/>
                  </a:lnTo>
                  <a:close/>
                </a:path>
                <a:path w="2396490" h="807720">
                  <a:moveTo>
                    <a:pt x="645363" y="599135"/>
                  </a:moveTo>
                  <a:lnTo>
                    <a:pt x="643039" y="602945"/>
                  </a:lnTo>
                  <a:lnTo>
                    <a:pt x="645363" y="600405"/>
                  </a:lnTo>
                  <a:lnTo>
                    <a:pt x="645363" y="599135"/>
                  </a:lnTo>
                  <a:close/>
                </a:path>
                <a:path w="2396490" h="807720">
                  <a:moveTo>
                    <a:pt x="647103" y="284175"/>
                  </a:moveTo>
                  <a:lnTo>
                    <a:pt x="639279" y="290525"/>
                  </a:lnTo>
                  <a:lnTo>
                    <a:pt x="641248" y="290525"/>
                  </a:lnTo>
                  <a:lnTo>
                    <a:pt x="647103" y="284175"/>
                  </a:lnTo>
                  <a:close/>
                </a:path>
                <a:path w="2396490" h="807720">
                  <a:moveTo>
                    <a:pt x="662800" y="361645"/>
                  </a:moveTo>
                  <a:lnTo>
                    <a:pt x="658736" y="361061"/>
                  </a:lnTo>
                  <a:lnTo>
                    <a:pt x="655828" y="362216"/>
                  </a:lnTo>
                  <a:lnTo>
                    <a:pt x="649439" y="366877"/>
                  </a:lnTo>
                  <a:lnTo>
                    <a:pt x="651764" y="367449"/>
                  </a:lnTo>
                  <a:lnTo>
                    <a:pt x="662800" y="361645"/>
                  </a:lnTo>
                  <a:close/>
                </a:path>
                <a:path w="2396490" h="807720">
                  <a:moveTo>
                    <a:pt x="665200" y="393395"/>
                  </a:moveTo>
                  <a:lnTo>
                    <a:pt x="664044" y="392125"/>
                  </a:lnTo>
                  <a:lnTo>
                    <a:pt x="662800" y="394665"/>
                  </a:lnTo>
                  <a:lnTo>
                    <a:pt x="665200" y="393395"/>
                  </a:lnTo>
                  <a:close/>
                </a:path>
                <a:path w="2396490" h="807720">
                  <a:moveTo>
                    <a:pt x="670369" y="370357"/>
                  </a:moveTo>
                  <a:lnTo>
                    <a:pt x="665721" y="372376"/>
                  </a:lnTo>
                  <a:lnTo>
                    <a:pt x="665137" y="371805"/>
                  </a:lnTo>
                  <a:lnTo>
                    <a:pt x="662952" y="373392"/>
                  </a:lnTo>
                  <a:lnTo>
                    <a:pt x="661060" y="373989"/>
                  </a:lnTo>
                  <a:lnTo>
                    <a:pt x="657288" y="375272"/>
                  </a:lnTo>
                  <a:lnTo>
                    <a:pt x="650011" y="378498"/>
                  </a:lnTo>
                  <a:lnTo>
                    <a:pt x="647687" y="377913"/>
                  </a:lnTo>
                  <a:lnTo>
                    <a:pt x="651764" y="373849"/>
                  </a:lnTo>
                  <a:lnTo>
                    <a:pt x="655828" y="371525"/>
                  </a:lnTo>
                  <a:lnTo>
                    <a:pt x="652919" y="372681"/>
                  </a:lnTo>
                  <a:lnTo>
                    <a:pt x="656412" y="368033"/>
                  </a:lnTo>
                  <a:lnTo>
                    <a:pt x="649439" y="371525"/>
                  </a:lnTo>
                  <a:lnTo>
                    <a:pt x="642454" y="378498"/>
                  </a:lnTo>
                  <a:lnTo>
                    <a:pt x="643623" y="381406"/>
                  </a:lnTo>
                  <a:lnTo>
                    <a:pt x="652335" y="379082"/>
                  </a:lnTo>
                  <a:lnTo>
                    <a:pt x="650595" y="381406"/>
                  </a:lnTo>
                  <a:lnTo>
                    <a:pt x="647103" y="382574"/>
                  </a:lnTo>
                  <a:lnTo>
                    <a:pt x="645363" y="383730"/>
                  </a:lnTo>
                  <a:lnTo>
                    <a:pt x="650748" y="381977"/>
                  </a:lnTo>
                  <a:lnTo>
                    <a:pt x="656069" y="379641"/>
                  </a:lnTo>
                  <a:lnTo>
                    <a:pt x="655243" y="383235"/>
                  </a:lnTo>
                  <a:lnTo>
                    <a:pt x="656551" y="379425"/>
                  </a:lnTo>
                  <a:lnTo>
                    <a:pt x="656996" y="379222"/>
                  </a:lnTo>
                  <a:lnTo>
                    <a:pt x="658850" y="378155"/>
                  </a:lnTo>
                  <a:lnTo>
                    <a:pt x="663384" y="378155"/>
                  </a:lnTo>
                  <a:lnTo>
                    <a:pt x="667791" y="374345"/>
                  </a:lnTo>
                  <a:lnTo>
                    <a:pt x="666584" y="373202"/>
                  </a:lnTo>
                  <a:lnTo>
                    <a:pt x="670369" y="370357"/>
                  </a:lnTo>
                  <a:close/>
                </a:path>
                <a:path w="2396490" h="807720">
                  <a:moveTo>
                    <a:pt x="670941" y="378155"/>
                  </a:moveTo>
                  <a:lnTo>
                    <a:pt x="668782" y="375615"/>
                  </a:lnTo>
                  <a:lnTo>
                    <a:pt x="667169" y="378155"/>
                  </a:lnTo>
                  <a:lnTo>
                    <a:pt x="670941" y="378155"/>
                  </a:lnTo>
                  <a:close/>
                </a:path>
                <a:path w="2396490" h="807720">
                  <a:moveTo>
                    <a:pt x="672693" y="372681"/>
                  </a:moveTo>
                  <a:lnTo>
                    <a:pt x="672109" y="372110"/>
                  </a:lnTo>
                  <a:lnTo>
                    <a:pt x="672109" y="371525"/>
                  </a:lnTo>
                  <a:lnTo>
                    <a:pt x="669201" y="372681"/>
                  </a:lnTo>
                  <a:lnTo>
                    <a:pt x="670229" y="372681"/>
                  </a:lnTo>
                  <a:lnTo>
                    <a:pt x="667791" y="374345"/>
                  </a:lnTo>
                  <a:lnTo>
                    <a:pt x="668782" y="375615"/>
                  </a:lnTo>
                  <a:lnTo>
                    <a:pt x="670890" y="372681"/>
                  </a:lnTo>
                  <a:lnTo>
                    <a:pt x="672693" y="372681"/>
                  </a:lnTo>
                  <a:close/>
                </a:path>
                <a:path w="2396490" h="807720">
                  <a:moveTo>
                    <a:pt x="674433" y="383235"/>
                  </a:moveTo>
                  <a:lnTo>
                    <a:pt x="662800" y="383235"/>
                  </a:lnTo>
                  <a:lnTo>
                    <a:pt x="667169" y="378155"/>
                  </a:lnTo>
                  <a:lnTo>
                    <a:pt x="666877" y="378155"/>
                  </a:lnTo>
                  <a:lnTo>
                    <a:pt x="662228" y="383235"/>
                  </a:lnTo>
                  <a:lnTo>
                    <a:pt x="656996" y="383235"/>
                  </a:lnTo>
                  <a:lnTo>
                    <a:pt x="651408" y="389585"/>
                  </a:lnTo>
                  <a:lnTo>
                    <a:pt x="655104" y="394665"/>
                  </a:lnTo>
                  <a:lnTo>
                    <a:pt x="662063" y="389585"/>
                  </a:lnTo>
                  <a:lnTo>
                    <a:pt x="664044" y="392125"/>
                  </a:lnTo>
                  <a:lnTo>
                    <a:pt x="665137" y="389585"/>
                  </a:lnTo>
                  <a:lnTo>
                    <a:pt x="668616" y="389585"/>
                  </a:lnTo>
                  <a:lnTo>
                    <a:pt x="674433" y="383235"/>
                  </a:lnTo>
                  <a:close/>
                </a:path>
                <a:path w="2396490" h="807720">
                  <a:moveTo>
                    <a:pt x="674433" y="372681"/>
                  </a:moveTo>
                  <a:lnTo>
                    <a:pt x="672693" y="372681"/>
                  </a:lnTo>
                  <a:lnTo>
                    <a:pt x="672693" y="373265"/>
                  </a:lnTo>
                  <a:lnTo>
                    <a:pt x="673265" y="373265"/>
                  </a:lnTo>
                  <a:lnTo>
                    <a:pt x="674433" y="372681"/>
                  </a:lnTo>
                  <a:close/>
                </a:path>
                <a:path w="2396490" h="807720">
                  <a:moveTo>
                    <a:pt x="676173" y="372110"/>
                  </a:moveTo>
                  <a:lnTo>
                    <a:pt x="675017" y="372110"/>
                  </a:lnTo>
                  <a:lnTo>
                    <a:pt x="674433" y="372681"/>
                  </a:lnTo>
                  <a:lnTo>
                    <a:pt x="676173" y="372681"/>
                  </a:lnTo>
                  <a:lnTo>
                    <a:pt x="676173" y="372110"/>
                  </a:lnTo>
                  <a:close/>
                </a:path>
                <a:path w="2396490" h="807720">
                  <a:moveTo>
                    <a:pt x="680250" y="386638"/>
                  </a:moveTo>
                  <a:lnTo>
                    <a:pt x="679081" y="387223"/>
                  </a:lnTo>
                  <a:lnTo>
                    <a:pt x="678510" y="387807"/>
                  </a:lnTo>
                  <a:lnTo>
                    <a:pt x="680250" y="386638"/>
                  </a:lnTo>
                  <a:close/>
                </a:path>
                <a:path w="2396490" h="807720">
                  <a:moveTo>
                    <a:pt x="681990" y="385483"/>
                  </a:moveTo>
                  <a:lnTo>
                    <a:pt x="681405" y="385483"/>
                  </a:lnTo>
                  <a:lnTo>
                    <a:pt x="680250" y="386638"/>
                  </a:lnTo>
                  <a:lnTo>
                    <a:pt x="681405" y="386054"/>
                  </a:lnTo>
                  <a:lnTo>
                    <a:pt x="681990" y="386054"/>
                  </a:lnTo>
                  <a:lnTo>
                    <a:pt x="681990" y="385483"/>
                  </a:lnTo>
                  <a:close/>
                </a:path>
                <a:path w="2396490" h="807720">
                  <a:moveTo>
                    <a:pt x="686244" y="390906"/>
                  </a:moveTo>
                  <a:lnTo>
                    <a:pt x="685482" y="391287"/>
                  </a:lnTo>
                  <a:lnTo>
                    <a:pt x="684314" y="392455"/>
                  </a:lnTo>
                  <a:lnTo>
                    <a:pt x="686244" y="390906"/>
                  </a:lnTo>
                  <a:close/>
                </a:path>
                <a:path w="2396490" h="807720">
                  <a:moveTo>
                    <a:pt x="688873" y="37795"/>
                  </a:moveTo>
                  <a:lnTo>
                    <a:pt x="687222" y="35255"/>
                  </a:lnTo>
                  <a:lnTo>
                    <a:pt x="687222" y="40335"/>
                  </a:lnTo>
                  <a:lnTo>
                    <a:pt x="688873" y="37795"/>
                  </a:lnTo>
                  <a:close/>
                </a:path>
                <a:path w="2396490" h="807720">
                  <a:moveTo>
                    <a:pt x="693039" y="388391"/>
                  </a:moveTo>
                  <a:lnTo>
                    <a:pt x="689546" y="388391"/>
                  </a:lnTo>
                  <a:lnTo>
                    <a:pt x="687222" y="390131"/>
                  </a:lnTo>
                  <a:lnTo>
                    <a:pt x="688809" y="390309"/>
                  </a:lnTo>
                  <a:lnTo>
                    <a:pt x="687666" y="393331"/>
                  </a:lnTo>
                  <a:lnTo>
                    <a:pt x="686739" y="396341"/>
                  </a:lnTo>
                  <a:lnTo>
                    <a:pt x="688975" y="396519"/>
                  </a:lnTo>
                  <a:lnTo>
                    <a:pt x="688390" y="394779"/>
                  </a:lnTo>
                  <a:lnTo>
                    <a:pt x="693039" y="388391"/>
                  </a:lnTo>
                  <a:close/>
                </a:path>
                <a:path w="2396490" h="807720">
                  <a:moveTo>
                    <a:pt x="706996" y="409905"/>
                  </a:moveTo>
                  <a:lnTo>
                    <a:pt x="703503" y="412445"/>
                  </a:lnTo>
                  <a:lnTo>
                    <a:pt x="706996" y="412445"/>
                  </a:lnTo>
                  <a:lnTo>
                    <a:pt x="706996" y="409905"/>
                  </a:lnTo>
                  <a:close/>
                </a:path>
                <a:path w="2396490" h="807720">
                  <a:moveTo>
                    <a:pt x="711060" y="407365"/>
                  </a:moveTo>
                  <a:lnTo>
                    <a:pt x="706996" y="407365"/>
                  </a:lnTo>
                  <a:lnTo>
                    <a:pt x="706996" y="409905"/>
                  </a:lnTo>
                  <a:lnTo>
                    <a:pt x="711060" y="407365"/>
                  </a:lnTo>
                  <a:close/>
                </a:path>
                <a:path w="2396490" h="807720">
                  <a:moveTo>
                    <a:pt x="711974" y="429590"/>
                  </a:moveTo>
                  <a:lnTo>
                    <a:pt x="710476" y="430834"/>
                  </a:lnTo>
                  <a:lnTo>
                    <a:pt x="711644" y="430250"/>
                  </a:lnTo>
                  <a:lnTo>
                    <a:pt x="711974" y="429590"/>
                  </a:lnTo>
                  <a:close/>
                </a:path>
                <a:path w="2396490" h="807720">
                  <a:moveTo>
                    <a:pt x="715708" y="139395"/>
                  </a:moveTo>
                  <a:lnTo>
                    <a:pt x="711060" y="139395"/>
                  </a:lnTo>
                  <a:lnTo>
                    <a:pt x="711060" y="145745"/>
                  </a:lnTo>
                  <a:lnTo>
                    <a:pt x="715708" y="145745"/>
                  </a:lnTo>
                  <a:lnTo>
                    <a:pt x="715708" y="139395"/>
                  </a:lnTo>
                  <a:close/>
                </a:path>
                <a:path w="2396490" h="807720">
                  <a:moveTo>
                    <a:pt x="718477" y="643585"/>
                  </a:moveTo>
                  <a:lnTo>
                    <a:pt x="716876" y="644855"/>
                  </a:lnTo>
                  <a:lnTo>
                    <a:pt x="717461" y="644855"/>
                  </a:lnTo>
                  <a:lnTo>
                    <a:pt x="718477" y="643585"/>
                  </a:lnTo>
                  <a:close/>
                </a:path>
                <a:path w="2396490" h="807720">
                  <a:moveTo>
                    <a:pt x="720940" y="154660"/>
                  </a:moveTo>
                  <a:lnTo>
                    <a:pt x="719785" y="155244"/>
                  </a:lnTo>
                  <a:lnTo>
                    <a:pt x="719785" y="155816"/>
                  </a:lnTo>
                  <a:lnTo>
                    <a:pt x="720940" y="154660"/>
                  </a:lnTo>
                  <a:close/>
                </a:path>
                <a:path w="2396490" h="807720">
                  <a:moveTo>
                    <a:pt x="722109" y="453085"/>
                  </a:moveTo>
                  <a:lnTo>
                    <a:pt x="717461" y="453085"/>
                  </a:lnTo>
                  <a:lnTo>
                    <a:pt x="716292" y="459435"/>
                  </a:lnTo>
                  <a:lnTo>
                    <a:pt x="722109" y="453085"/>
                  </a:lnTo>
                  <a:close/>
                </a:path>
                <a:path w="2396490" h="807720">
                  <a:moveTo>
                    <a:pt x="722109" y="166865"/>
                  </a:moveTo>
                  <a:lnTo>
                    <a:pt x="718616" y="169189"/>
                  </a:lnTo>
                  <a:lnTo>
                    <a:pt x="720940" y="168617"/>
                  </a:lnTo>
                  <a:lnTo>
                    <a:pt x="722109" y="167449"/>
                  </a:lnTo>
                  <a:lnTo>
                    <a:pt x="722109" y="166865"/>
                  </a:lnTo>
                  <a:close/>
                </a:path>
                <a:path w="2396490" h="807720">
                  <a:moveTo>
                    <a:pt x="723277" y="639775"/>
                  </a:moveTo>
                  <a:lnTo>
                    <a:pt x="718477" y="643585"/>
                  </a:lnTo>
                  <a:lnTo>
                    <a:pt x="722833" y="643585"/>
                  </a:lnTo>
                  <a:lnTo>
                    <a:pt x="723277" y="639775"/>
                  </a:lnTo>
                  <a:close/>
                </a:path>
                <a:path w="2396490" h="807720">
                  <a:moveTo>
                    <a:pt x="724446" y="145745"/>
                  </a:moveTo>
                  <a:lnTo>
                    <a:pt x="722693" y="145745"/>
                  </a:lnTo>
                  <a:lnTo>
                    <a:pt x="722579" y="145986"/>
                  </a:lnTo>
                  <a:lnTo>
                    <a:pt x="720369" y="150825"/>
                  </a:lnTo>
                  <a:lnTo>
                    <a:pt x="724446" y="145745"/>
                  </a:lnTo>
                  <a:close/>
                </a:path>
                <a:path w="2396490" h="807720">
                  <a:moveTo>
                    <a:pt x="724979" y="205841"/>
                  </a:moveTo>
                  <a:lnTo>
                    <a:pt x="723277" y="206400"/>
                  </a:lnTo>
                  <a:lnTo>
                    <a:pt x="723849" y="206400"/>
                  </a:lnTo>
                  <a:lnTo>
                    <a:pt x="724979" y="205841"/>
                  </a:lnTo>
                  <a:close/>
                </a:path>
                <a:path w="2396490" h="807720">
                  <a:moveTo>
                    <a:pt x="725309" y="643585"/>
                  </a:moveTo>
                  <a:lnTo>
                    <a:pt x="722833" y="643585"/>
                  </a:lnTo>
                  <a:lnTo>
                    <a:pt x="722693" y="644855"/>
                  </a:lnTo>
                  <a:lnTo>
                    <a:pt x="724725" y="644855"/>
                  </a:lnTo>
                  <a:lnTo>
                    <a:pt x="725309" y="643585"/>
                  </a:lnTo>
                  <a:close/>
                </a:path>
                <a:path w="2396490" h="807720">
                  <a:moveTo>
                    <a:pt x="726630" y="202641"/>
                  </a:moveTo>
                  <a:lnTo>
                    <a:pt x="725017" y="202336"/>
                  </a:lnTo>
                  <a:lnTo>
                    <a:pt x="724433" y="203492"/>
                  </a:lnTo>
                  <a:lnTo>
                    <a:pt x="717461" y="206984"/>
                  </a:lnTo>
                  <a:lnTo>
                    <a:pt x="720369" y="207568"/>
                  </a:lnTo>
                  <a:lnTo>
                    <a:pt x="723277" y="206400"/>
                  </a:lnTo>
                  <a:lnTo>
                    <a:pt x="721995" y="206095"/>
                  </a:lnTo>
                  <a:lnTo>
                    <a:pt x="724357" y="204368"/>
                  </a:lnTo>
                  <a:lnTo>
                    <a:pt x="726630" y="202641"/>
                  </a:lnTo>
                  <a:close/>
                </a:path>
                <a:path w="2396490" h="807720">
                  <a:moveTo>
                    <a:pt x="726757" y="211061"/>
                  </a:moveTo>
                  <a:lnTo>
                    <a:pt x="726186" y="210477"/>
                  </a:lnTo>
                  <a:lnTo>
                    <a:pt x="725017" y="210477"/>
                  </a:lnTo>
                  <a:lnTo>
                    <a:pt x="724433" y="211061"/>
                  </a:lnTo>
                  <a:lnTo>
                    <a:pt x="726757" y="211061"/>
                  </a:lnTo>
                  <a:close/>
                </a:path>
                <a:path w="2396490" h="807720">
                  <a:moveTo>
                    <a:pt x="730250" y="659904"/>
                  </a:moveTo>
                  <a:lnTo>
                    <a:pt x="726186" y="660488"/>
                  </a:lnTo>
                  <a:lnTo>
                    <a:pt x="725017" y="666877"/>
                  </a:lnTo>
                  <a:lnTo>
                    <a:pt x="730250" y="659904"/>
                  </a:lnTo>
                  <a:close/>
                </a:path>
                <a:path w="2396490" h="807720">
                  <a:moveTo>
                    <a:pt x="730542" y="145745"/>
                  </a:moveTo>
                  <a:lnTo>
                    <a:pt x="728510" y="145745"/>
                  </a:lnTo>
                  <a:lnTo>
                    <a:pt x="724941" y="150825"/>
                  </a:lnTo>
                  <a:lnTo>
                    <a:pt x="730542" y="145745"/>
                  </a:lnTo>
                  <a:close/>
                </a:path>
                <a:path w="2396490" h="807720">
                  <a:moveTo>
                    <a:pt x="732574" y="453085"/>
                  </a:moveTo>
                  <a:lnTo>
                    <a:pt x="730250" y="459435"/>
                  </a:lnTo>
                  <a:lnTo>
                    <a:pt x="730834" y="459435"/>
                  </a:lnTo>
                  <a:lnTo>
                    <a:pt x="732574" y="453085"/>
                  </a:lnTo>
                  <a:close/>
                </a:path>
                <a:path w="2396490" h="807720">
                  <a:moveTo>
                    <a:pt x="734314" y="150825"/>
                  </a:moveTo>
                  <a:lnTo>
                    <a:pt x="726186" y="150825"/>
                  </a:lnTo>
                  <a:lnTo>
                    <a:pt x="729399" y="155905"/>
                  </a:lnTo>
                  <a:lnTo>
                    <a:pt x="734314" y="150825"/>
                  </a:lnTo>
                  <a:close/>
                </a:path>
                <a:path w="2396490" h="807720">
                  <a:moveTo>
                    <a:pt x="734466" y="201625"/>
                  </a:moveTo>
                  <a:lnTo>
                    <a:pt x="731418" y="202895"/>
                  </a:lnTo>
                  <a:lnTo>
                    <a:pt x="733742" y="202895"/>
                  </a:lnTo>
                  <a:lnTo>
                    <a:pt x="734466" y="201625"/>
                  </a:lnTo>
                  <a:close/>
                </a:path>
                <a:path w="2396490" h="807720">
                  <a:moveTo>
                    <a:pt x="741883" y="209245"/>
                  </a:moveTo>
                  <a:lnTo>
                    <a:pt x="738974" y="209245"/>
                  </a:lnTo>
                  <a:lnTo>
                    <a:pt x="738390" y="207975"/>
                  </a:lnTo>
                  <a:lnTo>
                    <a:pt x="737806" y="209245"/>
                  </a:lnTo>
                  <a:lnTo>
                    <a:pt x="728510" y="209245"/>
                  </a:lnTo>
                  <a:lnTo>
                    <a:pt x="728751" y="209613"/>
                  </a:lnTo>
                  <a:lnTo>
                    <a:pt x="727341" y="209892"/>
                  </a:lnTo>
                  <a:lnTo>
                    <a:pt x="725601" y="209892"/>
                  </a:lnTo>
                  <a:lnTo>
                    <a:pt x="726186" y="210477"/>
                  </a:lnTo>
                  <a:lnTo>
                    <a:pt x="727925" y="209892"/>
                  </a:lnTo>
                  <a:lnTo>
                    <a:pt x="728941" y="209892"/>
                  </a:lnTo>
                  <a:lnTo>
                    <a:pt x="731989" y="214325"/>
                  </a:lnTo>
                  <a:lnTo>
                    <a:pt x="741883" y="209245"/>
                  </a:lnTo>
                  <a:close/>
                </a:path>
                <a:path w="2396490" h="807720">
                  <a:moveTo>
                    <a:pt x="743623" y="197815"/>
                  </a:moveTo>
                  <a:lnTo>
                    <a:pt x="740867" y="199085"/>
                  </a:lnTo>
                  <a:lnTo>
                    <a:pt x="741565" y="200355"/>
                  </a:lnTo>
                  <a:lnTo>
                    <a:pt x="743623" y="197815"/>
                  </a:lnTo>
                  <a:close/>
                </a:path>
                <a:path w="2396490" h="807720">
                  <a:moveTo>
                    <a:pt x="752068" y="202895"/>
                  </a:moveTo>
                  <a:lnTo>
                    <a:pt x="743381" y="202895"/>
                  </a:lnTo>
                  <a:lnTo>
                    <a:pt x="741565" y="200355"/>
                  </a:lnTo>
                  <a:lnTo>
                    <a:pt x="738974" y="202895"/>
                  </a:lnTo>
                  <a:lnTo>
                    <a:pt x="735482" y="202895"/>
                  </a:lnTo>
                  <a:lnTo>
                    <a:pt x="738390" y="207975"/>
                  </a:lnTo>
                  <a:lnTo>
                    <a:pt x="741299" y="202895"/>
                  </a:lnTo>
                  <a:lnTo>
                    <a:pt x="744207" y="209245"/>
                  </a:lnTo>
                  <a:lnTo>
                    <a:pt x="752068" y="202895"/>
                  </a:lnTo>
                  <a:close/>
                </a:path>
                <a:path w="2396490" h="807720">
                  <a:moveTo>
                    <a:pt x="764095" y="675335"/>
                  </a:moveTo>
                  <a:lnTo>
                    <a:pt x="763384" y="674065"/>
                  </a:lnTo>
                  <a:lnTo>
                    <a:pt x="762228" y="680415"/>
                  </a:lnTo>
                  <a:lnTo>
                    <a:pt x="764095" y="675335"/>
                  </a:lnTo>
                  <a:close/>
                </a:path>
                <a:path w="2396490" h="807720">
                  <a:moveTo>
                    <a:pt x="777341" y="361645"/>
                  </a:moveTo>
                  <a:lnTo>
                    <a:pt x="770953" y="365125"/>
                  </a:lnTo>
                  <a:lnTo>
                    <a:pt x="766292" y="362216"/>
                  </a:lnTo>
                  <a:lnTo>
                    <a:pt x="769200" y="366877"/>
                  </a:lnTo>
                  <a:lnTo>
                    <a:pt x="771525" y="365125"/>
                  </a:lnTo>
                  <a:lnTo>
                    <a:pt x="777341" y="361645"/>
                  </a:lnTo>
                  <a:close/>
                </a:path>
                <a:path w="2396490" h="807720">
                  <a:moveTo>
                    <a:pt x="824433" y="464515"/>
                  </a:moveTo>
                  <a:lnTo>
                    <a:pt x="822109" y="464515"/>
                  </a:lnTo>
                  <a:lnTo>
                    <a:pt x="820953" y="470865"/>
                  </a:lnTo>
                  <a:lnTo>
                    <a:pt x="824433" y="464515"/>
                  </a:lnTo>
                  <a:close/>
                </a:path>
                <a:path w="2396490" h="807720">
                  <a:moveTo>
                    <a:pt x="835482" y="522935"/>
                  </a:moveTo>
                  <a:lnTo>
                    <a:pt x="834898" y="522935"/>
                  </a:lnTo>
                  <a:lnTo>
                    <a:pt x="834034" y="524205"/>
                  </a:lnTo>
                  <a:lnTo>
                    <a:pt x="835482" y="522935"/>
                  </a:lnTo>
                  <a:close/>
                </a:path>
                <a:path w="2396490" h="807720">
                  <a:moveTo>
                    <a:pt x="850366" y="702005"/>
                  </a:moveTo>
                  <a:lnTo>
                    <a:pt x="849439" y="696925"/>
                  </a:lnTo>
                  <a:lnTo>
                    <a:pt x="845947" y="703275"/>
                  </a:lnTo>
                  <a:lnTo>
                    <a:pt x="849490" y="703275"/>
                  </a:lnTo>
                  <a:lnTo>
                    <a:pt x="850366" y="702005"/>
                  </a:lnTo>
                  <a:close/>
                </a:path>
                <a:path w="2396490" h="807720">
                  <a:moveTo>
                    <a:pt x="851166" y="700735"/>
                  </a:moveTo>
                  <a:lnTo>
                    <a:pt x="850366" y="702005"/>
                  </a:lnTo>
                  <a:lnTo>
                    <a:pt x="850607" y="703275"/>
                  </a:lnTo>
                  <a:lnTo>
                    <a:pt x="851166" y="700735"/>
                  </a:lnTo>
                  <a:close/>
                </a:path>
                <a:path w="2396490" h="807720">
                  <a:moveTo>
                    <a:pt x="854087" y="538975"/>
                  </a:moveTo>
                  <a:lnTo>
                    <a:pt x="852932" y="538975"/>
                  </a:lnTo>
                  <a:lnTo>
                    <a:pt x="851179" y="539546"/>
                  </a:lnTo>
                  <a:lnTo>
                    <a:pt x="851763" y="540715"/>
                  </a:lnTo>
                  <a:lnTo>
                    <a:pt x="852932" y="542455"/>
                  </a:lnTo>
                  <a:lnTo>
                    <a:pt x="854087" y="541299"/>
                  </a:lnTo>
                  <a:lnTo>
                    <a:pt x="854087" y="538975"/>
                  </a:lnTo>
                  <a:close/>
                </a:path>
                <a:path w="2396490" h="807720">
                  <a:moveTo>
                    <a:pt x="882002" y="737565"/>
                  </a:moveTo>
                  <a:lnTo>
                    <a:pt x="879602" y="733755"/>
                  </a:lnTo>
                  <a:lnTo>
                    <a:pt x="877925" y="737565"/>
                  </a:lnTo>
                  <a:lnTo>
                    <a:pt x="882002" y="737565"/>
                  </a:lnTo>
                  <a:close/>
                </a:path>
                <a:path w="2396490" h="807720">
                  <a:moveTo>
                    <a:pt x="882002" y="726135"/>
                  </a:moveTo>
                  <a:lnTo>
                    <a:pt x="879957" y="729945"/>
                  </a:lnTo>
                  <a:lnTo>
                    <a:pt x="879094" y="732485"/>
                  </a:lnTo>
                  <a:lnTo>
                    <a:pt x="879602" y="733755"/>
                  </a:lnTo>
                  <a:lnTo>
                    <a:pt x="882002" y="726135"/>
                  </a:lnTo>
                  <a:close/>
                </a:path>
                <a:path w="2396490" h="807720">
                  <a:moveTo>
                    <a:pt x="896721" y="544525"/>
                  </a:moveTo>
                  <a:lnTo>
                    <a:pt x="893038" y="545795"/>
                  </a:lnTo>
                  <a:lnTo>
                    <a:pt x="894207" y="545795"/>
                  </a:lnTo>
                  <a:lnTo>
                    <a:pt x="896721" y="544525"/>
                  </a:lnTo>
                  <a:close/>
                </a:path>
                <a:path w="2396490" h="807720">
                  <a:moveTo>
                    <a:pt x="934910" y="740105"/>
                  </a:moveTo>
                  <a:lnTo>
                    <a:pt x="932586" y="743915"/>
                  </a:lnTo>
                  <a:lnTo>
                    <a:pt x="934326" y="743915"/>
                  </a:lnTo>
                  <a:lnTo>
                    <a:pt x="934910" y="740105"/>
                  </a:lnTo>
                  <a:close/>
                </a:path>
                <a:path w="2396490" h="807720">
                  <a:moveTo>
                    <a:pt x="937234" y="732485"/>
                  </a:moveTo>
                  <a:lnTo>
                    <a:pt x="935748" y="735025"/>
                  </a:lnTo>
                  <a:lnTo>
                    <a:pt x="934910" y="740105"/>
                  </a:lnTo>
                  <a:lnTo>
                    <a:pt x="936066" y="737565"/>
                  </a:lnTo>
                  <a:lnTo>
                    <a:pt x="937234" y="732485"/>
                  </a:lnTo>
                  <a:close/>
                </a:path>
                <a:path w="2396490" h="807720">
                  <a:moveTo>
                    <a:pt x="940142" y="732485"/>
                  </a:moveTo>
                  <a:lnTo>
                    <a:pt x="940092" y="721055"/>
                  </a:lnTo>
                  <a:lnTo>
                    <a:pt x="936282" y="721055"/>
                  </a:lnTo>
                  <a:lnTo>
                    <a:pt x="931062" y="726135"/>
                  </a:lnTo>
                  <a:lnTo>
                    <a:pt x="929093" y="726135"/>
                  </a:lnTo>
                  <a:lnTo>
                    <a:pt x="930833" y="732485"/>
                  </a:lnTo>
                  <a:lnTo>
                    <a:pt x="929093" y="732485"/>
                  </a:lnTo>
                  <a:lnTo>
                    <a:pt x="924445" y="743915"/>
                  </a:lnTo>
                  <a:lnTo>
                    <a:pt x="928509" y="743915"/>
                  </a:lnTo>
                  <a:lnTo>
                    <a:pt x="933157" y="737565"/>
                  </a:lnTo>
                  <a:lnTo>
                    <a:pt x="935748" y="735025"/>
                  </a:lnTo>
                  <a:lnTo>
                    <a:pt x="936066" y="732485"/>
                  </a:lnTo>
                  <a:lnTo>
                    <a:pt x="937234" y="732485"/>
                  </a:lnTo>
                  <a:lnTo>
                    <a:pt x="940142" y="732485"/>
                  </a:lnTo>
                  <a:close/>
                </a:path>
                <a:path w="2396490" h="807720">
                  <a:moveTo>
                    <a:pt x="944206" y="732485"/>
                  </a:moveTo>
                  <a:lnTo>
                    <a:pt x="943051" y="732485"/>
                  </a:lnTo>
                  <a:lnTo>
                    <a:pt x="940714" y="737565"/>
                  </a:lnTo>
                  <a:lnTo>
                    <a:pt x="939558" y="737565"/>
                  </a:lnTo>
                  <a:lnTo>
                    <a:pt x="934326" y="743915"/>
                  </a:lnTo>
                  <a:lnTo>
                    <a:pt x="940714" y="743915"/>
                  </a:lnTo>
                  <a:lnTo>
                    <a:pt x="944206" y="732485"/>
                  </a:lnTo>
                  <a:close/>
                </a:path>
                <a:path w="2396490" h="807720">
                  <a:moveTo>
                    <a:pt x="971537" y="773125"/>
                  </a:moveTo>
                  <a:lnTo>
                    <a:pt x="967460" y="773125"/>
                  </a:lnTo>
                  <a:lnTo>
                    <a:pt x="967587" y="774395"/>
                  </a:lnTo>
                  <a:lnTo>
                    <a:pt x="968044" y="779475"/>
                  </a:lnTo>
                  <a:lnTo>
                    <a:pt x="971537" y="773125"/>
                  </a:lnTo>
                  <a:close/>
                </a:path>
                <a:path w="2396490" h="807720">
                  <a:moveTo>
                    <a:pt x="972121" y="771855"/>
                  </a:moveTo>
                  <a:lnTo>
                    <a:pt x="971537" y="773125"/>
                  </a:lnTo>
                  <a:lnTo>
                    <a:pt x="972121" y="773125"/>
                  </a:lnTo>
                  <a:lnTo>
                    <a:pt x="972121" y="771855"/>
                  </a:lnTo>
                  <a:close/>
                </a:path>
                <a:path w="2396490" h="807720">
                  <a:moveTo>
                    <a:pt x="982649" y="766762"/>
                  </a:moveTo>
                  <a:lnTo>
                    <a:pt x="982002" y="766762"/>
                  </a:lnTo>
                  <a:lnTo>
                    <a:pt x="982218" y="768045"/>
                  </a:lnTo>
                  <a:lnTo>
                    <a:pt x="982649" y="766762"/>
                  </a:lnTo>
                  <a:close/>
                </a:path>
                <a:path w="2396490" h="807720">
                  <a:moveTo>
                    <a:pt x="984910" y="773125"/>
                  </a:moveTo>
                  <a:lnTo>
                    <a:pt x="982218" y="768045"/>
                  </a:lnTo>
                  <a:lnTo>
                    <a:pt x="977925" y="773125"/>
                  </a:lnTo>
                  <a:lnTo>
                    <a:pt x="980833" y="779475"/>
                  </a:lnTo>
                  <a:lnTo>
                    <a:pt x="984910" y="773125"/>
                  </a:lnTo>
                  <a:close/>
                </a:path>
                <a:path w="2396490" h="807720">
                  <a:moveTo>
                    <a:pt x="988682" y="774395"/>
                  </a:moveTo>
                  <a:lnTo>
                    <a:pt x="986066" y="779475"/>
                  </a:lnTo>
                  <a:lnTo>
                    <a:pt x="987818" y="779475"/>
                  </a:lnTo>
                  <a:lnTo>
                    <a:pt x="988682" y="774395"/>
                  </a:lnTo>
                  <a:close/>
                </a:path>
                <a:path w="2396490" h="807720">
                  <a:moveTo>
                    <a:pt x="989749" y="150825"/>
                  </a:moveTo>
                  <a:lnTo>
                    <a:pt x="987158" y="145745"/>
                  </a:lnTo>
                  <a:lnTo>
                    <a:pt x="984897" y="145745"/>
                  </a:lnTo>
                  <a:lnTo>
                    <a:pt x="980833" y="150825"/>
                  </a:lnTo>
                  <a:lnTo>
                    <a:pt x="984910" y="150825"/>
                  </a:lnTo>
                  <a:lnTo>
                    <a:pt x="989749" y="150825"/>
                  </a:lnTo>
                  <a:close/>
                </a:path>
                <a:path w="2396490" h="807720">
                  <a:moveTo>
                    <a:pt x="990371" y="774395"/>
                  </a:moveTo>
                  <a:lnTo>
                    <a:pt x="989558" y="773125"/>
                  </a:lnTo>
                  <a:lnTo>
                    <a:pt x="988682" y="774395"/>
                  </a:lnTo>
                  <a:lnTo>
                    <a:pt x="990371" y="774395"/>
                  </a:lnTo>
                  <a:close/>
                </a:path>
                <a:path w="2396490" h="807720">
                  <a:moveTo>
                    <a:pt x="994714" y="774395"/>
                  </a:moveTo>
                  <a:lnTo>
                    <a:pt x="990371" y="774395"/>
                  </a:lnTo>
                  <a:lnTo>
                    <a:pt x="993622" y="779475"/>
                  </a:lnTo>
                  <a:lnTo>
                    <a:pt x="994714" y="774395"/>
                  </a:lnTo>
                  <a:close/>
                </a:path>
                <a:path w="2396490" h="807720">
                  <a:moveTo>
                    <a:pt x="1013980" y="209245"/>
                  </a:moveTo>
                  <a:lnTo>
                    <a:pt x="1011656" y="202895"/>
                  </a:lnTo>
                  <a:lnTo>
                    <a:pt x="1011072" y="209245"/>
                  </a:lnTo>
                  <a:lnTo>
                    <a:pt x="1013980" y="209245"/>
                  </a:lnTo>
                  <a:close/>
                </a:path>
                <a:path w="2396490" h="807720">
                  <a:moveTo>
                    <a:pt x="1028509" y="286054"/>
                  </a:moveTo>
                  <a:lnTo>
                    <a:pt x="1019797" y="288963"/>
                  </a:lnTo>
                  <a:lnTo>
                    <a:pt x="1024445" y="291871"/>
                  </a:lnTo>
                  <a:lnTo>
                    <a:pt x="1028509" y="286054"/>
                  </a:lnTo>
                  <a:close/>
                </a:path>
                <a:path w="2396490" h="807720">
                  <a:moveTo>
                    <a:pt x="1043635" y="336638"/>
                  </a:moveTo>
                  <a:lnTo>
                    <a:pt x="1043051" y="334899"/>
                  </a:lnTo>
                  <a:lnTo>
                    <a:pt x="1037818" y="337807"/>
                  </a:lnTo>
                  <a:lnTo>
                    <a:pt x="1042466" y="337807"/>
                  </a:lnTo>
                  <a:lnTo>
                    <a:pt x="1043635" y="338378"/>
                  </a:lnTo>
                  <a:lnTo>
                    <a:pt x="1043635" y="336638"/>
                  </a:lnTo>
                  <a:close/>
                </a:path>
                <a:path w="2396490" h="807720">
                  <a:moveTo>
                    <a:pt x="1069213" y="279095"/>
                  </a:moveTo>
                  <a:lnTo>
                    <a:pt x="1066304" y="284175"/>
                  </a:lnTo>
                  <a:lnTo>
                    <a:pt x="1063980" y="284175"/>
                  </a:lnTo>
                  <a:lnTo>
                    <a:pt x="1064564" y="290525"/>
                  </a:lnTo>
                  <a:lnTo>
                    <a:pt x="1069213" y="279095"/>
                  </a:lnTo>
                  <a:close/>
                </a:path>
                <a:path w="2396490" h="807720">
                  <a:moveTo>
                    <a:pt x="1072121" y="807415"/>
                  </a:moveTo>
                  <a:lnTo>
                    <a:pt x="1071753" y="802335"/>
                  </a:lnTo>
                  <a:lnTo>
                    <a:pt x="1066888" y="807415"/>
                  </a:lnTo>
                  <a:lnTo>
                    <a:pt x="1072121" y="807415"/>
                  </a:lnTo>
                  <a:close/>
                </a:path>
                <a:path w="2396490" h="807720">
                  <a:moveTo>
                    <a:pt x="1072121" y="802335"/>
                  </a:moveTo>
                  <a:lnTo>
                    <a:pt x="1071626" y="801065"/>
                  </a:lnTo>
                  <a:lnTo>
                    <a:pt x="1071753" y="802335"/>
                  </a:lnTo>
                  <a:lnTo>
                    <a:pt x="1072121" y="802335"/>
                  </a:lnTo>
                  <a:close/>
                </a:path>
                <a:path w="2396490" h="807720">
                  <a:moveTo>
                    <a:pt x="1086650" y="383235"/>
                  </a:moveTo>
                  <a:lnTo>
                    <a:pt x="1085494" y="378155"/>
                  </a:lnTo>
                  <a:lnTo>
                    <a:pt x="1084719" y="380695"/>
                  </a:lnTo>
                  <a:lnTo>
                    <a:pt x="1086650" y="383235"/>
                  </a:lnTo>
                  <a:close/>
                </a:path>
                <a:path w="2396490" h="807720">
                  <a:moveTo>
                    <a:pt x="1100289" y="399745"/>
                  </a:moveTo>
                  <a:lnTo>
                    <a:pt x="1099451" y="399745"/>
                  </a:lnTo>
                  <a:lnTo>
                    <a:pt x="1099451" y="401015"/>
                  </a:lnTo>
                  <a:lnTo>
                    <a:pt x="1100289" y="399745"/>
                  </a:lnTo>
                  <a:close/>
                </a:path>
                <a:path w="2396490" h="807720">
                  <a:moveTo>
                    <a:pt x="1118057" y="401015"/>
                  </a:moveTo>
                  <a:lnTo>
                    <a:pt x="1112240" y="407365"/>
                  </a:lnTo>
                  <a:lnTo>
                    <a:pt x="1115148" y="407365"/>
                  </a:lnTo>
                  <a:lnTo>
                    <a:pt x="1117473" y="407365"/>
                  </a:lnTo>
                  <a:lnTo>
                    <a:pt x="1118057" y="401015"/>
                  </a:lnTo>
                  <a:close/>
                </a:path>
                <a:path w="2396490" h="807720">
                  <a:moveTo>
                    <a:pt x="1123289" y="410476"/>
                  </a:moveTo>
                  <a:lnTo>
                    <a:pt x="1119797" y="410476"/>
                  </a:lnTo>
                  <a:lnTo>
                    <a:pt x="1120381" y="411060"/>
                  </a:lnTo>
                  <a:lnTo>
                    <a:pt x="1120952" y="411060"/>
                  </a:lnTo>
                  <a:lnTo>
                    <a:pt x="1123289" y="410476"/>
                  </a:lnTo>
                  <a:close/>
                </a:path>
                <a:path w="2396490" h="807720">
                  <a:moveTo>
                    <a:pt x="1166888" y="441655"/>
                  </a:moveTo>
                  <a:lnTo>
                    <a:pt x="1151115" y="441655"/>
                  </a:lnTo>
                  <a:lnTo>
                    <a:pt x="1155763" y="448005"/>
                  </a:lnTo>
                  <a:lnTo>
                    <a:pt x="1160322" y="448005"/>
                  </a:lnTo>
                  <a:lnTo>
                    <a:pt x="1166888" y="441655"/>
                  </a:lnTo>
                  <a:close/>
                </a:path>
                <a:path w="2396490" h="807720">
                  <a:moveTo>
                    <a:pt x="1191310" y="385483"/>
                  </a:moveTo>
                  <a:lnTo>
                    <a:pt x="1188986" y="387223"/>
                  </a:lnTo>
                  <a:lnTo>
                    <a:pt x="1190142" y="387807"/>
                  </a:lnTo>
                  <a:lnTo>
                    <a:pt x="1191310" y="385483"/>
                  </a:lnTo>
                  <a:close/>
                </a:path>
                <a:path w="2396490" h="807720">
                  <a:moveTo>
                    <a:pt x="1207592" y="390715"/>
                  </a:moveTo>
                  <a:lnTo>
                    <a:pt x="1205268" y="391287"/>
                  </a:lnTo>
                  <a:lnTo>
                    <a:pt x="1205839" y="391871"/>
                  </a:lnTo>
                  <a:lnTo>
                    <a:pt x="1206423" y="391871"/>
                  </a:lnTo>
                  <a:lnTo>
                    <a:pt x="1207592" y="390715"/>
                  </a:lnTo>
                  <a:close/>
                </a:path>
                <a:path w="2396490" h="807720">
                  <a:moveTo>
                    <a:pt x="1227353" y="802335"/>
                  </a:moveTo>
                  <a:lnTo>
                    <a:pt x="1223289" y="790905"/>
                  </a:lnTo>
                  <a:lnTo>
                    <a:pt x="1223873" y="795985"/>
                  </a:lnTo>
                  <a:lnTo>
                    <a:pt x="1223289" y="795985"/>
                  </a:lnTo>
                  <a:lnTo>
                    <a:pt x="1227353" y="802335"/>
                  </a:lnTo>
                  <a:close/>
                </a:path>
                <a:path w="2396490" h="807720">
                  <a:moveTo>
                    <a:pt x="1227937" y="795985"/>
                  </a:moveTo>
                  <a:lnTo>
                    <a:pt x="1227823" y="794715"/>
                  </a:lnTo>
                  <a:lnTo>
                    <a:pt x="1226769" y="795985"/>
                  </a:lnTo>
                  <a:lnTo>
                    <a:pt x="1227937" y="795985"/>
                  </a:lnTo>
                  <a:close/>
                </a:path>
                <a:path w="2396490" h="807720">
                  <a:moveTo>
                    <a:pt x="1255839" y="11125"/>
                  </a:moveTo>
                  <a:lnTo>
                    <a:pt x="1255268" y="6045"/>
                  </a:lnTo>
                  <a:lnTo>
                    <a:pt x="1253832" y="8585"/>
                  </a:lnTo>
                  <a:lnTo>
                    <a:pt x="1255839" y="11125"/>
                  </a:lnTo>
                  <a:close/>
                </a:path>
                <a:path w="2396490" h="807720">
                  <a:moveTo>
                    <a:pt x="1261656" y="464515"/>
                  </a:moveTo>
                  <a:lnTo>
                    <a:pt x="1257566" y="459435"/>
                  </a:lnTo>
                  <a:lnTo>
                    <a:pt x="1256423" y="459435"/>
                  </a:lnTo>
                  <a:lnTo>
                    <a:pt x="1261008" y="465785"/>
                  </a:lnTo>
                  <a:lnTo>
                    <a:pt x="1261071" y="464515"/>
                  </a:lnTo>
                  <a:lnTo>
                    <a:pt x="1261656" y="464515"/>
                  </a:lnTo>
                  <a:close/>
                </a:path>
                <a:path w="2396490" h="807720">
                  <a:moveTo>
                    <a:pt x="1262291" y="467055"/>
                  </a:moveTo>
                  <a:lnTo>
                    <a:pt x="1261008" y="465785"/>
                  </a:lnTo>
                  <a:lnTo>
                    <a:pt x="1260881" y="467055"/>
                  </a:lnTo>
                  <a:lnTo>
                    <a:pt x="1260767" y="468325"/>
                  </a:lnTo>
                  <a:lnTo>
                    <a:pt x="1261643" y="468325"/>
                  </a:lnTo>
                  <a:lnTo>
                    <a:pt x="1262291" y="467055"/>
                  </a:lnTo>
                  <a:close/>
                </a:path>
                <a:path w="2396490" h="807720">
                  <a:moveTo>
                    <a:pt x="1264564" y="11125"/>
                  </a:moveTo>
                  <a:lnTo>
                    <a:pt x="1257007" y="17475"/>
                  </a:lnTo>
                  <a:lnTo>
                    <a:pt x="1260500" y="17475"/>
                  </a:lnTo>
                  <a:lnTo>
                    <a:pt x="1264564" y="11125"/>
                  </a:lnTo>
                  <a:close/>
                </a:path>
                <a:path w="2396490" h="807720">
                  <a:moveTo>
                    <a:pt x="1281430" y="36626"/>
                  </a:moveTo>
                  <a:lnTo>
                    <a:pt x="1280261" y="36055"/>
                  </a:lnTo>
                  <a:lnTo>
                    <a:pt x="1278521" y="36055"/>
                  </a:lnTo>
                  <a:lnTo>
                    <a:pt x="1278521" y="36626"/>
                  </a:lnTo>
                  <a:lnTo>
                    <a:pt x="1281430" y="36626"/>
                  </a:lnTo>
                  <a:close/>
                </a:path>
                <a:path w="2396490" h="807720">
                  <a:moveTo>
                    <a:pt x="1298282" y="407365"/>
                  </a:moveTo>
                  <a:lnTo>
                    <a:pt x="1298003" y="407365"/>
                  </a:lnTo>
                  <a:lnTo>
                    <a:pt x="1294803" y="412445"/>
                  </a:lnTo>
                  <a:lnTo>
                    <a:pt x="1298282" y="412445"/>
                  </a:lnTo>
                  <a:lnTo>
                    <a:pt x="1298282" y="407365"/>
                  </a:lnTo>
                  <a:close/>
                </a:path>
                <a:path w="2396490" h="807720">
                  <a:moveTo>
                    <a:pt x="1301775" y="412445"/>
                  </a:moveTo>
                  <a:lnTo>
                    <a:pt x="1298282" y="412445"/>
                  </a:lnTo>
                  <a:lnTo>
                    <a:pt x="1298282" y="418795"/>
                  </a:lnTo>
                  <a:lnTo>
                    <a:pt x="1301775" y="412445"/>
                  </a:lnTo>
                  <a:close/>
                </a:path>
                <a:path w="2396490" h="807720">
                  <a:moveTo>
                    <a:pt x="1332014" y="101752"/>
                  </a:moveTo>
                  <a:lnTo>
                    <a:pt x="1331429" y="99999"/>
                  </a:lnTo>
                  <a:lnTo>
                    <a:pt x="1330261" y="98844"/>
                  </a:lnTo>
                  <a:lnTo>
                    <a:pt x="1331429" y="103492"/>
                  </a:lnTo>
                  <a:lnTo>
                    <a:pt x="1332014" y="101752"/>
                  </a:lnTo>
                  <a:close/>
                </a:path>
                <a:path w="2396490" h="807720">
                  <a:moveTo>
                    <a:pt x="1340726" y="112801"/>
                  </a:moveTo>
                  <a:lnTo>
                    <a:pt x="1338402" y="115709"/>
                  </a:lnTo>
                  <a:lnTo>
                    <a:pt x="1336078" y="119189"/>
                  </a:lnTo>
                  <a:lnTo>
                    <a:pt x="1336662" y="118605"/>
                  </a:lnTo>
                  <a:lnTo>
                    <a:pt x="1337246" y="118605"/>
                  </a:lnTo>
                  <a:lnTo>
                    <a:pt x="1338402" y="118033"/>
                  </a:lnTo>
                  <a:lnTo>
                    <a:pt x="1340726" y="112801"/>
                  </a:lnTo>
                  <a:close/>
                </a:path>
                <a:path w="2396490" h="807720">
                  <a:moveTo>
                    <a:pt x="1378521" y="145745"/>
                  </a:moveTo>
                  <a:lnTo>
                    <a:pt x="1377937" y="145745"/>
                  </a:lnTo>
                  <a:lnTo>
                    <a:pt x="1377911" y="145986"/>
                  </a:lnTo>
                  <a:lnTo>
                    <a:pt x="1377797" y="147015"/>
                  </a:lnTo>
                  <a:lnTo>
                    <a:pt x="1378521" y="145745"/>
                  </a:lnTo>
                  <a:close/>
                </a:path>
                <a:path w="2396490" h="807720">
                  <a:moveTo>
                    <a:pt x="1383461" y="162255"/>
                  </a:moveTo>
                  <a:lnTo>
                    <a:pt x="1382344" y="157124"/>
                  </a:lnTo>
                  <a:lnTo>
                    <a:pt x="1383169" y="162255"/>
                  </a:lnTo>
                  <a:lnTo>
                    <a:pt x="1383461" y="162255"/>
                  </a:lnTo>
                  <a:close/>
                </a:path>
                <a:path w="2396490" h="807720">
                  <a:moveTo>
                    <a:pt x="1383957" y="159715"/>
                  </a:moveTo>
                  <a:lnTo>
                    <a:pt x="1383728" y="157124"/>
                  </a:lnTo>
                  <a:lnTo>
                    <a:pt x="1382242" y="153047"/>
                  </a:lnTo>
                  <a:lnTo>
                    <a:pt x="1381785" y="152095"/>
                  </a:lnTo>
                  <a:lnTo>
                    <a:pt x="1383957" y="159715"/>
                  </a:lnTo>
                  <a:close/>
                </a:path>
                <a:path w="2396490" h="807720">
                  <a:moveTo>
                    <a:pt x="1384338" y="150825"/>
                  </a:moveTo>
                  <a:lnTo>
                    <a:pt x="1383753" y="150825"/>
                  </a:lnTo>
                  <a:lnTo>
                    <a:pt x="1384338" y="152095"/>
                  </a:lnTo>
                  <a:lnTo>
                    <a:pt x="1384338" y="150825"/>
                  </a:lnTo>
                  <a:close/>
                </a:path>
                <a:path w="2396490" h="807720">
                  <a:moveTo>
                    <a:pt x="1396504" y="157124"/>
                  </a:moveTo>
                  <a:lnTo>
                    <a:pt x="1393063" y="150825"/>
                  </a:lnTo>
                  <a:lnTo>
                    <a:pt x="1393634" y="150825"/>
                  </a:lnTo>
                  <a:lnTo>
                    <a:pt x="1387525" y="145745"/>
                  </a:lnTo>
                  <a:lnTo>
                    <a:pt x="1386763" y="145745"/>
                  </a:lnTo>
                  <a:lnTo>
                    <a:pt x="1391310" y="150825"/>
                  </a:lnTo>
                  <a:lnTo>
                    <a:pt x="1390154" y="150825"/>
                  </a:lnTo>
                  <a:lnTo>
                    <a:pt x="1395272" y="155905"/>
                  </a:lnTo>
                  <a:lnTo>
                    <a:pt x="1396504" y="157124"/>
                  </a:lnTo>
                  <a:close/>
                </a:path>
                <a:path w="2396490" h="807720">
                  <a:moveTo>
                    <a:pt x="1402549" y="759155"/>
                  </a:moveTo>
                  <a:lnTo>
                    <a:pt x="1401648" y="756615"/>
                  </a:lnTo>
                  <a:lnTo>
                    <a:pt x="1401203" y="761695"/>
                  </a:lnTo>
                  <a:lnTo>
                    <a:pt x="1402549" y="759155"/>
                  </a:lnTo>
                  <a:close/>
                </a:path>
                <a:path w="2396490" h="807720">
                  <a:moveTo>
                    <a:pt x="1404404" y="2235"/>
                  </a:moveTo>
                  <a:lnTo>
                    <a:pt x="1398612" y="2235"/>
                  </a:lnTo>
                  <a:lnTo>
                    <a:pt x="1400619" y="6045"/>
                  </a:lnTo>
                  <a:lnTo>
                    <a:pt x="1401203" y="6045"/>
                  </a:lnTo>
                  <a:lnTo>
                    <a:pt x="1403337" y="3492"/>
                  </a:lnTo>
                  <a:lnTo>
                    <a:pt x="1404099" y="3492"/>
                  </a:lnTo>
                  <a:lnTo>
                    <a:pt x="1403477" y="3340"/>
                  </a:lnTo>
                  <a:lnTo>
                    <a:pt x="1404404" y="2235"/>
                  </a:lnTo>
                  <a:close/>
                </a:path>
                <a:path w="2396490" h="807720">
                  <a:moveTo>
                    <a:pt x="1405267" y="755345"/>
                  </a:moveTo>
                  <a:lnTo>
                    <a:pt x="1402549" y="759155"/>
                  </a:lnTo>
                  <a:lnTo>
                    <a:pt x="1405267" y="766762"/>
                  </a:lnTo>
                  <a:lnTo>
                    <a:pt x="1405267" y="755345"/>
                  </a:lnTo>
                  <a:close/>
                </a:path>
                <a:path w="2396490" h="807720">
                  <a:moveTo>
                    <a:pt x="1420964" y="766762"/>
                  </a:moveTo>
                  <a:lnTo>
                    <a:pt x="1411071" y="766762"/>
                  </a:lnTo>
                  <a:lnTo>
                    <a:pt x="1410500" y="766762"/>
                  </a:lnTo>
                  <a:lnTo>
                    <a:pt x="1411668" y="773125"/>
                  </a:lnTo>
                  <a:lnTo>
                    <a:pt x="1419999" y="773125"/>
                  </a:lnTo>
                  <a:lnTo>
                    <a:pt x="1420964" y="766762"/>
                  </a:lnTo>
                  <a:close/>
                </a:path>
                <a:path w="2396490" h="807720">
                  <a:moveTo>
                    <a:pt x="1434376" y="766762"/>
                  </a:moveTo>
                  <a:lnTo>
                    <a:pt x="1420964" y="766762"/>
                  </a:lnTo>
                  <a:lnTo>
                    <a:pt x="1422133" y="773125"/>
                  </a:lnTo>
                  <a:lnTo>
                    <a:pt x="1431429" y="773125"/>
                  </a:lnTo>
                  <a:lnTo>
                    <a:pt x="1433753" y="768045"/>
                  </a:lnTo>
                  <a:lnTo>
                    <a:pt x="1434376" y="766762"/>
                  </a:lnTo>
                  <a:close/>
                </a:path>
                <a:path w="2396490" h="807720">
                  <a:moveTo>
                    <a:pt x="1591906" y="709625"/>
                  </a:moveTo>
                  <a:lnTo>
                    <a:pt x="1589570" y="705815"/>
                  </a:lnTo>
                  <a:lnTo>
                    <a:pt x="1589570" y="709625"/>
                  </a:lnTo>
                  <a:lnTo>
                    <a:pt x="1591906" y="709625"/>
                  </a:lnTo>
                  <a:close/>
                </a:path>
                <a:path w="2396490" h="807720">
                  <a:moveTo>
                    <a:pt x="1619808" y="0"/>
                  </a:moveTo>
                  <a:lnTo>
                    <a:pt x="1616900" y="0"/>
                  </a:lnTo>
                  <a:lnTo>
                    <a:pt x="1619808" y="584"/>
                  </a:lnTo>
                  <a:lnTo>
                    <a:pt x="1619808" y="0"/>
                  </a:lnTo>
                  <a:close/>
                </a:path>
                <a:path w="2396490" h="807720">
                  <a:moveTo>
                    <a:pt x="1686407" y="395935"/>
                  </a:moveTo>
                  <a:lnTo>
                    <a:pt x="1686090" y="394665"/>
                  </a:lnTo>
                  <a:lnTo>
                    <a:pt x="1685505" y="394665"/>
                  </a:lnTo>
                  <a:lnTo>
                    <a:pt x="1686407" y="395935"/>
                  </a:lnTo>
                  <a:close/>
                </a:path>
                <a:path w="2396490" h="807720">
                  <a:moveTo>
                    <a:pt x="1693646" y="406412"/>
                  </a:moveTo>
                  <a:lnTo>
                    <a:pt x="1687830" y="404088"/>
                  </a:lnTo>
                  <a:lnTo>
                    <a:pt x="1693062" y="411645"/>
                  </a:lnTo>
                  <a:lnTo>
                    <a:pt x="1693646" y="406412"/>
                  </a:lnTo>
                  <a:close/>
                </a:path>
                <a:path w="2396490" h="807720">
                  <a:moveTo>
                    <a:pt x="1695386" y="401015"/>
                  </a:moveTo>
                  <a:lnTo>
                    <a:pt x="1686407" y="395935"/>
                  </a:lnTo>
                  <a:lnTo>
                    <a:pt x="1689582" y="401015"/>
                  </a:lnTo>
                  <a:lnTo>
                    <a:pt x="1695386" y="401015"/>
                  </a:lnTo>
                  <a:close/>
                </a:path>
                <a:path w="2396490" h="807720">
                  <a:moveTo>
                    <a:pt x="1718652" y="643585"/>
                  </a:moveTo>
                  <a:lnTo>
                    <a:pt x="1713420" y="639775"/>
                  </a:lnTo>
                  <a:lnTo>
                    <a:pt x="1715554" y="643585"/>
                  </a:lnTo>
                  <a:lnTo>
                    <a:pt x="1718652" y="643585"/>
                  </a:lnTo>
                  <a:close/>
                </a:path>
                <a:path w="2396490" h="807720">
                  <a:moveTo>
                    <a:pt x="1719808" y="651205"/>
                  </a:moveTo>
                  <a:lnTo>
                    <a:pt x="1715554" y="643585"/>
                  </a:lnTo>
                  <a:lnTo>
                    <a:pt x="1471549" y="643585"/>
                  </a:lnTo>
                  <a:lnTo>
                    <a:pt x="1471549" y="696925"/>
                  </a:lnTo>
                  <a:lnTo>
                    <a:pt x="1470380" y="703275"/>
                  </a:lnTo>
                  <a:lnTo>
                    <a:pt x="1470380" y="714705"/>
                  </a:lnTo>
                  <a:lnTo>
                    <a:pt x="1465148" y="714705"/>
                  </a:lnTo>
                  <a:lnTo>
                    <a:pt x="1465148" y="743915"/>
                  </a:lnTo>
                  <a:lnTo>
                    <a:pt x="1462239" y="743915"/>
                  </a:lnTo>
                  <a:lnTo>
                    <a:pt x="1462239" y="732485"/>
                  </a:lnTo>
                  <a:lnTo>
                    <a:pt x="1465148" y="743915"/>
                  </a:lnTo>
                  <a:lnTo>
                    <a:pt x="1465148" y="714705"/>
                  </a:lnTo>
                  <a:lnTo>
                    <a:pt x="1463408" y="714705"/>
                  </a:lnTo>
                  <a:lnTo>
                    <a:pt x="1460500" y="703275"/>
                  </a:lnTo>
                  <a:lnTo>
                    <a:pt x="1463992" y="696925"/>
                  </a:lnTo>
                  <a:lnTo>
                    <a:pt x="1471549" y="696925"/>
                  </a:lnTo>
                  <a:lnTo>
                    <a:pt x="1471549" y="643585"/>
                  </a:lnTo>
                  <a:lnTo>
                    <a:pt x="1447711" y="643585"/>
                  </a:lnTo>
                  <a:lnTo>
                    <a:pt x="1447711" y="651205"/>
                  </a:lnTo>
                  <a:lnTo>
                    <a:pt x="1447711" y="662635"/>
                  </a:lnTo>
                  <a:lnTo>
                    <a:pt x="1440154" y="662635"/>
                  </a:lnTo>
                  <a:lnTo>
                    <a:pt x="1440154" y="656285"/>
                  </a:lnTo>
                  <a:lnTo>
                    <a:pt x="1436662" y="656285"/>
                  </a:lnTo>
                  <a:lnTo>
                    <a:pt x="1440154" y="651205"/>
                  </a:lnTo>
                  <a:lnTo>
                    <a:pt x="1447711" y="651205"/>
                  </a:lnTo>
                  <a:lnTo>
                    <a:pt x="1447711" y="643585"/>
                  </a:lnTo>
                  <a:lnTo>
                    <a:pt x="1190142" y="643585"/>
                  </a:lnTo>
                  <a:lnTo>
                    <a:pt x="1190142" y="773125"/>
                  </a:lnTo>
                  <a:lnTo>
                    <a:pt x="1190028" y="774395"/>
                  </a:lnTo>
                  <a:lnTo>
                    <a:pt x="1189558" y="779475"/>
                  </a:lnTo>
                  <a:lnTo>
                    <a:pt x="1188986" y="779475"/>
                  </a:lnTo>
                  <a:lnTo>
                    <a:pt x="1189558" y="773125"/>
                  </a:lnTo>
                  <a:lnTo>
                    <a:pt x="1190142" y="773125"/>
                  </a:lnTo>
                  <a:lnTo>
                    <a:pt x="1190142" y="643585"/>
                  </a:lnTo>
                  <a:lnTo>
                    <a:pt x="1173861" y="643585"/>
                  </a:lnTo>
                  <a:lnTo>
                    <a:pt x="1173861" y="709625"/>
                  </a:lnTo>
                  <a:lnTo>
                    <a:pt x="1170381" y="714705"/>
                  </a:lnTo>
                  <a:lnTo>
                    <a:pt x="1166304" y="714705"/>
                  </a:lnTo>
                  <a:lnTo>
                    <a:pt x="1166888" y="709625"/>
                  </a:lnTo>
                  <a:lnTo>
                    <a:pt x="1173861" y="709625"/>
                  </a:lnTo>
                  <a:lnTo>
                    <a:pt x="1173861" y="643585"/>
                  </a:lnTo>
                  <a:lnTo>
                    <a:pt x="1044206" y="643585"/>
                  </a:lnTo>
                  <a:lnTo>
                    <a:pt x="1044206" y="732485"/>
                  </a:lnTo>
                  <a:lnTo>
                    <a:pt x="1035494" y="732485"/>
                  </a:lnTo>
                  <a:lnTo>
                    <a:pt x="1036066" y="726135"/>
                  </a:lnTo>
                  <a:lnTo>
                    <a:pt x="1044206" y="732485"/>
                  </a:lnTo>
                  <a:lnTo>
                    <a:pt x="1044206" y="643585"/>
                  </a:lnTo>
                  <a:lnTo>
                    <a:pt x="927925" y="643585"/>
                  </a:lnTo>
                  <a:lnTo>
                    <a:pt x="927925" y="721055"/>
                  </a:lnTo>
                  <a:lnTo>
                    <a:pt x="921537" y="726135"/>
                  </a:lnTo>
                  <a:lnTo>
                    <a:pt x="922693" y="721055"/>
                  </a:lnTo>
                  <a:lnTo>
                    <a:pt x="927925" y="721055"/>
                  </a:lnTo>
                  <a:lnTo>
                    <a:pt x="927925" y="643585"/>
                  </a:lnTo>
                  <a:lnTo>
                    <a:pt x="904671" y="643585"/>
                  </a:lnTo>
                  <a:lnTo>
                    <a:pt x="904671" y="709625"/>
                  </a:lnTo>
                  <a:lnTo>
                    <a:pt x="902931" y="714705"/>
                  </a:lnTo>
                  <a:lnTo>
                    <a:pt x="901763" y="714705"/>
                  </a:lnTo>
                  <a:lnTo>
                    <a:pt x="899439" y="721055"/>
                  </a:lnTo>
                  <a:lnTo>
                    <a:pt x="901179" y="709625"/>
                  </a:lnTo>
                  <a:lnTo>
                    <a:pt x="904671" y="709625"/>
                  </a:lnTo>
                  <a:lnTo>
                    <a:pt x="904671" y="643585"/>
                  </a:lnTo>
                  <a:lnTo>
                    <a:pt x="818629" y="643585"/>
                  </a:lnTo>
                  <a:lnTo>
                    <a:pt x="818629" y="680415"/>
                  </a:lnTo>
                  <a:lnTo>
                    <a:pt x="816876" y="685495"/>
                  </a:lnTo>
                  <a:lnTo>
                    <a:pt x="815721" y="685495"/>
                  </a:lnTo>
                  <a:lnTo>
                    <a:pt x="818045" y="680415"/>
                  </a:lnTo>
                  <a:lnTo>
                    <a:pt x="818629" y="680415"/>
                  </a:lnTo>
                  <a:lnTo>
                    <a:pt x="818629" y="643585"/>
                  </a:lnTo>
                  <a:lnTo>
                    <a:pt x="728065" y="643585"/>
                  </a:lnTo>
                  <a:lnTo>
                    <a:pt x="727925" y="644855"/>
                  </a:lnTo>
                  <a:lnTo>
                    <a:pt x="725601" y="644855"/>
                  </a:lnTo>
                  <a:lnTo>
                    <a:pt x="729081" y="651205"/>
                  </a:lnTo>
                  <a:lnTo>
                    <a:pt x="739546" y="644855"/>
                  </a:lnTo>
                  <a:lnTo>
                    <a:pt x="741883" y="651205"/>
                  </a:lnTo>
                  <a:lnTo>
                    <a:pt x="738352" y="656285"/>
                  </a:lnTo>
                  <a:lnTo>
                    <a:pt x="735914" y="656285"/>
                  </a:lnTo>
                  <a:lnTo>
                    <a:pt x="733704" y="662635"/>
                  </a:lnTo>
                  <a:lnTo>
                    <a:pt x="754875" y="662635"/>
                  </a:lnTo>
                  <a:lnTo>
                    <a:pt x="760488" y="668985"/>
                  </a:lnTo>
                  <a:lnTo>
                    <a:pt x="759904" y="662635"/>
                  </a:lnTo>
                  <a:lnTo>
                    <a:pt x="764781" y="656285"/>
                  </a:lnTo>
                  <a:lnTo>
                    <a:pt x="765352" y="662635"/>
                  </a:lnTo>
                  <a:lnTo>
                    <a:pt x="765378" y="668985"/>
                  </a:lnTo>
                  <a:lnTo>
                    <a:pt x="766876" y="668985"/>
                  </a:lnTo>
                  <a:lnTo>
                    <a:pt x="764095" y="675335"/>
                  </a:lnTo>
                  <a:lnTo>
                    <a:pt x="767029" y="680415"/>
                  </a:lnTo>
                  <a:lnTo>
                    <a:pt x="779094" y="680415"/>
                  </a:lnTo>
                  <a:lnTo>
                    <a:pt x="786650" y="674065"/>
                  </a:lnTo>
                  <a:lnTo>
                    <a:pt x="783158" y="680415"/>
                  </a:lnTo>
                  <a:lnTo>
                    <a:pt x="784326" y="685495"/>
                  </a:lnTo>
                  <a:lnTo>
                    <a:pt x="789559" y="685495"/>
                  </a:lnTo>
                  <a:lnTo>
                    <a:pt x="791883" y="691845"/>
                  </a:lnTo>
                  <a:lnTo>
                    <a:pt x="795362" y="685495"/>
                  </a:lnTo>
                  <a:lnTo>
                    <a:pt x="796531" y="685495"/>
                  </a:lnTo>
                  <a:lnTo>
                    <a:pt x="798855" y="680415"/>
                  </a:lnTo>
                  <a:lnTo>
                    <a:pt x="797115" y="696925"/>
                  </a:lnTo>
                  <a:lnTo>
                    <a:pt x="804087" y="696925"/>
                  </a:lnTo>
                  <a:lnTo>
                    <a:pt x="810488" y="691845"/>
                  </a:lnTo>
                  <a:lnTo>
                    <a:pt x="816876" y="691845"/>
                  </a:lnTo>
                  <a:lnTo>
                    <a:pt x="823861" y="685495"/>
                  </a:lnTo>
                  <a:lnTo>
                    <a:pt x="823277" y="703275"/>
                  </a:lnTo>
                  <a:lnTo>
                    <a:pt x="829665" y="703275"/>
                  </a:lnTo>
                  <a:lnTo>
                    <a:pt x="832573" y="696925"/>
                  </a:lnTo>
                  <a:lnTo>
                    <a:pt x="830834" y="696925"/>
                  </a:lnTo>
                  <a:lnTo>
                    <a:pt x="832002" y="691845"/>
                  </a:lnTo>
                  <a:lnTo>
                    <a:pt x="834898" y="685495"/>
                  </a:lnTo>
                  <a:lnTo>
                    <a:pt x="840714" y="685495"/>
                  </a:lnTo>
                  <a:lnTo>
                    <a:pt x="834898" y="691845"/>
                  </a:lnTo>
                  <a:lnTo>
                    <a:pt x="834898" y="703275"/>
                  </a:lnTo>
                  <a:lnTo>
                    <a:pt x="835482" y="703275"/>
                  </a:lnTo>
                  <a:lnTo>
                    <a:pt x="837234" y="696925"/>
                  </a:lnTo>
                  <a:lnTo>
                    <a:pt x="841438" y="696925"/>
                  </a:lnTo>
                  <a:lnTo>
                    <a:pt x="844931" y="691845"/>
                  </a:lnTo>
                  <a:lnTo>
                    <a:pt x="847115" y="691845"/>
                  </a:lnTo>
                  <a:lnTo>
                    <a:pt x="844791" y="696925"/>
                  </a:lnTo>
                  <a:lnTo>
                    <a:pt x="847699" y="696925"/>
                  </a:lnTo>
                  <a:lnTo>
                    <a:pt x="851763" y="691845"/>
                  </a:lnTo>
                  <a:lnTo>
                    <a:pt x="853503" y="691845"/>
                  </a:lnTo>
                  <a:lnTo>
                    <a:pt x="851166" y="700735"/>
                  </a:lnTo>
                  <a:lnTo>
                    <a:pt x="853795" y="696925"/>
                  </a:lnTo>
                  <a:lnTo>
                    <a:pt x="854087" y="696925"/>
                  </a:lnTo>
                  <a:lnTo>
                    <a:pt x="858164" y="696925"/>
                  </a:lnTo>
                  <a:lnTo>
                    <a:pt x="855840" y="703275"/>
                  </a:lnTo>
                  <a:lnTo>
                    <a:pt x="854087" y="696925"/>
                  </a:lnTo>
                  <a:lnTo>
                    <a:pt x="851763" y="703275"/>
                  </a:lnTo>
                  <a:lnTo>
                    <a:pt x="850607" y="714705"/>
                  </a:lnTo>
                  <a:lnTo>
                    <a:pt x="851763" y="709625"/>
                  </a:lnTo>
                  <a:lnTo>
                    <a:pt x="853503" y="714705"/>
                  </a:lnTo>
                  <a:lnTo>
                    <a:pt x="856996" y="721055"/>
                  </a:lnTo>
                  <a:lnTo>
                    <a:pt x="856996" y="714705"/>
                  </a:lnTo>
                  <a:lnTo>
                    <a:pt x="864362" y="709625"/>
                  </a:lnTo>
                  <a:lnTo>
                    <a:pt x="868413" y="703275"/>
                  </a:lnTo>
                  <a:lnTo>
                    <a:pt x="878509" y="703275"/>
                  </a:lnTo>
                  <a:lnTo>
                    <a:pt x="873137" y="709625"/>
                  </a:lnTo>
                  <a:lnTo>
                    <a:pt x="871753" y="709625"/>
                  </a:lnTo>
                  <a:lnTo>
                    <a:pt x="871562" y="714705"/>
                  </a:lnTo>
                  <a:lnTo>
                    <a:pt x="869784" y="721055"/>
                  </a:lnTo>
                  <a:lnTo>
                    <a:pt x="869784" y="726135"/>
                  </a:lnTo>
                  <a:lnTo>
                    <a:pt x="870953" y="726135"/>
                  </a:lnTo>
                  <a:lnTo>
                    <a:pt x="869200" y="732485"/>
                  </a:lnTo>
                  <a:lnTo>
                    <a:pt x="872058" y="726135"/>
                  </a:lnTo>
                  <a:lnTo>
                    <a:pt x="873277" y="732485"/>
                  </a:lnTo>
                  <a:lnTo>
                    <a:pt x="874928" y="732485"/>
                  </a:lnTo>
                  <a:lnTo>
                    <a:pt x="879094" y="726135"/>
                  </a:lnTo>
                  <a:lnTo>
                    <a:pt x="877925" y="732485"/>
                  </a:lnTo>
                  <a:lnTo>
                    <a:pt x="879957" y="729945"/>
                  </a:lnTo>
                  <a:lnTo>
                    <a:pt x="880833" y="726135"/>
                  </a:lnTo>
                  <a:lnTo>
                    <a:pt x="885482" y="721055"/>
                  </a:lnTo>
                  <a:lnTo>
                    <a:pt x="887234" y="726135"/>
                  </a:lnTo>
                  <a:lnTo>
                    <a:pt x="891882" y="737565"/>
                  </a:lnTo>
                  <a:lnTo>
                    <a:pt x="894791" y="737565"/>
                  </a:lnTo>
                  <a:lnTo>
                    <a:pt x="901179" y="732485"/>
                  </a:lnTo>
                  <a:lnTo>
                    <a:pt x="906716" y="726135"/>
                  </a:lnTo>
                  <a:lnTo>
                    <a:pt x="911428" y="721055"/>
                  </a:lnTo>
                  <a:lnTo>
                    <a:pt x="915822" y="714705"/>
                  </a:lnTo>
                  <a:lnTo>
                    <a:pt x="922121" y="714705"/>
                  </a:lnTo>
                  <a:lnTo>
                    <a:pt x="921537" y="721055"/>
                  </a:lnTo>
                  <a:lnTo>
                    <a:pt x="916876" y="726135"/>
                  </a:lnTo>
                  <a:lnTo>
                    <a:pt x="918629" y="732485"/>
                  </a:lnTo>
                  <a:lnTo>
                    <a:pt x="921537" y="732485"/>
                  </a:lnTo>
                  <a:lnTo>
                    <a:pt x="925601" y="726135"/>
                  </a:lnTo>
                  <a:lnTo>
                    <a:pt x="923861" y="732485"/>
                  </a:lnTo>
                  <a:lnTo>
                    <a:pt x="923861" y="737565"/>
                  </a:lnTo>
                  <a:lnTo>
                    <a:pt x="926769" y="737565"/>
                  </a:lnTo>
                  <a:lnTo>
                    <a:pt x="929093" y="726135"/>
                  </a:lnTo>
                  <a:lnTo>
                    <a:pt x="926769" y="726135"/>
                  </a:lnTo>
                  <a:lnTo>
                    <a:pt x="929386" y="721055"/>
                  </a:lnTo>
                  <a:lnTo>
                    <a:pt x="932002" y="714705"/>
                  </a:lnTo>
                  <a:lnTo>
                    <a:pt x="941590" y="721055"/>
                  </a:lnTo>
                  <a:lnTo>
                    <a:pt x="951191" y="721055"/>
                  </a:lnTo>
                  <a:lnTo>
                    <a:pt x="960780" y="726135"/>
                  </a:lnTo>
                  <a:lnTo>
                    <a:pt x="970368" y="726135"/>
                  </a:lnTo>
                  <a:lnTo>
                    <a:pt x="966851" y="737565"/>
                  </a:lnTo>
                  <a:lnTo>
                    <a:pt x="963980" y="750265"/>
                  </a:lnTo>
                  <a:lnTo>
                    <a:pt x="962850" y="761695"/>
                  </a:lnTo>
                  <a:lnTo>
                    <a:pt x="964552" y="773125"/>
                  </a:lnTo>
                  <a:lnTo>
                    <a:pt x="972121" y="761695"/>
                  </a:lnTo>
                  <a:lnTo>
                    <a:pt x="972121" y="771855"/>
                  </a:lnTo>
                  <a:lnTo>
                    <a:pt x="974432" y="766800"/>
                  </a:lnTo>
                  <a:lnTo>
                    <a:pt x="974394" y="768045"/>
                  </a:lnTo>
                  <a:lnTo>
                    <a:pt x="973861" y="773125"/>
                  </a:lnTo>
                  <a:lnTo>
                    <a:pt x="973975" y="774395"/>
                  </a:lnTo>
                  <a:lnTo>
                    <a:pt x="974445" y="779475"/>
                  </a:lnTo>
                  <a:lnTo>
                    <a:pt x="980262" y="766762"/>
                  </a:lnTo>
                  <a:lnTo>
                    <a:pt x="983157" y="761695"/>
                  </a:lnTo>
                  <a:lnTo>
                    <a:pt x="982687" y="766762"/>
                  </a:lnTo>
                  <a:lnTo>
                    <a:pt x="986650" y="761695"/>
                  </a:lnTo>
                  <a:lnTo>
                    <a:pt x="987234" y="766762"/>
                  </a:lnTo>
                  <a:lnTo>
                    <a:pt x="985494" y="773125"/>
                  </a:lnTo>
                  <a:lnTo>
                    <a:pt x="989545" y="766787"/>
                  </a:lnTo>
                  <a:lnTo>
                    <a:pt x="989520" y="768045"/>
                  </a:lnTo>
                  <a:lnTo>
                    <a:pt x="988974" y="773125"/>
                  </a:lnTo>
                  <a:lnTo>
                    <a:pt x="989558" y="773125"/>
                  </a:lnTo>
                  <a:lnTo>
                    <a:pt x="995083" y="773125"/>
                  </a:lnTo>
                  <a:lnTo>
                    <a:pt x="996530" y="766800"/>
                  </a:lnTo>
                  <a:lnTo>
                    <a:pt x="998181" y="773125"/>
                  </a:lnTo>
                  <a:lnTo>
                    <a:pt x="1002995" y="773125"/>
                  </a:lnTo>
                  <a:lnTo>
                    <a:pt x="1002919" y="774395"/>
                  </a:lnTo>
                  <a:lnTo>
                    <a:pt x="1002347" y="784555"/>
                  </a:lnTo>
                  <a:lnTo>
                    <a:pt x="1004100" y="779475"/>
                  </a:lnTo>
                  <a:lnTo>
                    <a:pt x="1009332" y="773125"/>
                  </a:lnTo>
                  <a:lnTo>
                    <a:pt x="1012228" y="773125"/>
                  </a:lnTo>
                  <a:lnTo>
                    <a:pt x="1010094" y="779475"/>
                  </a:lnTo>
                  <a:lnTo>
                    <a:pt x="1012964" y="784555"/>
                  </a:lnTo>
                  <a:lnTo>
                    <a:pt x="1016482" y="784555"/>
                  </a:lnTo>
                  <a:lnTo>
                    <a:pt x="1016381" y="790905"/>
                  </a:lnTo>
                  <a:lnTo>
                    <a:pt x="1016304" y="795985"/>
                  </a:lnTo>
                  <a:lnTo>
                    <a:pt x="1021207" y="784555"/>
                  </a:lnTo>
                  <a:lnTo>
                    <a:pt x="1031671" y="784555"/>
                  </a:lnTo>
                  <a:lnTo>
                    <a:pt x="1037234" y="779475"/>
                  </a:lnTo>
                  <a:lnTo>
                    <a:pt x="1036650" y="784555"/>
                  </a:lnTo>
                  <a:lnTo>
                    <a:pt x="1038402" y="784555"/>
                  </a:lnTo>
                  <a:lnTo>
                    <a:pt x="1038402" y="790905"/>
                  </a:lnTo>
                  <a:lnTo>
                    <a:pt x="1040142" y="795985"/>
                  </a:lnTo>
                  <a:lnTo>
                    <a:pt x="1042454" y="784555"/>
                  </a:lnTo>
                  <a:lnTo>
                    <a:pt x="1045591" y="779475"/>
                  </a:lnTo>
                  <a:lnTo>
                    <a:pt x="1049058" y="773125"/>
                  </a:lnTo>
                  <a:lnTo>
                    <a:pt x="1052347" y="766787"/>
                  </a:lnTo>
                  <a:lnTo>
                    <a:pt x="1052461" y="773125"/>
                  </a:lnTo>
                  <a:lnTo>
                    <a:pt x="1052487" y="774395"/>
                  </a:lnTo>
                  <a:lnTo>
                    <a:pt x="1052601" y="779475"/>
                  </a:lnTo>
                  <a:lnTo>
                    <a:pt x="1050823" y="784555"/>
                  </a:lnTo>
                  <a:lnTo>
                    <a:pt x="1048512" y="790905"/>
                  </a:lnTo>
                  <a:lnTo>
                    <a:pt x="1047813" y="795985"/>
                  </a:lnTo>
                  <a:lnTo>
                    <a:pt x="1047369" y="801065"/>
                  </a:lnTo>
                  <a:lnTo>
                    <a:pt x="1048867" y="790905"/>
                  </a:lnTo>
                  <a:lnTo>
                    <a:pt x="1055839" y="790905"/>
                  </a:lnTo>
                  <a:lnTo>
                    <a:pt x="1055839" y="779475"/>
                  </a:lnTo>
                  <a:lnTo>
                    <a:pt x="1056944" y="784555"/>
                  </a:lnTo>
                  <a:lnTo>
                    <a:pt x="1057656" y="784555"/>
                  </a:lnTo>
                  <a:lnTo>
                    <a:pt x="1058049" y="790905"/>
                  </a:lnTo>
                  <a:lnTo>
                    <a:pt x="1058164" y="795985"/>
                  </a:lnTo>
                  <a:lnTo>
                    <a:pt x="1060005" y="790905"/>
                  </a:lnTo>
                  <a:lnTo>
                    <a:pt x="1061504" y="784555"/>
                  </a:lnTo>
                  <a:lnTo>
                    <a:pt x="1065720" y="784555"/>
                  </a:lnTo>
                  <a:lnTo>
                    <a:pt x="1067104" y="790905"/>
                  </a:lnTo>
                  <a:lnTo>
                    <a:pt x="1067181" y="795985"/>
                  </a:lnTo>
                  <a:lnTo>
                    <a:pt x="1070381" y="795985"/>
                  </a:lnTo>
                  <a:lnTo>
                    <a:pt x="1071626" y="801065"/>
                  </a:lnTo>
                  <a:lnTo>
                    <a:pt x="1070952" y="790905"/>
                  </a:lnTo>
                  <a:lnTo>
                    <a:pt x="1072705" y="784555"/>
                  </a:lnTo>
                  <a:lnTo>
                    <a:pt x="1075690" y="784555"/>
                  </a:lnTo>
                  <a:lnTo>
                    <a:pt x="1076121" y="790905"/>
                  </a:lnTo>
                  <a:lnTo>
                    <a:pt x="1075563" y="795985"/>
                  </a:lnTo>
                  <a:lnTo>
                    <a:pt x="1075613" y="802335"/>
                  </a:lnTo>
                  <a:lnTo>
                    <a:pt x="1079677" y="802335"/>
                  </a:lnTo>
                  <a:lnTo>
                    <a:pt x="1083741" y="784555"/>
                  </a:lnTo>
                  <a:lnTo>
                    <a:pt x="1086650" y="790905"/>
                  </a:lnTo>
                  <a:lnTo>
                    <a:pt x="1087234" y="790905"/>
                  </a:lnTo>
                  <a:lnTo>
                    <a:pt x="1086078" y="795985"/>
                  </a:lnTo>
                  <a:lnTo>
                    <a:pt x="1090269" y="790905"/>
                  </a:lnTo>
                  <a:lnTo>
                    <a:pt x="1094790" y="790905"/>
                  </a:lnTo>
                  <a:lnTo>
                    <a:pt x="1099324" y="784555"/>
                  </a:lnTo>
                  <a:lnTo>
                    <a:pt x="1103515" y="779475"/>
                  </a:lnTo>
                  <a:lnTo>
                    <a:pt x="1103515" y="784555"/>
                  </a:lnTo>
                  <a:lnTo>
                    <a:pt x="1104099" y="784555"/>
                  </a:lnTo>
                  <a:lnTo>
                    <a:pt x="1104099" y="779475"/>
                  </a:lnTo>
                  <a:lnTo>
                    <a:pt x="1104214" y="771855"/>
                  </a:lnTo>
                  <a:lnTo>
                    <a:pt x="1104684" y="766762"/>
                  </a:lnTo>
                  <a:lnTo>
                    <a:pt x="1107008" y="766762"/>
                  </a:lnTo>
                  <a:lnTo>
                    <a:pt x="1108163" y="761695"/>
                  </a:lnTo>
                  <a:lnTo>
                    <a:pt x="1109332" y="755345"/>
                  </a:lnTo>
                  <a:lnTo>
                    <a:pt x="1109281" y="766762"/>
                  </a:lnTo>
                  <a:lnTo>
                    <a:pt x="1107592" y="766762"/>
                  </a:lnTo>
                  <a:lnTo>
                    <a:pt x="1107541" y="768045"/>
                  </a:lnTo>
                  <a:lnTo>
                    <a:pt x="1107008" y="773125"/>
                  </a:lnTo>
                  <a:lnTo>
                    <a:pt x="1109281" y="766876"/>
                  </a:lnTo>
                  <a:lnTo>
                    <a:pt x="1109268" y="773125"/>
                  </a:lnTo>
                  <a:lnTo>
                    <a:pt x="1107948" y="779475"/>
                  </a:lnTo>
                  <a:lnTo>
                    <a:pt x="1106309" y="779475"/>
                  </a:lnTo>
                  <a:lnTo>
                    <a:pt x="1105255" y="784555"/>
                  </a:lnTo>
                  <a:lnTo>
                    <a:pt x="1110488" y="779475"/>
                  </a:lnTo>
                  <a:lnTo>
                    <a:pt x="1116304" y="766800"/>
                  </a:lnTo>
                  <a:lnTo>
                    <a:pt x="1119212" y="773125"/>
                  </a:lnTo>
                  <a:lnTo>
                    <a:pt x="1117917" y="779475"/>
                  </a:lnTo>
                  <a:lnTo>
                    <a:pt x="1113574" y="779475"/>
                  </a:lnTo>
                  <a:lnTo>
                    <a:pt x="1114564" y="784555"/>
                  </a:lnTo>
                  <a:lnTo>
                    <a:pt x="1109332" y="784555"/>
                  </a:lnTo>
                  <a:lnTo>
                    <a:pt x="1110043" y="790905"/>
                  </a:lnTo>
                  <a:lnTo>
                    <a:pt x="1107770" y="790905"/>
                  </a:lnTo>
                  <a:lnTo>
                    <a:pt x="1108163" y="802335"/>
                  </a:lnTo>
                  <a:lnTo>
                    <a:pt x="1115148" y="807415"/>
                  </a:lnTo>
                  <a:lnTo>
                    <a:pt x="1116888" y="795985"/>
                  </a:lnTo>
                  <a:lnTo>
                    <a:pt x="1123861" y="802335"/>
                  </a:lnTo>
                  <a:lnTo>
                    <a:pt x="1125613" y="795985"/>
                  </a:lnTo>
                  <a:lnTo>
                    <a:pt x="1123861" y="790905"/>
                  </a:lnTo>
                  <a:lnTo>
                    <a:pt x="1125613" y="784555"/>
                  </a:lnTo>
                  <a:lnTo>
                    <a:pt x="1131239" y="784555"/>
                  </a:lnTo>
                  <a:lnTo>
                    <a:pt x="1134033" y="790905"/>
                  </a:lnTo>
                  <a:lnTo>
                    <a:pt x="1136396" y="802335"/>
                  </a:lnTo>
                  <a:lnTo>
                    <a:pt x="1140726" y="795985"/>
                  </a:lnTo>
                  <a:lnTo>
                    <a:pt x="1142339" y="790905"/>
                  </a:lnTo>
                  <a:lnTo>
                    <a:pt x="1143990" y="784555"/>
                  </a:lnTo>
                  <a:lnTo>
                    <a:pt x="1146200" y="779475"/>
                  </a:lnTo>
                  <a:lnTo>
                    <a:pt x="1149451" y="784555"/>
                  </a:lnTo>
                  <a:lnTo>
                    <a:pt x="1147127" y="795985"/>
                  </a:lnTo>
                  <a:lnTo>
                    <a:pt x="1150899" y="795985"/>
                  </a:lnTo>
                  <a:lnTo>
                    <a:pt x="1154976" y="784555"/>
                  </a:lnTo>
                  <a:lnTo>
                    <a:pt x="1158748" y="784555"/>
                  </a:lnTo>
                  <a:lnTo>
                    <a:pt x="1157592" y="790905"/>
                  </a:lnTo>
                  <a:lnTo>
                    <a:pt x="1154099" y="790905"/>
                  </a:lnTo>
                  <a:lnTo>
                    <a:pt x="1156665" y="795985"/>
                  </a:lnTo>
                  <a:lnTo>
                    <a:pt x="1158024" y="790905"/>
                  </a:lnTo>
                  <a:lnTo>
                    <a:pt x="1159167" y="790905"/>
                  </a:lnTo>
                  <a:lnTo>
                    <a:pt x="1161072" y="784555"/>
                  </a:lnTo>
                  <a:lnTo>
                    <a:pt x="1161656" y="795985"/>
                  </a:lnTo>
                  <a:lnTo>
                    <a:pt x="1167422" y="795985"/>
                  </a:lnTo>
                  <a:lnTo>
                    <a:pt x="1173353" y="790905"/>
                  </a:lnTo>
                  <a:lnTo>
                    <a:pt x="1179398" y="784555"/>
                  </a:lnTo>
                  <a:lnTo>
                    <a:pt x="1185494" y="784555"/>
                  </a:lnTo>
                  <a:lnTo>
                    <a:pt x="1184910" y="790905"/>
                  </a:lnTo>
                  <a:lnTo>
                    <a:pt x="1183754" y="790905"/>
                  </a:lnTo>
                  <a:lnTo>
                    <a:pt x="1185494" y="795985"/>
                  </a:lnTo>
                  <a:lnTo>
                    <a:pt x="1193533" y="790905"/>
                  </a:lnTo>
                  <a:lnTo>
                    <a:pt x="1201851" y="795985"/>
                  </a:lnTo>
                  <a:lnTo>
                    <a:pt x="1210271" y="795985"/>
                  </a:lnTo>
                  <a:lnTo>
                    <a:pt x="1218641" y="802335"/>
                  </a:lnTo>
                  <a:lnTo>
                    <a:pt x="1222121" y="790905"/>
                  </a:lnTo>
                  <a:lnTo>
                    <a:pt x="1223289" y="790905"/>
                  </a:lnTo>
                  <a:lnTo>
                    <a:pt x="1224445" y="784555"/>
                  </a:lnTo>
                  <a:lnTo>
                    <a:pt x="1226769" y="784555"/>
                  </a:lnTo>
                  <a:lnTo>
                    <a:pt x="1227823" y="794715"/>
                  </a:lnTo>
                  <a:lnTo>
                    <a:pt x="1232420" y="790905"/>
                  </a:lnTo>
                  <a:lnTo>
                    <a:pt x="1239202" y="784555"/>
                  </a:lnTo>
                  <a:lnTo>
                    <a:pt x="1246314" y="779475"/>
                  </a:lnTo>
                  <a:lnTo>
                    <a:pt x="1252943" y="784555"/>
                  </a:lnTo>
                  <a:lnTo>
                    <a:pt x="1251775" y="790905"/>
                  </a:lnTo>
                  <a:lnTo>
                    <a:pt x="1255204" y="790905"/>
                  </a:lnTo>
                  <a:lnTo>
                    <a:pt x="1257007" y="779475"/>
                  </a:lnTo>
                  <a:lnTo>
                    <a:pt x="1258811" y="773125"/>
                  </a:lnTo>
                  <a:lnTo>
                    <a:pt x="1262240" y="779475"/>
                  </a:lnTo>
                  <a:lnTo>
                    <a:pt x="1291894" y="779475"/>
                  </a:lnTo>
                  <a:lnTo>
                    <a:pt x="1297711" y="784555"/>
                  </a:lnTo>
                  <a:lnTo>
                    <a:pt x="1299425" y="779475"/>
                  </a:lnTo>
                  <a:lnTo>
                    <a:pt x="1307439" y="779475"/>
                  </a:lnTo>
                  <a:lnTo>
                    <a:pt x="1307807" y="773125"/>
                  </a:lnTo>
                  <a:lnTo>
                    <a:pt x="1307884" y="771855"/>
                  </a:lnTo>
                  <a:lnTo>
                    <a:pt x="1308163" y="766800"/>
                  </a:lnTo>
                  <a:lnTo>
                    <a:pt x="1313116" y="773125"/>
                  </a:lnTo>
                  <a:lnTo>
                    <a:pt x="1316316" y="779475"/>
                  </a:lnTo>
                  <a:lnTo>
                    <a:pt x="1319949" y="784555"/>
                  </a:lnTo>
                  <a:lnTo>
                    <a:pt x="1326197" y="790905"/>
                  </a:lnTo>
                  <a:lnTo>
                    <a:pt x="1329105" y="790905"/>
                  </a:lnTo>
                  <a:lnTo>
                    <a:pt x="1327937" y="773125"/>
                  </a:lnTo>
                  <a:lnTo>
                    <a:pt x="1330845" y="773125"/>
                  </a:lnTo>
                  <a:lnTo>
                    <a:pt x="1333169" y="784555"/>
                  </a:lnTo>
                  <a:lnTo>
                    <a:pt x="1335493" y="773125"/>
                  </a:lnTo>
                  <a:lnTo>
                    <a:pt x="1340154" y="784555"/>
                  </a:lnTo>
                  <a:lnTo>
                    <a:pt x="1342478" y="779475"/>
                  </a:lnTo>
                  <a:lnTo>
                    <a:pt x="1341310" y="779475"/>
                  </a:lnTo>
                  <a:lnTo>
                    <a:pt x="1338986" y="773125"/>
                  </a:lnTo>
                  <a:lnTo>
                    <a:pt x="1346250" y="773125"/>
                  </a:lnTo>
                  <a:lnTo>
                    <a:pt x="1350175" y="779475"/>
                  </a:lnTo>
                  <a:lnTo>
                    <a:pt x="1352359" y="784555"/>
                  </a:lnTo>
                  <a:lnTo>
                    <a:pt x="1361655" y="773125"/>
                  </a:lnTo>
                  <a:lnTo>
                    <a:pt x="1362240" y="773125"/>
                  </a:lnTo>
                  <a:lnTo>
                    <a:pt x="1362125" y="774395"/>
                  </a:lnTo>
                  <a:lnTo>
                    <a:pt x="1361655" y="779475"/>
                  </a:lnTo>
                  <a:lnTo>
                    <a:pt x="1363408" y="779475"/>
                  </a:lnTo>
                  <a:lnTo>
                    <a:pt x="1364589" y="784555"/>
                  </a:lnTo>
                  <a:lnTo>
                    <a:pt x="1366316" y="779475"/>
                  </a:lnTo>
                  <a:lnTo>
                    <a:pt x="1365148" y="779475"/>
                  </a:lnTo>
                  <a:lnTo>
                    <a:pt x="1365148" y="773125"/>
                  </a:lnTo>
                  <a:lnTo>
                    <a:pt x="1369225" y="779475"/>
                  </a:lnTo>
                  <a:lnTo>
                    <a:pt x="1375613" y="779475"/>
                  </a:lnTo>
                  <a:lnTo>
                    <a:pt x="1379689" y="773125"/>
                  </a:lnTo>
                  <a:lnTo>
                    <a:pt x="1379804" y="774395"/>
                  </a:lnTo>
                  <a:lnTo>
                    <a:pt x="1380261" y="779475"/>
                  </a:lnTo>
                  <a:lnTo>
                    <a:pt x="1388986" y="779475"/>
                  </a:lnTo>
                  <a:lnTo>
                    <a:pt x="1401203" y="773125"/>
                  </a:lnTo>
                  <a:lnTo>
                    <a:pt x="1405851" y="773125"/>
                  </a:lnTo>
                  <a:lnTo>
                    <a:pt x="1401762" y="766762"/>
                  </a:lnTo>
                  <a:lnTo>
                    <a:pt x="1400327" y="761695"/>
                  </a:lnTo>
                  <a:lnTo>
                    <a:pt x="1398866" y="755345"/>
                  </a:lnTo>
                  <a:lnTo>
                    <a:pt x="1401203" y="755345"/>
                  </a:lnTo>
                  <a:lnTo>
                    <a:pt x="1401648" y="756615"/>
                  </a:lnTo>
                  <a:lnTo>
                    <a:pt x="1401775" y="755345"/>
                  </a:lnTo>
                  <a:lnTo>
                    <a:pt x="1402359" y="750265"/>
                  </a:lnTo>
                  <a:lnTo>
                    <a:pt x="1405851" y="750265"/>
                  </a:lnTo>
                  <a:lnTo>
                    <a:pt x="1408176" y="761695"/>
                  </a:lnTo>
                  <a:lnTo>
                    <a:pt x="1409915" y="761695"/>
                  </a:lnTo>
                  <a:lnTo>
                    <a:pt x="1441894" y="761695"/>
                  </a:lnTo>
                  <a:lnTo>
                    <a:pt x="1438986" y="755345"/>
                  </a:lnTo>
                  <a:lnTo>
                    <a:pt x="1442478" y="755345"/>
                  </a:lnTo>
                  <a:lnTo>
                    <a:pt x="1442478" y="750265"/>
                  </a:lnTo>
                  <a:lnTo>
                    <a:pt x="1442478" y="743915"/>
                  </a:lnTo>
                  <a:lnTo>
                    <a:pt x="1448879" y="750265"/>
                  </a:lnTo>
                  <a:lnTo>
                    <a:pt x="1457007" y="755345"/>
                  </a:lnTo>
                  <a:lnTo>
                    <a:pt x="1463408" y="750265"/>
                  </a:lnTo>
                  <a:lnTo>
                    <a:pt x="1466316" y="743915"/>
                  </a:lnTo>
                  <a:lnTo>
                    <a:pt x="1471549" y="743915"/>
                  </a:lnTo>
                  <a:lnTo>
                    <a:pt x="1470380" y="750265"/>
                  </a:lnTo>
                  <a:lnTo>
                    <a:pt x="1477365" y="743915"/>
                  </a:lnTo>
                  <a:lnTo>
                    <a:pt x="1479689" y="743915"/>
                  </a:lnTo>
                  <a:lnTo>
                    <a:pt x="1487246" y="732485"/>
                  </a:lnTo>
                  <a:lnTo>
                    <a:pt x="1484922" y="732485"/>
                  </a:lnTo>
                  <a:lnTo>
                    <a:pt x="1483182" y="726135"/>
                  </a:lnTo>
                  <a:lnTo>
                    <a:pt x="1482598" y="726135"/>
                  </a:lnTo>
                  <a:lnTo>
                    <a:pt x="1483753" y="721055"/>
                  </a:lnTo>
                  <a:lnTo>
                    <a:pt x="1487830" y="726135"/>
                  </a:lnTo>
                  <a:lnTo>
                    <a:pt x="1488986" y="732485"/>
                  </a:lnTo>
                  <a:lnTo>
                    <a:pt x="1492161" y="726135"/>
                  </a:lnTo>
                  <a:lnTo>
                    <a:pt x="1496910" y="726135"/>
                  </a:lnTo>
                  <a:lnTo>
                    <a:pt x="1502651" y="732485"/>
                  </a:lnTo>
                  <a:lnTo>
                    <a:pt x="1508760" y="732485"/>
                  </a:lnTo>
                  <a:lnTo>
                    <a:pt x="1516316" y="737565"/>
                  </a:lnTo>
                  <a:lnTo>
                    <a:pt x="1523873" y="737565"/>
                  </a:lnTo>
                  <a:lnTo>
                    <a:pt x="1525041" y="732485"/>
                  </a:lnTo>
                  <a:lnTo>
                    <a:pt x="1526781" y="726135"/>
                  </a:lnTo>
                  <a:lnTo>
                    <a:pt x="1530273" y="714705"/>
                  </a:lnTo>
                  <a:lnTo>
                    <a:pt x="1534922" y="714705"/>
                  </a:lnTo>
                  <a:lnTo>
                    <a:pt x="1530273" y="726135"/>
                  </a:lnTo>
                  <a:lnTo>
                    <a:pt x="1535506" y="726135"/>
                  </a:lnTo>
                  <a:lnTo>
                    <a:pt x="1539824" y="721055"/>
                  </a:lnTo>
                  <a:lnTo>
                    <a:pt x="1551279" y="721055"/>
                  </a:lnTo>
                  <a:lnTo>
                    <a:pt x="1555267" y="714705"/>
                  </a:lnTo>
                  <a:lnTo>
                    <a:pt x="1565795" y="721055"/>
                  </a:lnTo>
                  <a:lnTo>
                    <a:pt x="1573657" y="721055"/>
                  </a:lnTo>
                  <a:lnTo>
                    <a:pt x="1581188" y="714705"/>
                  </a:lnTo>
                  <a:lnTo>
                    <a:pt x="1590738" y="714705"/>
                  </a:lnTo>
                  <a:lnTo>
                    <a:pt x="1587830" y="709625"/>
                  </a:lnTo>
                  <a:lnTo>
                    <a:pt x="1587246" y="703275"/>
                  </a:lnTo>
                  <a:lnTo>
                    <a:pt x="1589570" y="705815"/>
                  </a:lnTo>
                  <a:lnTo>
                    <a:pt x="1589570" y="703275"/>
                  </a:lnTo>
                  <a:lnTo>
                    <a:pt x="1595412" y="696925"/>
                  </a:lnTo>
                  <a:lnTo>
                    <a:pt x="1609686" y="696925"/>
                  </a:lnTo>
                  <a:lnTo>
                    <a:pt x="1617484" y="691845"/>
                  </a:lnTo>
                  <a:lnTo>
                    <a:pt x="1650047" y="691845"/>
                  </a:lnTo>
                  <a:lnTo>
                    <a:pt x="1651647" y="685495"/>
                  </a:lnTo>
                  <a:lnTo>
                    <a:pt x="1650301" y="680415"/>
                  </a:lnTo>
                  <a:lnTo>
                    <a:pt x="1648955" y="674065"/>
                  </a:lnTo>
                  <a:lnTo>
                    <a:pt x="1647672" y="668985"/>
                  </a:lnTo>
                  <a:lnTo>
                    <a:pt x="1653527" y="668985"/>
                  </a:lnTo>
                  <a:lnTo>
                    <a:pt x="1657019" y="680415"/>
                  </a:lnTo>
                  <a:lnTo>
                    <a:pt x="1658759" y="680415"/>
                  </a:lnTo>
                  <a:lnTo>
                    <a:pt x="1661083" y="674065"/>
                  </a:lnTo>
                  <a:lnTo>
                    <a:pt x="1666900" y="668985"/>
                  </a:lnTo>
                  <a:lnTo>
                    <a:pt x="1673301" y="668985"/>
                  </a:lnTo>
                  <a:lnTo>
                    <a:pt x="1680273" y="662635"/>
                  </a:lnTo>
                  <a:lnTo>
                    <a:pt x="1686674" y="662635"/>
                  </a:lnTo>
                  <a:lnTo>
                    <a:pt x="1690154" y="651205"/>
                  </a:lnTo>
                  <a:lnTo>
                    <a:pt x="1690738" y="656285"/>
                  </a:lnTo>
                  <a:lnTo>
                    <a:pt x="1691322" y="656285"/>
                  </a:lnTo>
                  <a:lnTo>
                    <a:pt x="1695754" y="662635"/>
                  </a:lnTo>
                  <a:lnTo>
                    <a:pt x="1698447" y="656285"/>
                  </a:lnTo>
                  <a:lnTo>
                    <a:pt x="1699171" y="651205"/>
                  </a:lnTo>
                  <a:lnTo>
                    <a:pt x="1697723" y="644855"/>
                  </a:lnTo>
                  <a:lnTo>
                    <a:pt x="1700047" y="644855"/>
                  </a:lnTo>
                  <a:lnTo>
                    <a:pt x="1701203" y="651205"/>
                  </a:lnTo>
                  <a:lnTo>
                    <a:pt x="1704111" y="656285"/>
                  </a:lnTo>
                  <a:lnTo>
                    <a:pt x="1706587" y="656285"/>
                  </a:lnTo>
                  <a:lnTo>
                    <a:pt x="1707388" y="651205"/>
                  </a:lnTo>
                  <a:lnTo>
                    <a:pt x="1708277" y="644855"/>
                  </a:lnTo>
                  <a:lnTo>
                    <a:pt x="1711096" y="651205"/>
                  </a:lnTo>
                  <a:lnTo>
                    <a:pt x="1711667" y="651205"/>
                  </a:lnTo>
                  <a:lnTo>
                    <a:pt x="1712836" y="644855"/>
                  </a:lnTo>
                  <a:lnTo>
                    <a:pt x="1719808" y="651205"/>
                  </a:lnTo>
                  <a:close/>
                </a:path>
                <a:path w="2396490" h="807720">
                  <a:moveTo>
                    <a:pt x="1720392" y="644855"/>
                  </a:moveTo>
                  <a:lnTo>
                    <a:pt x="1720316" y="643585"/>
                  </a:lnTo>
                  <a:lnTo>
                    <a:pt x="1718652" y="643585"/>
                  </a:lnTo>
                  <a:lnTo>
                    <a:pt x="1720392" y="644855"/>
                  </a:lnTo>
                  <a:close/>
                </a:path>
                <a:path w="2396490" h="807720">
                  <a:moveTo>
                    <a:pt x="1729689" y="382574"/>
                  </a:moveTo>
                  <a:lnTo>
                    <a:pt x="1729117" y="380250"/>
                  </a:lnTo>
                  <a:lnTo>
                    <a:pt x="1727949" y="378498"/>
                  </a:lnTo>
                  <a:lnTo>
                    <a:pt x="1727949" y="376758"/>
                  </a:lnTo>
                  <a:lnTo>
                    <a:pt x="1726209" y="377342"/>
                  </a:lnTo>
                  <a:lnTo>
                    <a:pt x="1725041" y="378498"/>
                  </a:lnTo>
                  <a:lnTo>
                    <a:pt x="1729689" y="382574"/>
                  </a:lnTo>
                  <a:close/>
                </a:path>
                <a:path w="2396490" h="807720">
                  <a:moveTo>
                    <a:pt x="1731441" y="365455"/>
                  </a:moveTo>
                  <a:lnTo>
                    <a:pt x="1729117" y="360375"/>
                  </a:lnTo>
                  <a:lnTo>
                    <a:pt x="1725625" y="365455"/>
                  </a:lnTo>
                  <a:lnTo>
                    <a:pt x="1731441" y="365455"/>
                  </a:lnTo>
                  <a:close/>
                </a:path>
                <a:path w="2396490" h="807720">
                  <a:moveTo>
                    <a:pt x="1825396" y="564845"/>
                  </a:moveTo>
                  <a:lnTo>
                    <a:pt x="1824469" y="563575"/>
                  </a:lnTo>
                  <a:lnTo>
                    <a:pt x="1824469" y="569925"/>
                  </a:lnTo>
                  <a:lnTo>
                    <a:pt x="1825396" y="564845"/>
                  </a:lnTo>
                  <a:close/>
                </a:path>
                <a:path w="2396490" h="807720">
                  <a:moveTo>
                    <a:pt x="1829117" y="569925"/>
                  </a:moveTo>
                  <a:lnTo>
                    <a:pt x="1825625" y="563575"/>
                  </a:lnTo>
                  <a:lnTo>
                    <a:pt x="1825396" y="564845"/>
                  </a:lnTo>
                  <a:lnTo>
                    <a:pt x="1829117" y="569925"/>
                  </a:lnTo>
                  <a:close/>
                </a:path>
                <a:path w="2396490" h="807720">
                  <a:moveTo>
                    <a:pt x="1877949" y="511505"/>
                  </a:moveTo>
                  <a:lnTo>
                    <a:pt x="1872145" y="511505"/>
                  </a:lnTo>
                  <a:lnTo>
                    <a:pt x="1873300" y="517855"/>
                  </a:lnTo>
                  <a:lnTo>
                    <a:pt x="1877949" y="511505"/>
                  </a:lnTo>
                  <a:close/>
                </a:path>
                <a:path w="2396490" h="807720">
                  <a:moveTo>
                    <a:pt x="2006447" y="394665"/>
                  </a:moveTo>
                  <a:lnTo>
                    <a:pt x="2006396" y="389585"/>
                  </a:lnTo>
                  <a:lnTo>
                    <a:pt x="2001215" y="389585"/>
                  </a:lnTo>
                  <a:lnTo>
                    <a:pt x="2006447" y="394665"/>
                  </a:lnTo>
                  <a:close/>
                </a:path>
                <a:path w="2396490" h="807720">
                  <a:moveTo>
                    <a:pt x="2007616" y="389585"/>
                  </a:moveTo>
                  <a:lnTo>
                    <a:pt x="2006041" y="388315"/>
                  </a:lnTo>
                  <a:lnTo>
                    <a:pt x="2006396" y="389585"/>
                  </a:lnTo>
                  <a:lnTo>
                    <a:pt x="2007616" y="389585"/>
                  </a:lnTo>
                  <a:close/>
                </a:path>
                <a:path w="2396490" h="807720">
                  <a:moveTo>
                    <a:pt x="2053539" y="378155"/>
                  </a:moveTo>
                  <a:lnTo>
                    <a:pt x="2047722" y="371805"/>
                  </a:lnTo>
                  <a:lnTo>
                    <a:pt x="2048306" y="378155"/>
                  </a:lnTo>
                  <a:lnTo>
                    <a:pt x="2053539" y="378155"/>
                  </a:lnTo>
                  <a:close/>
                </a:path>
                <a:path w="2396490" h="807720">
                  <a:moveTo>
                    <a:pt x="2069769" y="327355"/>
                  </a:moveTo>
                  <a:lnTo>
                    <a:pt x="2066912" y="324815"/>
                  </a:lnTo>
                  <a:lnTo>
                    <a:pt x="2069630" y="328625"/>
                  </a:lnTo>
                  <a:lnTo>
                    <a:pt x="2069769" y="327355"/>
                  </a:lnTo>
                  <a:close/>
                </a:path>
                <a:path w="2396490" h="807720">
                  <a:moveTo>
                    <a:pt x="2081453" y="337515"/>
                  </a:moveTo>
                  <a:lnTo>
                    <a:pt x="2078545" y="331165"/>
                  </a:lnTo>
                  <a:lnTo>
                    <a:pt x="2078659" y="329895"/>
                  </a:lnTo>
                  <a:lnTo>
                    <a:pt x="2078774" y="328625"/>
                  </a:lnTo>
                  <a:lnTo>
                    <a:pt x="2078888" y="327355"/>
                  </a:lnTo>
                  <a:lnTo>
                    <a:pt x="2079129" y="324815"/>
                  </a:lnTo>
                  <a:lnTo>
                    <a:pt x="2077961" y="324815"/>
                  </a:lnTo>
                  <a:lnTo>
                    <a:pt x="2077961" y="319735"/>
                  </a:lnTo>
                  <a:lnTo>
                    <a:pt x="2070138" y="313385"/>
                  </a:lnTo>
                  <a:lnTo>
                    <a:pt x="2069020" y="319735"/>
                  </a:lnTo>
                  <a:lnTo>
                    <a:pt x="2070188" y="324815"/>
                  </a:lnTo>
                  <a:lnTo>
                    <a:pt x="2069769" y="327355"/>
                  </a:lnTo>
                  <a:lnTo>
                    <a:pt x="2073313" y="331165"/>
                  </a:lnTo>
                  <a:lnTo>
                    <a:pt x="2075637" y="331165"/>
                  </a:lnTo>
                  <a:lnTo>
                    <a:pt x="2079701" y="337515"/>
                  </a:lnTo>
                  <a:lnTo>
                    <a:pt x="2081453" y="342595"/>
                  </a:lnTo>
                  <a:lnTo>
                    <a:pt x="2081453" y="337515"/>
                  </a:lnTo>
                  <a:close/>
                </a:path>
                <a:path w="2396490" h="807720">
                  <a:moveTo>
                    <a:pt x="2087841" y="329895"/>
                  </a:moveTo>
                  <a:lnTo>
                    <a:pt x="2080869" y="324815"/>
                  </a:lnTo>
                  <a:lnTo>
                    <a:pt x="2079129" y="324815"/>
                  </a:lnTo>
                  <a:lnTo>
                    <a:pt x="2084362" y="331165"/>
                  </a:lnTo>
                  <a:lnTo>
                    <a:pt x="2086686" y="337515"/>
                  </a:lnTo>
                  <a:lnTo>
                    <a:pt x="2086800" y="336245"/>
                  </a:lnTo>
                  <a:lnTo>
                    <a:pt x="2087257" y="331165"/>
                  </a:lnTo>
                  <a:lnTo>
                    <a:pt x="2087841" y="329895"/>
                  </a:lnTo>
                  <a:close/>
                </a:path>
                <a:path w="2396490" h="807720">
                  <a:moveTo>
                    <a:pt x="2089594" y="324815"/>
                  </a:moveTo>
                  <a:lnTo>
                    <a:pt x="2083193" y="319735"/>
                  </a:lnTo>
                  <a:lnTo>
                    <a:pt x="2082025" y="319735"/>
                  </a:lnTo>
                  <a:lnTo>
                    <a:pt x="2086102" y="324815"/>
                  </a:lnTo>
                  <a:lnTo>
                    <a:pt x="2086686" y="324815"/>
                  </a:lnTo>
                  <a:lnTo>
                    <a:pt x="2088426" y="328625"/>
                  </a:lnTo>
                  <a:lnTo>
                    <a:pt x="2089594" y="324815"/>
                  </a:lnTo>
                  <a:close/>
                </a:path>
                <a:path w="2396490" h="807720">
                  <a:moveTo>
                    <a:pt x="2090166" y="331165"/>
                  </a:moveTo>
                  <a:lnTo>
                    <a:pt x="2088426" y="328625"/>
                  </a:lnTo>
                  <a:lnTo>
                    <a:pt x="2087841" y="329895"/>
                  </a:lnTo>
                  <a:lnTo>
                    <a:pt x="2090166" y="331165"/>
                  </a:lnTo>
                  <a:close/>
                </a:path>
                <a:path w="2396490" h="807720">
                  <a:moveTo>
                    <a:pt x="2097722" y="80975"/>
                  </a:moveTo>
                  <a:lnTo>
                    <a:pt x="2094826" y="80975"/>
                  </a:lnTo>
                  <a:lnTo>
                    <a:pt x="2097151" y="87325"/>
                  </a:lnTo>
                  <a:lnTo>
                    <a:pt x="2097722" y="80975"/>
                  </a:lnTo>
                  <a:close/>
                </a:path>
                <a:path w="2396490" h="807720">
                  <a:moveTo>
                    <a:pt x="2119325" y="42875"/>
                  </a:moveTo>
                  <a:lnTo>
                    <a:pt x="2118080" y="40335"/>
                  </a:lnTo>
                  <a:lnTo>
                    <a:pt x="2117242" y="41605"/>
                  </a:lnTo>
                  <a:lnTo>
                    <a:pt x="2119325" y="42875"/>
                  </a:lnTo>
                  <a:close/>
                </a:path>
                <a:path w="2396490" h="807720">
                  <a:moveTo>
                    <a:pt x="2132038" y="301955"/>
                  </a:moveTo>
                  <a:lnTo>
                    <a:pt x="2126805" y="296875"/>
                  </a:lnTo>
                  <a:lnTo>
                    <a:pt x="2129701" y="301955"/>
                  </a:lnTo>
                  <a:lnTo>
                    <a:pt x="2132038" y="301955"/>
                  </a:lnTo>
                  <a:close/>
                </a:path>
                <a:path w="2396490" h="807720">
                  <a:moveTo>
                    <a:pt x="2140166" y="308305"/>
                  </a:moveTo>
                  <a:lnTo>
                    <a:pt x="2136102" y="301955"/>
                  </a:lnTo>
                  <a:lnTo>
                    <a:pt x="2132038" y="301955"/>
                  </a:lnTo>
                  <a:lnTo>
                    <a:pt x="2134933" y="308305"/>
                  </a:lnTo>
                  <a:lnTo>
                    <a:pt x="2140166" y="308305"/>
                  </a:lnTo>
                  <a:close/>
                </a:path>
                <a:path w="2396490" h="807720">
                  <a:moveTo>
                    <a:pt x="2141334" y="301955"/>
                  </a:moveTo>
                  <a:lnTo>
                    <a:pt x="2139010" y="296875"/>
                  </a:lnTo>
                  <a:lnTo>
                    <a:pt x="2140750" y="301955"/>
                  </a:lnTo>
                  <a:lnTo>
                    <a:pt x="2141334" y="301955"/>
                  </a:lnTo>
                  <a:close/>
                </a:path>
                <a:path w="2396490" h="807720">
                  <a:moveTo>
                    <a:pt x="2193658" y="256235"/>
                  </a:moveTo>
                  <a:lnTo>
                    <a:pt x="2188108" y="249885"/>
                  </a:lnTo>
                  <a:lnTo>
                    <a:pt x="2187829" y="249885"/>
                  </a:lnTo>
                  <a:lnTo>
                    <a:pt x="2193658" y="256235"/>
                  </a:lnTo>
                  <a:close/>
                </a:path>
                <a:path w="2396490" h="807720">
                  <a:moveTo>
                    <a:pt x="2205291" y="249885"/>
                  </a:moveTo>
                  <a:lnTo>
                    <a:pt x="2199475" y="243535"/>
                  </a:lnTo>
                  <a:lnTo>
                    <a:pt x="2199665" y="246075"/>
                  </a:lnTo>
                  <a:lnTo>
                    <a:pt x="2203323" y="249885"/>
                  </a:lnTo>
                  <a:lnTo>
                    <a:pt x="2205291" y="249885"/>
                  </a:lnTo>
                  <a:close/>
                </a:path>
                <a:path w="2396490" h="807720">
                  <a:moveTo>
                    <a:pt x="2207056" y="249885"/>
                  </a:moveTo>
                  <a:lnTo>
                    <a:pt x="2205291" y="249885"/>
                  </a:lnTo>
                  <a:lnTo>
                    <a:pt x="2207031" y="256235"/>
                  </a:lnTo>
                  <a:lnTo>
                    <a:pt x="2207056" y="249885"/>
                  </a:lnTo>
                  <a:close/>
                </a:path>
                <a:path w="2396490" h="807720">
                  <a:moveTo>
                    <a:pt x="2210130" y="214325"/>
                  </a:moveTo>
                  <a:lnTo>
                    <a:pt x="2208199" y="209245"/>
                  </a:lnTo>
                  <a:lnTo>
                    <a:pt x="2208936" y="213055"/>
                  </a:lnTo>
                  <a:lnTo>
                    <a:pt x="2210130" y="214325"/>
                  </a:lnTo>
                  <a:close/>
                </a:path>
                <a:path w="2396490" h="807720">
                  <a:moveTo>
                    <a:pt x="2301798" y="127965"/>
                  </a:moveTo>
                  <a:lnTo>
                    <a:pt x="2297150" y="127965"/>
                  </a:lnTo>
                  <a:lnTo>
                    <a:pt x="2294826" y="127965"/>
                  </a:lnTo>
                  <a:lnTo>
                    <a:pt x="2295995" y="133045"/>
                  </a:lnTo>
                  <a:lnTo>
                    <a:pt x="2301798" y="127965"/>
                  </a:lnTo>
                  <a:close/>
                </a:path>
                <a:path w="2396490" h="807720">
                  <a:moveTo>
                    <a:pt x="2362847" y="35255"/>
                  </a:moveTo>
                  <a:lnTo>
                    <a:pt x="2355037" y="31445"/>
                  </a:lnTo>
                  <a:lnTo>
                    <a:pt x="2356459" y="35255"/>
                  </a:lnTo>
                  <a:lnTo>
                    <a:pt x="2362847" y="35255"/>
                  </a:lnTo>
                  <a:close/>
                </a:path>
                <a:path w="2396490" h="807720">
                  <a:moveTo>
                    <a:pt x="2381770" y="22555"/>
                  </a:moveTo>
                  <a:lnTo>
                    <a:pt x="2380881" y="17475"/>
                  </a:lnTo>
                  <a:lnTo>
                    <a:pt x="2375649" y="17475"/>
                  </a:lnTo>
                  <a:lnTo>
                    <a:pt x="2375839" y="18034"/>
                  </a:lnTo>
                  <a:lnTo>
                    <a:pt x="2378837" y="22555"/>
                  </a:lnTo>
                  <a:lnTo>
                    <a:pt x="2381770" y="22555"/>
                  </a:lnTo>
                  <a:close/>
                </a:path>
                <a:path w="2396490" h="807720">
                  <a:moveTo>
                    <a:pt x="2396236" y="2235"/>
                  </a:moveTo>
                  <a:lnTo>
                    <a:pt x="2264587" y="2235"/>
                  </a:lnTo>
                  <a:lnTo>
                    <a:pt x="2264587" y="139395"/>
                  </a:lnTo>
                  <a:lnTo>
                    <a:pt x="2263432" y="145745"/>
                  </a:lnTo>
                  <a:lnTo>
                    <a:pt x="2262848" y="145745"/>
                  </a:lnTo>
                  <a:lnTo>
                    <a:pt x="2257031" y="139395"/>
                  </a:lnTo>
                  <a:lnTo>
                    <a:pt x="2264587" y="139395"/>
                  </a:lnTo>
                  <a:lnTo>
                    <a:pt x="2264587" y="2235"/>
                  </a:lnTo>
                  <a:lnTo>
                    <a:pt x="2163610" y="2235"/>
                  </a:lnTo>
                  <a:lnTo>
                    <a:pt x="2164003" y="6045"/>
                  </a:lnTo>
                  <a:lnTo>
                    <a:pt x="2155291" y="6045"/>
                  </a:lnTo>
                  <a:lnTo>
                    <a:pt x="2156891" y="2235"/>
                  </a:lnTo>
                  <a:lnTo>
                    <a:pt x="2148535" y="2235"/>
                  </a:lnTo>
                  <a:lnTo>
                    <a:pt x="2148535" y="28905"/>
                  </a:lnTo>
                  <a:lnTo>
                    <a:pt x="2141334" y="28905"/>
                  </a:lnTo>
                  <a:lnTo>
                    <a:pt x="2141334" y="249885"/>
                  </a:lnTo>
                  <a:lnTo>
                    <a:pt x="2137841" y="256235"/>
                  </a:lnTo>
                  <a:lnTo>
                    <a:pt x="2131453" y="256235"/>
                  </a:lnTo>
                  <a:lnTo>
                    <a:pt x="2130869" y="249885"/>
                  </a:lnTo>
                  <a:lnTo>
                    <a:pt x="2141334" y="249885"/>
                  </a:lnTo>
                  <a:lnTo>
                    <a:pt x="2141334" y="28905"/>
                  </a:lnTo>
                  <a:lnTo>
                    <a:pt x="2140750" y="28905"/>
                  </a:lnTo>
                  <a:lnTo>
                    <a:pt x="2140750" y="150825"/>
                  </a:lnTo>
                  <a:lnTo>
                    <a:pt x="2140635" y="152095"/>
                  </a:lnTo>
                  <a:lnTo>
                    <a:pt x="2140521" y="153289"/>
                  </a:lnTo>
                  <a:lnTo>
                    <a:pt x="2140407" y="154635"/>
                  </a:lnTo>
                  <a:lnTo>
                    <a:pt x="2140293" y="155905"/>
                  </a:lnTo>
                  <a:lnTo>
                    <a:pt x="2140178" y="157124"/>
                  </a:lnTo>
                  <a:lnTo>
                    <a:pt x="2127834" y="157124"/>
                  </a:lnTo>
                  <a:lnTo>
                    <a:pt x="2126361" y="162255"/>
                  </a:lnTo>
                  <a:lnTo>
                    <a:pt x="2127300" y="168605"/>
                  </a:lnTo>
                  <a:lnTo>
                    <a:pt x="2134362" y="173685"/>
                  </a:lnTo>
                  <a:lnTo>
                    <a:pt x="2122271" y="173685"/>
                  </a:lnTo>
                  <a:lnTo>
                    <a:pt x="2120112" y="162255"/>
                  </a:lnTo>
                  <a:lnTo>
                    <a:pt x="2126665" y="150825"/>
                  </a:lnTo>
                  <a:lnTo>
                    <a:pt x="2140750" y="150825"/>
                  </a:lnTo>
                  <a:lnTo>
                    <a:pt x="2140750" y="28905"/>
                  </a:lnTo>
                  <a:lnTo>
                    <a:pt x="2137943" y="28905"/>
                  </a:lnTo>
                  <a:lnTo>
                    <a:pt x="2136686" y="35255"/>
                  </a:lnTo>
                  <a:lnTo>
                    <a:pt x="2136102" y="35255"/>
                  </a:lnTo>
                  <a:lnTo>
                    <a:pt x="2129129" y="22555"/>
                  </a:lnTo>
                  <a:lnTo>
                    <a:pt x="2130285" y="28905"/>
                  </a:lnTo>
                  <a:lnTo>
                    <a:pt x="2126792" y="28905"/>
                  </a:lnTo>
                  <a:lnTo>
                    <a:pt x="2126221" y="25768"/>
                  </a:lnTo>
                  <a:lnTo>
                    <a:pt x="2126221" y="40335"/>
                  </a:lnTo>
                  <a:lnTo>
                    <a:pt x="2126221" y="46685"/>
                  </a:lnTo>
                  <a:lnTo>
                    <a:pt x="2125637" y="46685"/>
                  </a:lnTo>
                  <a:lnTo>
                    <a:pt x="2125637" y="51765"/>
                  </a:lnTo>
                  <a:lnTo>
                    <a:pt x="2123313" y="46685"/>
                  </a:lnTo>
                  <a:lnTo>
                    <a:pt x="2119325" y="42875"/>
                  </a:lnTo>
                  <a:lnTo>
                    <a:pt x="2120989" y="46685"/>
                  </a:lnTo>
                  <a:lnTo>
                    <a:pt x="2112848" y="46685"/>
                  </a:lnTo>
                  <a:lnTo>
                    <a:pt x="2112848" y="87325"/>
                  </a:lnTo>
                  <a:lnTo>
                    <a:pt x="2100630" y="92405"/>
                  </a:lnTo>
                  <a:lnTo>
                    <a:pt x="2100630" y="103835"/>
                  </a:lnTo>
                  <a:lnTo>
                    <a:pt x="2097722" y="103835"/>
                  </a:lnTo>
                  <a:lnTo>
                    <a:pt x="2097722" y="121615"/>
                  </a:lnTo>
                  <a:lnTo>
                    <a:pt x="2095398" y="133045"/>
                  </a:lnTo>
                  <a:lnTo>
                    <a:pt x="2094826" y="139395"/>
                  </a:lnTo>
                  <a:lnTo>
                    <a:pt x="2084933" y="139395"/>
                  </a:lnTo>
                  <a:lnTo>
                    <a:pt x="2080285" y="133045"/>
                  </a:lnTo>
                  <a:lnTo>
                    <a:pt x="2085517" y="127965"/>
                  </a:lnTo>
                  <a:lnTo>
                    <a:pt x="2087257" y="121615"/>
                  </a:lnTo>
                  <a:lnTo>
                    <a:pt x="2093074" y="121615"/>
                  </a:lnTo>
                  <a:lnTo>
                    <a:pt x="2092490" y="127965"/>
                  </a:lnTo>
                  <a:lnTo>
                    <a:pt x="2097722" y="121615"/>
                  </a:lnTo>
                  <a:lnTo>
                    <a:pt x="2097722" y="103835"/>
                  </a:lnTo>
                  <a:lnTo>
                    <a:pt x="2097722" y="98755"/>
                  </a:lnTo>
                  <a:lnTo>
                    <a:pt x="2096566" y="98755"/>
                  </a:lnTo>
                  <a:lnTo>
                    <a:pt x="2093074" y="92405"/>
                  </a:lnTo>
                  <a:lnTo>
                    <a:pt x="2096566" y="92405"/>
                  </a:lnTo>
                  <a:lnTo>
                    <a:pt x="2099475" y="98755"/>
                  </a:lnTo>
                  <a:lnTo>
                    <a:pt x="2100630" y="103835"/>
                  </a:lnTo>
                  <a:lnTo>
                    <a:pt x="2100630" y="92405"/>
                  </a:lnTo>
                  <a:lnTo>
                    <a:pt x="2097151" y="87325"/>
                  </a:lnTo>
                  <a:lnTo>
                    <a:pt x="2093074" y="87325"/>
                  </a:lnTo>
                  <a:lnTo>
                    <a:pt x="2091334" y="83527"/>
                  </a:lnTo>
                  <a:lnTo>
                    <a:pt x="2091334" y="92405"/>
                  </a:lnTo>
                  <a:lnTo>
                    <a:pt x="2082025" y="92405"/>
                  </a:lnTo>
                  <a:lnTo>
                    <a:pt x="2077961" y="87325"/>
                  </a:lnTo>
                  <a:lnTo>
                    <a:pt x="2079117" y="87325"/>
                  </a:lnTo>
                  <a:lnTo>
                    <a:pt x="2072144" y="80975"/>
                  </a:lnTo>
                  <a:lnTo>
                    <a:pt x="2080869" y="80975"/>
                  </a:lnTo>
                  <a:lnTo>
                    <a:pt x="2080755" y="82245"/>
                  </a:lnTo>
                  <a:lnTo>
                    <a:pt x="2080285" y="87325"/>
                  </a:lnTo>
                  <a:lnTo>
                    <a:pt x="2084349" y="87325"/>
                  </a:lnTo>
                  <a:lnTo>
                    <a:pt x="2091334" y="92405"/>
                  </a:lnTo>
                  <a:lnTo>
                    <a:pt x="2091334" y="83527"/>
                  </a:lnTo>
                  <a:lnTo>
                    <a:pt x="2090166" y="80975"/>
                  </a:lnTo>
                  <a:lnTo>
                    <a:pt x="2088426" y="80975"/>
                  </a:lnTo>
                  <a:lnTo>
                    <a:pt x="2086686" y="75895"/>
                  </a:lnTo>
                  <a:lnTo>
                    <a:pt x="2089581" y="75895"/>
                  </a:lnTo>
                  <a:lnTo>
                    <a:pt x="2098332" y="80975"/>
                  </a:lnTo>
                  <a:lnTo>
                    <a:pt x="2107615" y="75895"/>
                  </a:lnTo>
                  <a:lnTo>
                    <a:pt x="2111095" y="80975"/>
                  </a:lnTo>
                  <a:lnTo>
                    <a:pt x="2112848" y="87325"/>
                  </a:lnTo>
                  <a:lnTo>
                    <a:pt x="2112848" y="46685"/>
                  </a:lnTo>
                  <a:lnTo>
                    <a:pt x="2111679" y="46685"/>
                  </a:lnTo>
                  <a:lnTo>
                    <a:pt x="2117242" y="41605"/>
                  </a:lnTo>
                  <a:lnTo>
                    <a:pt x="2116328" y="40335"/>
                  </a:lnTo>
                  <a:lnTo>
                    <a:pt x="2118080" y="40335"/>
                  </a:lnTo>
                  <a:lnTo>
                    <a:pt x="2126221" y="40335"/>
                  </a:lnTo>
                  <a:lnTo>
                    <a:pt x="2126221" y="25768"/>
                  </a:lnTo>
                  <a:lnTo>
                    <a:pt x="2125637" y="22555"/>
                  </a:lnTo>
                  <a:lnTo>
                    <a:pt x="2124468" y="22555"/>
                  </a:lnTo>
                  <a:lnTo>
                    <a:pt x="2123897" y="17475"/>
                  </a:lnTo>
                  <a:lnTo>
                    <a:pt x="2127377" y="22555"/>
                  </a:lnTo>
                  <a:lnTo>
                    <a:pt x="2129129" y="22555"/>
                  </a:lnTo>
                  <a:lnTo>
                    <a:pt x="2130285" y="22555"/>
                  </a:lnTo>
                  <a:lnTo>
                    <a:pt x="2134362" y="28905"/>
                  </a:lnTo>
                  <a:lnTo>
                    <a:pt x="2133193" y="22555"/>
                  </a:lnTo>
                  <a:lnTo>
                    <a:pt x="2144242" y="22555"/>
                  </a:lnTo>
                  <a:lnTo>
                    <a:pt x="2148535" y="28905"/>
                  </a:lnTo>
                  <a:lnTo>
                    <a:pt x="2148535" y="2235"/>
                  </a:lnTo>
                  <a:lnTo>
                    <a:pt x="2146566" y="2235"/>
                  </a:lnTo>
                  <a:lnTo>
                    <a:pt x="2146566" y="11125"/>
                  </a:lnTo>
                  <a:lnTo>
                    <a:pt x="2146566" y="17475"/>
                  </a:lnTo>
                  <a:lnTo>
                    <a:pt x="2145982" y="11125"/>
                  </a:lnTo>
                  <a:lnTo>
                    <a:pt x="2146566" y="11125"/>
                  </a:lnTo>
                  <a:lnTo>
                    <a:pt x="2146566" y="2235"/>
                  </a:lnTo>
                  <a:lnTo>
                    <a:pt x="2145398" y="2235"/>
                  </a:lnTo>
                  <a:lnTo>
                    <a:pt x="2145398" y="17475"/>
                  </a:lnTo>
                  <a:lnTo>
                    <a:pt x="2145398" y="22555"/>
                  </a:lnTo>
                  <a:lnTo>
                    <a:pt x="2144826" y="17475"/>
                  </a:lnTo>
                  <a:lnTo>
                    <a:pt x="2145398" y="17475"/>
                  </a:lnTo>
                  <a:lnTo>
                    <a:pt x="2145398" y="2235"/>
                  </a:lnTo>
                  <a:lnTo>
                    <a:pt x="2121560" y="2235"/>
                  </a:lnTo>
                  <a:lnTo>
                    <a:pt x="2121560" y="11125"/>
                  </a:lnTo>
                  <a:lnTo>
                    <a:pt x="2121560" y="17475"/>
                  </a:lnTo>
                  <a:lnTo>
                    <a:pt x="2120989" y="17475"/>
                  </a:lnTo>
                  <a:lnTo>
                    <a:pt x="2118080" y="11125"/>
                  </a:lnTo>
                  <a:lnTo>
                    <a:pt x="2121560" y="11125"/>
                  </a:lnTo>
                  <a:lnTo>
                    <a:pt x="2121560" y="2235"/>
                  </a:lnTo>
                  <a:lnTo>
                    <a:pt x="2091334" y="2235"/>
                  </a:lnTo>
                  <a:lnTo>
                    <a:pt x="2091334" y="58115"/>
                  </a:lnTo>
                  <a:lnTo>
                    <a:pt x="2091334" y="63195"/>
                  </a:lnTo>
                  <a:lnTo>
                    <a:pt x="2087257" y="63195"/>
                  </a:lnTo>
                  <a:lnTo>
                    <a:pt x="2087257" y="58115"/>
                  </a:lnTo>
                  <a:lnTo>
                    <a:pt x="2091334" y="58115"/>
                  </a:lnTo>
                  <a:lnTo>
                    <a:pt x="2091334" y="2235"/>
                  </a:lnTo>
                  <a:lnTo>
                    <a:pt x="2060511" y="2235"/>
                  </a:lnTo>
                  <a:lnTo>
                    <a:pt x="2060511" y="110185"/>
                  </a:lnTo>
                  <a:lnTo>
                    <a:pt x="2054999" y="116535"/>
                  </a:lnTo>
                  <a:lnTo>
                    <a:pt x="2049983" y="121615"/>
                  </a:lnTo>
                  <a:lnTo>
                    <a:pt x="2049640" y="127965"/>
                  </a:lnTo>
                  <a:lnTo>
                    <a:pt x="2058187" y="133045"/>
                  </a:lnTo>
                  <a:lnTo>
                    <a:pt x="2046287" y="139395"/>
                  </a:lnTo>
                  <a:lnTo>
                    <a:pt x="2045754" y="138137"/>
                  </a:lnTo>
                  <a:lnTo>
                    <a:pt x="2045754" y="347675"/>
                  </a:lnTo>
                  <a:lnTo>
                    <a:pt x="2040166" y="342595"/>
                  </a:lnTo>
                  <a:lnTo>
                    <a:pt x="2044814" y="342595"/>
                  </a:lnTo>
                  <a:lnTo>
                    <a:pt x="2045754" y="347675"/>
                  </a:lnTo>
                  <a:lnTo>
                    <a:pt x="2045754" y="138137"/>
                  </a:lnTo>
                  <a:lnTo>
                    <a:pt x="2041474" y="127965"/>
                  </a:lnTo>
                  <a:lnTo>
                    <a:pt x="2045601" y="110185"/>
                  </a:lnTo>
                  <a:lnTo>
                    <a:pt x="2060511" y="110185"/>
                  </a:lnTo>
                  <a:lnTo>
                    <a:pt x="2060511" y="2235"/>
                  </a:lnTo>
                  <a:lnTo>
                    <a:pt x="2015744" y="2235"/>
                  </a:lnTo>
                  <a:lnTo>
                    <a:pt x="2015744" y="267665"/>
                  </a:lnTo>
                  <a:lnTo>
                    <a:pt x="2014004" y="272745"/>
                  </a:lnTo>
                  <a:lnTo>
                    <a:pt x="2008771" y="267665"/>
                  </a:lnTo>
                  <a:lnTo>
                    <a:pt x="2005279" y="267665"/>
                  </a:lnTo>
                  <a:lnTo>
                    <a:pt x="2007031" y="261315"/>
                  </a:lnTo>
                  <a:lnTo>
                    <a:pt x="2012264" y="267665"/>
                  </a:lnTo>
                  <a:lnTo>
                    <a:pt x="2015744" y="267665"/>
                  </a:lnTo>
                  <a:lnTo>
                    <a:pt x="2015744" y="2235"/>
                  </a:lnTo>
                  <a:lnTo>
                    <a:pt x="1987842" y="2235"/>
                  </a:lnTo>
                  <a:lnTo>
                    <a:pt x="1987842" y="401015"/>
                  </a:lnTo>
                  <a:lnTo>
                    <a:pt x="1987778" y="399745"/>
                  </a:lnTo>
                  <a:lnTo>
                    <a:pt x="1987842" y="401015"/>
                  </a:lnTo>
                  <a:lnTo>
                    <a:pt x="1987842" y="2235"/>
                  </a:lnTo>
                  <a:lnTo>
                    <a:pt x="1987677" y="2235"/>
                  </a:lnTo>
                  <a:lnTo>
                    <a:pt x="1987677" y="397205"/>
                  </a:lnTo>
                  <a:lnTo>
                    <a:pt x="1986673" y="394665"/>
                  </a:lnTo>
                  <a:lnTo>
                    <a:pt x="1985518" y="394665"/>
                  </a:lnTo>
                  <a:lnTo>
                    <a:pt x="1987257" y="389585"/>
                  </a:lnTo>
                  <a:lnTo>
                    <a:pt x="1987677" y="397205"/>
                  </a:lnTo>
                  <a:lnTo>
                    <a:pt x="1987677" y="2235"/>
                  </a:lnTo>
                  <a:lnTo>
                    <a:pt x="1982457" y="2235"/>
                  </a:lnTo>
                  <a:lnTo>
                    <a:pt x="1982457" y="58115"/>
                  </a:lnTo>
                  <a:lnTo>
                    <a:pt x="1980768" y="63195"/>
                  </a:lnTo>
                  <a:lnTo>
                    <a:pt x="1976208" y="63195"/>
                  </a:lnTo>
                  <a:lnTo>
                    <a:pt x="1976208" y="412445"/>
                  </a:lnTo>
                  <a:lnTo>
                    <a:pt x="1972144" y="412445"/>
                  </a:lnTo>
                  <a:lnTo>
                    <a:pt x="1970405" y="407365"/>
                  </a:lnTo>
                  <a:lnTo>
                    <a:pt x="1975053" y="407365"/>
                  </a:lnTo>
                  <a:lnTo>
                    <a:pt x="1976208" y="412445"/>
                  </a:lnTo>
                  <a:lnTo>
                    <a:pt x="1976208" y="63195"/>
                  </a:lnTo>
                  <a:lnTo>
                    <a:pt x="1975053" y="63195"/>
                  </a:lnTo>
                  <a:lnTo>
                    <a:pt x="1975053" y="58115"/>
                  </a:lnTo>
                  <a:lnTo>
                    <a:pt x="1982457" y="58115"/>
                  </a:lnTo>
                  <a:lnTo>
                    <a:pt x="1982457" y="2235"/>
                  </a:lnTo>
                  <a:lnTo>
                    <a:pt x="1973300" y="2235"/>
                  </a:lnTo>
                  <a:lnTo>
                    <a:pt x="1973300" y="80975"/>
                  </a:lnTo>
                  <a:lnTo>
                    <a:pt x="1972144" y="80975"/>
                  </a:lnTo>
                  <a:lnTo>
                    <a:pt x="1970405" y="87325"/>
                  </a:lnTo>
                  <a:lnTo>
                    <a:pt x="1960511" y="80975"/>
                  </a:lnTo>
                  <a:lnTo>
                    <a:pt x="1962835" y="87325"/>
                  </a:lnTo>
                  <a:lnTo>
                    <a:pt x="1956447" y="87325"/>
                  </a:lnTo>
                  <a:lnTo>
                    <a:pt x="1957603" y="92405"/>
                  </a:lnTo>
                  <a:lnTo>
                    <a:pt x="1961095" y="92405"/>
                  </a:lnTo>
                  <a:lnTo>
                    <a:pt x="1960511" y="98755"/>
                  </a:lnTo>
                  <a:lnTo>
                    <a:pt x="1951215" y="92405"/>
                  </a:lnTo>
                  <a:lnTo>
                    <a:pt x="1948891" y="103835"/>
                  </a:lnTo>
                  <a:lnTo>
                    <a:pt x="1944230" y="98755"/>
                  </a:lnTo>
                  <a:lnTo>
                    <a:pt x="1945982" y="92405"/>
                  </a:lnTo>
                  <a:lnTo>
                    <a:pt x="1944814" y="92405"/>
                  </a:lnTo>
                  <a:lnTo>
                    <a:pt x="1944522" y="87325"/>
                  </a:lnTo>
                  <a:lnTo>
                    <a:pt x="1944230" y="80975"/>
                  </a:lnTo>
                  <a:lnTo>
                    <a:pt x="1958911" y="80975"/>
                  </a:lnTo>
                  <a:lnTo>
                    <a:pt x="1965325" y="75895"/>
                  </a:lnTo>
                  <a:lnTo>
                    <a:pt x="1972729" y="75895"/>
                  </a:lnTo>
                  <a:lnTo>
                    <a:pt x="1973300" y="80975"/>
                  </a:lnTo>
                  <a:lnTo>
                    <a:pt x="1973300" y="2235"/>
                  </a:lnTo>
                  <a:lnTo>
                    <a:pt x="1929333" y="2235"/>
                  </a:lnTo>
                  <a:lnTo>
                    <a:pt x="1929333" y="11125"/>
                  </a:lnTo>
                  <a:lnTo>
                    <a:pt x="1925624" y="11125"/>
                  </a:lnTo>
                  <a:lnTo>
                    <a:pt x="1925624" y="319735"/>
                  </a:lnTo>
                  <a:lnTo>
                    <a:pt x="1924050" y="324815"/>
                  </a:lnTo>
                  <a:lnTo>
                    <a:pt x="1920836" y="331165"/>
                  </a:lnTo>
                  <a:lnTo>
                    <a:pt x="1916963" y="337515"/>
                  </a:lnTo>
                  <a:lnTo>
                    <a:pt x="1913420" y="342595"/>
                  </a:lnTo>
                  <a:lnTo>
                    <a:pt x="1914588" y="348945"/>
                  </a:lnTo>
                  <a:lnTo>
                    <a:pt x="1920392" y="354025"/>
                  </a:lnTo>
                  <a:lnTo>
                    <a:pt x="1918068" y="354025"/>
                  </a:lnTo>
                  <a:lnTo>
                    <a:pt x="1918068" y="453085"/>
                  </a:lnTo>
                  <a:lnTo>
                    <a:pt x="1916912" y="459435"/>
                  </a:lnTo>
                  <a:lnTo>
                    <a:pt x="1917496" y="459435"/>
                  </a:lnTo>
                  <a:lnTo>
                    <a:pt x="1906447" y="464515"/>
                  </a:lnTo>
                  <a:lnTo>
                    <a:pt x="1910511" y="453085"/>
                  </a:lnTo>
                  <a:lnTo>
                    <a:pt x="1911096" y="448005"/>
                  </a:lnTo>
                  <a:lnTo>
                    <a:pt x="1914588" y="448005"/>
                  </a:lnTo>
                  <a:lnTo>
                    <a:pt x="1915160" y="453085"/>
                  </a:lnTo>
                  <a:lnTo>
                    <a:pt x="1918068" y="453085"/>
                  </a:lnTo>
                  <a:lnTo>
                    <a:pt x="1918068" y="354025"/>
                  </a:lnTo>
                  <a:lnTo>
                    <a:pt x="1910181" y="354025"/>
                  </a:lnTo>
                  <a:lnTo>
                    <a:pt x="1905355" y="337515"/>
                  </a:lnTo>
                  <a:lnTo>
                    <a:pt x="1908898" y="324815"/>
                  </a:lnTo>
                  <a:lnTo>
                    <a:pt x="1910664" y="319735"/>
                  </a:lnTo>
                  <a:lnTo>
                    <a:pt x="1925624" y="319735"/>
                  </a:lnTo>
                  <a:lnTo>
                    <a:pt x="1925624" y="11125"/>
                  </a:lnTo>
                  <a:lnTo>
                    <a:pt x="1927999" y="6045"/>
                  </a:lnTo>
                  <a:lnTo>
                    <a:pt x="1929333" y="11125"/>
                  </a:lnTo>
                  <a:lnTo>
                    <a:pt x="1929333" y="2235"/>
                  </a:lnTo>
                  <a:lnTo>
                    <a:pt x="1867484" y="2235"/>
                  </a:lnTo>
                  <a:lnTo>
                    <a:pt x="1867484" y="493725"/>
                  </a:lnTo>
                  <a:lnTo>
                    <a:pt x="1867484" y="497535"/>
                  </a:lnTo>
                  <a:lnTo>
                    <a:pt x="1860511" y="493725"/>
                  </a:lnTo>
                  <a:lnTo>
                    <a:pt x="1867484" y="493725"/>
                  </a:lnTo>
                  <a:lnTo>
                    <a:pt x="1867484" y="2235"/>
                  </a:lnTo>
                  <a:lnTo>
                    <a:pt x="1804987" y="2235"/>
                  </a:lnTo>
                  <a:lnTo>
                    <a:pt x="1804987" y="17475"/>
                  </a:lnTo>
                  <a:lnTo>
                    <a:pt x="1801710" y="17475"/>
                  </a:lnTo>
                  <a:lnTo>
                    <a:pt x="1797138" y="11125"/>
                  </a:lnTo>
                  <a:lnTo>
                    <a:pt x="1804339" y="11125"/>
                  </a:lnTo>
                  <a:lnTo>
                    <a:pt x="1804987" y="17475"/>
                  </a:lnTo>
                  <a:lnTo>
                    <a:pt x="1804987" y="2235"/>
                  </a:lnTo>
                  <a:lnTo>
                    <a:pt x="1788642" y="2235"/>
                  </a:lnTo>
                  <a:lnTo>
                    <a:pt x="1787829" y="6045"/>
                  </a:lnTo>
                  <a:lnTo>
                    <a:pt x="1775040" y="6045"/>
                  </a:lnTo>
                  <a:lnTo>
                    <a:pt x="1774850" y="2235"/>
                  </a:lnTo>
                  <a:lnTo>
                    <a:pt x="1753527" y="2235"/>
                  </a:lnTo>
                  <a:lnTo>
                    <a:pt x="1753527" y="337515"/>
                  </a:lnTo>
                  <a:lnTo>
                    <a:pt x="1753527" y="342595"/>
                  </a:lnTo>
                  <a:lnTo>
                    <a:pt x="1752955" y="348945"/>
                  </a:lnTo>
                  <a:lnTo>
                    <a:pt x="1747723" y="348945"/>
                  </a:lnTo>
                  <a:lnTo>
                    <a:pt x="1747723" y="378155"/>
                  </a:lnTo>
                  <a:lnTo>
                    <a:pt x="1740738" y="378155"/>
                  </a:lnTo>
                  <a:lnTo>
                    <a:pt x="1737258" y="383235"/>
                  </a:lnTo>
                  <a:lnTo>
                    <a:pt x="1729689" y="378155"/>
                  </a:lnTo>
                  <a:lnTo>
                    <a:pt x="1733181" y="389585"/>
                  </a:lnTo>
                  <a:lnTo>
                    <a:pt x="1724456" y="389585"/>
                  </a:lnTo>
                  <a:lnTo>
                    <a:pt x="1717484" y="378155"/>
                  </a:lnTo>
                  <a:lnTo>
                    <a:pt x="1716900" y="378155"/>
                  </a:lnTo>
                  <a:lnTo>
                    <a:pt x="1714576" y="378155"/>
                  </a:lnTo>
                  <a:lnTo>
                    <a:pt x="1716824" y="383235"/>
                  </a:lnTo>
                  <a:lnTo>
                    <a:pt x="1715528" y="389585"/>
                  </a:lnTo>
                  <a:lnTo>
                    <a:pt x="1714334" y="389585"/>
                  </a:lnTo>
                  <a:lnTo>
                    <a:pt x="1716900" y="394665"/>
                  </a:lnTo>
                  <a:lnTo>
                    <a:pt x="1715160" y="394665"/>
                  </a:lnTo>
                  <a:lnTo>
                    <a:pt x="1709928" y="389585"/>
                  </a:lnTo>
                  <a:lnTo>
                    <a:pt x="1708759" y="389585"/>
                  </a:lnTo>
                  <a:lnTo>
                    <a:pt x="1714576" y="394665"/>
                  </a:lnTo>
                  <a:lnTo>
                    <a:pt x="1709343" y="394665"/>
                  </a:lnTo>
                  <a:lnTo>
                    <a:pt x="1705279" y="389585"/>
                  </a:lnTo>
                  <a:lnTo>
                    <a:pt x="1704924" y="394665"/>
                  </a:lnTo>
                  <a:lnTo>
                    <a:pt x="1708988" y="401015"/>
                  </a:lnTo>
                  <a:lnTo>
                    <a:pt x="1698879" y="401015"/>
                  </a:lnTo>
                  <a:lnTo>
                    <a:pt x="1700618" y="412445"/>
                  </a:lnTo>
                  <a:lnTo>
                    <a:pt x="1692490" y="418795"/>
                  </a:lnTo>
                  <a:lnTo>
                    <a:pt x="1687791" y="412445"/>
                  </a:lnTo>
                  <a:lnTo>
                    <a:pt x="1687690" y="407365"/>
                  </a:lnTo>
                  <a:lnTo>
                    <a:pt x="1688236" y="407365"/>
                  </a:lnTo>
                  <a:lnTo>
                    <a:pt x="1685505" y="401015"/>
                  </a:lnTo>
                  <a:lnTo>
                    <a:pt x="1685391" y="399745"/>
                  </a:lnTo>
                  <a:lnTo>
                    <a:pt x="1684921" y="394665"/>
                  </a:lnTo>
                  <a:lnTo>
                    <a:pt x="1685505" y="394665"/>
                  </a:lnTo>
                  <a:lnTo>
                    <a:pt x="1685505" y="389585"/>
                  </a:lnTo>
                  <a:lnTo>
                    <a:pt x="1687830" y="389585"/>
                  </a:lnTo>
                  <a:lnTo>
                    <a:pt x="1691906" y="394665"/>
                  </a:lnTo>
                  <a:lnTo>
                    <a:pt x="1694980" y="389585"/>
                  </a:lnTo>
                  <a:lnTo>
                    <a:pt x="1699971" y="378155"/>
                  </a:lnTo>
                  <a:lnTo>
                    <a:pt x="1707032" y="371805"/>
                  </a:lnTo>
                  <a:lnTo>
                    <a:pt x="1716328" y="371805"/>
                  </a:lnTo>
                  <a:lnTo>
                    <a:pt x="1716900" y="378155"/>
                  </a:lnTo>
                  <a:lnTo>
                    <a:pt x="1719757" y="371805"/>
                  </a:lnTo>
                  <a:lnTo>
                    <a:pt x="1718360" y="365455"/>
                  </a:lnTo>
                  <a:lnTo>
                    <a:pt x="1717395" y="354025"/>
                  </a:lnTo>
                  <a:lnTo>
                    <a:pt x="1721561" y="354025"/>
                  </a:lnTo>
                  <a:lnTo>
                    <a:pt x="1721561" y="360375"/>
                  </a:lnTo>
                  <a:lnTo>
                    <a:pt x="1726793" y="354025"/>
                  </a:lnTo>
                  <a:lnTo>
                    <a:pt x="1734921" y="348945"/>
                  </a:lnTo>
                  <a:lnTo>
                    <a:pt x="1735505" y="348945"/>
                  </a:lnTo>
                  <a:lnTo>
                    <a:pt x="1732597" y="354025"/>
                  </a:lnTo>
                  <a:lnTo>
                    <a:pt x="1737258" y="365455"/>
                  </a:lnTo>
                  <a:lnTo>
                    <a:pt x="1733181" y="365455"/>
                  </a:lnTo>
                  <a:lnTo>
                    <a:pt x="1736090" y="371805"/>
                  </a:lnTo>
                  <a:lnTo>
                    <a:pt x="1747723" y="378155"/>
                  </a:lnTo>
                  <a:lnTo>
                    <a:pt x="1747723" y="348945"/>
                  </a:lnTo>
                  <a:lnTo>
                    <a:pt x="1745399" y="348945"/>
                  </a:lnTo>
                  <a:lnTo>
                    <a:pt x="1743646" y="342595"/>
                  </a:lnTo>
                  <a:lnTo>
                    <a:pt x="1749463" y="342595"/>
                  </a:lnTo>
                  <a:lnTo>
                    <a:pt x="1753527" y="337515"/>
                  </a:lnTo>
                  <a:lnTo>
                    <a:pt x="1753527" y="2235"/>
                  </a:lnTo>
                  <a:lnTo>
                    <a:pt x="1741906" y="2235"/>
                  </a:lnTo>
                  <a:lnTo>
                    <a:pt x="1741906" y="11125"/>
                  </a:lnTo>
                  <a:lnTo>
                    <a:pt x="1741322" y="17475"/>
                  </a:lnTo>
                  <a:lnTo>
                    <a:pt x="1738414" y="17475"/>
                  </a:lnTo>
                  <a:lnTo>
                    <a:pt x="1740154" y="22555"/>
                  </a:lnTo>
                  <a:lnTo>
                    <a:pt x="1733765" y="22555"/>
                  </a:lnTo>
                  <a:lnTo>
                    <a:pt x="1734921" y="17475"/>
                  </a:lnTo>
                  <a:lnTo>
                    <a:pt x="1737258" y="17475"/>
                  </a:lnTo>
                  <a:lnTo>
                    <a:pt x="1741906" y="11125"/>
                  </a:lnTo>
                  <a:lnTo>
                    <a:pt x="1741906" y="2235"/>
                  </a:lnTo>
                  <a:lnTo>
                    <a:pt x="1695386" y="2235"/>
                  </a:lnTo>
                  <a:lnTo>
                    <a:pt x="1695386" y="214325"/>
                  </a:lnTo>
                  <a:lnTo>
                    <a:pt x="1694815" y="220675"/>
                  </a:lnTo>
                  <a:lnTo>
                    <a:pt x="1687830" y="227025"/>
                  </a:lnTo>
                  <a:lnTo>
                    <a:pt x="1687830" y="220675"/>
                  </a:lnTo>
                  <a:lnTo>
                    <a:pt x="1688414" y="214325"/>
                  </a:lnTo>
                  <a:lnTo>
                    <a:pt x="1695386" y="214325"/>
                  </a:lnTo>
                  <a:lnTo>
                    <a:pt x="1695386" y="2235"/>
                  </a:lnTo>
                  <a:lnTo>
                    <a:pt x="1683181" y="2235"/>
                  </a:lnTo>
                  <a:lnTo>
                    <a:pt x="1683181" y="407365"/>
                  </a:lnTo>
                  <a:lnTo>
                    <a:pt x="1680857" y="412445"/>
                  </a:lnTo>
                  <a:lnTo>
                    <a:pt x="1680273" y="412445"/>
                  </a:lnTo>
                  <a:lnTo>
                    <a:pt x="1677949" y="423875"/>
                  </a:lnTo>
                  <a:lnTo>
                    <a:pt x="1677365" y="425475"/>
                  </a:lnTo>
                  <a:lnTo>
                    <a:pt x="1677365" y="599135"/>
                  </a:lnTo>
                  <a:lnTo>
                    <a:pt x="1671548" y="599135"/>
                  </a:lnTo>
                  <a:lnTo>
                    <a:pt x="1672717" y="604215"/>
                  </a:lnTo>
                  <a:lnTo>
                    <a:pt x="1667484" y="604215"/>
                  </a:lnTo>
                  <a:lnTo>
                    <a:pt x="1667484" y="599135"/>
                  </a:lnTo>
                  <a:lnTo>
                    <a:pt x="1668653" y="599135"/>
                  </a:lnTo>
                  <a:lnTo>
                    <a:pt x="1669808" y="592785"/>
                  </a:lnTo>
                  <a:lnTo>
                    <a:pt x="1670392" y="592785"/>
                  </a:lnTo>
                  <a:lnTo>
                    <a:pt x="1677365" y="599135"/>
                  </a:lnTo>
                  <a:lnTo>
                    <a:pt x="1677365" y="425475"/>
                  </a:lnTo>
                  <a:lnTo>
                    <a:pt x="1675625" y="430225"/>
                  </a:lnTo>
                  <a:lnTo>
                    <a:pt x="1670977" y="435305"/>
                  </a:lnTo>
                  <a:lnTo>
                    <a:pt x="1673301" y="435305"/>
                  </a:lnTo>
                  <a:lnTo>
                    <a:pt x="1676577" y="441655"/>
                  </a:lnTo>
                  <a:lnTo>
                    <a:pt x="1672056" y="441655"/>
                  </a:lnTo>
                  <a:lnTo>
                    <a:pt x="1665693" y="435305"/>
                  </a:lnTo>
                  <a:lnTo>
                    <a:pt x="1663407" y="441655"/>
                  </a:lnTo>
                  <a:lnTo>
                    <a:pt x="1658759" y="433247"/>
                  </a:lnTo>
                  <a:lnTo>
                    <a:pt x="1658759" y="435305"/>
                  </a:lnTo>
                  <a:lnTo>
                    <a:pt x="1656435" y="435305"/>
                  </a:lnTo>
                  <a:lnTo>
                    <a:pt x="1654657" y="435305"/>
                  </a:lnTo>
                  <a:lnTo>
                    <a:pt x="1652079" y="441655"/>
                  </a:lnTo>
                  <a:lnTo>
                    <a:pt x="1649933" y="448005"/>
                  </a:lnTo>
                  <a:lnTo>
                    <a:pt x="1647139" y="459435"/>
                  </a:lnTo>
                  <a:lnTo>
                    <a:pt x="1644815" y="453085"/>
                  </a:lnTo>
                  <a:lnTo>
                    <a:pt x="1639570" y="453085"/>
                  </a:lnTo>
                  <a:lnTo>
                    <a:pt x="1636090" y="449211"/>
                  </a:lnTo>
                  <a:lnTo>
                    <a:pt x="1636090" y="470865"/>
                  </a:lnTo>
                  <a:lnTo>
                    <a:pt x="1629105" y="464515"/>
                  </a:lnTo>
                  <a:lnTo>
                    <a:pt x="1624457" y="464515"/>
                  </a:lnTo>
                  <a:lnTo>
                    <a:pt x="1624457" y="493725"/>
                  </a:lnTo>
                  <a:lnTo>
                    <a:pt x="1622132" y="500075"/>
                  </a:lnTo>
                  <a:lnTo>
                    <a:pt x="1620977" y="493725"/>
                  </a:lnTo>
                  <a:lnTo>
                    <a:pt x="1620393" y="493725"/>
                  </a:lnTo>
                  <a:lnTo>
                    <a:pt x="1619808" y="488645"/>
                  </a:lnTo>
                  <a:lnTo>
                    <a:pt x="1620393" y="488645"/>
                  </a:lnTo>
                  <a:lnTo>
                    <a:pt x="1620393" y="493725"/>
                  </a:lnTo>
                  <a:lnTo>
                    <a:pt x="1620977" y="488645"/>
                  </a:lnTo>
                  <a:lnTo>
                    <a:pt x="1622132" y="488645"/>
                  </a:lnTo>
                  <a:lnTo>
                    <a:pt x="1623301" y="493725"/>
                  </a:lnTo>
                  <a:lnTo>
                    <a:pt x="1624457" y="493725"/>
                  </a:lnTo>
                  <a:lnTo>
                    <a:pt x="1624457" y="464515"/>
                  </a:lnTo>
                  <a:lnTo>
                    <a:pt x="1618068" y="464515"/>
                  </a:lnTo>
                  <a:lnTo>
                    <a:pt x="1616900" y="453085"/>
                  </a:lnTo>
                  <a:lnTo>
                    <a:pt x="1623872" y="459435"/>
                  </a:lnTo>
                  <a:lnTo>
                    <a:pt x="1630857" y="459435"/>
                  </a:lnTo>
                  <a:lnTo>
                    <a:pt x="1632597" y="464515"/>
                  </a:lnTo>
                  <a:lnTo>
                    <a:pt x="1630273" y="464515"/>
                  </a:lnTo>
                  <a:lnTo>
                    <a:pt x="1636090" y="470865"/>
                  </a:lnTo>
                  <a:lnTo>
                    <a:pt x="1636090" y="449211"/>
                  </a:lnTo>
                  <a:lnTo>
                    <a:pt x="1635010" y="448005"/>
                  </a:lnTo>
                  <a:lnTo>
                    <a:pt x="1631365" y="441655"/>
                  </a:lnTo>
                  <a:lnTo>
                    <a:pt x="1634921" y="441655"/>
                  </a:lnTo>
                  <a:lnTo>
                    <a:pt x="1645386" y="448005"/>
                  </a:lnTo>
                  <a:lnTo>
                    <a:pt x="1646123" y="448005"/>
                  </a:lnTo>
                  <a:lnTo>
                    <a:pt x="1642478" y="441655"/>
                  </a:lnTo>
                  <a:lnTo>
                    <a:pt x="1640154" y="435305"/>
                  </a:lnTo>
                  <a:lnTo>
                    <a:pt x="1644815" y="430225"/>
                  </a:lnTo>
                  <a:lnTo>
                    <a:pt x="1648294" y="435305"/>
                  </a:lnTo>
                  <a:lnTo>
                    <a:pt x="1644815" y="441655"/>
                  </a:lnTo>
                  <a:lnTo>
                    <a:pt x="1651927" y="441655"/>
                  </a:lnTo>
                  <a:lnTo>
                    <a:pt x="1650187" y="435305"/>
                  </a:lnTo>
                  <a:lnTo>
                    <a:pt x="1647024" y="431495"/>
                  </a:lnTo>
                  <a:lnTo>
                    <a:pt x="1656435" y="435305"/>
                  </a:lnTo>
                  <a:lnTo>
                    <a:pt x="1657616" y="431495"/>
                  </a:lnTo>
                  <a:lnTo>
                    <a:pt x="1658759" y="435305"/>
                  </a:lnTo>
                  <a:lnTo>
                    <a:pt x="1658759" y="433247"/>
                  </a:lnTo>
                  <a:lnTo>
                    <a:pt x="1657794" y="431495"/>
                  </a:lnTo>
                  <a:lnTo>
                    <a:pt x="1658239" y="430225"/>
                  </a:lnTo>
                  <a:lnTo>
                    <a:pt x="1659051" y="418795"/>
                  </a:lnTo>
                  <a:lnTo>
                    <a:pt x="1659877" y="412445"/>
                  </a:lnTo>
                  <a:lnTo>
                    <a:pt x="1661668" y="401015"/>
                  </a:lnTo>
                  <a:lnTo>
                    <a:pt x="1664576" y="407365"/>
                  </a:lnTo>
                  <a:lnTo>
                    <a:pt x="1672717" y="407365"/>
                  </a:lnTo>
                  <a:lnTo>
                    <a:pt x="1673301" y="401015"/>
                  </a:lnTo>
                  <a:lnTo>
                    <a:pt x="1679689" y="401015"/>
                  </a:lnTo>
                  <a:lnTo>
                    <a:pt x="1681441" y="407365"/>
                  </a:lnTo>
                  <a:lnTo>
                    <a:pt x="1683181" y="407365"/>
                  </a:lnTo>
                  <a:lnTo>
                    <a:pt x="1683181" y="2235"/>
                  </a:lnTo>
                  <a:lnTo>
                    <a:pt x="1657604" y="2235"/>
                  </a:lnTo>
                  <a:lnTo>
                    <a:pt x="1657604" y="401015"/>
                  </a:lnTo>
                  <a:lnTo>
                    <a:pt x="1657604" y="407365"/>
                  </a:lnTo>
                  <a:lnTo>
                    <a:pt x="1657019" y="407365"/>
                  </a:lnTo>
                  <a:lnTo>
                    <a:pt x="1657019" y="401015"/>
                  </a:lnTo>
                  <a:lnTo>
                    <a:pt x="1657604" y="401015"/>
                  </a:lnTo>
                  <a:lnTo>
                    <a:pt x="1657604" y="2235"/>
                  </a:lnTo>
                  <a:lnTo>
                    <a:pt x="1656435" y="2235"/>
                  </a:lnTo>
                  <a:lnTo>
                    <a:pt x="1656435" y="394665"/>
                  </a:lnTo>
                  <a:lnTo>
                    <a:pt x="1654111" y="394665"/>
                  </a:lnTo>
                  <a:lnTo>
                    <a:pt x="1654695" y="389585"/>
                  </a:lnTo>
                  <a:lnTo>
                    <a:pt x="1656435" y="394665"/>
                  </a:lnTo>
                  <a:lnTo>
                    <a:pt x="1656435" y="2235"/>
                  </a:lnTo>
                  <a:lnTo>
                    <a:pt x="1638414" y="2235"/>
                  </a:lnTo>
                  <a:lnTo>
                    <a:pt x="1638414" y="40335"/>
                  </a:lnTo>
                  <a:lnTo>
                    <a:pt x="1629689" y="36080"/>
                  </a:lnTo>
                  <a:lnTo>
                    <a:pt x="1629689" y="87325"/>
                  </a:lnTo>
                  <a:lnTo>
                    <a:pt x="1629689" y="202895"/>
                  </a:lnTo>
                  <a:lnTo>
                    <a:pt x="1627949" y="202895"/>
                  </a:lnTo>
                  <a:lnTo>
                    <a:pt x="1627949" y="360375"/>
                  </a:lnTo>
                  <a:lnTo>
                    <a:pt x="1619808" y="354025"/>
                  </a:lnTo>
                  <a:lnTo>
                    <a:pt x="1619808" y="348945"/>
                  </a:lnTo>
                  <a:lnTo>
                    <a:pt x="1627949" y="360375"/>
                  </a:lnTo>
                  <a:lnTo>
                    <a:pt x="1627949" y="202895"/>
                  </a:lnTo>
                  <a:lnTo>
                    <a:pt x="1624672" y="202895"/>
                  </a:lnTo>
                  <a:lnTo>
                    <a:pt x="1626831" y="197815"/>
                  </a:lnTo>
                  <a:lnTo>
                    <a:pt x="1629689" y="202895"/>
                  </a:lnTo>
                  <a:lnTo>
                    <a:pt x="1629689" y="87325"/>
                  </a:lnTo>
                  <a:lnTo>
                    <a:pt x="1625625" y="92405"/>
                  </a:lnTo>
                  <a:lnTo>
                    <a:pt x="1624457" y="92405"/>
                  </a:lnTo>
                  <a:lnTo>
                    <a:pt x="1621548" y="91071"/>
                  </a:lnTo>
                  <a:lnTo>
                    <a:pt x="1621548" y="243535"/>
                  </a:lnTo>
                  <a:lnTo>
                    <a:pt x="1620977" y="249885"/>
                  </a:lnTo>
                  <a:lnTo>
                    <a:pt x="1612836" y="249885"/>
                  </a:lnTo>
                  <a:lnTo>
                    <a:pt x="1612836" y="482295"/>
                  </a:lnTo>
                  <a:lnTo>
                    <a:pt x="1610499" y="488645"/>
                  </a:lnTo>
                  <a:lnTo>
                    <a:pt x="1607019" y="488645"/>
                  </a:lnTo>
                  <a:lnTo>
                    <a:pt x="1604695" y="486537"/>
                  </a:lnTo>
                  <a:lnTo>
                    <a:pt x="1604695" y="500075"/>
                  </a:lnTo>
                  <a:lnTo>
                    <a:pt x="1604111" y="505155"/>
                  </a:lnTo>
                  <a:lnTo>
                    <a:pt x="1602371" y="505155"/>
                  </a:lnTo>
                  <a:lnTo>
                    <a:pt x="1600034" y="500075"/>
                  </a:lnTo>
                  <a:lnTo>
                    <a:pt x="1598879" y="500075"/>
                  </a:lnTo>
                  <a:lnTo>
                    <a:pt x="1598993" y="498805"/>
                  </a:lnTo>
                  <a:lnTo>
                    <a:pt x="1599107" y="497535"/>
                  </a:lnTo>
                  <a:lnTo>
                    <a:pt x="1599463" y="493725"/>
                  </a:lnTo>
                  <a:lnTo>
                    <a:pt x="1602943" y="493725"/>
                  </a:lnTo>
                  <a:lnTo>
                    <a:pt x="1604695" y="500075"/>
                  </a:lnTo>
                  <a:lnTo>
                    <a:pt x="1604695" y="486537"/>
                  </a:lnTo>
                  <a:lnTo>
                    <a:pt x="1600034" y="482295"/>
                  </a:lnTo>
                  <a:lnTo>
                    <a:pt x="1601787" y="482295"/>
                  </a:lnTo>
                  <a:lnTo>
                    <a:pt x="1602371" y="475945"/>
                  </a:lnTo>
                  <a:lnTo>
                    <a:pt x="1601787" y="474319"/>
                  </a:lnTo>
                  <a:lnTo>
                    <a:pt x="1601787" y="475945"/>
                  </a:lnTo>
                  <a:lnTo>
                    <a:pt x="1597710" y="475945"/>
                  </a:lnTo>
                  <a:lnTo>
                    <a:pt x="1598295" y="482295"/>
                  </a:lnTo>
                  <a:lnTo>
                    <a:pt x="1594802" y="482295"/>
                  </a:lnTo>
                  <a:lnTo>
                    <a:pt x="1594802" y="511505"/>
                  </a:lnTo>
                  <a:lnTo>
                    <a:pt x="1591906" y="511505"/>
                  </a:lnTo>
                  <a:lnTo>
                    <a:pt x="1590738" y="505155"/>
                  </a:lnTo>
                  <a:lnTo>
                    <a:pt x="1593646" y="505155"/>
                  </a:lnTo>
                  <a:lnTo>
                    <a:pt x="1594802" y="511505"/>
                  </a:lnTo>
                  <a:lnTo>
                    <a:pt x="1594802" y="482295"/>
                  </a:lnTo>
                  <a:lnTo>
                    <a:pt x="1593646" y="482295"/>
                  </a:lnTo>
                  <a:lnTo>
                    <a:pt x="1590154" y="475945"/>
                  </a:lnTo>
                  <a:lnTo>
                    <a:pt x="1587246" y="475945"/>
                  </a:lnTo>
                  <a:lnTo>
                    <a:pt x="1588998" y="470865"/>
                  </a:lnTo>
                  <a:lnTo>
                    <a:pt x="1583766" y="464515"/>
                  </a:lnTo>
                  <a:lnTo>
                    <a:pt x="1591322" y="470865"/>
                  </a:lnTo>
                  <a:lnTo>
                    <a:pt x="1592478" y="470865"/>
                  </a:lnTo>
                  <a:lnTo>
                    <a:pt x="1594231" y="475945"/>
                  </a:lnTo>
                  <a:lnTo>
                    <a:pt x="1593062" y="470865"/>
                  </a:lnTo>
                  <a:lnTo>
                    <a:pt x="1601787" y="475945"/>
                  </a:lnTo>
                  <a:lnTo>
                    <a:pt x="1601787" y="474319"/>
                  </a:lnTo>
                  <a:lnTo>
                    <a:pt x="1598295" y="464515"/>
                  </a:lnTo>
                  <a:lnTo>
                    <a:pt x="1607680" y="464515"/>
                  </a:lnTo>
                  <a:lnTo>
                    <a:pt x="1607693" y="475945"/>
                  </a:lnTo>
                  <a:lnTo>
                    <a:pt x="1604695" y="475945"/>
                  </a:lnTo>
                  <a:lnTo>
                    <a:pt x="1611668" y="482295"/>
                  </a:lnTo>
                  <a:lnTo>
                    <a:pt x="1612836" y="482295"/>
                  </a:lnTo>
                  <a:lnTo>
                    <a:pt x="1612836" y="249885"/>
                  </a:lnTo>
                  <a:lnTo>
                    <a:pt x="1611668" y="249885"/>
                  </a:lnTo>
                  <a:lnTo>
                    <a:pt x="1613408" y="243535"/>
                  </a:lnTo>
                  <a:lnTo>
                    <a:pt x="1621548" y="243535"/>
                  </a:lnTo>
                  <a:lnTo>
                    <a:pt x="1621548" y="91071"/>
                  </a:lnTo>
                  <a:lnTo>
                    <a:pt x="1613408" y="87325"/>
                  </a:lnTo>
                  <a:lnTo>
                    <a:pt x="1629689" y="87325"/>
                  </a:lnTo>
                  <a:lnTo>
                    <a:pt x="1629689" y="36080"/>
                  </a:lnTo>
                  <a:lnTo>
                    <a:pt x="1628013" y="35255"/>
                  </a:lnTo>
                  <a:lnTo>
                    <a:pt x="1623656" y="40335"/>
                  </a:lnTo>
                  <a:lnTo>
                    <a:pt x="1619402" y="40335"/>
                  </a:lnTo>
                  <a:lnTo>
                    <a:pt x="1619402" y="69545"/>
                  </a:lnTo>
                  <a:lnTo>
                    <a:pt x="1612836" y="69545"/>
                  </a:lnTo>
                  <a:lnTo>
                    <a:pt x="1612836" y="116535"/>
                  </a:lnTo>
                  <a:lnTo>
                    <a:pt x="1611668" y="116535"/>
                  </a:lnTo>
                  <a:lnTo>
                    <a:pt x="1611668" y="110185"/>
                  </a:lnTo>
                  <a:lnTo>
                    <a:pt x="1612836" y="116535"/>
                  </a:lnTo>
                  <a:lnTo>
                    <a:pt x="1612836" y="69545"/>
                  </a:lnTo>
                  <a:lnTo>
                    <a:pt x="1607019" y="69545"/>
                  </a:lnTo>
                  <a:lnTo>
                    <a:pt x="1607019" y="121615"/>
                  </a:lnTo>
                  <a:lnTo>
                    <a:pt x="1605851" y="127965"/>
                  </a:lnTo>
                  <a:lnTo>
                    <a:pt x="1603527" y="121615"/>
                  </a:lnTo>
                  <a:lnTo>
                    <a:pt x="1602943" y="121615"/>
                  </a:lnTo>
                  <a:lnTo>
                    <a:pt x="1602943" y="150825"/>
                  </a:lnTo>
                  <a:lnTo>
                    <a:pt x="1593062" y="150825"/>
                  </a:lnTo>
                  <a:lnTo>
                    <a:pt x="1593062" y="145745"/>
                  </a:lnTo>
                  <a:lnTo>
                    <a:pt x="1595958" y="145745"/>
                  </a:lnTo>
                  <a:lnTo>
                    <a:pt x="1602943" y="150825"/>
                  </a:lnTo>
                  <a:lnTo>
                    <a:pt x="1602943" y="121615"/>
                  </a:lnTo>
                  <a:lnTo>
                    <a:pt x="1601787" y="121615"/>
                  </a:lnTo>
                  <a:lnTo>
                    <a:pt x="1601203" y="116535"/>
                  </a:lnTo>
                  <a:lnTo>
                    <a:pt x="1605267" y="116535"/>
                  </a:lnTo>
                  <a:lnTo>
                    <a:pt x="1605267" y="121615"/>
                  </a:lnTo>
                  <a:lnTo>
                    <a:pt x="1607019" y="121615"/>
                  </a:lnTo>
                  <a:lnTo>
                    <a:pt x="1607019" y="69545"/>
                  </a:lnTo>
                  <a:lnTo>
                    <a:pt x="1605851" y="69545"/>
                  </a:lnTo>
                  <a:lnTo>
                    <a:pt x="1605737" y="68275"/>
                  </a:lnTo>
                  <a:lnTo>
                    <a:pt x="1605267" y="63195"/>
                  </a:lnTo>
                  <a:lnTo>
                    <a:pt x="1614576" y="63195"/>
                  </a:lnTo>
                  <a:lnTo>
                    <a:pt x="1614017" y="60655"/>
                  </a:lnTo>
                  <a:lnTo>
                    <a:pt x="1616392" y="63195"/>
                  </a:lnTo>
                  <a:lnTo>
                    <a:pt x="1619402" y="69545"/>
                  </a:lnTo>
                  <a:lnTo>
                    <a:pt x="1619402" y="40335"/>
                  </a:lnTo>
                  <a:lnTo>
                    <a:pt x="1618551" y="40335"/>
                  </a:lnTo>
                  <a:lnTo>
                    <a:pt x="1608112" y="35255"/>
                  </a:lnTo>
                  <a:lnTo>
                    <a:pt x="1610499" y="40335"/>
                  </a:lnTo>
                  <a:lnTo>
                    <a:pt x="1609344" y="40335"/>
                  </a:lnTo>
                  <a:lnTo>
                    <a:pt x="1615732" y="46685"/>
                  </a:lnTo>
                  <a:lnTo>
                    <a:pt x="1611668" y="46685"/>
                  </a:lnTo>
                  <a:lnTo>
                    <a:pt x="1618068" y="51765"/>
                  </a:lnTo>
                  <a:lnTo>
                    <a:pt x="1609344" y="51765"/>
                  </a:lnTo>
                  <a:lnTo>
                    <a:pt x="1611744" y="58115"/>
                  </a:lnTo>
                  <a:lnTo>
                    <a:pt x="1600835" y="58115"/>
                  </a:lnTo>
                  <a:lnTo>
                    <a:pt x="1602371" y="51765"/>
                  </a:lnTo>
                  <a:lnTo>
                    <a:pt x="1605851" y="51765"/>
                  </a:lnTo>
                  <a:lnTo>
                    <a:pt x="1605851" y="35255"/>
                  </a:lnTo>
                  <a:lnTo>
                    <a:pt x="1606435" y="35255"/>
                  </a:lnTo>
                  <a:lnTo>
                    <a:pt x="1607604" y="28905"/>
                  </a:lnTo>
                  <a:lnTo>
                    <a:pt x="1619440" y="28905"/>
                  </a:lnTo>
                  <a:lnTo>
                    <a:pt x="1626933" y="35255"/>
                  </a:lnTo>
                  <a:lnTo>
                    <a:pt x="1628013" y="35255"/>
                  </a:lnTo>
                  <a:lnTo>
                    <a:pt x="1633321" y="35255"/>
                  </a:lnTo>
                  <a:lnTo>
                    <a:pt x="1638414" y="40335"/>
                  </a:lnTo>
                  <a:lnTo>
                    <a:pt x="1638414" y="2235"/>
                  </a:lnTo>
                  <a:lnTo>
                    <a:pt x="1620393" y="2235"/>
                  </a:lnTo>
                  <a:lnTo>
                    <a:pt x="1620393" y="6045"/>
                  </a:lnTo>
                  <a:lnTo>
                    <a:pt x="1618640" y="11125"/>
                  </a:lnTo>
                  <a:lnTo>
                    <a:pt x="1613992" y="11125"/>
                  </a:lnTo>
                  <a:lnTo>
                    <a:pt x="1615732" y="6045"/>
                  </a:lnTo>
                  <a:lnTo>
                    <a:pt x="1620393" y="6045"/>
                  </a:lnTo>
                  <a:lnTo>
                    <a:pt x="1620393" y="2235"/>
                  </a:lnTo>
                  <a:lnTo>
                    <a:pt x="1611083" y="2235"/>
                  </a:lnTo>
                  <a:lnTo>
                    <a:pt x="1611083" y="11125"/>
                  </a:lnTo>
                  <a:lnTo>
                    <a:pt x="1610499" y="17475"/>
                  </a:lnTo>
                  <a:lnTo>
                    <a:pt x="1600034" y="17475"/>
                  </a:lnTo>
                  <a:lnTo>
                    <a:pt x="1604695" y="11125"/>
                  </a:lnTo>
                  <a:lnTo>
                    <a:pt x="1611083" y="11125"/>
                  </a:lnTo>
                  <a:lnTo>
                    <a:pt x="1611083" y="2235"/>
                  </a:lnTo>
                  <a:lnTo>
                    <a:pt x="1580273" y="2235"/>
                  </a:lnTo>
                  <a:lnTo>
                    <a:pt x="1580273" y="232105"/>
                  </a:lnTo>
                  <a:lnTo>
                    <a:pt x="1575625" y="227025"/>
                  </a:lnTo>
                  <a:lnTo>
                    <a:pt x="1579689" y="227025"/>
                  </a:lnTo>
                  <a:lnTo>
                    <a:pt x="1580273" y="232105"/>
                  </a:lnTo>
                  <a:lnTo>
                    <a:pt x="1580273" y="2235"/>
                  </a:lnTo>
                  <a:lnTo>
                    <a:pt x="1575041" y="2235"/>
                  </a:lnTo>
                  <a:lnTo>
                    <a:pt x="1575041" y="173685"/>
                  </a:lnTo>
                  <a:lnTo>
                    <a:pt x="1574457" y="180035"/>
                  </a:lnTo>
                  <a:lnTo>
                    <a:pt x="1573872" y="180035"/>
                  </a:lnTo>
                  <a:lnTo>
                    <a:pt x="1565732" y="173685"/>
                  </a:lnTo>
                  <a:lnTo>
                    <a:pt x="1575041" y="173685"/>
                  </a:lnTo>
                  <a:lnTo>
                    <a:pt x="1575041" y="2235"/>
                  </a:lnTo>
                  <a:lnTo>
                    <a:pt x="1534337" y="2235"/>
                  </a:lnTo>
                  <a:lnTo>
                    <a:pt x="1534337" y="401015"/>
                  </a:lnTo>
                  <a:lnTo>
                    <a:pt x="1525625" y="401015"/>
                  </a:lnTo>
                  <a:lnTo>
                    <a:pt x="1525739" y="399745"/>
                  </a:lnTo>
                  <a:lnTo>
                    <a:pt x="1526197" y="394665"/>
                  </a:lnTo>
                  <a:lnTo>
                    <a:pt x="1534337" y="401015"/>
                  </a:lnTo>
                  <a:lnTo>
                    <a:pt x="1534337" y="2235"/>
                  </a:lnTo>
                  <a:lnTo>
                    <a:pt x="1522349" y="2235"/>
                  </a:lnTo>
                  <a:lnTo>
                    <a:pt x="1522349" y="459435"/>
                  </a:lnTo>
                  <a:lnTo>
                    <a:pt x="1520139" y="464515"/>
                  </a:lnTo>
                  <a:lnTo>
                    <a:pt x="1515148" y="459435"/>
                  </a:lnTo>
                  <a:lnTo>
                    <a:pt x="1522349" y="459435"/>
                  </a:lnTo>
                  <a:lnTo>
                    <a:pt x="1522349" y="2235"/>
                  </a:lnTo>
                  <a:lnTo>
                    <a:pt x="1512824" y="2235"/>
                  </a:lnTo>
                  <a:lnTo>
                    <a:pt x="1512824" y="308305"/>
                  </a:lnTo>
                  <a:lnTo>
                    <a:pt x="1511668" y="313385"/>
                  </a:lnTo>
                  <a:lnTo>
                    <a:pt x="1507020" y="313385"/>
                  </a:lnTo>
                  <a:lnTo>
                    <a:pt x="1511084" y="319735"/>
                  </a:lnTo>
                  <a:lnTo>
                    <a:pt x="1502879" y="324815"/>
                  </a:lnTo>
                  <a:lnTo>
                    <a:pt x="1496034" y="319735"/>
                  </a:lnTo>
                  <a:lnTo>
                    <a:pt x="1491056" y="313385"/>
                  </a:lnTo>
                  <a:lnTo>
                    <a:pt x="1488414" y="308305"/>
                  </a:lnTo>
                  <a:lnTo>
                    <a:pt x="1494345" y="301955"/>
                  </a:lnTo>
                  <a:lnTo>
                    <a:pt x="1507540" y="301955"/>
                  </a:lnTo>
                  <a:lnTo>
                    <a:pt x="1512824" y="308305"/>
                  </a:lnTo>
                  <a:lnTo>
                    <a:pt x="1512824" y="2235"/>
                  </a:lnTo>
                  <a:lnTo>
                    <a:pt x="1487246" y="2235"/>
                  </a:lnTo>
                  <a:lnTo>
                    <a:pt x="1487246" y="232105"/>
                  </a:lnTo>
                  <a:lnTo>
                    <a:pt x="1469237" y="227025"/>
                  </a:lnTo>
                  <a:lnTo>
                    <a:pt x="1457375" y="214325"/>
                  </a:lnTo>
                  <a:lnTo>
                    <a:pt x="1452168" y="197815"/>
                  </a:lnTo>
                  <a:lnTo>
                    <a:pt x="1379689" y="197815"/>
                  </a:lnTo>
                  <a:lnTo>
                    <a:pt x="1379689" y="401015"/>
                  </a:lnTo>
                  <a:lnTo>
                    <a:pt x="1379105" y="407365"/>
                  </a:lnTo>
                  <a:lnTo>
                    <a:pt x="1379105" y="401015"/>
                  </a:lnTo>
                  <a:lnTo>
                    <a:pt x="1379689" y="401015"/>
                  </a:lnTo>
                  <a:lnTo>
                    <a:pt x="1379689" y="197815"/>
                  </a:lnTo>
                  <a:lnTo>
                    <a:pt x="1378521" y="197815"/>
                  </a:lnTo>
                  <a:lnTo>
                    <a:pt x="1378521" y="407365"/>
                  </a:lnTo>
                  <a:lnTo>
                    <a:pt x="1378521" y="418795"/>
                  </a:lnTo>
                  <a:lnTo>
                    <a:pt x="1377937" y="418795"/>
                  </a:lnTo>
                  <a:lnTo>
                    <a:pt x="1372108" y="423875"/>
                  </a:lnTo>
                  <a:lnTo>
                    <a:pt x="1365300" y="430225"/>
                  </a:lnTo>
                  <a:lnTo>
                    <a:pt x="1343634" y="430225"/>
                  </a:lnTo>
                  <a:lnTo>
                    <a:pt x="1348295" y="423875"/>
                  </a:lnTo>
                  <a:lnTo>
                    <a:pt x="1354099" y="423875"/>
                  </a:lnTo>
                  <a:lnTo>
                    <a:pt x="1353527" y="412445"/>
                  </a:lnTo>
                  <a:lnTo>
                    <a:pt x="1358176" y="418795"/>
                  </a:lnTo>
                  <a:lnTo>
                    <a:pt x="1359331" y="412445"/>
                  </a:lnTo>
                  <a:lnTo>
                    <a:pt x="1360500" y="407365"/>
                  </a:lnTo>
                  <a:lnTo>
                    <a:pt x="1363992" y="407365"/>
                  </a:lnTo>
                  <a:lnTo>
                    <a:pt x="1365732" y="412445"/>
                  </a:lnTo>
                  <a:lnTo>
                    <a:pt x="1368640" y="412445"/>
                  </a:lnTo>
                  <a:lnTo>
                    <a:pt x="1369225" y="418795"/>
                  </a:lnTo>
                  <a:lnTo>
                    <a:pt x="1372704" y="418795"/>
                  </a:lnTo>
                  <a:lnTo>
                    <a:pt x="1373289" y="412445"/>
                  </a:lnTo>
                  <a:lnTo>
                    <a:pt x="1377365" y="412445"/>
                  </a:lnTo>
                  <a:lnTo>
                    <a:pt x="1377937" y="407365"/>
                  </a:lnTo>
                  <a:lnTo>
                    <a:pt x="1378521" y="407365"/>
                  </a:lnTo>
                  <a:lnTo>
                    <a:pt x="1378521" y="197815"/>
                  </a:lnTo>
                  <a:lnTo>
                    <a:pt x="1337818" y="197815"/>
                  </a:lnTo>
                  <a:lnTo>
                    <a:pt x="1337818" y="621995"/>
                  </a:lnTo>
                  <a:lnTo>
                    <a:pt x="1337246" y="628345"/>
                  </a:lnTo>
                  <a:lnTo>
                    <a:pt x="1332585" y="628345"/>
                  </a:lnTo>
                  <a:lnTo>
                    <a:pt x="1328521" y="633425"/>
                  </a:lnTo>
                  <a:lnTo>
                    <a:pt x="1323289" y="633425"/>
                  </a:lnTo>
                  <a:lnTo>
                    <a:pt x="1320965" y="628345"/>
                  </a:lnTo>
                  <a:lnTo>
                    <a:pt x="1326197" y="628345"/>
                  </a:lnTo>
                  <a:lnTo>
                    <a:pt x="1327353" y="621995"/>
                  </a:lnTo>
                  <a:lnTo>
                    <a:pt x="1332585" y="628345"/>
                  </a:lnTo>
                  <a:lnTo>
                    <a:pt x="1329690" y="621995"/>
                  </a:lnTo>
                  <a:lnTo>
                    <a:pt x="1330261" y="615645"/>
                  </a:lnTo>
                  <a:lnTo>
                    <a:pt x="1334922" y="615645"/>
                  </a:lnTo>
                  <a:lnTo>
                    <a:pt x="1337818" y="621995"/>
                  </a:lnTo>
                  <a:lnTo>
                    <a:pt x="1337818" y="197815"/>
                  </a:lnTo>
                  <a:lnTo>
                    <a:pt x="1326781" y="197815"/>
                  </a:lnTo>
                  <a:lnTo>
                    <a:pt x="1326781" y="256235"/>
                  </a:lnTo>
                  <a:lnTo>
                    <a:pt x="1323873" y="261315"/>
                  </a:lnTo>
                  <a:lnTo>
                    <a:pt x="1317472" y="261315"/>
                  </a:lnTo>
                  <a:lnTo>
                    <a:pt x="1316888" y="256235"/>
                  </a:lnTo>
                  <a:lnTo>
                    <a:pt x="1326781" y="256235"/>
                  </a:lnTo>
                  <a:lnTo>
                    <a:pt x="1326781" y="197815"/>
                  </a:lnTo>
                  <a:lnTo>
                    <a:pt x="1313408" y="197815"/>
                  </a:lnTo>
                  <a:lnTo>
                    <a:pt x="1313408" y="290525"/>
                  </a:lnTo>
                  <a:lnTo>
                    <a:pt x="1305267" y="284175"/>
                  </a:lnTo>
                  <a:lnTo>
                    <a:pt x="1305852" y="279095"/>
                  </a:lnTo>
                  <a:lnTo>
                    <a:pt x="1313408" y="290525"/>
                  </a:lnTo>
                  <a:lnTo>
                    <a:pt x="1313408" y="197815"/>
                  </a:lnTo>
                  <a:lnTo>
                    <a:pt x="1203515" y="197815"/>
                  </a:lnTo>
                  <a:lnTo>
                    <a:pt x="1203515" y="337515"/>
                  </a:lnTo>
                  <a:lnTo>
                    <a:pt x="1194790" y="337515"/>
                  </a:lnTo>
                  <a:lnTo>
                    <a:pt x="1194917" y="336245"/>
                  </a:lnTo>
                  <a:lnTo>
                    <a:pt x="1195374" y="331165"/>
                  </a:lnTo>
                  <a:lnTo>
                    <a:pt x="1203515" y="337515"/>
                  </a:lnTo>
                  <a:lnTo>
                    <a:pt x="1203515" y="197815"/>
                  </a:lnTo>
                  <a:lnTo>
                    <a:pt x="1060488" y="197815"/>
                  </a:lnTo>
                  <a:lnTo>
                    <a:pt x="1060488" y="232105"/>
                  </a:lnTo>
                  <a:lnTo>
                    <a:pt x="1058164" y="238455"/>
                  </a:lnTo>
                  <a:lnTo>
                    <a:pt x="1058748" y="238455"/>
                  </a:lnTo>
                  <a:lnTo>
                    <a:pt x="1057579" y="243535"/>
                  </a:lnTo>
                  <a:lnTo>
                    <a:pt x="1057008" y="243535"/>
                  </a:lnTo>
                  <a:lnTo>
                    <a:pt x="1054087" y="238455"/>
                  </a:lnTo>
                  <a:lnTo>
                    <a:pt x="1057008" y="238455"/>
                  </a:lnTo>
                  <a:lnTo>
                    <a:pt x="1059903" y="232105"/>
                  </a:lnTo>
                  <a:lnTo>
                    <a:pt x="1060488" y="232105"/>
                  </a:lnTo>
                  <a:lnTo>
                    <a:pt x="1060488" y="197815"/>
                  </a:lnTo>
                  <a:lnTo>
                    <a:pt x="1015136" y="197815"/>
                  </a:lnTo>
                  <a:lnTo>
                    <a:pt x="1001763" y="202895"/>
                  </a:lnTo>
                  <a:lnTo>
                    <a:pt x="1011656" y="202895"/>
                  </a:lnTo>
                  <a:lnTo>
                    <a:pt x="1018362" y="202895"/>
                  </a:lnTo>
                  <a:lnTo>
                    <a:pt x="1019797" y="209245"/>
                  </a:lnTo>
                  <a:lnTo>
                    <a:pt x="1023277" y="209245"/>
                  </a:lnTo>
                  <a:lnTo>
                    <a:pt x="1013396" y="220675"/>
                  </a:lnTo>
                  <a:lnTo>
                    <a:pt x="1020178" y="220675"/>
                  </a:lnTo>
                  <a:lnTo>
                    <a:pt x="1028369" y="227025"/>
                  </a:lnTo>
                  <a:lnTo>
                    <a:pt x="1036777" y="232105"/>
                  </a:lnTo>
                  <a:lnTo>
                    <a:pt x="1044206" y="232105"/>
                  </a:lnTo>
                  <a:lnTo>
                    <a:pt x="1040726" y="238455"/>
                  </a:lnTo>
                  <a:lnTo>
                    <a:pt x="1036650" y="238455"/>
                  </a:lnTo>
                  <a:lnTo>
                    <a:pt x="1034910" y="243535"/>
                  </a:lnTo>
                  <a:lnTo>
                    <a:pt x="1043673" y="249885"/>
                  </a:lnTo>
                  <a:lnTo>
                    <a:pt x="1049667" y="261315"/>
                  </a:lnTo>
                  <a:lnTo>
                    <a:pt x="1053795" y="272745"/>
                  </a:lnTo>
                  <a:lnTo>
                    <a:pt x="1057008" y="284175"/>
                  </a:lnTo>
                  <a:lnTo>
                    <a:pt x="1068628" y="279095"/>
                  </a:lnTo>
                  <a:lnTo>
                    <a:pt x="1069213" y="279095"/>
                  </a:lnTo>
                  <a:lnTo>
                    <a:pt x="1077353" y="279095"/>
                  </a:lnTo>
                  <a:lnTo>
                    <a:pt x="1072705" y="284175"/>
                  </a:lnTo>
                  <a:lnTo>
                    <a:pt x="1068628" y="284175"/>
                  </a:lnTo>
                  <a:lnTo>
                    <a:pt x="1079436" y="290525"/>
                  </a:lnTo>
                  <a:lnTo>
                    <a:pt x="1090142" y="290525"/>
                  </a:lnTo>
                  <a:lnTo>
                    <a:pt x="1098232" y="296875"/>
                  </a:lnTo>
                  <a:lnTo>
                    <a:pt x="1101191" y="308305"/>
                  </a:lnTo>
                  <a:lnTo>
                    <a:pt x="1097699" y="308305"/>
                  </a:lnTo>
                  <a:lnTo>
                    <a:pt x="1102347" y="313385"/>
                  </a:lnTo>
                  <a:lnTo>
                    <a:pt x="1109624" y="308305"/>
                  </a:lnTo>
                  <a:lnTo>
                    <a:pt x="1116012" y="308305"/>
                  </a:lnTo>
                  <a:lnTo>
                    <a:pt x="1118044" y="313385"/>
                  </a:lnTo>
                  <a:lnTo>
                    <a:pt x="1115720" y="313385"/>
                  </a:lnTo>
                  <a:lnTo>
                    <a:pt x="1119708" y="319735"/>
                  </a:lnTo>
                  <a:lnTo>
                    <a:pt x="1124445" y="319735"/>
                  </a:lnTo>
                  <a:lnTo>
                    <a:pt x="1129626" y="324815"/>
                  </a:lnTo>
                  <a:lnTo>
                    <a:pt x="1134910" y="331165"/>
                  </a:lnTo>
                  <a:lnTo>
                    <a:pt x="1139431" y="331165"/>
                  </a:lnTo>
                  <a:lnTo>
                    <a:pt x="1143190" y="337515"/>
                  </a:lnTo>
                  <a:lnTo>
                    <a:pt x="1145870" y="342595"/>
                  </a:lnTo>
                  <a:lnTo>
                    <a:pt x="1147127" y="354025"/>
                  </a:lnTo>
                  <a:lnTo>
                    <a:pt x="1152931" y="348945"/>
                  </a:lnTo>
                  <a:lnTo>
                    <a:pt x="1155255" y="348945"/>
                  </a:lnTo>
                  <a:lnTo>
                    <a:pt x="1158163" y="354025"/>
                  </a:lnTo>
                  <a:lnTo>
                    <a:pt x="1161072" y="354025"/>
                  </a:lnTo>
                  <a:lnTo>
                    <a:pt x="1164564" y="360375"/>
                  </a:lnTo>
                  <a:lnTo>
                    <a:pt x="1170965" y="348945"/>
                  </a:lnTo>
                  <a:lnTo>
                    <a:pt x="1172121" y="360375"/>
                  </a:lnTo>
                  <a:lnTo>
                    <a:pt x="1171536" y="360375"/>
                  </a:lnTo>
                  <a:lnTo>
                    <a:pt x="1171536" y="371805"/>
                  </a:lnTo>
                  <a:lnTo>
                    <a:pt x="1172705" y="371805"/>
                  </a:lnTo>
                  <a:lnTo>
                    <a:pt x="1177353" y="383235"/>
                  </a:lnTo>
                  <a:lnTo>
                    <a:pt x="1180261" y="383235"/>
                  </a:lnTo>
                  <a:lnTo>
                    <a:pt x="1189558" y="371805"/>
                  </a:lnTo>
                  <a:lnTo>
                    <a:pt x="1194803" y="371805"/>
                  </a:lnTo>
                  <a:lnTo>
                    <a:pt x="1189558" y="383235"/>
                  </a:lnTo>
                  <a:lnTo>
                    <a:pt x="1193634" y="383235"/>
                  </a:lnTo>
                  <a:lnTo>
                    <a:pt x="1197127" y="378155"/>
                  </a:lnTo>
                  <a:lnTo>
                    <a:pt x="1201191" y="378155"/>
                  </a:lnTo>
                  <a:lnTo>
                    <a:pt x="1197698" y="389585"/>
                  </a:lnTo>
                  <a:lnTo>
                    <a:pt x="1201775" y="389585"/>
                  </a:lnTo>
                  <a:lnTo>
                    <a:pt x="1201775" y="383235"/>
                  </a:lnTo>
                  <a:lnTo>
                    <a:pt x="1203515" y="378155"/>
                  </a:lnTo>
                  <a:lnTo>
                    <a:pt x="1208824" y="383235"/>
                  </a:lnTo>
                  <a:lnTo>
                    <a:pt x="1212380" y="389585"/>
                  </a:lnTo>
                  <a:lnTo>
                    <a:pt x="1213980" y="394665"/>
                  </a:lnTo>
                  <a:lnTo>
                    <a:pt x="1213929" y="395935"/>
                  </a:lnTo>
                  <a:lnTo>
                    <a:pt x="1213396" y="401015"/>
                  </a:lnTo>
                  <a:lnTo>
                    <a:pt x="1226769" y="401015"/>
                  </a:lnTo>
                  <a:lnTo>
                    <a:pt x="1233170" y="394665"/>
                  </a:lnTo>
                  <a:lnTo>
                    <a:pt x="1231430" y="401015"/>
                  </a:lnTo>
                  <a:lnTo>
                    <a:pt x="1230312" y="401015"/>
                  </a:lnTo>
                  <a:lnTo>
                    <a:pt x="1229677" y="407365"/>
                  </a:lnTo>
                  <a:lnTo>
                    <a:pt x="1229575" y="409905"/>
                  </a:lnTo>
                  <a:lnTo>
                    <a:pt x="1229487" y="412445"/>
                  </a:lnTo>
                  <a:lnTo>
                    <a:pt x="1233754" y="407365"/>
                  </a:lnTo>
                  <a:lnTo>
                    <a:pt x="1236662" y="401015"/>
                  </a:lnTo>
                  <a:lnTo>
                    <a:pt x="1237818" y="401015"/>
                  </a:lnTo>
                  <a:lnTo>
                    <a:pt x="1239570" y="407365"/>
                  </a:lnTo>
                  <a:lnTo>
                    <a:pt x="1248867" y="412445"/>
                  </a:lnTo>
                  <a:lnTo>
                    <a:pt x="1256423" y="412445"/>
                  </a:lnTo>
                  <a:lnTo>
                    <a:pt x="1252943" y="418795"/>
                  </a:lnTo>
                  <a:lnTo>
                    <a:pt x="1259332" y="418795"/>
                  </a:lnTo>
                  <a:lnTo>
                    <a:pt x="1266304" y="423875"/>
                  </a:lnTo>
                  <a:lnTo>
                    <a:pt x="1295958" y="423875"/>
                  </a:lnTo>
                  <a:lnTo>
                    <a:pt x="1291310" y="418795"/>
                  </a:lnTo>
                  <a:lnTo>
                    <a:pt x="1294218" y="407365"/>
                  </a:lnTo>
                  <a:lnTo>
                    <a:pt x="1298003" y="407365"/>
                  </a:lnTo>
                  <a:lnTo>
                    <a:pt x="1301191" y="401015"/>
                  </a:lnTo>
                  <a:lnTo>
                    <a:pt x="1306423" y="407365"/>
                  </a:lnTo>
                  <a:lnTo>
                    <a:pt x="1303515" y="418795"/>
                  </a:lnTo>
                  <a:lnTo>
                    <a:pt x="1306423" y="418795"/>
                  </a:lnTo>
                  <a:lnTo>
                    <a:pt x="1304683" y="423875"/>
                  </a:lnTo>
                  <a:lnTo>
                    <a:pt x="1304569" y="425145"/>
                  </a:lnTo>
                  <a:lnTo>
                    <a:pt x="1304099" y="430225"/>
                  </a:lnTo>
                  <a:lnTo>
                    <a:pt x="1305852" y="423875"/>
                  </a:lnTo>
                  <a:lnTo>
                    <a:pt x="1314564" y="430225"/>
                  </a:lnTo>
                  <a:lnTo>
                    <a:pt x="1318056" y="435305"/>
                  </a:lnTo>
                  <a:lnTo>
                    <a:pt x="1320380" y="430225"/>
                  </a:lnTo>
                  <a:lnTo>
                    <a:pt x="1331569" y="430225"/>
                  </a:lnTo>
                  <a:lnTo>
                    <a:pt x="1322565" y="435305"/>
                  </a:lnTo>
                  <a:lnTo>
                    <a:pt x="1318056" y="435305"/>
                  </a:lnTo>
                  <a:lnTo>
                    <a:pt x="1313980" y="435305"/>
                  </a:lnTo>
                  <a:lnTo>
                    <a:pt x="1311668" y="441655"/>
                  </a:lnTo>
                  <a:lnTo>
                    <a:pt x="1313332" y="453085"/>
                  </a:lnTo>
                  <a:lnTo>
                    <a:pt x="1313573" y="459435"/>
                  </a:lnTo>
                  <a:lnTo>
                    <a:pt x="1307007" y="459435"/>
                  </a:lnTo>
                  <a:lnTo>
                    <a:pt x="1305267" y="441655"/>
                  </a:lnTo>
                  <a:lnTo>
                    <a:pt x="1302943" y="448005"/>
                  </a:lnTo>
                  <a:lnTo>
                    <a:pt x="1299451" y="453085"/>
                  </a:lnTo>
                  <a:lnTo>
                    <a:pt x="1295387" y="453085"/>
                  </a:lnTo>
                  <a:lnTo>
                    <a:pt x="1291894" y="459435"/>
                  </a:lnTo>
                  <a:lnTo>
                    <a:pt x="1266888" y="459435"/>
                  </a:lnTo>
                  <a:lnTo>
                    <a:pt x="1262291" y="467055"/>
                  </a:lnTo>
                  <a:lnTo>
                    <a:pt x="1264564" y="470865"/>
                  </a:lnTo>
                  <a:lnTo>
                    <a:pt x="1261643" y="468325"/>
                  </a:lnTo>
                  <a:lnTo>
                    <a:pt x="1260500" y="470865"/>
                  </a:lnTo>
                  <a:lnTo>
                    <a:pt x="1260767" y="468325"/>
                  </a:lnTo>
                  <a:lnTo>
                    <a:pt x="1256423" y="464515"/>
                  </a:lnTo>
                  <a:lnTo>
                    <a:pt x="1256423" y="459435"/>
                  </a:lnTo>
                  <a:lnTo>
                    <a:pt x="1253744" y="459435"/>
                  </a:lnTo>
                  <a:lnTo>
                    <a:pt x="1253515" y="459879"/>
                  </a:lnTo>
                  <a:lnTo>
                    <a:pt x="1253515" y="633425"/>
                  </a:lnTo>
                  <a:lnTo>
                    <a:pt x="1252359" y="633425"/>
                  </a:lnTo>
                  <a:lnTo>
                    <a:pt x="1251191" y="628345"/>
                  </a:lnTo>
                  <a:lnTo>
                    <a:pt x="1253515" y="633425"/>
                  </a:lnTo>
                  <a:lnTo>
                    <a:pt x="1253515" y="459879"/>
                  </a:lnTo>
                  <a:lnTo>
                    <a:pt x="1251115" y="464515"/>
                  </a:lnTo>
                  <a:lnTo>
                    <a:pt x="1251013" y="465785"/>
                  </a:lnTo>
                  <a:lnTo>
                    <a:pt x="1250911" y="467055"/>
                  </a:lnTo>
                  <a:lnTo>
                    <a:pt x="1250810" y="468325"/>
                  </a:lnTo>
                  <a:lnTo>
                    <a:pt x="1250708" y="469595"/>
                  </a:lnTo>
                  <a:lnTo>
                    <a:pt x="1250607" y="470865"/>
                  </a:lnTo>
                  <a:lnTo>
                    <a:pt x="1248283" y="470865"/>
                  </a:lnTo>
                  <a:lnTo>
                    <a:pt x="1248397" y="469595"/>
                  </a:lnTo>
                  <a:lnTo>
                    <a:pt x="1248524" y="468325"/>
                  </a:lnTo>
                  <a:lnTo>
                    <a:pt x="1248638" y="467055"/>
                  </a:lnTo>
                  <a:lnTo>
                    <a:pt x="1248752" y="465785"/>
                  </a:lnTo>
                  <a:lnTo>
                    <a:pt x="1248867" y="464515"/>
                  </a:lnTo>
                  <a:lnTo>
                    <a:pt x="1241742" y="464515"/>
                  </a:lnTo>
                  <a:lnTo>
                    <a:pt x="1239443" y="470865"/>
                  </a:lnTo>
                  <a:lnTo>
                    <a:pt x="1237234" y="464515"/>
                  </a:lnTo>
                  <a:lnTo>
                    <a:pt x="1228521" y="464515"/>
                  </a:lnTo>
                  <a:lnTo>
                    <a:pt x="1231430" y="470865"/>
                  </a:lnTo>
                  <a:lnTo>
                    <a:pt x="1216812" y="470865"/>
                  </a:lnTo>
                  <a:lnTo>
                    <a:pt x="1212824" y="466293"/>
                  </a:lnTo>
                  <a:lnTo>
                    <a:pt x="1213980" y="469785"/>
                  </a:lnTo>
                  <a:lnTo>
                    <a:pt x="1214882" y="471614"/>
                  </a:lnTo>
                  <a:lnTo>
                    <a:pt x="1213396" y="475945"/>
                  </a:lnTo>
                  <a:lnTo>
                    <a:pt x="1206423" y="470865"/>
                  </a:lnTo>
                  <a:lnTo>
                    <a:pt x="1204683" y="470865"/>
                  </a:lnTo>
                  <a:lnTo>
                    <a:pt x="1203515" y="482295"/>
                  </a:lnTo>
                  <a:lnTo>
                    <a:pt x="1203807" y="475945"/>
                  </a:lnTo>
                  <a:lnTo>
                    <a:pt x="1204099" y="470865"/>
                  </a:lnTo>
                  <a:lnTo>
                    <a:pt x="1198283" y="470865"/>
                  </a:lnTo>
                  <a:lnTo>
                    <a:pt x="1197127" y="470865"/>
                  </a:lnTo>
                  <a:lnTo>
                    <a:pt x="1200035" y="464515"/>
                  </a:lnTo>
                  <a:lnTo>
                    <a:pt x="1197127" y="464515"/>
                  </a:lnTo>
                  <a:lnTo>
                    <a:pt x="1193050" y="475945"/>
                  </a:lnTo>
                  <a:lnTo>
                    <a:pt x="1194219" y="470865"/>
                  </a:lnTo>
                  <a:lnTo>
                    <a:pt x="1194333" y="469595"/>
                  </a:lnTo>
                  <a:lnTo>
                    <a:pt x="1194447" y="468325"/>
                  </a:lnTo>
                  <a:lnTo>
                    <a:pt x="1194562" y="467055"/>
                  </a:lnTo>
                  <a:lnTo>
                    <a:pt x="1194676" y="465785"/>
                  </a:lnTo>
                  <a:lnTo>
                    <a:pt x="1194803" y="464515"/>
                  </a:lnTo>
                  <a:lnTo>
                    <a:pt x="1192466" y="464515"/>
                  </a:lnTo>
                  <a:lnTo>
                    <a:pt x="1191310" y="470865"/>
                  </a:lnTo>
                  <a:lnTo>
                    <a:pt x="1180261" y="470865"/>
                  </a:lnTo>
                  <a:lnTo>
                    <a:pt x="1186078" y="459435"/>
                  </a:lnTo>
                  <a:lnTo>
                    <a:pt x="1174305" y="459435"/>
                  </a:lnTo>
                  <a:lnTo>
                    <a:pt x="1163396" y="453085"/>
                  </a:lnTo>
                  <a:lnTo>
                    <a:pt x="1153375" y="453085"/>
                  </a:lnTo>
                  <a:lnTo>
                    <a:pt x="1144219" y="448005"/>
                  </a:lnTo>
                  <a:lnTo>
                    <a:pt x="1151115" y="441655"/>
                  </a:lnTo>
                  <a:lnTo>
                    <a:pt x="1136078" y="441655"/>
                  </a:lnTo>
                  <a:lnTo>
                    <a:pt x="1133170" y="435305"/>
                  </a:lnTo>
                  <a:lnTo>
                    <a:pt x="1132586" y="430225"/>
                  </a:lnTo>
                  <a:lnTo>
                    <a:pt x="1142466" y="430225"/>
                  </a:lnTo>
                  <a:lnTo>
                    <a:pt x="1128522" y="418795"/>
                  </a:lnTo>
                  <a:lnTo>
                    <a:pt x="1124445" y="412445"/>
                  </a:lnTo>
                  <a:lnTo>
                    <a:pt x="1113980" y="412445"/>
                  </a:lnTo>
                  <a:lnTo>
                    <a:pt x="1115148" y="407365"/>
                  </a:lnTo>
                  <a:lnTo>
                    <a:pt x="1108735" y="412445"/>
                  </a:lnTo>
                  <a:lnTo>
                    <a:pt x="1100467" y="418795"/>
                  </a:lnTo>
                  <a:lnTo>
                    <a:pt x="1086650" y="418795"/>
                  </a:lnTo>
                  <a:lnTo>
                    <a:pt x="1094778" y="412445"/>
                  </a:lnTo>
                  <a:lnTo>
                    <a:pt x="1095806" y="407365"/>
                  </a:lnTo>
                  <a:lnTo>
                    <a:pt x="1097940" y="401015"/>
                  </a:lnTo>
                  <a:lnTo>
                    <a:pt x="1099451" y="399745"/>
                  </a:lnTo>
                  <a:lnTo>
                    <a:pt x="1099451" y="394665"/>
                  </a:lnTo>
                  <a:lnTo>
                    <a:pt x="1103515" y="394665"/>
                  </a:lnTo>
                  <a:lnTo>
                    <a:pt x="1100289" y="399745"/>
                  </a:lnTo>
                  <a:lnTo>
                    <a:pt x="1109332" y="394665"/>
                  </a:lnTo>
                  <a:lnTo>
                    <a:pt x="1107008" y="394665"/>
                  </a:lnTo>
                  <a:lnTo>
                    <a:pt x="1098867" y="389585"/>
                  </a:lnTo>
                  <a:lnTo>
                    <a:pt x="1094219" y="394665"/>
                  </a:lnTo>
                  <a:lnTo>
                    <a:pt x="1090142" y="389585"/>
                  </a:lnTo>
                  <a:lnTo>
                    <a:pt x="1083170" y="389585"/>
                  </a:lnTo>
                  <a:lnTo>
                    <a:pt x="1082001" y="383235"/>
                  </a:lnTo>
                  <a:lnTo>
                    <a:pt x="1083741" y="383235"/>
                  </a:lnTo>
                  <a:lnTo>
                    <a:pt x="1084719" y="380695"/>
                  </a:lnTo>
                  <a:lnTo>
                    <a:pt x="1083170" y="378155"/>
                  </a:lnTo>
                  <a:lnTo>
                    <a:pt x="1071537" y="378155"/>
                  </a:lnTo>
                  <a:lnTo>
                    <a:pt x="1065720" y="371805"/>
                  </a:lnTo>
                  <a:lnTo>
                    <a:pt x="1060488" y="371805"/>
                  </a:lnTo>
                  <a:lnTo>
                    <a:pt x="1060488" y="365455"/>
                  </a:lnTo>
                  <a:lnTo>
                    <a:pt x="1067409" y="360375"/>
                  </a:lnTo>
                  <a:lnTo>
                    <a:pt x="1068781" y="360375"/>
                  </a:lnTo>
                  <a:lnTo>
                    <a:pt x="1069479" y="354025"/>
                  </a:lnTo>
                  <a:lnTo>
                    <a:pt x="1074445" y="348945"/>
                  </a:lnTo>
                  <a:lnTo>
                    <a:pt x="1067473" y="348945"/>
                  </a:lnTo>
                  <a:lnTo>
                    <a:pt x="1062812" y="354025"/>
                  </a:lnTo>
                  <a:lnTo>
                    <a:pt x="1059903" y="348945"/>
                  </a:lnTo>
                  <a:lnTo>
                    <a:pt x="1048867" y="348945"/>
                  </a:lnTo>
                  <a:lnTo>
                    <a:pt x="1050607" y="342595"/>
                  </a:lnTo>
                  <a:lnTo>
                    <a:pt x="1057579" y="342595"/>
                  </a:lnTo>
                  <a:lnTo>
                    <a:pt x="1050023" y="337515"/>
                  </a:lnTo>
                  <a:lnTo>
                    <a:pt x="1048283" y="342595"/>
                  </a:lnTo>
                  <a:lnTo>
                    <a:pt x="1046619" y="342595"/>
                  </a:lnTo>
                  <a:lnTo>
                    <a:pt x="1047115" y="340131"/>
                  </a:lnTo>
                  <a:lnTo>
                    <a:pt x="1045959" y="338963"/>
                  </a:lnTo>
                  <a:lnTo>
                    <a:pt x="1044206" y="338378"/>
                  </a:lnTo>
                  <a:lnTo>
                    <a:pt x="1044206" y="342455"/>
                  </a:lnTo>
                  <a:lnTo>
                    <a:pt x="1044752" y="342595"/>
                  </a:lnTo>
                  <a:lnTo>
                    <a:pt x="1038974" y="342595"/>
                  </a:lnTo>
                  <a:lnTo>
                    <a:pt x="1033170" y="354025"/>
                  </a:lnTo>
                  <a:lnTo>
                    <a:pt x="1033170" y="348945"/>
                  </a:lnTo>
                  <a:lnTo>
                    <a:pt x="1034910" y="348945"/>
                  </a:lnTo>
                  <a:lnTo>
                    <a:pt x="1030262" y="342595"/>
                  </a:lnTo>
                  <a:lnTo>
                    <a:pt x="1036066" y="337515"/>
                  </a:lnTo>
                  <a:lnTo>
                    <a:pt x="1025601" y="337515"/>
                  </a:lnTo>
                  <a:lnTo>
                    <a:pt x="1026769" y="331165"/>
                  </a:lnTo>
                  <a:lnTo>
                    <a:pt x="1030262" y="324815"/>
                  </a:lnTo>
                  <a:lnTo>
                    <a:pt x="1040726" y="324815"/>
                  </a:lnTo>
                  <a:lnTo>
                    <a:pt x="1043051" y="319735"/>
                  </a:lnTo>
                  <a:lnTo>
                    <a:pt x="1032725" y="319735"/>
                  </a:lnTo>
                  <a:lnTo>
                    <a:pt x="1028661" y="313385"/>
                  </a:lnTo>
                  <a:lnTo>
                    <a:pt x="1024445" y="313385"/>
                  </a:lnTo>
                  <a:lnTo>
                    <a:pt x="1032586" y="308305"/>
                  </a:lnTo>
                  <a:lnTo>
                    <a:pt x="1023277" y="313385"/>
                  </a:lnTo>
                  <a:lnTo>
                    <a:pt x="1025029" y="308305"/>
                  </a:lnTo>
                  <a:lnTo>
                    <a:pt x="1031417" y="308305"/>
                  </a:lnTo>
                  <a:lnTo>
                    <a:pt x="1028446" y="301955"/>
                  </a:lnTo>
                  <a:lnTo>
                    <a:pt x="1023785" y="308305"/>
                  </a:lnTo>
                  <a:lnTo>
                    <a:pt x="1019886" y="308305"/>
                  </a:lnTo>
                  <a:lnTo>
                    <a:pt x="1019213" y="301955"/>
                  </a:lnTo>
                  <a:lnTo>
                    <a:pt x="1023277" y="301955"/>
                  </a:lnTo>
                  <a:lnTo>
                    <a:pt x="1020965" y="296875"/>
                  </a:lnTo>
                  <a:lnTo>
                    <a:pt x="1016520" y="290525"/>
                  </a:lnTo>
                  <a:lnTo>
                    <a:pt x="1012405" y="290525"/>
                  </a:lnTo>
                  <a:lnTo>
                    <a:pt x="1011072" y="284175"/>
                  </a:lnTo>
                  <a:lnTo>
                    <a:pt x="1017117" y="279095"/>
                  </a:lnTo>
                  <a:lnTo>
                    <a:pt x="1019797" y="279095"/>
                  </a:lnTo>
                  <a:lnTo>
                    <a:pt x="1022032" y="284175"/>
                  </a:lnTo>
                  <a:lnTo>
                    <a:pt x="1026769" y="279095"/>
                  </a:lnTo>
                  <a:lnTo>
                    <a:pt x="1023277" y="272745"/>
                  </a:lnTo>
                  <a:lnTo>
                    <a:pt x="1016889" y="272745"/>
                  </a:lnTo>
                  <a:lnTo>
                    <a:pt x="1009332" y="265328"/>
                  </a:lnTo>
                  <a:lnTo>
                    <a:pt x="1009332" y="569925"/>
                  </a:lnTo>
                  <a:lnTo>
                    <a:pt x="1009332" y="575005"/>
                  </a:lnTo>
                  <a:lnTo>
                    <a:pt x="1005255" y="575005"/>
                  </a:lnTo>
                  <a:lnTo>
                    <a:pt x="1005255" y="569925"/>
                  </a:lnTo>
                  <a:lnTo>
                    <a:pt x="1009332" y="569925"/>
                  </a:lnTo>
                  <a:lnTo>
                    <a:pt x="1009332" y="265328"/>
                  </a:lnTo>
                  <a:lnTo>
                    <a:pt x="1005255" y="261315"/>
                  </a:lnTo>
                  <a:lnTo>
                    <a:pt x="1000607" y="261315"/>
                  </a:lnTo>
                  <a:lnTo>
                    <a:pt x="1000023" y="256235"/>
                  </a:lnTo>
                  <a:lnTo>
                    <a:pt x="992085" y="256235"/>
                  </a:lnTo>
                  <a:lnTo>
                    <a:pt x="993775" y="249885"/>
                  </a:lnTo>
                  <a:lnTo>
                    <a:pt x="996988" y="243535"/>
                  </a:lnTo>
                  <a:lnTo>
                    <a:pt x="995959" y="243535"/>
                  </a:lnTo>
                  <a:lnTo>
                    <a:pt x="1005268" y="238455"/>
                  </a:lnTo>
                  <a:lnTo>
                    <a:pt x="1002931" y="238455"/>
                  </a:lnTo>
                  <a:lnTo>
                    <a:pt x="1001141" y="232105"/>
                  </a:lnTo>
                  <a:lnTo>
                    <a:pt x="996467" y="232105"/>
                  </a:lnTo>
                  <a:lnTo>
                    <a:pt x="989926" y="227025"/>
                  </a:lnTo>
                  <a:lnTo>
                    <a:pt x="982586" y="220675"/>
                  </a:lnTo>
                  <a:lnTo>
                    <a:pt x="987818" y="214325"/>
                  </a:lnTo>
                  <a:lnTo>
                    <a:pt x="990727" y="209245"/>
                  </a:lnTo>
                  <a:lnTo>
                    <a:pt x="986066" y="202895"/>
                  </a:lnTo>
                  <a:lnTo>
                    <a:pt x="986650" y="197815"/>
                  </a:lnTo>
                  <a:lnTo>
                    <a:pt x="981417" y="197815"/>
                  </a:lnTo>
                  <a:lnTo>
                    <a:pt x="974445" y="202895"/>
                  </a:lnTo>
                  <a:lnTo>
                    <a:pt x="979817" y="191465"/>
                  </a:lnTo>
                  <a:lnTo>
                    <a:pt x="980401" y="186385"/>
                  </a:lnTo>
                  <a:lnTo>
                    <a:pt x="977709" y="180035"/>
                  </a:lnTo>
                  <a:lnTo>
                    <a:pt x="973277" y="180035"/>
                  </a:lnTo>
                  <a:lnTo>
                    <a:pt x="968641" y="173685"/>
                  </a:lnTo>
                  <a:lnTo>
                    <a:pt x="966304" y="170002"/>
                  </a:lnTo>
                  <a:lnTo>
                    <a:pt x="966304" y="592785"/>
                  </a:lnTo>
                  <a:lnTo>
                    <a:pt x="966304" y="599135"/>
                  </a:lnTo>
                  <a:lnTo>
                    <a:pt x="961656" y="604215"/>
                  </a:lnTo>
                  <a:lnTo>
                    <a:pt x="961707" y="602945"/>
                  </a:lnTo>
                  <a:lnTo>
                    <a:pt x="962228" y="592785"/>
                  </a:lnTo>
                  <a:lnTo>
                    <a:pt x="966304" y="592785"/>
                  </a:lnTo>
                  <a:lnTo>
                    <a:pt x="966304" y="170002"/>
                  </a:lnTo>
                  <a:lnTo>
                    <a:pt x="965428" y="168605"/>
                  </a:lnTo>
                  <a:lnTo>
                    <a:pt x="965263" y="162255"/>
                  </a:lnTo>
                  <a:lnTo>
                    <a:pt x="969848" y="157124"/>
                  </a:lnTo>
                  <a:lnTo>
                    <a:pt x="972134" y="157124"/>
                  </a:lnTo>
                  <a:lnTo>
                    <a:pt x="970368" y="162255"/>
                  </a:lnTo>
                  <a:lnTo>
                    <a:pt x="966889" y="162255"/>
                  </a:lnTo>
                  <a:lnTo>
                    <a:pt x="969721" y="168605"/>
                  </a:lnTo>
                  <a:lnTo>
                    <a:pt x="978001" y="173685"/>
                  </a:lnTo>
                  <a:lnTo>
                    <a:pt x="980833" y="180035"/>
                  </a:lnTo>
                  <a:lnTo>
                    <a:pt x="987818" y="180035"/>
                  </a:lnTo>
                  <a:lnTo>
                    <a:pt x="988974" y="173685"/>
                  </a:lnTo>
                  <a:lnTo>
                    <a:pt x="995959" y="168605"/>
                  </a:lnTo>
                  <a:lnTo>
                    <a:pt x="1000772" y="173685"/>
                  </a:lnTo>
                  <a:lnTo>
                    <a:pt x="995299" y="186385"/>
                  </a:lnTo>
                  <a:lnTo>
                    <a:pt x="990155" y="191465"/>
                  </a:lnTo>
                  <a:lnTo>
                    <a:pt x="1003046" y="191465"/>
                  </a:lnTo>
                  <a:lnTo>
                    <a:pt x="995959" y="197815"/>
                  </a:lnTo>
                  <a:lnTo>
                    <a:pt x="1015136" y="197815"/>
                  </a:lnTo>
                  <a:lnTo>
                    <a:pt x="1014590" y="191465"/>
                  </a:lnTo>
                  <a:lnTo>
                    <a:pt x="1452651" y="191465"/>
                  </a:lnTo>
                  <a:lnTo>
                    <a:pt x="1454111" y="173685"/>
                  </a:lnTo>
                  <a:lnTo>
                    <a:pt x="1460500" y="168605"/>
                  </a:lnTo>
                  <a:lnTo>
                    <a:pt x="1462239" y="173685"/>
                  </a:lnTo>
                  <a:lnTo>
                    <a:pt x="1472717" y="168605"/>
                  </a:lnTo>
                  <a:lnTo>
                    <a:pt x="1469491" y="186385"/>
                  </a:lnTo>
                  <a:lnTo>
                    <a:pt x="1470456" y="191465"/>
                  </a:lnTo>
                  <a:lnTo>
                    <a:pt x="1474597" y="202895"/>
                  </a:lnTo>
                  <a:lnTo>
                    <a:pt x="1480845" y="209245"/>
                  </a:lnTo>
                  <a:lnTo>
                    <a:pt x="1472717" y="209245"/>
                  </a:lnTo>
                  <a:lnTo>
                    <a:pt x="1473504" y="214325"/>
                  </a:lnTo>
                  <a:lnTo>
                    <a:pt x="1478229" y="214325"/>
                  </a:lnTo>
                  <a:lnTo>
                    <a:pt x="1483829" y="220675"/>
                  </a:lnTo>
                  <a:lnTo>
                    <a:pt x="1487246" y="232105"/>
                  </a:lnTo>
                  <a:lnTo>
                    <a:pt x="1487246" y="2235"/>
                  </a:lnTo>
                  <a:lnTo>
                    <a:pt x="1472717" y="2235"/>
                  </a:lnTo>
                  <a:lnTo>
                    <a:pt x="1472717" y="121615"/>
                  </a:lnTo>
                  <a:lnTo>
                    <a:pt x="1461681" y="145745"/>
                  </a:lnTo>
                  <a:lnTo>
                    <a:pt x="1448511" y="139395"/>
                  </a:lnTo>
                  <a:lnTo>
                    <a:pt x="1447444" y="127965"/>
                  </a:lnTo>
                  <a:lnTo>
                    <a:pt x="1472717" y="121615"/>
                  </a:lnTo>
                  <a:lnTo>
                    <a:pt x="1472717" y="2235"/>
                  </a:lnTo>
                  <a:lnTo>
                    <a:pt x="1409623" y="2235"/>
                  </a:lnTo>
                  <a:lnTo>
                    <a:pt x="1410271" y="6045"/>
                  </a:lnTo>
                  <a:lnTo>
                    <a:pt x="1406791" y="11125"/>
                  </a:lnTo>
                  <a:lnTo>
                    <a:pt x="1395971" y="11125"/>
                  </a:lnTo>
                  <a:lnTo>
                    <a:pt x="1406436" y="22555"/>
                  </a:lnTo>
                  <a:lnTo>
                    <a:pt x="1405267" y="22555"/>
                  </a:lnTo>
                  <a:lnTo>
                    <a:pt x="1398295" y="28905"/>
                  </a:lnTo>
                  <a:lnTo>
                    <a:pt x="1398295" y="35255"/>
                  </a:lnTo>
                  <a:lnTo>
                    <a:pt x="1393063" y="35255"/>
                  </a:lnTo>
                  <a:lnTo>
                    <a:pt x="1391310" y="46685"/>
                  </a:lnTo>
                  <a:lnTo>
                    <a:pt x="1397127" y="51765"/>
                  </a:lnTo>
                  <a:lnTo>
                    <a:pt x="1396542" y="58115"/>
                  </a:lnTo>
                  <a:lnTo>
                    <a:pt x="1403527" y="58115"/>
                  </a:lnTo>
                  <a:lnTo>
                    <a:pt x="1411084" y="63195"/>
                  </a:lnTo>
                  <a:lnTo>
                    <a:pt x="1408176" y="58115"/>
                  </a:lnTo>
                  <a:lnTo>
                    <a:pt x="1417472" y="63195"/>
                  </a:lnTo>
                  <a:lnTo>
                    <a:pt x="1420380" y="69545"/>
                  </a:lnTo>
                  <a:lnTo>
                    <a:pt x="1395818" y="69545"/>
                  </a:lnTo>
                  <a:lnTo>
                    <a:pt x="1393621" y="75895"/>
                  </a:lnTo>
                  <a:lnTo>
                    <a:pt x="1394802" y="75895"/>
                  </a:lnTo>
                  <a:lnTo>
                    <a:pt x="1394218" y="80975"/>
                  </a:lnTo>
                  <a:lnTo>
                    <a:pt x="1398295" y="87325"/>
                  </a:lnTo>
                  <a:lnTo>
                    <a:pt x="1398295" y="92405"/>
                  </a:lnTo>
                  <a:lnTo>
                    <a:pt x="1408760" y="92405"/>
                  </a:lnTo>
                  <a:lnTo>
                    <a:pt x="1406436" y="98755"/>
                  </a:lnTo>
                  <a:lnTo>
                    <a:pt x="1414564" y="98755"/>
                  </a:lnTo>
                  <a:lnTo>
                    <a:pt x="1410500" y="103835"/>
                  </a:lnTo>
                  <a:lnTo>
                    <a:pt x="1402359" y="110185"/>
                  </a:lnTo>
                  <a:lnTo>
                    <a:pt x="1407007" y="116535"/>
                  </a:lnTo>
                  <a:lnTo>
                    <a:pt x="1407591" y="121615"/>
                  </a:lnTo>
                  <a:lnTo>
                    <a:pt x="1401203" y="116535"/>
                  </a:lnTo>
                  <a:lnTo>
                    <a:pt x="1401775" y="127965"/>
                  </a:lnTo>
                  <a:lnTo>
                    <a:pt x="1408176" y="133045"/>
                  </a:lnTo>
                  <a:lnTo>
                    <a:pt x="1413992" y="133045"/>
                  </a:lnTo>
                  <a:lnTo>
                    <a:pt x="1417472" y="139395"/>
                  </a:lnTo>
                  <a:lnTo>
                    <a:pt x="1409915" y="139395"/>
                  </a:lnTo>
                  <a:lnTo>
                    <a:pt x="1409331" y="145745"/>
                  </a:lnTo>
                  <a:lnTo>
                    <a:pt x="1404696" y="145745"/>
                  </a:lnTo>
                  <a:lnTo>
                    <a:pt x="1400619" y="150825"/>
                  </a:lnTo>
                  <a:lnTo>
                    <a:pt x="1393634" y="150825"/>
                  </a:lnTo>
                  <a:lnTo>
                    <a:pt x="1396504" y="157124"/>
                  </a:lnTo>
                  <a:lnTo>
                    <a:pt x="1398841" y="157124"/>
                  </a:lnTo>
                  <a:lnTo>
                    <a:pt x="1401203" y="162255"/>
                  </a:lnTo>
                  <a:lnTo>
                    <a:pt x="1400035" y="162255"/>
                  </a:lnTo>
                  <a:lnTo>
                    <a:pt x="1396504" y="157124"/>
                  </a:lnTo>
                  <a:lnTo>
                    <a:pt x="1390700" y="157124"/>
                  </a:lnTo>
                  <a:lnTo>
                    <a:pt x="1393634" y="162255"/>
                  </a:lnTo>
                  <a:lnTo>
                    <a:pt x="1384338" y="152095"/>
                  </a:lnTo>
                  <a:lnTo>
                    <a:pt x="1384338" y="157124"/>
                  </a:lnTo>
                  <a:lnTo>
                    <a:pt x="1384922" y="157124"/>
                  </a:lnTo>
                  <a:lnTo>
                    <a:pt x="1384922" y="162255"/>
                  </a:lnTo>
                  <a:lnTo>
                    <a:pt x="1383957" y="159715"/>
                  </a:lnTo>
                  <a:lnTo>
                    <a:pt x="1384211" y="162255"/>
                  </a:lnTo>
                  <a:lnTo>
                    <a:pt x="1383753" y="162255"/>
                  </a:lnTo>
                  <a:lnTo>
                    <a:pt x="1384922" y="168605"/>
                  </a:lnTo>
                  <a:lnTo>
                    <a:pt x="1379689" y="168605"/>
                  </a:lnTo>
                  <a:lnTo>
                    <a:pt x="1378521" y="162255"/>
                  </a:lnTo>
                  <a:lnTo>
                    <a:pt x="1377365" y="150825"/>
                  </a:lnTo>
                  <a:lnTo>
                    <a:pt x="1377645" y="148285"/>
                  </a:lnTo>
                  <a:lnTo>
                    <a:pt x="1377683" y="147231"/>
                  </a:lnTo>
                  <a:lnTo>
                    <a:pt x="1369796" y="162255"/>
                  </a:lnTo>
                  <a:lnTo>
                    <a:pt x="1366316" y="168605"/>
                  </a:lnTo>
                  <a:lnTo>
                    <a:pt x="1369225" y="162255"/>
                  </a:lnTo>
                  <a:lnTo>
                    <a:pt x="1373873" y="150825"/>
                  </a:lnTo>
                  <a:lnTo>
                    <a:pt x="1369225" y="150825"/>
                  </a:lnTo>
                  <a:lnTo>
                    <a:pt x="1365148" y="145745"/>
                  </a:lnTo>
                  <a:lnTo>
                    <a:pt x="1352943" y="145745"/>
                  </a:lnTo>
                  <a:lnTo>
                    <a:pt x="1353058" y="145491"/>
                  </a:lnTo>
                  <a:lnTo>
                    <a:pt x="1355852" y="139395"/>
                  </a:lnTo>
                  <a:lnTo>
                    <a:pt x="1359331" y="139395"/>
                  </a:lnTo>
                  <a:lnTo>
                    <a:pt x="1364564" y="133045"/>
                  </a:lnTo>
                  <a:lnTo>
                    <a:pt x="1353527" y="133045"/>
                  </a:lnTo>
                  <a:lnTo>
                    <a:pt x="1348282" y="139395"/>
                  </a:lnTo>
                  <a:lnTo>
                    <a:pt x="1347711" y="133045"/>
                  </a:lnTo>
                  <a:lnTo>
                    <a:pt x="1352943" y="133045"/>
                  </a:lnTo>
                  <a:lnTo>
                    <a:pt x="1355267" y="127965"/>
                  </a:lnTo>
                  <a:lnTo>
                    <a:pt x="1348282" y="127965"/>
                  </a:lnTo>
                  <a:lnTo>
                    <a:pt x="1348409" y="126695"/>
                  </a:lnTo>
                  <a:lnTo>
                    <a:pt x="1348867" y="121615"/>
                  </a:lnTo>
                  <a:lnTo>
                    <a:pt x="1347127" y="121615"/>
                  </a:lnTo>
                  <a:lnTo>
                    <a:pt x="1347127" y="116535"/>
                  </a:lnTo>
                  <a:lnTo>
                    <a:pt x="1340726" y="127965"/>
                  </a:lnTo>
                  <a:lnTo>
                    <a:pt x="1341894" y="116535"/>
                  </a:lnTo>
                  <a:lnTo>
                    <a:pt x="1332014" y="121615"/>
                  </a:lnTo>
                  <a:lnTo>
                    <a:pt x="1334338" y="116535"/>
                  </a:lnTo>
                  <a:lnTo>
                    <a:pt x="1329702" y="116535"/>
                  </a:lnTo>
                  <a:lnTo>
                    <a:pt x="1328661" y="110185"/>
                  </a:lnTo>
                  <a:lnTo>
                    <a:pt x="1327137" y="110185"/>
                  </a:lnTo>
                  <a:lnTo>
                    <a:pt x="1327797" y="103835"/>
                  </a:lnTo>
                  <a:lnTo>
                    <a:pt x="1318641" y="103835"/>
                  </a:lnTo>
                  <a:lnTo>
                    <a:pt x="1323289" y="98755"/>
                  </a:lnTo>
                  <a:lnTo>
                    <a:pt x="1321549" y="98755"/>
                  </a:lnTo>
                  <a:lnTo>
                    <a:pt x="1327937" y="92405"/>
                  </a:lnTo>
                  <a:lnTo>
                    <a:pt x="1321549" y="92405"/>
                  </a:lnTo>
                  <a:lnTo>
                    <a:pt x="1314564" y="98755"/>
                  </a:lnTo>
                  <a:lnTo>
                    <a:pt x="1321549" y="87325"/>
                  </a:lnTo>
                  <a:lnTo>
                    <a:pt x="1304099" y="87325"/>
                  </a:lnTo>
                  <a:lnTo>
                    <a:pt x="1313980" y="80975"/>
                  </a:lnTo>
                  <a:lnTo>
                    <a:pt x="1304836" y="75895"/>
                  </a:lnTo>
                  <a:lnTo>
                    <a:pt x="1296619" y="75895"/>
                  </a:lnTo>
                  <a:lnTo>
                    <a:pt x="1289380" y="69545"/>
                  </a:lnTo>
                  <a:lnTo>
                    <a:pt x="1283169" y="63195"/>
                  </a:lnTo>
                  <a:lnTo>
                    <a:pt x="1296593" y="63195"/>
                  </a:lnTo>
                  <a:lnTo>
                    <a:pt x="1288326" y="58115"/>
                  </a:lnTo>
                  <a:lnTo>
                    <a:pt x="1281709" y="58115"/>
                  </a:lnTo>
                  <a:lnTo>
                    <a:pt x="1278521" y="51765"/>
                  </a:lnTo>
                  <a:lnTo>
                    <a:pt x="1288402" y="51765"/>
                  </a:lnTo>
                  <a:lnTo>
                    <a:pt x="1282801" y="46685"/>
                  </a:lnTo>
                  <a:lnTo>
                    <a:pt x="1279829" y="40335"/>
                  </a:lnTo>
                  <a:lnTo>
                    <a:pt x="1276629" y="35255"/>
                  </a:lnTo>
                  <a:lnTo>
                    <a:pt x="1275029" y="35255"/>
                  </a:lnTo>
                  <a:lnTo>
                    <a:pt x="1273873" y="28905"/>
                  </a:lnTo>
                  <a:lnTo>
                    <a:pt x="1268641" y="28905"/>
                  </a:lnTo>
                  <a:lnTo>
                    <a:pt x="1270965" y="35255"/>
                  </a:lnTo>
                  <a:lnTo>
                    <a:pt x="1263472" y="35255"/>
                  </a:lnTo>
                  <a:lnTo>
                    <a:pt x="1255115" y="40335"/>
                  </a:lnTo>
                  <a:lnTo>
                    <a:pt x="1241894" y="40335"/>
                  </a:lnTo>
                  <a:lnTo>
                    <a:pt x="1251407" y="35255"/>
                  </a:lnTo>
                  <a:lnTo>
                    <a:pt x="1253959" y="28905"/>
                  </a:lnTo>
                  <a:lnTo>
                    <a:pt x="1257592" y="28905"/>
                  </a:lnTo>
                  <a:lnTo>
                    <a:pt x="1270381" y="22555"/>
                  </a:lnTo>
                  <a:lnTo>
                    <a:pt x="1263980" y="22555"/>
                  </a:lnTo>
                  <a:lnTo>
                    <a:pt x="1269796" y="17475"/>
                  </a:lnTo>
                  <a:lnTo>
                    <a:pt x="1263980" y="17475"/>
                  </a:lnTo>
                  <a:lnTo>
                    <a:pt x="1257007" y="22555"/>
                  </a:lnTo>
                  <a:lnTo>
                    <a:pt x="1255268" y="17475"/>
                  </a:lnTo>
                  <a:lnTo>
                    <a:pt x="1248867" y="17475"/>
                  </a:lnTo>
                  <a:lnTo>
                    <a:pt x="1250607" y="11125"/>
                  </a:lnTo>
                  <a:lnTo>
                    <a:pt x="1252931" y="11125"/>
                  </a:lnTo>
                  <a:lnTo>
                    <a:pt x="1253832" y="8585"/>
                  </a:lnTo>
                  <a:lnTo>
                    <a:pt x="1250645" y="6045"/>
                  </a:lnTo>
                  <a:lnTo>
                    <a:pt x="1243418" y="6045"/>
                  </a:lnTo>
                  <a:lnTo>
                    <a:pt x="1239418" y="2235"/>
                  </a:lnTo>
                  <a:lnTo>
                    <a:pt x="1209916" y="2235"/>
                  </a:lnTo>
                  <a:lnTo>
                    <a:pt x="1209916" y="63195"/>
                  </a:lnTo>
                  <a:lnTo>
                    <a:pt x="1204099" y="63195"/>
                  </a:lnTo>
                  <a:lnTo>
                    <a:pt x="1205268" y="58115"/>
                  </a:lnTo>
                  <a:lnTo>
                    <a:pt x="1209332" y="58115"/>
                  </a:lnTo>
                  <a:lnTo>
                    <a:pt x="1209916" y="63195"/>
                  </a:lnTo>
                  <a:lnTo>
                    <a:pt x="1209916" y="2235"/>
                  </a:lnTo>
                  <a:lnTo>
                    <a:pt x="1188986" y="2235"/>
                  </a:lnTo>
                  <a:lnTo>
                    <a:pt x="1188986" y="69545"/>
                  </a:lnTo>
                  <a:lnTo>
                    <a:pt x="1180846" y="69545"/>
                  </a:lnTo>
                  <a:lnTo>
                    <a:pt x="1180846" y="63195"/>
                  </a:lnTo>
                  <a:lnTo>
                    <a:pt x="1188986" y="69545"/>
                  </a:lnTo>
                  <a:lnTo>
                    <a:pt x="1188986" y="2235"/>
                  </a:lnTo>
                  <a:lnTo>
                    <a:pt x="1129093" y="2235"/>
                  </a:lnTo>
                  <a:lnTo>
                    <a:pt x="1129093" y="63195"/>
                  </a:lnTo>
                  <a:lnTo>
                    <a:pt x="1125613" y="63195"/>
                  </a:lnTo>
                  <a:lnTo>
                    <a:pt x="1116888" y="69545"/>
                  </a:lnTo>
                  <a:lnTo>
                    <a:pt x="1115720" y="58115"/>
                  </a:lnTo>
                  <a:lnTo>
                    <a:pt x="1119212" y="51765"/>
                  </a:lnTo>
                  <a:lnTo>
                    <a:pt x="1123289" y="51765"/>
                  </a:lnTo>
                  <a:lnTo>
                    <a:pt x="1129093" y="63195"/>
                  </a:lnTo>
                  <a:lnTo>
                    <a:pt x="1129093" y="2235"/>
                  </a:lnTo>
                  <a:lnTo>
                    <a:pt x="1003515" y="2235"/>
                  </a:lnTo>
                  <a:lnTo>
                    <a:pt x="1003515" y="133045"/>
                  </a:lnTo>
                  <a:lnTo>
                    <a:pt x="996543" y="145745"/>
                  </a:lnTo>
                  <a:lnTo>
                    <a:pt x="996416" y="144475"/>
                  </a:lnTo>
                  <a:lnTo>
                    <a:pt x="995959" y="139395"/>
                  </a:lnTo>
                  <a:lnTo>
                    <a:pt x="992466" y="145745"/>
                  </a:lnTo>
                  <a:lnTo>
                    <a:pt x="994803" y="145745"/>
                  </a:lnTo>
                  <a:lnTo>
                    <a:pt x="989749" y="150825"/>
                  </a:lnTo>
                  <a:lnTo>
                    <a:pt x="1000607" y="150825"/>
                  </a:lnTo>
                  <a:lnTo>
                    <a:pt x="1000607" y="157124"/>
                  </a:lnTo>
                  <a:lnTo>
                    <a:pt x="988466" y="157124"/>
                  </a:lnTo>
                  <a:lnTo>
                    <a:pt x="984910" y="162255"/>
                  </a:lnTo>
                  <a:lnTo>
                    <a:pt x="984910" y="150825"/>
                  </a:lnTo>
                  <a:lnTo>
                    <a:pt x="976185" y="162255"/>
                  </a:lnTo>
                  <a:lnTo>
                    <a:pt x="977950" y="157124"/>
                  </a:lnTo>
                  <a:lnTo>
                    <a:pt x="973328" y="157124"/>
                  </a:lnTo>
                  <a:lnTo>
                    <a:pt x="978509" y="150825"/>
                  </a:lnTo>
                  <a:lnTo>
                    <a:pt x="977925" y="150825"/>
                  </a:lnTo>
                  <a:lnTo>
                    <a:pt x="964552" y="150825"/>
                  </a:lnTo>
                  <a:lnTo>
                    <a:pt x="962812" y="152742"/>
                  </a:lnTo>
                  <a:lnTo>
                    <a:pt x="962812" y="173685"/>
                  </a:lnTo>
                  <a:lnTo>
                    <a:pt x="960488" y="180035"/>
                  </a:lnTo>
                  <a:lnTo>
                    <a:pt x="953516" y="180035"/>
                  </a:lnTo>
                  <a:lnTo>
                    <a:pt x="953389" y="178765"/>
                  </a:lnTo>
                  <a:lnTo>
                    <a:pt x="952931" y="173685"/>
                  </a:lnTo>
                  <a:lnTo>
                    <a:pt x="962812" y="173685"/>
                  </a:lnTo>
                  <a:lnTo>
                    <a:pt x="962812" y="152742"/>
                  </a:lnTo>
                  <a:lnTo>
                    <a:pt x="958799" y="157124"/>
                  </a:lnTo>
                  <a:lnTo>
                    <a:pt x="952296" y="157124"/>
                  </a:lnTo>
                  <a:lnTo>
                    <a:pt x="947699" y="150825"/>
                  </a:lnTo>
                  <a:lnTo>
                    <a:pt x="954087" y="150825"/>
                  </a:lnTo>
                  <a:lnTo>
                    <a:pt x="960501" y="145745"/>
                  </a:lnTo>
                  <a:lnTo>
                    <a:pt x="956424" y="145745"/>
                  </a:lnTo>
                  <a:lnTo>
                    <a:pt x="956538" y="145491"/>
                  </a:lnTo>
                  <a:lnTo>
                    <a:pt x="959459" y="139395"/>
                  </a:lnTo>
                  <a:lnTo>
                    <a:pt x="951763" y="139395"/>
                  </a:lnTo>
                  <a:lnTo>
                    <a:pt x="948855" y="133045"/>
                  </a:lnTo>
                  <a:lnTo>
                    <a:pt x="959319" y="127965"/>
                  </a:lnTo>
                  <a:lnTo>
                    <a:pt x="960488" y="133045"/>
                  </a:lnTo>
                  <a:lnTo>
                    <a:pt x="955840" y="133045"/>
                  </a:lnTo>
                  <a:lnTo>
                    <a:pt x="962672" y="139395"/>
                  </a:lnTo>
                  <a:lnTo>
                    <a:pt x="966952" y="139395"/>
                  </a:lnTo>
                  <a:lnTo>
                    <a:pt x="971778" y="145745"/>
                  </a:lnTo>
                  <a:lnTo>
                    <a:pt x="978509" y="145745"/>
                  </a:lnTo>
                  <a:lnTo>
                    <a:pt x="978484" y="145986"/>
                  </a:lnTo>
                  <a:lnTo>
                    <a:pt x="978369" y="147015"/>
                  </a:lnTo>
                  <a:lnTo>
                    <a:pt x="978293" y="147688"/>
                  </a:lnTo>
                  <a:lnTo>
                    <a:pt x="978217" y="148285"/>
                  </a:lnTo>
                  <a:lnTo>
                    <a:pt x="977925" y="150825"/>
                  </a:lnTo>
                  <a:lnTo>
                    <a:pt x="983170" y="145745"/>
                  </a:lnTo>
                  <a:lnTo>
                    <a:pt x="988974" y="139395"/>
                  </a:lnTo>
                  <a:lnTo>
                    <a:pt x="994791" y="139395"/>
                  </a:lnTo>
                  <a:lnTo>
                    <a:pt x="1003515" y="133045"/>
                  </a:lnTo>
                  <a:lnTo>
                    <a:pt x="1003515" y="2235"/>
                  </a:lnTo>
                  <a:lnTo>
                    <a:pt x="998867" y="2235"/>
                  </a:lnTo>
                  <a:lnTo>
                    <a:pt x="998867" y="46685"/>
                  </a:lnTo>
                  <a:lnTo>
                    <a:pt x="997115" y="51765"/>
                  </a:lnTo>
                  <a:lnTo>
                    <a:pt x="990142" y="51765"/>
                  </a:lnTo>
                  <a:lnTo>
                    <a:pt x="990727" y="46685"/>
                  </a:lnTo>
                  <a:lnTo>
                    <a:pt x="998867" y="46685"/>
                  </a:lnTo>
                  <a:lnTo>
                    <a:pt x="998867" y="2235"/>
                  </a:lnTo>
                  <a:lnTo>
                    <a:pt x="945946" y="2235"/>
                  </a:lnTo>
                  <a:lnTo>
                    <a:pt x="945946" y="121615"/>
                  </a:lnTo>
                  <a:lnTo>
                    <a:pt x="943622" y="121615"/>
                  </a:lnTo>
                  <a:lnTo>
                    <a:pt x="944206" y="116535"/>
                  </a:lnTo>
                  <a:lnTo>
                    <a:pt x="945946" y="121615"/>
                  </a:lnTo>
                  <a:lnTo>
                    <a:pt x="945946" y="2235"/>
                  </a:lnTo>
                  <a:lnTo>
                    <a:pt x="912228" y="2235"/>
                  </a:lnTo>
                  <a:lnTo>
                    <a:pt x="912228" y="563575"/>
                  </a:lnTo>
                  <a:lnTo>
                    <a:pt x="912114" y="564845"/>
                  </a:lnTo>
                  <a:lnTo>
                    <a:pt x="911644" y="569925"/>
                  </a:lnTo>
                  <a:lnTo>
                    <a:pt x="908748" y="569925"/>
                  </a:lnTo>
                  <a:lnTo>
                    <a:pt x="906411" y="575005"/>
                  </a:lnTo>
                  <a:lnTo>
                    <a:pt x="905840" y="575005"/>
                  </a:lnTo>
                  <a:lnTo>
                    <a:pt x="908748" y="569925"/>
                  </a:lnTo>
                  <a:lnTo>
                    <a:pt x="909904" y="563575"/>
                  </a:lnTo>
                  <a:lnTo>
                    <a:pt x="912228" y="563575"/>
                  </a:lnTo>
                  <a:lnTo>
                    <a:pt x="912228" y="2235"/>
                  </a:lnTo>
                  <a:lnTo>
                    <a:pt x="904671" y="2235"/>
                  </a:lnTo>
                  <a:lnTo>
                    <a:pt x="904671" y="545795"/>
                  </a:lnTo>
                  <a:lnTo>
                    <a:pt x="903516" y="552145"/>
                  </a:lnTo>
                  <a:lnTo>
                    <a:pt x="901179" y="552145"/>
                  </a:lnTo>
                  <a:lnTo>
                    <a:pt x="901763" y="545795"/>
                  </a:lnTo>
                  <a:lnTo>
                    <a:pt x="898283" y="545795"/>
                  </a:lnTo>
                  <a:lnTo>
                    <a:pt x="894791" y="552145"/>
                  </a:lnTo>
                  <a:lnTo>
                    <a:pt x="892467" y="545795"/>
                  </a:lnTo>
                  <a:lnTo>
                    <a:pt x="886066" y="545795"/>
                  </a:lnTo>
                  <a:lnTo>
                    <a:pt x="897699" y="540715"/>
                  </a:lnTo>
                  <a:lnTo>
                    <a:pt x="901763" y="540715"/>
                  </a:lnTo>
                  <a:lnTo>
                    <a:pt x="896721" y="544525"/>
                  </a:lnTo>
                  <a:lnTo>
                    <a:pt x="904087" y="540715"/>
                  </a:lnTo>
                  <a:lnTo>
                    <a:pt x="901763" y="545795"/>
                  </a:lnTo>
                  <a:lnTo>
                    <a:pt x="904671" y="545795"/>
                  </a:lnTo>
                  <a:lnTo>
                    <a:pt x="904671" y="2235"/>
                  </a:lnTo>
                  <a:lnTo>
                    <a:pt x="901915" y="2235"/>
                  </a:lnTo>
                  <a:lnTo>
                    <a:pt x="901915" y="232105"/>
                  </a:lnTo>
                  <a:lnTo>
                    <a:pt x="901471" y="238455"/>
                  </a:lnTo>
                  <a:lnTo>
                    <a:pt x="898855" y="232105"/>
                  </a:lnTo>
                  <a:lnTo>
                    <a:pt x="901915" y="232105"/>
                  </a:lnTo>
                  <a:lnTo>
                    <a:pt x="901915" y="2235"/>
                  </a:lnTo>
                  <a:lnTo>
                    <a:pt x="839558" y="2235"/>
                  </a:lnTo>
                  <a:lnTo>
                    <a:pt x="839558" y="75895"/>
                  </a:lnTo>
                  <a:lnTo>
                    <a:pt x="831837" y="75895"/>
                  </a:lnTo>
                  <a:lnTo>
                    <a:pt x="828865" y="63195"/>
                  </a:lnTo>
                  <a:lnTo>
                    <a:pt x="828192" y="51765"/>
                  </a:lnTo>
                  <a:lnTo>
                    <a:pt x="827925" y="50177"/>
                  </a:lnTo>
                  <a:lnTo>
                    <a:pt x="827925" y="423875"/>
                  </a:lnTo>
                  <a:lnTo>
                    <a:pt x="827811" y="425145"/>
                  </a:lnTo>
                  <a:lnTo>
                    <a:pt x="827341" y="430225"/>
                  </a:lnTo>
                  <a:lnTo>
                    <a:pt x="823861" y="430225"/>
                  </a:lnTo>
                  <a:lnTo>
                    <a:pt x="826185" y="423875"/>
                  </a:lnTo>
                  <a:lnTo>
                    <a:pt x="827925" y="423875"/>
                  </a:lnTo>
                  <a:lnTo>
                    <a:pt x="827925" y="50177"/>
                  </a:lnTo>
                  <a:lnTo>
                    <a:pt x="827341" y="46685"/>
                  </a:lnTo>
                  <a:lnTo>
                    <a:pt x="835482" y="46685"/>
                  </a:lnTo>
                  <a:lnTo>
                    <a:pt x="832764" y="51765"/>
                  </a:lnTo>
                  <a:lnTo>
                    <a:pt x="834682" y="58115"/>
                  </a:lnTo>
                  <a:lnTo>
                    <a:pt x="838022" y="69545"/>
                  </a:lnTo>
                  <a:lnTo>
                    <a:pt x="839558" y="75895"/>
                  </a:lnTo>
                  <a:lnTo>
                    <a:pt x="839558" y="2235"/>
                  </a:lnTo>
                  <a:lnTo>
                    <a:pt x="819200" y="2235"/>
                  </a:lnTo>
                  <a:lnTo>
                    <a:pt x="819200" y="162255"/>
                  </a:lnTo>
                  <a:lnTo>
                    <a:pt x="819200" y="168605"/>
                  </a:lnTo>
                  <a:lnTo>
                    <a:pt x="813396" y="168605"/>
                  </a:lnTo>
                  <a:lnTo>
                    <a:pt x="812228" y="162255"/>
                  </a:lnTo>
                  <a:lnTo>
                    <a:pt x="819200" y="162255"/>
                  </a:lnTo>
                  <a:lnTo>
                    <a:pt x="819200" y="2235"/>
                  </a:lnTo>
                  <a:lnTo>
                    <a:pt x="768616" y="2235"/>
                  </a:lnTo>
                  <a:lnTo>
                    <a:pt x="768616" y="46685"/>
                  </a:lnTo>
                  <a:lnTo>
                    <a:pt x="768045" y="51765"/>
                  </a:lnTo>
                  <a:lnTo>
                    <a:pt x="761644" y="51765"/>
                  </a:lnTo>
                  <a:lnTo>
                    <a:pt x="761644" y="46685"/>
                  </a:lnTo>
                  <a:lnTo>
                    <a:pt x="768616" y="46685"/>
                  </a:lnTo>
                  <a:lnTo>
                    <a:pt x="768616" y="2235"/>
                  </a:lnTo>
                  <a:lnTo>
                    <a:pt x="703326" y="2235"/>
                  </a:lnTo>
                  <a:lnTo>
                    <a:pt x="705675" y="6045"/>
                  </a:lnTo>
                  <a:lnTo>
                    <a:pt x="713384" y="11125"/>
                  </a:lnTo>
                  <a:lnTo>
                    <a:pt x="701751" y="11125"/>
                  </a:lnTo>
                  <a:lnTo>
                    <a:pt x="694093" y="2235"/>
                  </a:lnTo>
                  <a:lnTo>
                    <a:pt x="680300" y="2235"/>
                  </a:lnTo>
                  <a:lnTo>
                    <a:pt x="683615" y="6045"/>
                  </a:lnTo>
                  <a:lnTo>
                    <a:pt x="683742" y="6045"/>
                  </a:lnTo>
                  <a:lnTo>
                    <a:pt x="681405" y="11125"/>
                  </a:lnTo>
                  <a:lnTo>
                    <a:pt x="676173" y="6045"/>
                  </a:lnTo>
                  <a:lnTo>
                    <a:pt x="673277" y="6045"/>
                  </a:lnTo>
                  <a:lnTo>
                    <a:pt x="676529" y="11125"/>
                  </a:lnTo>
                  <a:lnTo>
                    <a:pt x="677049" y="17475"/>
                  </a:lnTo>
                  <a:lnTo>
                    <a:pt x="678014" y="17475"/>
                  </a:lnTo>
                  <a:lnTo>
                    <a:pt x="681964" y="22555"/>
                  </a:lnTo>
                  <a:lnTo>
                    <a:pt x="689305" y="17475"/>
                  </a:lnTo>
                  <a:lnTo>
                    <a:pt x="697623" y="17475"/>
                  </a:lnTo>
                  <a:lnTo>
                    <a:pt x="704951" y="22555"/>
                  </a:lnTo>
                  <a:lnTo>
                    <a:pt x="691184" y="22555"/>
                  </a:lnTo>
                  <a:lnTo>
                    <a:pt x="678497" y="28384"/>
                  </a:lnTo>
                  <a:lnTo>
                    <a:pt x="677341" y="27914"/>
                  </a:lnTo>
                  <a:lnTo>
                    <a:pt x="678383" y="28435"/>
                  </a:lnTo>
                  <a:lnTo>
                    <a:pt x="677341" y="28905"/>
                  </a:lnTo>
                  <a:lnTo>
                    <a:pt x="681990" y="35255"/>
                  </a:lnTo>
                  <a:lnTo>
                    <a:pt x="690130" y="28905"/>
                  </a:lnTo>
                  <a:lnTo>
                    <a:pt x="690130" y="35255"/>
                  </a:lnTo>
                  <a:lnTo>
                    <a:pt x="688873" y="37795"/>
                  </a:lnTo>
                  <a:lnTo>
                    <a:pt x="691045" y="40335"/>
                  </a:lnTo>
                  <a:lnTo>
                    <a:pt x="697255" y="40335"/>
                  </a:lnTo>
                  <a:lnTo>
                    <a:pt x="701941" y="46685"/>
                  </a:lnTo>
                  <a:lnTo>
                    <a:pt x="693280" y="46685"/>
                  </a:lnTo>
                  <a:lnTo>
                    <a:pt x="690714" y="51765"/>
                  </a:lnTo>
                  <a:lnTo>
                    <a:pt x="693039" y="51765"/>
                  </a:lnTo>
                  <a:lnTo>
                    <a:pt x="703503" y="58115"/>
                  </a:lnTo>
                  <a:lnTo>
                    <a:pt x="709904" y="58115"/>
                  </a:lnTo>
                  <a:lnTo>
                    <a:pt x="719785" y="51765"/>
                  </a:lnTo>
                  <a:lnTo>
                    <a:pt x="716292" y="58115"/>
                  </a:lnTo>
                  <a:lnTo>
                    <a:pt x="708152" y="63195"/>
                  </a:lnTo>
                  <a:lnTo>
                    <a:pt x="714552" y="63195"/>
                  </a:lnTo>
                  <a:lnTo>
                    <a:pt x="709904" y="69545"/>
                  </a:lnTo>
                  <a:lnTo>
                    <a:pt x="706412" y="69545"/>
                  </a:lnTo>
                  <a:lnTo>
                    <a:pt x="706640" y="69773"/>
                  </a:lnTo>
                  <a:lnTo>
                    <a:pt x="706120" y="69773"/>
                  </a:lnTo>
                  <a:lnTo>
                    <a:pt x="706412" y="69189"/>
                  </a:lnTo>
                  <a:lnTo>
                    <a:pt x="707580" y="68033"/>
                  </a:lnTo>
                  <a:lnTo>
                    <a:pt x="705827" y="68033"/>
                  </a:lnTo>
                  <a:lnTo>
                    <a:pt x="704088" y="69189"/>
                  </a:lnTo>
                  <a:lnTo>
                    <a:pt x="704672" y="69773"/>
                  </a:lnTo>
                  <a:lnTo>
                    <a:pt x="705586" y="70243"/>
                  </a:lnTo>
                  <a:lnTo>
                    <a:pt x="705243" y="70929"/>
                  </a:lnTo>
                  <a:lnTo>
                    <a:pt x="704672" y="71513"/>
                  </a:lnTo>
                  <a:lnTo>
                    <a:pt x="707821" y="70954"/>
                  </a:lnTo>
                  <a:lnTo>
                    <a:pt x="712812" y="75895"/>
                  </a:lnTo>
                  <a:lnTo>
                    <a:pt x="708152" y="75895"/>
                  </a:lnTo>
                  <a:lnTo>
                    <a:pt x="704672" y="80975"/>
                  </a:lnTo>
                  <a:lnTo>
                    <a:pt x="715137" y="80975"/>
                  </a:lnTo>
                  <a:lnTo>
                    <a:pt x="711060" y="87325"/>
                  </a:lnTo>
                  <a:lnTo>
                    <a:pt x="695947" y="87325"/>
                  </a:lnTo>
                  <a:lnTo>
                    <a:pt x="700011" y="92405"/>
                  </a:lnTo>
                  <a:lnTo>
                    <a:pt x="701294" y="93002"/>
                  </a:lnTo>
                  <a:lnTo>
                    <a:pt x="699439" y="93611"/>
                  </a:lnTo>
                  <a:lnTo>
                    <a:pt x="702221" y="93421"/>
                  </a:lnTo>
                  <a:lnTo>
                    <a:pt x="713968" y="98755"/>
                  </a:lnTo>
                  <a:lnTo>
                    <a:pt x="716800" y="98755"/>
                  </a:lnTo>
                  <a:lnTo>
                    <a:pt x="711911" y="103835"/>
                  </a:lnTo>
                  <a:lnTo>
                    <a:pt x="704672" y="103835"/>
                  </a:lnTo>
                  <a:lnTo>
                    <a:pt x="704088" y="110185"/>
                  </a:lnTo>
                  <a:lnTo>
                    <a:pt x="708736" y="110185"/>
                  </a:lnTo>
                  <a:lnTo>
                    <a:pt x="713384" y="116535"/>
                  </a:lnTo>
                  <a:lnTo>
                    <a:pt x="712228" y="116535"/>
                  </a:lnTo>
                  <a:lnTo>
                    <a:pt x="708152" y="121615"/>
                  </a:lnTo>
                  <a:lnTo>
                    <a:pt x="713968" y="121615"/>
                  </a:lnTo>
                  <a:lnTo>
                    <a:pt x="713536" y="126695"/>
                  </a:lnTo>
                  <a:lnTo>
                    <a:pt x="711301" y="127965"/>
                  </a:lnTo>
                  <a:lnTo>
                    <a:pt x="716292" y="133045"/>
                  </a:lnTo>
                  <a:lnTo>
                    <a:pt x="722160" y="139395"/>
                  </a:lnTo>
                  <a:lnTo>
                    <a:pt x="715721" y="145745"/>
                  </a:lnTo>
                  <a:lnTo>
                    <a:pt x="722122" y="145745"/>
                  </a:lnTo>
                  <a:lnTo>
                    <a:pt x="728510" y="139395"/>
                  </a:lnTo>
                  <a:lnTo>
                    <a:pt x="733158" y="139395"/>
                  </a:lnTo>
                  <a:lnTo>
                    <a:pt x="730834" y="133045"/>
                  </a:lnTo>
                  <a:lnTo>
                    <a:pt x="740130" y="133045"/>
                  </a:lnTo>
                  <a:lnTo>
                    <a:pt x="733158" y="139395"/>
                  </a:lnTo>
                  <a:lnTo>
                    <a:pt x="737806" y="139395"/>
                  </a:lnTo>
                  <a:lnTo>
                    <a:pt x="738390" y="145745"/>
                  </a:lnTo>
                  <a:lnTo>
                    <a:pt x="737006" y="145745"/>
                  </a:lnTo>
                  <a:lnTo>
                    <a:pt x="736968" y="145986"/>
                  </a:lnTo>
                  <a:lnTo>
                    <a:pt x="736066" y="150825"/>
                  </a:lnTo>
                  <a:lnTo>
                    <a:pt x="738974" y="150825"/>
                  </a:lnTo>
                  <a:lnTo>
                    <a:pt x="729564" y="157124"/>
                  </a:lnTo>
                  <a:lnTo>
                    <a:pt x="718616" y="162255"/>
                  </a:lnTo>
                  <a:lnTo>
                    <a:pt x="718045" y="162255"/>
                  </a:lnTo>
                  <a:lnTo>
                    <a:pt x="715137" y="168605"/>
                  </a:lnTo>
                  <a:lnTo>
                    <a:pt x="721525" y="162255"/>
                  </a:lnTo>
                  <a:lnTo>
                    <a:pt x="732942" y="162255"/>
                  </a:lnTo>
                  <a:lnTo>
                    <a:pt x="733983" y="168605"/>
                  </a:lnTo>
                  <a:lnTo>
                    <a:pt x="726414" y="168605"/>
                  </a:lnTo>
                  <a:lnTo>
                    <a:pt x="720953" y="173685"/>
                  </a:lnTo>
                  <a:lnTo>
                    <a:pt x="714781" y="173685"/>
                  </a:lnTo>
                  <a:lnTo>
                    <a:pt x="713613" y="180035"/>
                  </a:lnTo>
                  <a:lnTo>
                    <a:pt x="709904" y="180035"/>
                  </a:lnTo>
                  <a:lnTo>
                    <a:pt x="713384" y="186385"/>
                  </a:lnTo>
                  <a:lnTo>
                    <a:pt x="715708" y="180035"/>
                  </a:lnTo>
                  <a:lnTo>
                    <a:pt x="724039" y="180035"/>
                  </a:lnTo>
                  <a:lnTo>
                    <a:pt x="720953" y="186385"/>
                  </a:lnTo>
                  <a:lnTo>
                    <a:pt x="718731" y="186385"/>
                  </a:lnTo>
                  <a:lnTo>
                    <a:pt x="725017" y="191465"/>
                  </a:lnTo>
                  <a:lnTo>
                    <a:pt x="738390" y="191465"/>
                  </a:lnTo>
                  <a:lnTo>
                    <a:pt x="733742" y="197815"/>
                  </a:lnTo>
                  <a:lnTo>
                    <a:pt x="736650" y="197815"/>
                  </a:lnTo>
                  <a:lnTo>
                    <a:pt x="734466" y="201625"/>
                  </a:lnTo>
                  <a:lnTo>
                    <a:pt x="740867" y="199085"/>
                  </a:lnTo>
                  <a:lnTo>
                    <a:pt x="740130" y="197815"/>
                  </a:lnTo>
                  <a:lnTo>
                    <a:pt x="743623" y="197815"/>
                  </a:lnTo>
                  <a:lnTo>
                    <a:pt x="752919" y="197815"/>
                  </a:lnTo>
                  <a:lnTo>
                    <a:pt x="755256" y="202895"/>
                  </a:lnTo>
                  <a:lnTo>
                    <a:pt x="756996" y="209245"/>
                  </a:lnTo>
                  <a:lnTo>
                    <a:pt x="759320" y="220675"/>
                  </a:lnTo>
                  <a:lnTo>
                    <a:pt x="747229" y="220675"/>
                  </a:lnTo>
                  <a:lnTo>
                    <a:pt x="735850" y="227025"/>
                  </a:lnTo>
                  <a:lnTo>
                    <a:pt x="725881" y="232105"/>
                  </a:lnTo>
                  <a:lnTo>
                    <a:pt x="718045" y="238455"/>
                  </a:lnTo>
                  <a:lnTo>
                    <a:pt x="722693" y="238455"/>
                  </a:lnTo>
                  <a:lnTo>
                    <a:pt x="729678" y="238455"/>
                  </a:lnTo>
                  <a:lnTo>
                    <a:pt x="724433" y="243535"/>
                  </a:lnTo>
                  <a:lnTo>
                    <a:pt x="722693" y="238455"/>
                  </a:lnTo>
                  <a:lnTo>
                    <a:pt x="715708" y="243535"/>
                  </a:lnTo>
                  <a:lnTo>
                    <a:pt x="723849" y="243535"/>
                  </a:lnTo>
                  <a:lnTo>
                    <a:pt x="720940" y="249885"/>
                  </a:lnTo>
                  <a:lnTo>
                    <a:pt x="723277" y="249885"/>
                  </a:lnTo>
                  <a:lnTo>
                    <a:pt x="720940" y="256235"/>
                  </a:lnTo>
                  <a:lnTo>
                    <a:pt x="729081" y="256235"/>
                  </a:lnTo>
                  <a:lnTo>
                    <a:pt x="734898" y="249885"/>
                  </a:lnTo>
                  <a:lnTo>
                    <a:pt x="740714" y="249885"/>
                  </a:lnTo>
                  <a:lnTo>
                    <a:pt x="733742" y="256235"/>
                  </a:lnTo>
                  <a:lnTo>
                    <a:pt x="734898" y="256235"/>
                  </a:lnTo>
                  <a:lnTo>
                    <a:pt x="730834" y="261315"/>
                  </a:lnTo>
                  <a:lnTo>
                    <a:pt x="731418" y="261315"/>
                  </a:lnTo>
                  <a:lnTo>
                    <a:pt x="729665" y="267665"/>
                  </a:lnTo>
                  <a:lnTo>
                    <a:pt x="738974" y="261315"/>
                  </a:lnTo>
                  <a:lnTo>
                    <a:pt x="735863" y="267665"/>
                  </a:lnTo>
                  <a:lnTo>
                    <a:pt x="736358" y="267665"/>
                  </a:lnTo>
                  <a:lnTo>
                    <a:pt x="735533" y="272745"/>
                  </a:lnTo>
                  <a:lnTo>
                    <a:pt x="742454" y="272745"/>
                  </a:lnTo>
                  <a:lnTo>
                    <a:pt x="743623" y="279095"/>
                  </a:lnTo>
                  <a:lnTo>
                    <a:pt x="734987" y="279095"/>
                  </a:lnTo>
                  <a:lnTo>
                    <a:pt x="733653" y="290525"/>
                  </a:lnTo>
                  <a:lnTo>
                    <a:pt x="734606" y="290525"/>
                  </a:lnTo>
                  <a:lnTo>
                    <a:pt x="738974" y="296875"/>
                  </a:lnTo>
                  <a:lnTo>
                    <a:pt x="742022" y="301955"/>
                  </a:lnTo>
                  <a:lnTo>
                    <a:pt x="744207" y="301955"/>
                  </a:lnTo>
                  <a:lnTo>
                    <a:pt x="743623" y="308305"/>
                  </a:lnTo>
                  <a:lnTo>
                    <a:pt x="739546" y="308305"/>
                  </a:lnTo>
                  <a:lnTo>
                    <a:pt x="737222" y="313385"/>
                  </a:lnTo>
                  <a:lnTo>
                    <a:pt x="746175" y="308305"/>
                  </a:lnTo>
                  <a:lnTo>
                    <a:pt x="765721" y="308305"/>
                  </a:lnTo>
                  <a:lnTo>
                    <a:pt x="762152" y="310654"/>
                  </a:lnTo>
                  <a:lnTo>
                    <a:pt x="762152" y="337515"/>
                  </a:lnTo>
                  <a:lnTo>
                    <a:pt x="754849" y="337515"/>
                  </a:lnTo>
                  <a:lnTo>
                    <a:pt x="761060" y="331165"/>
                  </a:lnTo>
                  <a:lnTo>
                    <a:pt x="762152" y="337515"/>
                  </a:lnTo>
                  <a:lnTo>
                    <a:pt x="762152" y="310654"/>
                  </a:lnTo>
                  <a:lnTo>
                    <a:pt x="759320" y="312521"/>
                  </a:lnTo>
                  <a:lnTo>
                    <a:pt x="759320" y="313385"/>
                  </a:lnTo>
                  <a:lnTo>
                    <a:pt x="755751" y="319735"/>
                  </a:lnTo>
                  <a:lnTo>
                    <a:pt x="753402" y="319735"/>
                  </a:lnTo>
                  <a:lnTo>
                    <a:pt x="759320" y="313385"/>
                  </a:lnTo>
                  <a:lnTo>
                    <a:pt x="759320" y="312521"/>
                  </a:lnTo>
                  <a:lnTo>
                    <a:pt x="757986" y="313385"/>
                  </a:lnTo>
                  <a:lnTo>
                    <a:pt x="744702" y="313385"/>
                  </a:lnTo>
                  <a:lnTo>
                    <a:pt x="736650" y="319735"/>
                  </a:lnTo>
                  <a:lnTo>
                    <a:pt x="751230" y="319735"/>
                  </a:lnTo>
                  <a:lnTo>
                    <a:pt x="745363" y="324815"/>
                  </a:lnTo>
                  <a:lnTo>
                    <a:pt x="761060" y="324815"/>
                  </a:lnTo>
                  <a:lnTo>
                    <a:pt x="754087" y="331165"/>
                  </a:lnTo>
                  <a:lnTo>
                    <a:pt x="745363" y="331165"/>
                  </a:lnTo>
                  <a:lnTo>
                    <a:pt x="752322" y="337515"/>
                  </a:lnTo>
                  <a:lnTo>
                    <a:pt x="752462" y="337515"/>
                  </a:lnTo>
                  <a:lnTo>
                    <a:pt x="747115" y="342595"/>
                  </a:lnTo>
                  <a:lnTo>
                    <a:pt x="765136" y="342595"/>
                  </a:lnTo>
                  <a:lnTo>
                    <a:pt x="763384" y="348945"/>
                  </a:lnTo>
                  <a:lnTo>
                    <a:pt x="768692" y="348945"/>
                  </a:lnTo>
                  <a:lnTo>
                    <a:pt x="772083" y="354025"/>
                  </a:lnTo>
                  <a:lnTo>
                    <a:pt x="782574" y="354025"/>
                  </a:lnTo>
                  <a:lnTo>
                    <a:pt x="788974" y="348945"/>
                  </a:lnTo>
                  <a:lnTo>
                    <a:pt x="802932" y="348945"/>
                  </a:lnTo>
                  <a:lnTo>
                    <a:pt x="795362" y="354025"/>
                  </a:lnTo>
                  <a:lnTo>
                    <a:pt x="783971" y="354025"/>
                  </a:lnTo>
                  <a:lnTo>
                    <a:pt x="779665" y="360375"/>
                  </a:lnTo>
                  <a:lnTo>
                    <a:pt x="781989" y="360375"/>
                  </a:lnTo>
                  <a:lnTo>
                    <a:pt x="797115" y="360375"/>
                  </a:lnTo>
                  <a:lnTo>
                    <a:pt x="795362" y="365455"/>
                  </a:lnTo>
                  <a:lnTo>
                    <a:pt x="779665" y="365455"/>
                  </a:lnTo>
                  <a:lnTo>
                    <a:pt x="781989" y="360375"/>
                  </a:lnTo>
                  <a:lnTo>
                    <a:pt x="774839" y="365455"/>
                  </a:lnTo>
                  <a:lnTo>
                    <a:pt x="772096" y="365455"/>
                  </a:lnTo>
                  <a:lnTo>
                    <a:pt x="763968" y="371805"/>
                  </a:lnTo>
                  <a:lnTo>
                    <a:pt x="763968" y="378155"/>
                  </a:lnTo>
                  <a:lnTo>
                    <a:pt x="773277" y="371805"/>
                  </a:lnTo>
                  <a:lnTo>
                    <a:pt x="773277" y="383235"/>
                  </a:lnTo>
                  <a:lnTo>
                    <a:pt x="780249" y="383235"/>
                  </a:lnTo>
                  <a:lnTo>
                    <a:pt x="782574" y="378155"/>
                  </a:lnTo>
                  <a:lnTo>
                    <a:pt x="792480" y="378155"/>
                  </a:lnTo>
                  <a:lnTo>
                    <a:pt x="785050" y="389585"/>
                  </a:lnTo>
                  <a:lnTo>
                    <a:pt x="778268" y="394665"/>
                  </a:lnTo>
                  <a:lnTo>
                    <a:pt x="790384" y="394665"/>
                  </a:lnTo>
                  <a:lnTo>
                    <a:pt x="797407" y="389585"/>
                  </a:lnTo>
                  <a:lnTo>
                    <a:pt x="801801" y="389585"/>
                  </a:lnTo>
                  <a:lnTo>
                    <a:pt x="801179" y="394665"/>
                  </a:lnTo>
                  <a:lnTo>
                    <a:pt x="787806" y="401015"/>
                  </a:lnTo>
                  <a:lnTo>
                    <a:pt x="795362" y="401015"/>
                  </a:lnTo>
                  <a:lnTo>
                    <a:pt x="793572" y="407365"/>
                  </a:lnTo>
                  <a:lnTo>
                    <a:pt x="797115" y="407365"/>
                  </a:lnTo>
                  <a:lnTo>
                    <a:pt x="795947" y="401015"/>
                  </a:lnTo>
                  <a:lnTo>
                    <a:pt x="803021" y="401015"/>
                  </a:lnTo>
                  <a:lnTo>
                    <a:pt x="802932" y="407365"/>
                  </a:lnTo>
                  <a:lnTo>
                    <a:pt x="805827" y="407365"/>
                  </a:lnTo>
                  <a:lnTo>
                    <a:pt x="794791" y="412445"/>
                  </a:lnTo>
                  <a:lnTo>
                    <a:pt x="799807" y="418795"/>
                  </a:lnTo>
                  <a:lnTo>
                    <a:pt x="806196" y="418795"/>
                  </a:lnTo>
                  <a:lnTo>
                    <a:pt x="812685" y="423875"/>
                  </a:lnTo>
                  <a:lnTo>
                    <a:pt x="814552" y="423875"/>
                  </a:lnTo>
                  <a:lnTo>
                    <a:pt x="810488" y="430225"/>
                  </a:lnTo>
                  <a:lnTo>
                    <a:pt x="808164" y="430225"/>
                  </a:lnTo>
                  <a:lnTo>
                    <a:pt x="814095" y="435305"/>
                  </a:lnTo>
                  <a:lnTo>
                    <a:pt x="816876" y="441655"/>
                  </a:lnTo>
                  <a:lnTo>
                    <a:pt x="817473" y="453085"/>
                  </a:lnTo>
                  <a:lnTo>
                    <a:pt x="816876" y="464515"/>
                  </a:lnTo>
                  <a:lnTo>
                    <a:pt x="827925" y="459435"/>
                  </a:lnTo>
                  <a:lnTo>
                    <a:pt x="824433" y="464515"/>
                  </a:lnTo>
                  <a:lnTo>
                    <a:pt x="828509" y="459435"/>
                  </a:lnTo>
                  <a:lnTo>
                    <a:pt x="834326" y="459435"/>
                  </a:lnTo>
                  <a:lnTo>
                    <a:pt x="829094" y="464515"/>
                  </a:lnTo>
                  <a:lnTo>
                    <a:pt x="834694" y="464515"/>
                  </a:lnTo>
                  <a:lnTo>
                    <a:pt x="842975" y="470865"/>
                  </a:lnTo>
                  <a:lnTo>
                    <a:pt x="848080" y="475945"/>
                  </a:lnTo>
                  <a:lnTo>
                    <a:pt x="847699" y="482295"/>
                  </a:lnTo>
                  <a:lnTo>
                    <a:pt x="844207" y="482295"/>
                  </a:lnTo>
                  <a:lnTo>
                    <a:pt x="847572" y="488645"/>
                  </a:lnTo>
                  <a:lnTo>
                    <a:pt x="854595" y="482295"/>
                  </a:lnTo>
                  <a:lnTo>
                    <a:pt x="860640" y="482295"/>
                  </a:lnTo>
                  <a:lnTo>
                    <a:pt x="861072" y="488645"/>
                  </a:lnTo>
                  <a:lnTo>
                    <a:pt x="858735" y="488645"/>
                  </a:lnTo>
                  <a:lnTo>
                    <a:pt x="860488" y="493725"/>
                  </a:lnTo>
                  <a:lnTo>
                    <a:pt x="865136" y="493725"/>
                  </a:lnTo>
                  <a:lnTo>
                    <a:pt x="869200" y="500075"/>
                  </a:lnTo>
                  <a:lnTo>
                    <a:pt x="872693" y="505155"/>
                  </a:lnTo>
                  <a:lnTo>
                    <a:pt x="875017" y="511505"/>
                  </a:lnTo>
                  <a:lnTo>
                    <a:pt x="871537" y="517855"/>
                  </a:lnTo>
                  <a:lnTo>
                    <a:pt x="877646" y="517855"/>
                  </a:lnTo>
                  <a:lnTo>
                    <a:pt x="879894" y="522935"/>
                  </a:lnTo>
                  <a:lnTo>
                    <a:pt x="882891" y="522935"/>
                  </a:lnTo>
                  <a:lnTo>
                    <a:pt x="891298" y="517855"/>
                  </a:lnTo>
                  <a:lnTo>
                    <a:pt x="888669" y="529285"/>
                  </a:lnTo>
                  <a:lnTo>
                    <a:pt x="886358" y="529285"/>
                  </a:lnTo>
                  <a:lnTo>
                    <a:pt x="884923" y="534365"/>
                  </a:lnTo>
                  <a:lnTo>
                    <a:pt x="884910" y="545795"/>
                  </a:lnTo>
                  <a:lnTo>
                    <a:pt x="882726" y="545795"/>
                  </a:lnTo>
                  <a:lnTo>
                    <a:pt x="876490" y="552145"/>
                  </a:lnTo>
                  <a:lnTo>
                    <a:pt x="872109" y="545795"/>
                  </a:lnTo>
                  <a:lnTo>
                    <a:pt x="875880" y="540715"/>
                  </a:lnTo>
                  <a:lnTo>
                    <a:pt x="876109" y="534365"/>
                  </a:lnTo>
                  <a:lnTo>
                    <a:pt x="875792" y="534365"/>
                  </a:lnTo>
                  <a:lnTo>
                    <a:pt x="877925" y="529285"/>
                  </a:lnTo>
                  <a:lnTo>
                    <a:pt x="872693" y="529285"/>
                  </a:lnTo>
                  <a:lnTo>
                    <a:pt x="870953" y="534365"/>
                  </a:lnTo>
                  <a:lnTo>
                    <a:pt x="868045" y="534365"/>
                  </a:lnTo>
                  <a:lnTo>
                    <a:pt x="860488" y="540715"/>
                  </a:lnTo>
                  <a:lnTo>
                    <a:pt x="859320" y="534365"/>
                  </a:lnTo>
                  <a:lnTo>
                    <a:pt x="856996" y="534365"/>
                  </a:lnTo>
                  <a:lnTo>
                    <a:pt x="858164" y="540715"/>
                  </a:lnTo>
                  <a:lnTo>
                    <a:pt x="851763" y="545795"/>
                  </a:lnTo>
                  <a:lnTo>
                    <a:pt x="850607" y="558495"/>
                  </a:lnTo>
                  <a:lnTo>
                    <a:pt x="847699" y="552145"/>
                  </a:lnTo>
                  <a:lnTo>
                    <a:pt x="849439" y="545795"/>
                  </a:lnTo>
                  <a:lnTo>
                    <a:pt x="844207" y="545795"/>
                  </a:lnTo>
                  <a:lnTo>
                    <a:pt x="846531" y="540715"/>
                  </a:lnTo>
                  <a:lnTo>
                    <a:pt x="843038" y="540715"/>
                  </a:lnTo>
                  <a:lnTo>
                    <a:pt x="838974" y="545795"/>
                  </a:lnTo>
                  <a:lnTo>
                    <a:pt x="837806" y="540715"/>
                  </a:lnTo>
                  <a:lnTo>
                    <a:pt x="839558" y="534365"/>
                  </a:lnTo>
                  <a:lnTo>
                    <a:pt x="845947" y="529285"/>
                  </a:lnTo>
                  <a:lnTo>
                    <a:pt x="846061" y="528015"/>
                  </a:lnTo>
                  <a:lnTo>
                    <a:pt x="846531" y="522935"/>
                  </a:lnTo>
                  <a:lnTo>
                    <a:pt x="842010" y="529285"/>
                  </a:lnTo>
                  <a:lnTo>
                    <a:pt x="834263" y="529285"/>
                  </a:lnTo>
                  <a:lnTo>
                    <a:pt x="829094" y="534365"/>
                  </a:lnTo>
                  <a:lnTo>
                    <a:pt x="831418" y="529285"/>
                  </a:lnTo>
                  <a:lnTo>
                    <a:pt x="834034" y="524205"/>
                  </a:lnTo>
                  <a:lnTo>
                    <a:pt x="830834" y="528015"/>
                  </a:lnTo>
                  <a:lnTo>
                    <a:pt x="833158" y="522935"/>
                  </a:lnTo>
                  <a:lnTo>
                    <a:pt x="830491" y="522935"/>
                  </a:lnTo>
                  <a:lnTo>
                    <a:pt x="827925" y="529285"/>
                  </a:lnTo>
                  <a:lnTo>
                    <a:pt x="825017" y="529285"/>
                  </a:lnTo>
                  <a:lnTo>
                    <a:pt x="825131" y="528015"/>
                  </a:lnTo>
                  <a:lnTo>
                    <a:pt x="825601" y="522935"/>
                  </a:lnTo>
                  <a:lnTo>
                    <a:pt x="827341" y="522935"/>
                  </a:lnTo>
                  <a:lnTo>
                    <a:pt x="823861" y="517855"/>
                  </a:lnTo>
                  <a:lnTo>
                    <a:pt x="823366" y="518109"/>
                  </a:lnTo>
                  <a:lnTo>
                    <a:pt x="824433" y="512229"/>
                  </a:lnTo>
                  <a:lnTo>
                    <a:pt x="819200" y="519201"/>
                  </a:lnTo>
                  <a:lnTo>
                    <a:pt x="822020" y="518807"/>
                  </a:lnTo>
                  <a:lnTo>
                    <a:pt x="813968" y="522935"/>
                  </a:lnTo>
                  <a:lnTo>
                    <a:pt x="811644" y="517855"/>
                  </a:lnTo>
                  <a:lnTo>
                    <a:pt x="815086" y="511505"/>
                  </a:lnTo>
                  <a:lnTo>
                    <a:pt x="819327" y="511505"/>
                  </a:lnTo>
                  <a:lnTo>
                    <a:pt x="822109" y="505155"/>
                  </a:lnTo>
                  <a:lnTo>
                    <a:pt x="794791" y="505155"/>
                  </a:lnTo>
                  <a:lnTo>
                    <a:pt x="789584" y="511505"/>
                  </a:lnTo>
                  <a:lnTo>
                    <a:pt x="789406" y="505155"/>
                  </a:lnTo>
                  <a:lnTo>
                    <a:pt x="789876" y="500075"/>
                  </a:lnTo>
                  <a:lnTo>
                    <a:pt x="788390" y="500075"/>
                  </a:lnTo>
                  <a:lnTo>
                    <a:pt x="794207" y="493725"/>
                  </a:lnTo>
                  <a:lnTo>
                    <a:pt x="792454" y="493725"/>
                  </a:lnTo>
                  <a:lnTo>
                    <a:pt x="790130" y="488645"/>
                  </a:lnTo>
                  <a:lnTo>
                    <a:pt x="780834" y="493725"/>
                  </a:lnTo>
                  <a:lnTo>
                    <a:pt x="770369" y="493725"/>
                  </a:lnTo>
                  <a:lnTo>
                    <a:pt x="774433" y="488645"/>
                  </a:lnTo>
                  <a:lnTo>
                    <a:pt x="774433" y="482295"/>
                  </a:lnTo>
                  <a:lnTo>
                    <a:pt x="769200" y="482295"/>
                  </a:lnTo>
                  <a:lnTo>
                    <a:pt x="768045" y="475945"/>
                  </a:lnTo>
                  <a:lnTo>
                    <a:pt x="763968" y="482295"/>
                  </a:lnTo>
                  <a:lnTo>
                    <a:pt x="762812" y="475945"/>
                  </a:lnTo>
                  <a:lnTo>
                    <a:pt x="764552" y="470865"/>
                  </a:lnTo>
                  <a:lnTo>
                    <a:pt x="743038" y="470865"/>
                  </a:lnTo>
                  <a:lnTo>
                    <a:pt x="743038" y="475945"/>
                  </a:lnTo>
                  <a:lnTo>
                    <a:pt x="741883" y="482295"/>
                  </a:lnTo>
                  <a:lnTo>
                    <a:pt x="739546" y="482295"/>
                  </a:lnTo>
                  <a:lnTo>
                    <a:pt x="737222" y="488645"/>
                  </a:lnTo>
                  <a:lnTo>
                    <a:pt x="736650" y="482295"/>
                  </a:lnTo>
                  <a:lnTo>
                    <a:pt x="737222" y="482295"/>
                  </a:lnTo>
                  <a:lnTo>
                    <a:pt x="740130" y="475945"/>
                  </a:lnTo>
                  <a:lnTo>
                    <a:pt x="743038" y="475945"/>
                  </a:lnTo>
                  <a:lnTo>
                    <a:pt x="743038" y="470865"/>
                  </a:lnTo>
                  <a:lnTo>
                    <a:pt x="737222" y="470865"/>
                  </a:lnTo>
                  <a:lnTo>
                    <a:pt x="739546" y="464515"/>
                  </a:lnTo>
                  <a:lnTo>
                    <a:pt x="741883" y="459435"/>
                  </a:lnTo>
                  <a:lnTo>
                    <a:pt x="740130" y="459435"/>
                  </a:lnTo>
                  <a:lnTo>
                    <a:pt x="736650" y="453085"/>
                  </a:lnTo>
                  <a:lnTo>
                    <a:pt x="733742" y="459435"/>
                  </a:lnTo>
                  <a:lnTo>
                    <a:pt x="730834" y="464515"/>
                  </a:lnTo>
                  <a:lnTo>
                    <a:pt x="727671" y="469595"/>
                  </a:lnTo>
                  <a:lnTo>
                    <a:pt x="728802" y="464515"/>
                  </a:lnTo>
                  <a:lnTo>
                    <a:pt x="730250" y="459435"/>
                  </a:lnTo>
                  <a:lnTo>
                    <a:pt x="723849" y="459435"/>
                  </a:lnTo>
                  <a:lnTo>
                    <a:pt x="718743" y="464515"/>
                  </a:lnTo>
                  <a:lnTo>
                    <a:pt x="717461" y="459435"/>
                  </a:lnTo>
                  <a:lnTo>
                    <a:pt x="716292" y="459435"/>
                  </a:lnTo>
                  <a:lnTo>
                    <a:pt x="711060" y="459435"/>
                  </a:lnTo>
                  <a:lnTo>
                    <a:pt x="717461" y="453085"/>
                  </a:lnTo>
                  <a:lnTo>
                    <a:pt x="716876" y="453085"/>
                  </a:lnTo>
                  <a:lnTo>
                    <a:pt x="722693" y="441655"/>
                  </a:lnTo>
                  <a:lnTo>
                    <a:pt x="720369" y="441655"/>
                  </a:lnTo>
                  <a:lnTo>
                    <a:pt x="720940" y="435305"/>
                  </a:lnTo>
                  <a:lnTo>
                    <a:pt x="720369" y="435305"/>
                  </a:lnTo>
                  <a:lnTo>
                    <a:pt x="720369" y="430225"/>
                  </a:lnTo>
                  <a:lnTo>
                    <a:pt x="719201" y="435305"/>
                  </a:lnTo>
                  <a:lnTo>
                    <a:pt x="708418" y="441655"/>
                  </a:lnTo>
                  <a:lnTo>
                    <a:pt x="693623" y="441655"/>
                  </a:lnTo>
                  <a:lnTo>
                    <a:pt x="701560" y="435305"/>
                  </a:lnTo>
                  <a:lnTo>
                    <a:pt x="704380" y="435305"/>
                  </a:lnTo>
                  <a:lnTo>
                    <a:pt x="705891" y="430225"/>
                  </a:lnTo>
                  <a:lnTo>
                    <a:pt x="709904" y="430225"/>
                  </a:lnTo>
                  <a:lnTo>
                    <a:pt x="712228" y="418795"/>
                  </a:lnTo>
                  <a:lnTo>
                    <a:pt x="705243" y="418795"/>
                  </a:lnTo>
                  <a:lnTo>
                    <a:pt x="708152" y="412445"/>
                  </a:lnTo>
                  <a:lnTo>
                    <a:pt x="706996" y="412445"/>
                  </a:lnTo>
                  <a:lnTo>
                    <a:pt x="702919" y="418795"/>
                  </a:lnTo>
                  <a:lnTo>
                    <a:pt x="696531" y="418795"/>
                  </a:lnTo>
                  <a:lnTo>
                    <a:pt x="697687" y="412445"/>
                  </a:lnTo>
                  <a:lnTo>
                    <a:pt x="698271" y="407365"/>
                  </a:lnTo>
                  <a:lnTo>
                    <a:pt x="697687" y="401015"/>
                  </a:lnTo>
                  <a:lnTo>
                    <a:pt x="688975" y="401015"/>
                  </a:lnTo>
                  <a:lnTo>
                    <a:pt x="682345" y="407365"/>
                  </a:lnTo>
                  <a:lnTo>
                    <a:pt x="680250" y="407365"/>
                  </a:lnTo>
                  <a:lnTo>
                    <a:pt x="680250" y="412445"/>
                  </a:lnTo>
                  <a:lnTo>
                    <a:pt x="674433" y="423875"/>
                  </a:lnTo>
                  <a:lnTo>
                    <a:pt x="673849" y="418795"/>
                  </a:lnTo>
                  <a:lnTo>
                    <a:pt x="676757" y="418795"/>
                  </a:lnTo>
                  <a:lnTo>
                    <a:pt x="680250" y="412445"/>
                  </a:lnTo>
                  <a:lnTo>
                    <a:pt x="680250" y="407365"/>
                  </a:lnTo>
                  <a:lnTo>
                    <a:pt x="661644" y="407365"/>
                  </a:lnTo>
                  <a:lnTo>
                    <a:pt x="665708" y="401015"/>
                  </a:lnTo>
                  <a:lnTo>
                    <a:pt x="672109" y="401015"/>
                  </a:lnTo>
                  <a:lnTo>
                    <a:pt x="674433" y="394665"/>
                  </a:lnTo>
                  <a:lnTo>
                    <a:pt x="669785" y="394665"/>
                  </a:lnTo>
                  <a:lnTo>
                    <a:pt x="671398" y="389585"/>
                  </a:lnTo>
                  <a:lnTo>
                    <a:pt x="666877" y="392366"/>
                  </a:lnTo>
                  <a:lnTo>
                    <a:pt x="666877" y="394665"/>
                  </a:lnTo>
                  <a:lnTo>
                    <a:pt x="662228" y="401015"/>
                  </a:lnTo>
                  <a:lnTo>
                    <a:pt x="656996" y="401015"/>
                  </a:lnTo>
                  <a:lnTo>
                    <a:pt x="666877" y="394665"/>
                  </a:lnTo>
                  <a:lnTo>
                    <a:pt x="666877" y="392366"/>
                  </a:lnTo>
                  <a:lnTo>
                    <a:pt x="665200" y="393395"/>
                  </a:lnTo>
                  <a:lnTo>
                    <a:pt x="666292" y="394665"/>
                  </a:lnTo>
                  <a:lnTo>
                    <a:pt x="655243" y="401015"/>
                  </a:lnTo>
                  <a:lnTo>
                    <a:pt x="649681" y="389585"/>
                  </a:lnTo>
                  <a:lnTo>
                    <a:pt x="644271" y="383235"/>
                  </a:lnTo>
                  <a:lnTo>
                    <a:pt x="638975" y="378155"/>
                  </a:lnTo>
                  <a:lnTo>
                    <a:pt x="633730" y="365455"/>
                  </a:lnTo>
                  <a:lnTo>
                    <a:pt x="644194" y="360375"/>
                  </a:lnTo>
                  <a:lnTo>
                    <a:pt x="654151" y="354025"/>
                  </a:lnTo>
                  <a:lnTo>
                    <a:pt x="662927" y="348945"/>
                  </a:lnTo>
                  <a:lnTo>
                    <a:pt x="669785" y="342595"/>
                  </a:lnTo>
                  <a:lnTo>
                    <a:pt x="666877" y="342595"/>
                  </a:lnTo>
                  <a:lnTo>
                    <a:pt x="661644" y="342595"/>
                  </a:lnTo>
                  <a:lnTo>
                    <a:pt x="658736" y="342595"/>
                  </a:lnTo>
                  <a:lnTo>
                    <a:pt x="665137" y="337515"/>
                  </a:lnTo>
                  <a:lnTo>
                    <a:pt x="661644" y="342595"/>
                  </a:lnTo>
                  <a:lnTo>
                    <a:pt x="665454" y="337515"/>
                  </a:lnTo>
                  <a:lnTo>
                    <a:pt x="666877" y="342595"/>
                  </a:lnTo>
                  <a:lnTo>
                    <a:pt x="672693" y="337515"/>
                  </a:lnTo>
                  <a:lnTo>
                    <a:pt x="668045" y="337515"/>
                  </a:lnTo>
                  <a:lnTo>
                    <a:pt x="668159" y="336245"/>
                  </a:lnTo>
                  <a:lnTo>
                    <a:pt x="668616" y="331165"/>
                  </a:lnTo>
                  <a:lnTo>
                    <a:pt x="661911" y="333705"/>
                  </a:lnTo>
                  <a:lnTo>
                    <a:pt x="664552" y="331165"/>
                  </a:lnTo>
                  <a:lnTo>
                    <a:pt x="659320" y="331165"/>
                  </a:lnTo>
                  <a:lnTo>
                    <a:pt x="655599" y="336245"/>
                  </a:lnTo>
                  <a:lnTo>
                    <a:pt x="652335" y="337515"/>
                  </a:lnTo>
                  <a:lnTo>
                    <a:pt x="648855" y="337515"/>
                  </a:lnTo>
                  <a:lnTo>
                    <a:pt x="654672" y="331165"/>
                  </a:lnTo>
                  <a:lnTo>
                    <a:pt x="656996" y="331165"/>
                  </a:lnTo>
                  <a:lnTo>
                    <a:pt x="658736" y="324815"/>
                  </a:lnTo>
                  <a:lnTo>
                    <a:pt x="650011" y="331165"/>
                  </a:lnTo>
                  <a:lnTo>
                    <a:pt x="652614" y="324815"/>
                  </a:lnTo>
                  <a:lnTo>
                    <a:pt x="652792" y="324815"/>
                  </a:lnTo>
                  <a:lnTo>
                    <a:pt x="659320" y="319735"/>
                  </a:lnTo>
                  <a:lnTo>
                    <a:pt x="653237" y="319735"/>
                  </a:lnTo>
                  <a:lnTo>
                    <a:pt x="654608" y="313385"/>
                  </a:lnTo>
                  <a:lnTo>
                    <a:pt x="662800" y="308305"/>
                  </a:lnTo>
                  <a:lnTo>
                    <a:pt x="647192" y="308305"/>
                  </a:lnTo>
                  <a:lnTo>
                    <a:pt x="641870" y="301955"/>
                  </a:lnTo>
                  <a:lnTo>
                    <a:pt x="645947" y="301955"/>
                  </a:lnTo>
                  <a:lnTo>
                    <a:pt x="650011" y="296875"/>
                  </a:lnTo>
                  <a:lnTo>
                    <a:pt x="646696" y="296875"/>
                  </a:lnTo>
                  <a:lnTo>
                    <a:pt x="654672" y="290525"/>
                  </a:lnTo>
                  <a:lnTo>
                    <a:pt x="643255" y="290525"/>
                  </a:lnTo>
                  <a:lnTo>
                    <a:pt x="638721" y="296875"/>
                  </a:lnTo>
                  <a:lnTo>
                    <a:pt x="644334" y="296875"/>
                  </a:lnTo>
                  <a:lnTo>
                    <a:pt x="637806" y="301955"/>
                  </a:lnTo>
                  <a:lnTo>
                    <a:pt x="626173" y="301955"/>
                  </a:lnTo>
                  <a:lnTo>
                    <a:pt x="633818" y="296875"/>
                  </a:lnTo>
                  <a:lnTo>
                    <a:pt x="633158" y="296875"/>
                  </a:lnTo>
                  <a:lnTo>
                    <a:pt x="638606" y="290525"/>
                  </a:lnTo>
                  <a:lnTo>
                    <a:pt x="632574" y="290525"/>
                  </a:lnTo>
                  <a:lnTo>
                    <a:pt x="639546" y="284175"/>
                  </a:lnTo>
                  <a:lnTo>
                    <a:pt x="648271" y="279095"/>
                  </a:lnTo>
                  <a:lnTo>
                    <a:pt x="652919" y="279095"/>
                  </a:lnTo>
                  <a:lnTo>
                    <a:pt x="651764" y="272745"/>
                  </a:lnTo>
                  <a:lnTo>
                    <a:pt x="642988" y="277825"/>
                  </a:lnTo>
                  <a:lnTo>
                    <a:pt x="647103" y="272745"/>
                  </a:lnTo>
                  <a:lnTo>
                    <a:pt x="643039" y="272745"/>
                  </a:lnTo>
                  <a:lnTo>
                    <a:pt x="640130" y="274193"/>
                  </a:lnTo>
                  <a:lnTo>
                    <a:pt x="640130" y="279095"/>
                  </a:lnTo>
                  <a:lnTo>
                    <a:pt x="632574" y="284175"/>
                  </a:lnTo>
                  <a:lnTo>
                    <a:pt x="631825" y="284175"/>
                  </a:lnTo>
                  <a:lnTo>
                    <a:pt x="635698" y="279095"/>
                  </a:lnTo>
                  <a:lnTo>
                    <a:pt x="640130" y="279095"/>
                  </a:lnTo>
                  <a:lnTo>
                    <a:pt x="640130" y="274193"/>
                  </a:lnTo>
                  <a:lnTo>
                    <a:pt x="630250" y="279095"/>
                  </a:lnTo>
                  <a:lnTo>
                    <a:pt x="630250" y="272745"/>
                  </a:lnTo>
                  <a:lnTo>
                    <a:pt x="627849" y="272745"/>
                  </a:lnTo>
                  <a:lnTo>
                    <a:pt x="625729" y="268859"/>
                  </a:lnTo>
                  <a:lnTo>
                    <a:pt x="629081" y="267449"/>
                  </a:lnTo>
                  <a:lnTo>
                    <a:pt x="632574" y="269201"/>
                  </a:lnTo>
                  <a:lnTo>
                    <a:pt x="632498" y="269036"/>
                  </a:lnTo>
                  <a:lnTo>
                    <a:pt x="631698" y="267449"/>
                  </a:lnTo>
                  <a:lnTo>
                    <a:pt x="630834" y="265709"/>
                  </a:lnTo>
                  <a:lnTo>
                    <a:pt x="625690" y="268795"/>
                  </a:lnTo>
                  <a:lnTo>
                    <a:pt x="625094" y="267665"/>
                  </a:lnTo>
                  <a:lnTo>
                    <a:pt x="620941" y="267665"/>
                  </a:lnTo>
                  <a:lnTo>
                    <a:pt x="608152" y="272745"/>
                  </a:lnTo>
                  <a:lnTo>
                    <a:pt x="605828" y="272745"/>
                  </a:lnTo>
                  <a:lnTo>
                    <a:pt x="608736" y="267665"/>
                  </a:lnTo>
                  <a:lnTo>
                    <a:pt x="602335" y="267665"/>
                  </a:lnTo>
                  <a:lnTo>
                    <a:pt x="604659" y="261315"/>
                  </a:lnTo>
                  <a:lnTo>
                    <a:pt x="626935" y="261315"/>
                  </a:lnTo>
                  <a:lnTo>
                    <a:pt x="635482" y="256235"/>
                  </a:lnTo>
                  <a:lnTo>
                    <a:pt x="637222" y="249885"/>
                  </a:lnTo>
                  <a:lnTo>
                    <a:pt x="627341" y="256235"/>
                  </a:lnTo>
                  <a:lnTo>
                    <a:pt x="629666" y="249885"/>
                  </a:lnTo>
                  <a:lnTo>
                    <a:pt x="619785" y="249885"/>
                  </a:lnTo>
                  <a:lnTo>
                    <a:pt x="612800" y="256235"/>
                  </a:lnTo>
                  <a:lnTo>
                    <a:pt x="610844" y="249885"/>
                  </a:lnTo>
                  <a:lnTo>
                    <a:pt x="619340" y="243535"/>
                  </a:lnTo>
                  <a:lnTo>
                    <a:pt x="627202" y="238455"/>
                  </a:lnTo>
                  <a:lnTo>
                    <a:pt x="623277" y="238455"/>
                  </a:lnTo>
                  <a:lnTo>
                    <a:pt x="615975" y="243535"/>
                  </a:lnTo>
                  <a:lnTo>
                    <a:pt x="604875" y="243535"/>
                  </a:lnTo>
                  <a:lnTo>
                    <a:pt x="606285" y="238455"/>
                  </a:lnTo>
                  <a:lnTo>
                    <a:pt x="607568" y="232105"/>
                  </a:lnTo>
                  <a:lnTo>
                    <a:pt x="605243" y="232105"/>
                  </a:lnTo>
                  <a:lnTo>
                    <a:pt x="617461" y="227025"/>
                  </a:lnTo>
                  <a:lnTo>
                    <a:pt x="613968" y="227025"/>
                  </a:lnTo>
                  <a:lnTo>
                    <a:pt x="603504" y="220675"/>
                  </a:lnTo>
                  <a:lnTo>
                    <a:pt x="600011" y="214325"/>
                  </a:lnTo>
                  <a:lnTo>
                    <a:pt x="611060" y="214325"/>
                  </a:lnTo>
                  <a:lnTo>
                    <a:pt x="607339" y="209245"/>
                  </a:lnTo>
                  <a:lnTo>
                    <a:pt x="607364" y="207975"/>
                  </a:lnTo>
                  <a:lnTo>
                    <a:pt x="607504" y="202895"/>
                  </a:lnTo>
                  <a:lnTo>
                    <a:pt x="610158" y="197815"/>
                  </a:lnTo>
                  <a:lnTo>
                    <a:pt x="613968" y="191465"/>
                  </a:lnTo>
                  <a:lnTo>
                    <a:pt x="609892" y="191465"/>
                  </a:lnTo>
                  <a:lnTo>
                    <a:pt x="613384" y="186385"/>
                  </a:lnTo>
                  <a:lnTo>
                    <a:pt x="602919" y="191465"/>
                  </a:lnTo>
                  <a:lnTo>
                    <a:pt x="597103" y="191465"/>
                  </a:lnTo>
                  <a:lnTo>
                    <a:pt x="604088" y="186385"/>
                  </a:lnTo>
                  <a:lnTo>
                    <a:pt x="593623" y="186385"/>
                  </a:lnTo>
                  <a:lnTo>
                    <a:pt x="591388" y="180035"/>
                  </a:lnTo>
                  <a:lnTo>
                    <a:pt x="595363" y="173685"/>
                  </a:lnTo>
                  <a:lnTo>
                    <a:pt x="583641" y="173685"/>
                  </a:lnTo>
                  <a:lnTo>
                    <a:pt x="584898" y="168605"/>
                  </a:lnTo>
                  <a:lnTo>
                    <a:pt x="587222" y="168605"/>
                  </a:lnTo>
                  <a:lnTo>
                    <a:pt x="587336" y="162255"/>
                  </a:lnTo>
                  <a:lnTo>
                    <a:pt x="585914" y="157124"/>
                  </a:lnTo>
                  <a:lnTo>
                    <a:pt x="585978" y="155905"/>
                  </a:lnTo>
                  <a:lnTo>
                    <a:pt x="586079" y="155308"/>
                  </a:lnTo>
                  <a:lnTo>
                    <a:pt x="586206" y="154635"/>
                  </a:lnTo>
                  <a:lnTo>
                    <a:pt x="586308" y="154051"/>
                  </a:lnTo>
                  <a:lnTo>
                    <a:pt x="586397" y="153581"/>
                  </a:lnTo>
                  <a:lnTo>
                    <a:pt x="586498" y="153047"/>
                  </a:lnTo>
                  <a:lnTo>
                    <a:pt x="586892" y="150825"/>
                  </a:lnTo>
                  <a:lnTo>
                    <a:pt x="594207" y="145745"/>
                  </a:lnTo>
                  <a:lnTo>
                    <a:pt x="588137" y="145745"/>
                  </a:lnTo>
                  <a:lnTo>
                    <a:pt x="588200" y="144475"/>
                  </a:lnTo>
                  <a:lnTo>
                    <a:pt x="588454" y="139395"/>
                  </a:lnTo>
                  <a:lnTo>
                    <a:pt x="577926" y="139395"/>
                  </a:lnTo>
                  <a:lnTo>
                    <a:pt x="587806" y="133045"/>
                  </a:lnTo>
                  <a:lnTo>
                    <a:pt x="591870" y="133045"/>
                  </a:lnTo>
                  <a:lnTo>
                    <a:pt x="598271" y="127965"/>
                  </a:lnTo>
                  <a:lnTo>
                    <a:pt x="598385" y="126695"/>
                  </a:lnTo>
                  <a:lnTo>
                    <a:pt x="598855" y="121615"/>
                  </a:lnTo>
                  <a:lnTo>
                    <a:pt x="584314" y="127965"/>
                  </a:lnTo>
                  <a:lnTo>
                    <a:pt x="581406" y="121615"/>
                  </a:lnTo>
                  <a:lnTo>
                    <a:pt x="582422" y="121615"/>
                  </a:lnTo>
                  <a:lnTo>
                    <a:pt x="581304" y="116535"/>
                  </a:lnTo>
                  <a:lnTo>
                    <a:pt x="584606" y="116535"/>
                  </a:lnTo>
                  <a:lnTo>
                    <a:pt x="590092" y="110185"/>
                  </a:lnTo>
                  <a:lnTo>
                    <a:pt x="595363" y="110185"/>
                  </a:lnTo>
                  <a:lnTo>
                    <a:pt x="584898" y="103835"/>
                  </a:lnTo>
                  <a:lnTo>
                    <a:pt x="595210" y="103835"/>
                  </a:lnTo>
                  <a:lnTo>
                    <a:pt x="598347" y="98755"/>
                  </a:lnTo>
                  <a:lnTo>
                    <a:pt x="593039" y="98755"/>
                  </a:lnTo>
                  <a:lnTo>
                    <a:pt x="592455" y="92405"/>
                  </a:lnTo>
                  <a:lnTo>
                    <a:pt x="597103" y="92405"/>
                  </a:lnTo>
                  <a:lnTo>
                    <a:pt x="598271" y="87325"/>
                  </a:lnTo>
                  <a:lnTo>
                    <a:pt x="591870" y="80975"/>
                  </a:lnTo>
                  <a:lnTo>
                    <a:pt x="591286" y="75895"/>
                  </a:lnTo>
                  <a:lnTo>
                    <a:pt x="588391" y="75895"/>
                  </a:lnTo>
                  <a:lnTo>
                    <a:pt x="570357" y="75895"/>
                  </a:lnTo>
                  <a:lnTo>
                    <a:pt x="571525" y="69545"/>
                  </a:lnTo>
                  <a:lnTo>
                    <a:pt x="583730" y="69545"/>
                  </a:lnTo>
                  <a:lnTo>
                    <a:pt x="588391" y="75895"/>
                  </a:lnTo>
                  <a:lnTo>
                    <a:pt x="584314" y="69545"/>
                  </a:lnTo>
                  <a:lnTo>
                    <a:pt x="592709" y="69545"/>
                  </a:lnTo>
                  <a:lnTo>
                    <a:pt x="595795" y="63195"/>
                  </a:lnTo>
                  <a:lnTo>
                    <a:pt x="596519" y="63195"/>
                  </a:lnTo>
                  <a:lnTo>
                    <a:pt x="595947" y="58115"/>
                  </a:lnTo>
                  <a:lnTo>
                    <a:pt x="591870" y="51765"/>
                  </a:lnTo>
                  <a:lnTo>
                    <a:pt x="580250" y="51765"/>
                  </a:lnTo>
                  <a:lnTo>
                    <a:pt x="582574" y="46685"/>
                  </a:lnTo>
                  <a:lnTo>
                    <a:pt x="573849" y="46685"/>
                  </a:lnTo>
                  <a:lnTo>
                    <a:pt x="576757" y="40335"/>
                  </a:lnTo>
                  <a:lnTo>
                    <a:pt x="584898" y="40335"/>
                  </a:lnTo>
                  <a:lnTo>
                    <a:pt x="583730" y="35255"/>
                  </a:lnTo>
                  <a:lnTo>
                    <a:pt x="578497" y="28905"/>
                  </a:lnTo>
                  <a:lnTo>
                    <a:pt x="577596" y="30175"/>
                  </a:lnTo>
                  <a:lnTo>
                    <a:pt x="577342" y="28905"/>
                  </a:lnTo>
                  <a:lnTo>
                    <a:pt x="578497" y="28905"/>
                  </a:lnTo>
                  <a:lnTo>
                    <a:pt x="584314" y="28905"/>
                  </a:lnTo>
                  <a:lnTo>
                    <a:pt x="582574" y="22555"/>
                  </a:lnTo>
                  <a:lnTo>
                    <a:pt x="581990" y="22555"/>
                  </a:lnTo>
                  <a:lnTo>
                    <a:pt x="573849" y="17475"/>
                  </a:lnTo>
                  <a:lnTo>
                    <a:pt x="575017" y="17475"/>
                  </a:lnTo>
                  <a:lnTo>
                    <a:pt x="567448" y="11125"/>
                  </a:lnTo>
                  <a:lnTo>
                    <a:pt x="574433" y="6045"/>
                  </a:lnTo>
                  <a:lnTo>
                    <a:pt x="580821" y="6045"/>
                  </a:lnTo>
                  <a:lnTo>
                    <a:pt x="584835" y="2235"/>
                  </a:lnTo>
                  <a:lnTo>
                    <a:pt x="375323" y="2235"/>
                  </a:lnTo>
                  <a:lnTo>
                    <a:pt x="383730" y="6045"/>
                  </a:lnTo>
                  <a:lnTo>
                    <a:pt x="381406" y="6045"/>
                  </a:lnTo>
                  <a:lnTo>
                    <a:pt x="382244" y="11125"/>
                  </a:lnTo>
                  <a:lnTo>
                    <a:pt x="378574" y="11125"/>
                  </a:lnTo>
                  <a:lnTo>
                    <a:pt x="372821" y="17475"/>
                  </a:lnTo>
                  <a:lnTo>
                    <a:pt x="367449" y="17475"/>
                  </a:lnTo>
                  <a:lnTo>
                    <a:pt x="377329" y="28905"/>
                  </a:lnTo>
                  <a:lnTo>
                    <a:pt x="375589" y="28905"/>
                  </a:lnTo>
                  <a:lnTo>
                    <a:pt x="368617" y="35255"/>
                  </a:lnTo>
                  <a:lnTo>
                    <a:pt x="368617" y="40335"/>
                  </a:lnTo>
                  <a:lnTo>
                    <a:pt x="372097" y="46685"/>
                  </a:lnTo>
                  <a:lnTo>
                    <a:pt x="363956" y="40335"/>
                  </a:lnTo>
                  <a:lnTo>
                    <a:pt x="363956" y="46685"/>
                  </a:lnTo>
                  <a:lnTo>
                    <a:pt x="365709" y="58115"/>
                  </a:lnTo>
                  <a:lnTo>
                    <a:pt x="367880" y="63195"/>
                  </a:lnTo>
                  <a:lnTo>
                    <a:pt x="369189" y="69545"/>
                  </a:lnTo>
                  <a:lnTo>
                    <a:pt x="372681" y="63195"/>
                  </a:lnTo>
                  <a:lnTo>
                    <a:pt x="380822" y="63195"/>
                  </a:lnTo>
                  <a:lnTo>
                    <a:pt x="386638" y="63195"/>
                  </a:lnTo>
                  <a:lnTo>
                    <a:pt x="387972" y="68275"/>
                  </a:lnTo>
                  <a:lnTo>
                    <a:pt x="390118" y="69545"/>
                  </a:lnTo>
                  <a:lnTo>
                    <a:pt x="388962" y="75895"/>
                  </a:lnTo>
                  <a:lnTo>
                    <a:pt x="376174" y="69545"/>
                  </a:lnTo>
                  <a:lnTo>
                    <a:pt x="372097" y="69545"/>
                  </a:lnTo>
                  <a:lnTo>
                    <a:pt x="376758" y="75895"/>
                  </a:lnTo>
                  <a:lnTo>
                    <a:pt x="367868" y="75895"/>
                  </a:lnTo>
                  <a:lnTo>
                    <a:pt x="364972" y="80975"/>
                  </a:lnTo>
                  <a:lnTo>
                    <a:pt x="368033" y="80975"/>
                  </a:lnTo>
                  <a:lnTo>
                    <a:pt x="364540" y="87325"/>
                  </a:lnTo>
                  <a:lnTo>
                    <a:pt x="365125" y="92405"/>
                  </a:lnTo>
                  <a:lnTo>
                    <a:pt x="369773" y="98755"/>
                  </a:lnTo>
                  <a:lnTo>
                    <a:pt x="370941" y="103835"/>
                  </a:lnTo>
                  <a:lnTo>
                    <a:pt x="379653" y="103835"/>
                  </a:lnTo>
                  <a:lnTo>
                    <a:pt x="388378" y="110185"/>
                  </a:lnTo>
                  <a:lnTo>
                    <a:pt x="385470" y="116535"/>
                  </a:lnTo>
                  <a:lnTo>
                    <a:pt x="377913" y="121615"/>
                  </a:lnTo>
                  <a:lnTo>
                    <a:pt x="379653" y="127965"/>
                  </a:lnTo>
                  <a:lnTo>
                    <a:pt x="386054" y="127965"/>
                  </a:lnTo>
                  <a:lnTo>
                    <a:pt x="387223" y="133045"/>
                  </a:lnTo>
                  <a:lnTo>
                    <a:pt x="386638" y="133045"/>
                  </a:lnTo>
                  <a:lnTo>
                    <a:pt x="391287" y="139395"/>
                  </a:lnTo>
                  <a:lnTo>
                    <a:pt x="394779" y="139395"/>
                  </a:lnTo>
                  <a:lnTo>
                    <a:pt x="394779" y="145745"/>
                  </a:lnTo>
                  <a:lnTo>
                    <a:pt x="385470" y="145745"/>
                  </a:lnTo>
                  <a:lnTo>
                    <a:pt x="381025" y="139395"/>
                  </a:lnTo>
                  <a:lnTo>
                    <a:pt x="378447" y="139395"/>
                  </a:lnTo>
                  <a:lnTo>
                    <a:pt x="383146" y="145745"/>
                  </a:lnTo>
                  <a:lnTo>
                    <a:pt x="380225" y="145745"/>
                  </a:lnTo>
                  <a:lnTo>
                    <a:pt x="385635" y="148285"/>
                  </a:lnTo>
                  <a:lnTo>
                    <a:pt x="384162" y="145745"/>
                  </a:lnTo>
                  <a:lnTo>
                    <a:pt x="391287" y="150825"/>
                  </a:lnTo>
                  <a:lnTo>
                    <a:pt x="395897" y="157124"/>
                  </a:lnTo>
                  <a:lnTo>
                    <a:pt x="392976" y="157124"/>
                  </a:lnTo>
                  <a:lnTo>
                    <a:pt x="390017" y="153581"/>
                  </a:lnTo>
                  <a:lnTo>
                    <a:pt x="389851" y="153289"/>
                  </a:lnTo>
                  <a:lnTo>
                    <a:pt x="389750" y="154635"/>
                  </a:lnTo>
                  <a:lnTo>
                    <a:pt x="389648" y="155905"/>
                  </a:lnTo>
                  <a:lnTo>
                    <a:pt x="389547" y="157124"/>
                  </a:lnTo>
                  <a:lnTo>
                    <a:pt x="388340" y="157124"/>
                  </a:lnTo>
                  <a:lnTo>
                    <a:pt x="391871" y="162255"/>
                  </a:lnTo>
                  <a:lnTo>
                    <a:pt x="386283" y="157124"/>
                  </a:lnTo>
                  <a:lnTo>
                    <a:pt x="385203" y="155905"/>
                  </a:lnTo>
                  <a:lnTo>
                    <a:pt x="384594" y="155308"/>
                  </a:lnTo>
                  <a:lnTo>
                    <a:pt x="384924" y="155905"/>
                  </a:lnTo>
                  <a:lnTo>
                    <a:pt x="384479" y="155308"/>
                  </a:lnTo>
                  <a:lnTo>
                    <a:pt x="384060" y="154635"/>
                  </a:lnTo>
                  <a:lnTo>
                    <a:pt x="385038" y="157124"/>
                  </a:lnTo>
                  <a:lnTo>
                    <a:pt x="383743" y="154051"/>
                  </a:lnTo>
                  <a:lnTo>
                    <a:pt x="383667" y="153581"/>
                  </a:lnTo>
                  <a:lnTo>
                    <a:pt x="383552" y="153289"/>
                  </a:lnTo>
                  <a:lnTo>
                    <a:pt x="383463" y="153047"/>
                  </a:lnTo>
                  <a:lnTo>
                    <a:pt x="382638" y="150825"/>
                  </a:lnTo>
                  <a:lnTo>
                    <a:pt x="381990" y="150825"/>
                  </a:lnTo>
                  <a:lnTo>
                    <a:pt x="383260" y="153047"/>
                  </a:lnTo>
                  <a:lnTo>
                    <a:pt x="380822" y="150825"/>
                  </a:lnTo>
                  <a:lnTo>
                    <a:pt x="380238" y="150825"/>
                  </a:lnTo>
                  <a:lnTo>
                    <a:pt x="388378" y="162255"/>
                  </a:lnTo>
                  <a:lnTo>
                    <a:pt x="390702" y="162255"/>
                  </a:lnTo>
                  <a:lnTo>
                    <a:pt x="391287" y="168605"/>
                  </a:lnTo>
                  <a:lnTo>
                    <a:pt x="390702" y="168605"/>
                  </a:lnTo>
                  <a:lnTo>
                    <a:pt x="388378" y="162255"/>
                  </a:lnTo>
                  <a:lnTo>
                    <a:pt x="385470" y="162255"/>
                  </a:lnTo>
                  <a:lnTo>
                    <a:pt x="381939" y="157124"/>
                  </a:lnTo>
                  <a:lnTo>
                    <a:pt x="377266" y="150825"/>
                  </a:lnTo>
                  <a:lnTo>
                    <a:pt x="372973" y="145745"/>
                  </a:lnTo>
                  <a:lnTo>
                    <a:pt x="372846" y="145491"/>
                  </a:lnTo>
                  <a:lnTo>
                    <a:pt x="372364" y="144475"/>
                  </a:lnTo>
                  <a:lnTo>
                    <a:pt x="373989" y="150825"/>
                  </a:lnTo>
                  <a:lnTo>
                    <a:pt x="376618" y="157124"/>
                  </a:lnTo>
                  <a:lnTo>
                    <a:pt x="379374" y="162255"/>
                  </a:lnTo>
                  <a:lnTo>
                    <a:pt x="380746" y="168605"/>
                  </a:lnTo>
                  <a:lnTo>
                    <a:pt x="380263" y="168605"/>
                  </a:lnTo>
                  <a:lnTo>
                    <a:pt x="377329" y="162255"/>
                  </a:lnTo>
                  <a:lnTo>
                    <a:pt x="375564" y="157124"/>
                  </a:lnTo>
                  <a:lnTo>
                    <a:pt x="371487" y="147015"/>
                  </a:lnTo>
                  <a:lnTo>
                    <a:pt x="371055" y="145986"/>
                  </a:lnTo>
                  <a:lnTo>
                    <a:pt x="374408" y="157124"/>
                  </a:lnTo>
                  <a:lnTo>
                    <a:pt x="372097" y="150825"/>
                  </a:lnTo>
                  <a:lnTo>
                    <a:pt x="368617" y="150825"/>
                  </a:lnTo>
                  <a:lnTo>
                    <a:pt x="367461" y="157124"/>
                  </a:lnTo>
                  <a:lnTo>
                    <a:pt x="367449" y="150825"/>
                  </a:lnTo>
                  <a:lnTo>
                    <a:pt x="368033" y="150825"/>
                  </a:lnTo>
                  <a:lnTo>
                    <a:pt x="367449" y="145745"/>
                  </a:lnTo>
                  <a:lnTo>
                    <a:pt x="366864" y="145745"/>
                  </a:lnTo>
                  <a:lnTo>
                    <a:pt x="366839" y="145986"/>
                  </a:lnTo>
                  <a:lnTo>
                    <a:pt x="366712" y="147231"/>
                  </a:lnTo>
                  <a:lnTo>
                    <a:pt x="366610" y="148285"/>
                  </a:lnTo>
                  <a:lnTo>
                    <a:pt x="365709" y="157124"/>
                  </a:lnTo>
                  <a:lnTo>
                    <a:pt x="365125" y="157124"/>
                  </a:lnTo>
                  <a:lnTo>
                    <a:pt x="365226" y="155308"/>
                  </a:lnTo>
                  <a:lnTo>
                    <a:pt x="365290" y="154635"/>
                  </a:lnTo>
                  <a:lnTo>
                    <a:pt x="365353" y="154051"/>
                  </a:lnTo>
                  <a:lnTo>
                    <a:pt x="365467" y="153047"/>
                  </a:lnTo>
                  <a:lnTo>
                    <a:pt x="365569" y="152095"/>
                  </a:lnTo>
                  <a:lnTo>
                    <a:pt x="365709" y="150825"/>
                  </a:lnTo>
                  <a:lnTo>
                    <a:pt x="366115" y="147231"/>
                  </a:lnTo>
                  <a:lnTo>
                    <a:pt x="366229" y="145986"/>
                  </a:lnTo>
                  <a:lnTo>
                    <a:pt x="365125" y="150825"/>
                  </a:lnTo>
                  <a:lnTo>
                    <a:pt x="363956" y="150825"/>
                  </a:lnTo>
                  <a:lnTo>
                    <a:pt x="365125" y="145745"/>
                  </a:lnTo>
                  <a:lnTo>
                    <a:pt x="365239" y="144475"/>
                  </a:lnTo>
                  <a:lnTo>
                    <a:pt x="365709" y="139395"/>
                  </a:lnTo>
                  <a:lnTo>
                    <a:pt x="362800" y="150825"/>
                  </a:lnTo>
                  <a:lnTo>
                    <a:pt x="363194" y="147231"/>
                  </a:lnTo>
                  <a:lnTo>
                    <a:pt x="363296" y="145986"/>
                  </a:lnTo>
                  <a:lnTo>
                    <a:pt x="362216" y="150825"/>
                  </a:lnTo>
                  <a:lnTo>
                    <a:pt x="359892" y="150825"/>
                  </a:lnTo>
                  <a:lnTo>
                    <a:pt x="360654" y="147015"/>
                  </a:lnTo>
                  <a:lnTo>
                    <a:pt x="360781" y="145986"/>
                  </a:lnTo>
                  <a:lnTo>
                    <a:pt x="358152" y="150825"/>
                  </a:lnTo>
                  <a:lnTo>
                    <a:pt x="358038" y="146177"/>
                  </a:lnTo>
                  <a:lnTo>
                    <a:pt x="358152" y="145986"/>
                  </a:lnTo>
                  <a:lnTo>
                    <a:pt x="358152" y="145745"/>
                  </a:lnTo>
                  <a:lnTo>
                    <a:pt x="357822" y="145745"/>
                  </a:lnTo>
                  <a:lnTo>
                    <a:pt x="357644" y="145745"/>
                  </a:lnTo>
                  <a:lnTo>
                    <a:pt x="357644" y="146837"/>
                  </a:lnTo>
                  <a:lnTo>
                    <a:pt x="357466" y="147231"/>
                  </a:lnTo>
                  <a:lnTo>
                    <a:pt x="357543" y="147015"/>
                  </a:lnTo>
                  <a:lnTo>
                    <a:pt x="357644" y="146837"/>
                  </a:lnTo>
                  <a:lnTo>
                    <a:pt x="357644" y="145745"/>
                  </a:lnTo>
                  <a:lnTo>
                    <a:pt x="355815" y="145745"/>
                  </a:lnTo>
                  <a:lnTo>
                    <a:pt x="355727" y="145491"/>
                  </a:lnTo>
                  <a:lnTo>
                    <a:pt x="353491" y="139395"/>
                  </a:lnTo>
                  <a:lnTo>
                    <a:pt x="359308" y="133045"/>
                  </a:lnTo>
                  <a:lnTo>
                    <a:pt x="352920" y="133045"/>
                  </a:lnTo>
                  <a:lnTo>
                    <a:pt x="347103" y="139395"/>
                  </a:lnTo>
                  <a:lnTo>
                    <a:pt x="352336" y="133045"/>
                  </a:lnTo>
                  <a:lnTo>
                    <a:pt x="335470" y="133045"/>
                  </a:lnTo>
                  <a:lnTo>
                    <a:pt x="339547" y="127965"/>
                  </a:lnTo>
                  <a:lnTo>
                    <a:pt x="343611" y="121615"/>
                  </a:lnTo>
                  <a:lnTo>
                    <a:pt x="325882" y="121615"/>
                  </a:lnTo>
                  <a:lnTo>
                    <a:pt x="318262" y="116535"/>
                  </a:lnTo>
                  <a:lnTo>
                    <a:pt x="311632" y="116535"/>
                  </a:lnTo>
                  <a:lnTo>
                    <a:pt x="318668" y="110185"/>
                  </a:lnTo>
                  <a:lnTo>
                    <a:pt x="309257" y="110185"/>
                  </a:lnTo>
                  <a:lnTo>
                    <a:pt x="305816" y="103835"/>
                  </a:lnTo>
                  <a:lnTo>
                    <a:pt x="306400" y="103835"/>
                  </a:lnTo>
                  <a:lnTo>
                    <a:pt x="312216" y="98755"/>
                  </a:lnTo>
                  <a:lnTo>
                    <a:pt x="309257" y="98755"/>
                  </a:lnTo>
                  <a:lnTo>
                    <a:pt x="305676" y="92405"/>
                  </a:lnTo>
                  <a:lnTo>
                    <a:pt x="301879" y="87325"/>
                  </a:lnTo>
                  <a:lnTo>
                    <a:pt x="300012" y="87325"/>
                  </a:lnTo>
                  <a:lnTo>
                    <a:pt x="299021" y="82245"/>
                  </a:lnTo>
                  <a:lnTo>
                    <a:pt x="293611" y="87325"/>
                  </a:lnTo>
                  <a:lnTo>
                    <a:pt x="288874" y="87325"/>
                  </a:lnTo>
                  <a:lnTo>
                    <a:pt x="280885" y="92405"/>
                  </a:lnTo>
                  <a:lnTo>
                    <a:pt x="276860" y="92405"/>
                  </a:lnTo>
                  <a:lnTo>
                    <a:pt x="278930" y="87325"/>
                  </a:lnTo>
                  <a:lnTo>
                    <a:pt x="282092" y="80975"/>
                  </a:lnTo>
                  <a:lnTo>
                    <a:pt x="284416" y="79705"/>
                  </a:lnTo>
                  <a:lnTo>
                    <a:pt x="284886" y="75895"/>
                  </a:lnTo>
                  <a:lnTo>
                    <a:pt x="288963" y="75895"/>
                  </a:lnTo>
                  <a:lnTo>
                    <a:pt x="285686" y="79705"/>
                  </a:lnTo>
                  <a:lnTo>
                    <a:pt x="294195" y="75895"/>
                  </a:lnTo>
                  <a:lnTo>
                    <a:pt x="293027" y="75895"/>
                  </a:lnTo>
                  <a:lnTo>
                    <a:pt x="286639" y="69545"/>
                  </a:lnTo>
                  <a:lnTo>
                    <a:pt x="280822" y="75895"/>
                  </a:lnTo>
                  <a:lnTo>
                    <a:pt x="278498" y="75895"/>
                  </a:lnTo>
                  <a:lnTo>
                    <a:pt x="281406" y="69545"/>
                  </a:lnTo>
                  <a:lnTo>
                    <a:pt x="279654" y="69545"/>
                  </a:lnTo>
                  <a:lnTo>
                    <a:pt x="272097" y="75895"/>
                  </a:lnTo>
                  <a:lnTo>
                    <a:pt x="272681" y="69545"/>
                  </a:lnTo>
                  <a:lnTo>
                    <a:pt x="275005" y="63195"/>
                  </a:lnTo>
                  <a:lnTo>
                    <a:pt x="264248" y="63195"/>
                  </a:lnTo>
                  <a:lnTo>
                    <a:pt x="258038" y="58115"/>
                  </a:lnTo>
                  <a:lnTo>
                    <a:pt x="256400" y="58115"/>
                  </a:lnTo>
                  <a:lnTo>
                    <a:pt x="263499" y="51765"/>
                  </a:lnTo>
                  <a:lnTo>
                    <a:pt x="265264" y="51765"/>
                  </a:lnTo>
                  <a:lnTo>
                    <a:pt x="266369" y="46685"/>
                  </a:lnTo>
                  <a:lnTo>
                    <a:pt x="271513" y="40335"/>
                  </a:lnTo>
                  <a:lnTo>
                    <a:pt x="265696" y="40335"/>
                  </a:lnTo>
                  <a:lnTo>
                    <a:pt x="260464" y="46685"/>
                  </a:lnTo>
                  <a:lnTo>
                    <a:pt x="258724" y="40335"/>
                  </a:lnTo>
                  <a:lnTo>
                    <a:pt x="248259" y="46685"/>
                  </a:lnTo>
                  <a:lnTo>
                    <a:pt x="250583" y="40335"/>
                  </a:lnTo>
                  <a:lnTo>
                    <a:pt x="256984" y="40335"/>
                  </a:lnTo>
                  <a:lnTo>
                    <a:pt x="251167" y="35255"/>
                  </a:lnTo>
                  <a:lnTo>
                    <a:pt x="248259" y="40335"/>
                  </a:lnTo>
                  <a:lnTo>
                    <a:pt x="240118" y="40335"/>
                  </a:lnTo>
                  <a:lnTo>
                    <a:pt x="232562" y="46685"/>
                  </a:lnTo>
                  <a:lnTo>
                    <a:pt x="233730" y="40335"/>
                  </a:lnTo>
                  <a:lnTo>
                    <a:pt x="231978" y="40335"/>
                  </a:lnTo>
                  <a:lnTo>
                    <a:pt x="238379" y="35255"/>
                  </a:lnTo>
                  <a:lnTo>
                    <a:pt x="228498" y="35255"/>
                  </a:lnTo>
                  <a:lnTo>
                    <a:pt x="230238" y="28905"/>
                  </a:lnTo>
                  <a:lnTo>
                    <a:pt x="233730" y="28905"/>
                  </a:lnTo>
                  <a:lnTo>
                    <a:pt x="244195" y="22555"/>
                  </a:lnTo>
                  <a:lnTo>
                    <a:pt x="237363" y="22555"/>
                  </a:lnTo>
                  <a:lnTo>
                    <a:pt x="233921" y="17475"/>
                  </a:lnTo>
                  <a:lnTo>
                    <a:pt x="230822" y="17475"/>
                  </a:lnTo>
                  <a:lnTo>
                    <a:pt x="231978" y="11125"/>
                  </a:lnTo>
                  <a:lnTo>
                    <a:pt x="230822" y="11125"/>
                  </a:lnTo>
                  <a:lnTo>
                    <a:pt x="231978" y="6045"/>
                  </a:lnTo>
                  <a:lnTo>
                    <a:pt x="230543" y="6045"/>
                  </a:lnTo>
                  <a:lnTo>
                    <a:pt x="234302" y="1752"/>
                  </a:lnTo>
                  <a:lnTo>
                    <a:pt x="230530" y="3098"/>
                  </a:lnTo>
                  <a:lnTo>
                    <a:pt x="230530" y="11125"/>
                  </a:lnTo>
                  <a:lnTo>
                    <a:pt x="226669" y="17475"/>
                  </a:lnTo>
                  <a:lnTo>
                    <a:pt x="226745" y="11125"/>
                  </a:lnTo>
                  <a:lnTo>
                    <a:pt x="230530" y="11125"/>
                  </a:lnTo>
                  <a:lnTo>
                    <a:pt x="230530" y="3098"/>
                  </a:lnTo>
                  <a:lnTo>
                    <a:pt x="226161" y="4648"/>
                  </a:lnTo>
                  <a:lnTo>
                    <a:pt x="229400" y="6045"/>
                  </a:lnTo>
                  <a:lnTo>
                    <a:pt x="219773" y="6045"/>
                  </a:lnTo>
                  <a:lnTo>
                    <a:pt x="220573" y="2235"/>
                  </a:lnTo>
                  <a:lnTo>
                    <a:pt x="160464" y="2235"/>
                  </a:lnTo>
                  <a:lnTo>
                    <a:pt x="160464" y="216865"/>
                  </a:lnTo>
                  <a:lnTo>
                    <a:pt x="160464" y="220675"/>
                  </a:lnTo>
                  <a:lnTo>
                    <a:pt x="156400" y="220675"/>
                  </a:lnTo>
                  <a:lnTo>
                    <a:pt x="160464" y="216865"/>
                  </a:lnTo>
                  <a:lnTo>
                    <a:pt x="160464" y="2235"/>
                  </a:lnTo>
                  <a:lnTo>
                    <a:pt x="96507" y="2235"/>
                  </a:lnTo>
                  <a:lnTo>
                    <a:pt x="96507" y="46685"/>
                  </a:lnTo>
                  <a:lnTo>
                    <a:pt x="93662" y="51765"/>
                  </a:lnTo>
                  <a:lnTo>
                    <a:pt x="79667" y="51765"/>
                  </a:lnTo>
                  <a:lnTo>
                    <a:pt x="76161" y="40335"/>
                  </a:lnTo>
                  <a:lnTo>
                    <a:pt x="84302" y="40335"/>
                  </a:lnTo>
                  <a:lnTo>
                    <a:pt x="87210" y="46685"/>
                  </a:lnTo>
                  <a:lnTo>
                    <a:pt x="96507" y="46685"/>
                  </a:lnTo>
                  <a:lnTo>
                    <a:pt x="96507" y="2235"/>
                  </a:lnTo>
                  <a:lnTo>
                    <a:pt x="12585" y="2235"/>
                  </a:lnTo>
                  <a:lnTo>
                    <a:pt x="14541" y="6045"/>
                  </a:lnTo>
                  <a:lnTo>
                    <a:pt x="584" y="6045"/>
                  </a:lnTo>
                  <a:lnTo>
                    <a:pt x="3492" y="11125"/>
                  </a:lnTo>
                  <a:lnTo>
                    <a:pt x="6972" y="11125"/>
                  </a:lnTo>
                  <a:lnTo>
                    <a:pt x="6553" y="17475"/>
                  </a:lnTo>
                  <a:lnTo>
                    <a:pt x="26162" y="17475"/>
                  </a:lnTo>
                  <a:lnTo>
                    <a:pt x="31978" y="17475"/>
                  </a:lnTo>
                  <a:lnTo>
                    <a:pt x="31851" y="18034"/>
                  </a:lnTo>
                  <a:lnTo>
                    <a:pt x="30810" y="22555"/>
                  </a:lnTo>
                  <a:lnTo>
                    <a:pt x="33718" y="22555"/>
                  </a:lnTo>
                  <a:lnTo>
                    <a:pt x="31394" y="28905"/>
                  </a:lnTo>
                  <a:lnTo>
                    <a:pt x="13957" y="28905"/>
                  </a:lnTo>
                  <a:lnTo>
                    <a:pt x="12204" y="35255"/>
                  </a:lnTo>
                  <a:lnTo>
                    <a:pt x="12700" y="35255"/>
                  </a:lnTo>
                  <a:lnTo>
                    <a:pt x="15989" y="40335"/>
                  </a:lnTo>
                  <a:lnTo>
                    <a:pt x="20929" y="40335"/>
                  </a:lnTo>
                  <a:lnTo>
                    <a:pt x="15836" y="46685"/>
                  </a:lnTo>
                  <a:lnTo>
                    <a:pt x="33134" y="46685"/>
                  </a:lnTo>
                  <a:lnTo>
                    <a:pt x="29591" y="51765"/>
                  </a:lnTo>
                  <a:lnTo>
                    <a:pt x="33388" y="51765"/>
                  </a:lnTo>
                  <a:lnTo>
                    <a:pt x="25577" y="58115"/>
                  </a:lnTo>
                  <a:lnTo>
                    <a:pt x="32194" y="58115"/>
                  </a:lnTo>
                  <a:lnTo>
                    <a:pt x="25806" y="63195"/>
                  </a:lnTo>
                  <a:lnTo>
                    <a:pt x="19189" y="63195"/>
                  </a:lnTo>
                  <a:lnTo>
                    <a:pt x="18021" y="69545"/>
                  </a:lnTo>
                  <a:lnTo>
                    <a:pt x="58724" y="69545"/>
                  </a:lnTo>
                  <a:lnTo>
                    <a:pt x="48260" y="75895"/>
                  </a:lnTo>
                  <a:lnTo>
                    <a:pt x="63373" y="75895"/>
                  </a:lnTo>
                  <a:lnTo>
                    <a:pt x="55181" y="80975"/>
                  </a:lnTo>
                  <a:lnTo>
                    <a:pt x="54940" y="80975"/>
                  </a:lnTo>
                  <a:lnTo>
                    <a:pt x="54902" y="82245"/>
                  </a:lnTo>
                  <a:lnTo>
                    <a:pt x="54698" y="87325"/>
                  </a:lnTo>
                  <a:lnTo>
                    <a:pt x="46507" y="92405"/>
                  </a:lnTo>
                  <a:lnTo>
                    <a:pt x="60604" y="92405"/>
                  </a:lnTo>
                  <a:lnTo>
                    <a:pt x="64173" y="98755"/>
                  </a:lnTo>
                  <a:lnTo>
                    <a:pt x="69189" y="98755"/>
                  </a:lnTo>
                  <a:lnTo>
                    <a:pt x="66865" y="103835"/>
                  </a:lnTo>
                  <a:lnTo>
                    <a:pt x="62788" y="110185"/>
                  </a:lnTo>
                  <a:lnTo>
                    <a:pt x="69164" y="110185"/>
                  </a:lnTo>
                  <a:lnTo>
                    <a:pt x="75946" y="103835"/>
                  </a:lnTo>
                  <a:lnTo>
                    <a:pt x="88366" y="103835"/>
                  </a:lnTo>
                  <a:lnTo>
                    <a:pt x="80987" y="110185"/>
                  </a:lnTo>
                  <a:lnTo>
                    <a:pt x="74637" y="116535"/>
                  </a:lnTo>
                  <a:lnTo>
                    <a:pt x="79336" y="116535"/>
                  </a:lnTo>
                  <a:lnTo>
                    <a:pt x="77685" y="121615"/>
                  </a:lnTo>
                  <a:lnTo>
                    <a:pt x="84886" y="121615"/>
                  </a:lnTo>
                  <a:lnTo>
                    <a:pt x="79070" y="133045"/>
                  </a:lnTo>
                  <a:lnTo>
                    <a:pt x="77330" y="133045"/>
                  </a:lnTo>
                  <a:lnTo>
                    <a:pt x="73253" y="139395"/>
                  </a:lnTo>
                  <a:lnTo>
                    <a:pt x="73914" y="139395"/>
                  </a:lnTo>
                  <a:lnTo>
                    <a:pt x="86042" y="127965"/>
                  </a:lnTo>
                  <a:lnTo>
                    <a:pt x="87477" y="133045"/>
                  </a:lnTo>
                  <a:lnTo>
                    <a:pt x="84010" y="133045"/>
                  </a:lnTo>
                  <a:lnTo>
                    <a:pt x="78359" y="139395"/>
                  </a:lnTo>
                  <a:lnTo>
                    <a:pt x="73266" y="145745"/>
                  </a:lnTo>
                  <a:lnTo>
                    <a:pt x="78498" y="145745"/>
                  </a:lnTo>
                  <a:lnTo>
                    <a:pt x="90703" y="139395"/>
                  </a:lnTo>
                  <a:lnTo>
                    <a:pt x="91859" y="145745"/>
                  </a:lnTo>
                  <a:lnTo>
                    <a:pt x="92748" y="145745"/>
                  </a:lnTo>
                  <a:lnTo>
                    <a:pt x="95935" y="150825"/>
                  </a:lnTo>
                  <a:lnTo>
                    <a:pt x="106972" y="150825"/>
                  </a:lnTo>
                  <a:lnTo>
                    <a:pt x="105930" y="154051"/>
                  </a:lnTo>
                  <a:lnTo>
                    <a:pt x="105905" y="154495"/>
                  </a:lnTo>
                  <a:lnTo>
                    <a:pt x="115709" y="145745"/>
                  </a:lnTo>
                  <a:lnTo>
                    <a:pt x="122097" y="145745"/>
                  </a:lnTo>
                  <a:lnTo>
                    <a:pt x="129654" y="145745"/>
                  </a:lnTo>
                  <a:lnTo>
                    <a:pt x="122669" y="150825"/>
                  </a:lnTo>
                  <a:lnTo>
                    <a:pt x="122097" y="145745"/>
                  </a:lnTo>
                  <a:lnTo>
                    <a:pt x="119189" y="150825"/>
                  </a:lnTo>
                  <a:lnTo>
                    <a:pt x="111366" y="150825"/>
                  </a:lnTo>
                  <a:lnTo>
                    <a:pt x="107022" y="157124"/>
                  </a:lnTo>
                  <a:lnTo>
                    <a:pt x="109969" y="157124"/>
                  </a:lnTo>
                  <a:lnTo>
                    <a:pt x="123329" y="157124"/>
                  </a:lnTo>
                  <a:lnTo>
                    <a:pt x="117538" y="162255"/>
                  </a:lnTo>
                  <a:lnTo>
                    <a:pt x="108140" y="162255"/>
                  </a:lnTo>
                  <a:lnTo>
                    <a:pt x="109016" y="159715"/>
                  </a:lnTo>
                  <a:lnTo>
                    <a:pt x="109969" y="157124"/>
                  </a:lnTo>
                  <a:lnTo>
                    <a:pt x="103162" y="162255"/>
                  </a:lnTo>
                  <a:lnTo>
                    <a:pt x="100406" y="162255"/>
                  </a:lnTo>
                  <a:lnTo>
                    <a:pt x="93027" y="168605"/>
                  </a:lnTo>
                  <a:lnTo>
                    <a:pt x="93599" y="173685"/>
                  </a:lnTo>
                  <a:lnTo>
                    <a:pt x="102908" y="173685"/>
                  </a:lnTo>
                  <a:lnTo>
                    <a:pt x="103492" y="180035"/>
                  </a:lnTo>
                  <a:lnTo>
                    <a:pt x="110464" y="180035"/>
                  </a:lnTo>
                  <a:lnTo>
                    <a:pt x="112204" y="173685"/>
                  </a:lnTo>
                  <a:lnTo>
                    <a:pt x="119189" y="168605"/>
                  </a:lnTo>
                  <a:lnTo>
                    <a:pt x="122542" y="173685"/>
                  </a:lnTo>
                  <a:lnTo>
                    <a:pt x="115989" y="180035"/>
                  </a:lnTo>
                  <a:lnTo>
                    <a:pt x="109867" y="191465"/>
                  </a:lnTo>
                  <a:lnTo>
                    <a:pt x="121361" y="191465"/>
                  </a:lnTo>
                  <a:lnTo>
                    <a:pt x="128130" y="186385"/>
                  </a:lnTo>
                  <a:lnTo>
                    <a:pt x="132600" y="186385"/>
                  </a:lnTo>
                  <a:lnTo>
                    <a:pt x="132562" y="191465"/>
                  </a:lnTo>
                  <a:lnTo>
                    <a:pt x="119773" y="197815"/>
                  </a:lnTo>
                  <a:lnTo>
                    <a:pt x="127330" y="197815"/>
                  </a:lnTo>
                  <a:lnTo>
                    <a:pt x="125768" y="202895"/>
                  </a:lnTo>
                  <a:lnTo>
                    <a:pt x="129565" y="202895"/>
                  </a:lnTo>
                  <a:lnTo>
                    <a:pt x="127914" y="197815"/>
                  </a:lnTo>
                  <a:lnTo>
                    <a:pt x="129946" y="197815"/>
                  </a:lnTo>
                  <a:lnTo>
                    <a:pt x="134645" y="191465"/>
                  </a:lnTo>
                  <a:lnTo>
                    <a:pt x="134886" y="197815"/>
                  </a:lnTo>
                  <a:lnTo>
                    <a:pt x="137795" y="197815"/>
                  </a:lnTo>
                  <a:lnTo>
                    <a:pt x="127914" y="209245"/>
                  </a:lnTo>
                  <a:lnTo>
                    <a:pt x="133273" y="209245"/>
                  </a:lnTo>
                  <a:lnTo>
                    <a:pt x="139903" y="214325"/>
                  </a:lnTo>
                  <a:lnTo>
                    <a:pt x="152323" y="214325"/>
                  </a:lnTo>
                  <a:lnTo>
                    <a:pt x="148844" y="220675"/>
                  </a:lnTo>
                  <a:lnTo>
                    <a:pt x="144767" y="220675"/>
                  </a:lnTo>
                  <a:lnTo>
                    <a:pt x="143027" y="227025"/>
                  </a:lnTo>
                  <a:lnTo>
                    <a:pt x="149517" y="227025"/>
                  </a:lnTo>
                  <a:lnTo>
                    <a:pt x="153123" y="238455"/>
                  </a:lnTo>
                  <a:lnTo>
                    <a:pt x="154876" y="243535"/>
                  </a:lnTo>
                  <a:lnTo>
                    <a:pt x="155816" y="256235"/>
                  </a:lnTo>
                  <a:lnTo>
                    <a:pt x="166865" y="249885"/>
                  </a:lnTo>
                  <a:lnTo>
                    <a:pt x="163957" y="256235"/>
                  </a:lnTo>
                  <a:lnTo>
                    <a:pt x="167449" y="249885"/>
                  </a:lnTo>
                  <a:lnTo>
                    <a:pt x="173253" y="249885"/>
                  </a:lnTo>
                  <a:lnTo>
                    <a:pt x="168605" y="256235"/>
                  </a:lnTo>
                  <a:lnTo>
                    <a:pt x="174320" y="256235"/>
                  </a:lnTo>
                  <a:lnTo>
                    <a:pt x="182918" y="261315"/>
                  </a:lnTo>
                  <a:lnTo>
                    <a:pt x="188582" y="261315"/>
                  </a:lnTo>
                  <a:lnTo>
                    <a:pt x="188950" y="272745"/>
                  </a:lnTo>
                  <a:lnTo>
                    <a:pt x="195643" y="272745"/>
                  </a:lnTo>
                  <a:lnTo>
                    <a:pt x="201498" y="267665"/>
                  </a:lnTo>
                  <a:lnTo>
                    <a:pt x="202323" y="272745"/>
                  </a:lnTo>
                  <a:lnTo>
                    <a:pt x="199999" y="272745"/>
                  </a:lnTo>
                  <a:lnTo>
                    <a:pt x="202323" y="279095"/>
                  </a:lnTo>
                  <a:lnTo>
                    <a:pt x="208140" y="284175"/>
                  </a:lnTo>
                  <a:lnTo>
                    <a:pt x="216281" y="290525"/>
                  </a:lnTo>
                  <a:lnTo>
                    <a:pt x="219189" y="296875"/>
                  </a:lnTo>
                  <a:lnTo>
                    <a:pt x="216865" y="301955"/>
                  </a:lnTo>
                  <a:lnTo>
                    <a:pt x="222973" y="301955"/>
                  </a:lnTo>
                  <a:lnTo>
                    <a:pt x="225653" y="308305"/>
                  </a:lnTo>
                  <a:lnTo>
                    <a:pt x="228879" y="308305"/>
                  </a:lnTo>
                  <a:lnTo>
                    <a:pt x="236626" y="301955"/>
                  </a:lnTo>
                  <a:lnTo>
                    <a:pt x="235026" y="308305"/>
                  </a:lnTo>
                  <a:lnTo>
                    <a:pt x="233362" y="313385"/>
                  </a:lnTo>
                  <a:lnTo>
                    <a:pt x="232460" y="319735"/>
                  </a:lnTo>
                  <a:lnTo>
                    <a:pt x="233146" y="331165"/>
                  </a:lnTo>
                  <a:lnTo>
                    <a:pt x="234302" y="331165"/>
                  </a:lnTo>
                  <a:lnTo>
                    <a:pt x="244767" y="319735"/>
                  </a:lnTo>
                  <a:lnTo>
                    <a:pt x="248843" y="319735"/>
                  </a:lnTo>
                  <a:lnTo>
                    <a:pt x="241858" y="331165"/>
                  </a:lnTo>
                  <a:lnTo>
                    <a:pt x="252907" y="324815"/>
                  </a:lnTo>
                  <a:lnTo>
                    <a:pt x="246519" y="337515"/>
                  </a:lnTo>
                  <a:lnTo>
                    <a:pt x="250583" y="337515"/>
                  </a:lnTo>
                  <a:lnTo>
                    <a:pt x="250469" y="336245"/>
                  </a:lnTo>
                  <a:lnTo>
                    <a:pt x="249999" y="331165"/>
                  </a:lnTo>
                  <a:lnTo>
                    <a:pt x="251752" y="331165"/>
                  </a:lnTo>
                  <a:lnTo>
                    <a:pt x="254076" y="324815"/>
                  </a:lnTo>
                  <a:lnTo>
                    <a:pt x="261048" y="324815"/>
                  </a:lnTo>
                  <a:lnTo>
                    <a:pt x="258140" y="337515"/>
                  </a:lnTo>
                  <a:lnTo>
                    <a:pt x="255231" y="342595"/>
                  </a:lnTo>
                  <a:lnTo>
                    <a:pt x="270357" y="342595"/>
                  </a:lnTo>
                  <a:lnTo>
                    <a:pt x="268033" y="348945"/>
                  </a:lnTo>
                  <a:lnTo>
                    <a:pt x="272681" y="348945"/>
                  </a:lnTo>
                  <a:lnTo>
                    <a:pt x="270929" y="354025"/>
                  </a:lnTo>
                  <a:lnTo>
                    <a:pt x="281978" y="354025"/>
                  </a:lnTo>
                  <a:lnTo>
                    <a:pt x="276745" y="365455"/>
                  </a:lnTo>
                  <a:lnTo>
                    <a:pt x="282054" y="365455"/>
                  </a:lnTo>
                  <a:lnTo>
                    <a:pt x="288671" y="371805"/>
                  </a:lnTo>
                  <a:lnTo>
                    <a:pt x="301167" y="371805"/>
                  </a:lnTo>
                  <a:lnTo>
                    <a:pt x="308724" y="360375"/>
                  </a:lnTo>
                  <a:lnTo>
                    <a:pt x="311632" y="360375"/>
                  </a:lnTo>
                  <a:lnTo>
                    <a:pt x="310400" y="362915"/>
                  </a:lnTo>
                  <a:lnTo>
                    <a:pt x="313956" y="360375"/>
                  </a:lnTo>
                  <a:lnTo>
                    <a:pt x="316280" y="360375"/>
                  </a:lnTo>
                  <a:lnTo>
                    <a:pt x="309308" y="371805"/>
                  </a:lnTo>
                  <a:lnTo>
                    <a:pt x="311632" y="371805"/>
                  </a:lnTo>
                  <a:lnTo>
                    <a:pt x="309892" y="378155"/>
                  </a:lnTo>
                  <a:lnTo>
                    <a:pt x="308254" y="378155"/>
                  </a:lnTo>
                  <a:lnTo>
                    <a:pt x="309168" y="383235"/>
                  </a:lnTo>
                  <a:lnTo>
                    <a:pt x="310730" y="389585"/>
                  </a:lnTo>
                  <a:lnTo>
                    <a:pt x="315125" y="383235"/>
                  </a:lnTo>
                  <a:lnTo>
                    <a:pt x="313956" y="389585"/>
                  </a:lnTo>
                  <a:lnTo>
                    <a:pt x="328498" y="389585"/>
                  </a:lnTo>
                  <a:lnTo>
                    <a:pt x="335470" y="394665"/>
                  </a:lnTo>
                  <a:lnTo>
                    <a:pt x="340118" y="383235"/>
                  </a:lnTo>
                  <a:lnTo>
                    <a:pt x="341871" y="389585"/>
                  </a:lnTo>
                  <a:lnTo>
                    <a:pt x="344487" y="383235"/>
                  </a:lnTo>
                  <a:lnTo>
                    <a:pt x="347103" y="378155"/>
                  </a:lnTo>
                  <a:lnTo>
                    <a:pt x="350583" y="383235"/>
                  </a:lnTo>
                  <a:lnTo>
                    <a:pt x="353491" y="394665"/>
                  </a:lnTo>
                  <a:lnTo>
                    <a:pt x="365963" y="394665"/>
                  </a:lnTo>
                  <a:lnTo>
                    <a:pt x="364540" y="389585"/>
                  </a:lnTo>
                  <a:lnTo>
                    <a:pt x="368617" y="383235"/>
                  </a:lnTo>
                  <a:lnTo>
                    <a:pt x="365963" y="394665"/>
                  </a:lnTo>
                  <a:lnTo>
                    <a:pt x="372097" y="394665"/>
                  </a:lnTo>
                  <a:lnTo>
                    <a:pt x="366280" y="401015"/>
                  </a:lnTo>
                  <a:lnTo>
                    <a:pt x="376758" y="401015"/>
                  </a:lnTo>
                  <a:lnTo>
                    <a:pt x="388962" y="394665"/>
                  </a:lnTo>
                  <a:lnTo>
                    <a:pt x="388378" y="389585"/>
                  </a:lnTo>
                  <a:lnTo>
                    <a:pt x="392455" y="389585"/>
                  </a:lnTo>
                  <a:lnTo>
                    <a:pt x="393026" y="394665"/>
                  </a:lnTo>
                  <a:lnTo>
                    <a:pt x="391287" y="394665"/>
                  </a:lnTo>
                  <a:lnTo>
                    <a:pt x="391236" y="395935"/>
                  </a:lnTo>
                  <a:lnTo>
                    <a:pt x="390702" y="401015"/>
                  </a:lnTo>
                  <a:lnTo>
                    <a:pt x="395782" y="394665"/>
                  </a:lnTo>
                  <a:lnTo>
                    <a:pt x="399935" y="401015"/>
                  </a:lnTo>
                  <a:lnTo>
                    <a:pt x="403542" y="401015"/>
                  </a:lnTo>
                  <a:lnTo>
                    <a:pt x="406984" y="407365"/>
                  </a:lnTo>
                  <a:lnTo>
                    <a:pt x="410514" y="412445"/>
                  </a:lnTo>
                  <a:lnTo>
                    <a:pt x="414248" y="418795"/>
                  </a:lnTo>
                  <a:lnTo>
                    <a:pt x="418426" y="418795"/>
                  </a:lnTo>
                  <a:lnTo>
                    <a:pt x="423265" y="412445"/>
                  </a:lnTo>
                  <a:lnTo>
                    <a:pt x="422681" y="418795"/>
                  </a:lnTo>
                  <a:lnTo>
                    <a:pt x="426758" y="412445"/>
                  </a:lnTo>
                  <a:lnTo>
                    <a:pt x="430237" y="412445"/>
                  </a:lnTo>
                  <a:lnTo>
                    <a:pt x="434314" y="407365"/>
                  </a:lnTo>
                  <a:lnTo>
                    <a:pt x="438378" y="412445"/>
                  </a:lnTo>
                  <a:lnTo>
                    <a:pt x="430237" y="412445"/>
                  </a:lnTo>
                  <a:lnTo>
                    <a:pt x="432562" y="418795"/>
                  </a:lnTo>
                  <a:lnTo>
                    <a:pt x="439547" y="412445"/>
                  </a:lnTo>
                  <a:lnTo>
                    <a:pt x="443026" y="412445"/>
                  </a:lnTo>
                  <a:lnTo>
                    <a:pt x="447103" y="418795"/>
                  </a:lnTo>
                  <a:lnTo>
                    <a:pt x="450596" y="418795"/>
                  </a:lnTo>
                  <a:lnTo>
                    <a:pt x="454075" y="423875"/>
                  </a:lnTo>
                  <a:lnTo>
                    <a:pt x="459308" y="418795"/>
                  </a:lnTo>
                  <a:lnTo>
                    <a:pt x="459892" y="423875"/>
                  </a:lnTo>
                  <a:lnTo>
                    <a:pt x="461632" y="430225"/>
                  </a:lnTo>
                  <a:lnTo>
                    <a:pt x="470941" y="430225"/>
                  </a:lnTo>
                  <a:lnTo>
                    <a:pt x="473849" y="423875"/>
                  </a:lnTo>
                  <a:lnTo>
                    <a:pt x="472097" y="430225"/>
                  </a:lnTo>
                  <a:lnTo>
                    <a:pt x="470357" y="435305"/>
                  </a:lnTo>
                  <a:lnTo>
                    <a:pt x="471817" y="432765"/>
                  </a:lnTo>
                  <a:lnTo>
                    <a:pt x="471525" y="435305"/>
                  </a:lnTo>
                  <a:lnTo>
                    <a:pt x="475005" y="427685"/>
                  </a:lnTo>
                  <a:lnTo>
                    <a:pt x="476758" y="423875"/>
                  </a:lnTo>
                  <a:lnTo>
                    <a:pt x="475589" y="425145"/>
                  </a:lnTo>
                  <a:lnTo>
                    <a:pt x="476173" y="423875"/>
                  </a:lnTo>
                  <a:lnTo>
                    <a:pt x="476758" y="423875"/>
                  </a:lnTo>
                  <a:lnTo>
                    <a:pt x="481406" y="423875"/>
                  </a:lnTo>
                  <a:lnTo>
                    <a:pt x="481291" y="425145"/>
                  </a:lnTo>
                  <a:lnTo>
                    <a:pt x="480822" y="430225"/>
                  </a:lnTo>
                  <a:lnTo>
                    <a:pt x="479082" y="435305"/>
                  </a:lnTo>
                  <a:lnTo>
                    <a:pt x="476758" y="441655"/>
                  </a:lnTo>
                  <a:lnTo>
                    <a:pt x="474433" y="441655"/>
                  </a:lnTo>
                  <a:lnTo>
                    <a:pt x="474433" y="448005"/>
                  </a:lnTo>
                  <a:lnTo>
                    <a:pt x="475005" y="448005"/>
                  </a:lnTo>
                  <a:lnTo>
                    <a:pt x="475589" y="453085"/>
                  </a:lnTo>
                  <a:lnTo>
                    <a:pt x="481418" y="453085"/>
                  </a:lnTo>
                  <a:lnTo>
                    <a:pt x="491286" y="448005"/>
                  </a:lnTo>
                  <a:lnTo>
                    <a:pt x="498970" y="448005"/>
                  </a:lnTo>
                  <a:lnTo>
                    <a:pt x="498271" y="453085"/>
                  </a:lnTo>
                  <a:lnTo>
                    <a:pt x="486638" y="459435"/>
                  </a:lnTo>
                  <a:lnTo>
                    <a:pt x="497103" y="459435"/>
                  </a:lnTo>
                  <a:lnTo>
                    <a:pt x="504075" y="470865"/>
                  </a:lnTo>
                  <a:lnTo>
                    <a:pt x="508152" y="475945"/>
                  </a:lnTo>
                  <a:lnTo>
                    <a:pt x="511644" y="482295"/>
                  </a:lnTo>
                  <a:lnTo>
                    <a:pt x="520941" y="488645"/>
                  </a:lnTo>
                  <a:lnTo>
                    <a:pt x="514540" y="488645"/>
                  </a:lnTo>
                  <a:lnTo>
                    <a:pt x="513105" y="493725"/>
                  </a:lnTo>
                  <a:lnTo>
                    <a:pt x="527342" y="493725"/>
                  </a:lnTo>
                  <a:lnTo>
                    <a:pt x="521525" y="500075"/>
                  </a:lnTo>
                  <a:lnTo>
                    <a:pt x="519201" y="500075"/>
                  </a:lnTo>
                  <a:lnTo>
                    <a:pt x="520293" y="505155"/>
                  </a:lnTo>
                  <a:lnTo>
                    <a:pt x="527913" y="505155"/>
                  </a:lnTo>
                  <a:lnTo>
                    <a:pt x="528497" y="517855"/>
                  </a:lnTo>
                  <a:lnTo>
                    <a:pt x="534898" y="505155"/>
                  </a:lnTo>
                  <a:lnTo>
                    <a:pt x="534314" y="517855"/>
                  </a:lnTo>
                  <a:lnTo>
                    <a:pt x="544779" y="511505"/>
                  </a:lnTo>
                  <a:lnTo>
                    <a:pt x="542455" y="517855"/>
                  </a:lnTo>
                  <a:lnTo>
                    <a:pt x="547255" y="517855"/>
                  </a:lnTo>
                  <a:lnTo>
                    <a:pt x="548627" y="522935"/>
                  </a:lnTo>
                  <a:lnTo>
                    <a:pt x="556983" y="522935"/>
                  </a:lnTo>
                  <a:lnTo>
                    <a:pt x="550760" y="529285"/>
                  </a:lnTo>
                  <a:lnTo>
                    <a:pt x="550735" y="534365"/>
                  </a:lnTo>
                  <a:lnTo>
                    <a:pt x="556412" y="534365"/>
                  </a:lnTo>
                  <a:lnTo>
                    <a:pt x="558736" y="540715"/>
                  </a:lnTo>
                  <a:lnTo>
                    <a:pt x="552919" y="540715"/>
                  </a:lnTo>
                  <a:lnTo>
                    <a:pt x="555828" y="545795"/>
                  </a:lnTo>
                  <a:lnTo>
                    <a:pt x="560476" y="545795"/>
                  </a:lnTo>
                  <a:lnTo>
                    <a:pt x="566293" y="540715"/>
                  </a:lnTo>
                  <a:lnTo>
                    <a:pt x="564972" y="545795"/>
                  </a:lnTo>
                  <a:lnTo>
                    <a:pt x="571017" y="545795"/>
                  </a:lnTo>
                  <a:lnTo>
                    <a:pt x="575856" y="552145"/>
                  </a:lnTo>
                  <a:lnTo>
                    <a:pt x="570941" y="558495"/>
                  </a:lnTo>
                  <a:lnTo>
                    <a:pt x="581317" y="558495"/>
                  </a:lnTo>
                  <a:lnTo>
                    <a:pt x="590715" y="563575"/>
                  </a:lnTo>
                  <a:lnTo>
                    <a:pt x="599236" y="563575"/>
                  </a:lnTo>
                  <a:lnTo>
                    <a:pt x="606996" y="569925"/>
                  </a:lnTo>
                  <a:lnTo>
                    <a:pt x="592518" y="569925"/>
                  </a:lnTo>
                  <a:lnTo>
                    <a:pt x="585482" y="575005"/>
                  </a:lnTo>
                  <a:lnTo>
                    <a:pt x="610412" y="575005"/>
                  </a:lnTo>
                  <a:lnTo>
                    <a:pt x="615124" y="581355"/>
                  </a:lnTo>
                  <a:lnTo>
                    <a:pt x="609320" y="581355"/>
                  </a:lnTo>
                  <a:lnTo>
                    <a:pt x="606412" y="586435"/>
                  </a:lnTo>
                  <a:lnTo>
                    <a:pt x="613498" y="586435"/>
                  </a:lnTo>
                  <a:lnTo>
                    <a:pt x="618693" y="592785"/>
                  </a:lnTo>
                  <a:lnTo>
                    <a:pt x="623989" y="592785"/>
                  </a:lnTo>
                  <a:lnTo>
                    <a:pt x="631405" y="599135"/>
                  </a:lnTo>
                  <a:lnTo>
                    <a:pt x="636866" y="592785"/>
                  </a:lnTo>
                  <a:lnTo>
                    <a:pt x="644055" y="586435"/>
                  </a:lnTo>
                  <a:lnTo>
                    <a:pt x="651027" y="581355"/>
                  </a:lnTo>
                  <a:lnTo>
                    <a:pt x="655828" y="581355"/>
                  </a:lnTo>
                  <a:lnTo>
                    <a:pt x="649084" y="586435"/>
                  </a:lnTo>
                  <a:lnTo>
                    <a:pt x="648487" y="592785"/>
                  </a:lnTo>
                  <a:lnTo>
                    <a:pt x="646912" y="599135"/>
                  </a:lnTo>
                  <a:lnTo>
                    <a:pt x="645363" y="600405"/>
                  </a:lnTo>
                  <a:lnTo>
                    <a:pt x="645363" y="604215"/>
                  </a:lnTo>
                  <a:lnTo>
                    <a:pt x="644194" y="604215"/>
                  </a:lnTo>
                  <a:lnTo>
                    <a:pt x="638962" y="610565"/>
                  </a:lnTo>
                  <a:lnTo>
                    <a:pt x="646531" y="610565"/>
                  </a:lnTo>
                  <a:lnTo>
                    <a:pt x="650011" y="604215"/>
                  </a:lnTo>
                  <a:lnTo>
                    <a:pt x="654088" y="604215"/>
                  </a:lnTo>
                  <a:lnTo>
                    <a:pt x="651764" y="610565"/>
                  </a:lnTo>
                  <a:lnTo>
                    <a:pt x="653503" y="610565"/>
                  </a:lnTo>
                  <a:lnTo>
                    <a:pt x="659904" y="604215"/>
                  </a:lnTo>
                  <a:lnTo>
                    <a:pt x="661644" y="610565"/>
                  </a:lnTo>
                  <a:lnTo>
                    <a:pt x="658152" y="610565"/>
                  </a:lnTo>
                  <a:lnTo>
                    <a:pt x="661644" y="615645"/>
                  </a:lnTo>
                  <a:lnTo>
                    <a:pt x="666877" y="610565"/>
                  </a:lnTo>
                  <a:lnTo>
                    <a:pt x="680834" y="610565"/>
                  </a:lnTo>
                  <a:lnTo>
                    <a:pt x="681990" y="615645"/>
                  </a:lnTo>
                  <a:lnTo>
                    <a:pt x="676783" y="621995"/>
                  </a:lnTo>
                  <a:lnTo>
                    <a:pt x="676109" y="621995"/>
                  </a:lnTo>
                  <a:lnTo>
                    <a:pt x="676186" y="628345"/>
                  </a:lnTo>
                  <a:lnTo>
                    <a:pt x="673277" y="633425"/>
                  </a:lnTo>
                  <a:lnTo>
                    <a:pt x="679665" y="633425"/>
                  </a:lnTo>
                  <a:lnTo>
                    <a:pt x="681990" y="628345"/>
                  </a:lnTo>
                  <a:lnTo>
                    <a:pt x="684898" y="628345"/>
                  </a:lnTo>
                  <a:lnTo>
                    <a:pt x="693623" y="621995"/>
                  </a:lnTo>
                  <a:lnTo>
                    <a:pt x="694207" y="628345"/>
                  </a:lnTo>
                  <a:lnTo>
                    <a:pt x="688390" y="633425"/>
                  </a:lnTo>
                  <a:lnTo>
                    <a:pt x="695947" y="633425"/>
                  </a:lnTo>
                  <a:lnTo>
                    <a:pt x="695363" y="628345"/>
                  </a:lnTo>
                  <a:lnTo>
                    <a:pt x="702919" y="621995"/>
                  </a:lnTo>
                  <a:lnTo>
                    <a:pt x="705243" y="610565"/>
                  </a:lnTo>
                  <a:lnTo>
                    <a:pt x="706996" y="615645"/>
                  </a:lnTo>
                  <a:lnTo>
                    <a:pt x="705243" y="615645"/>
                  </a:lnTo>
                  <a:lnTo>
                    <a:pt x="709904" y="621995"/>
                  </a:lnTo>
                  <a:lnTo>
                    <a:pt x="706996" y="628345"/>
                  </a:lnTo>
                  <a:lnTo>
                    <a:pt x="711060" y="628345"/>
                  </a:lnTo>
                  <a:lnTo>
                    <a:pt x="715708" y="621995"/>
                  </a:lnTo>
                  <a:lnTo>
                    <a:pt x="715708" y="628345"/>
                  </a:lnTo>
                  <a:lnTo>
                    <a:pt x="713968" y="633425"/>
                  </a:lnTo>
                  <a:lnTo>
                    <a:pt x="706412" y="639775"/>
                  </a:lnTo>
                  <a:lnTo>
                    <a:pt x="718172" y="639775"/>
                  </a:lnTo>
                  <a:lnTo>
                    <a:pt x="723849" y="633425"/>
                  </a:lnTo>
                  <a:lnTo>
                    <a:pt x="721525" y="639775"/>
                  </a:lnTo>
                  <a:lnTo>
                    <a:pt x="723277" y="639775"/>
                  </a:lnTo>
                  <a:lnTo>
                    <a:pt x="727049" y="639775"/>
                  </a:lnTo>
                  <a:lnTo>
                    <a:pt x="725309" y="643585"/>
                  </a:lnTo>
                  <a:lnTo>
                    <a:pt x="728065" y="643585"/>
                  </a:lnTo>
                  <a:lnTo>
                    <a:pt x="728510" y="639775"/>
                  </a:lnTo>
                  <a:lnTo>
                    <a:pt x="1713420" y="639775"/>
                  </a:lnTo>
                  <a:lnTo>
                    <a:pt x="1720100" y="639775"/>
                  </a:lnTo>
                  <a:lnTo>
                    <a:pt x="1719808" y="633425"/>
                  </a:lnTo>
                  <a:lnTo>
                    <a:pt x="1726793" y="633425"/>
                  </a:lnTo>
                  <a:lnTo>
                    <a:pt x="1726831" y="628345"/>
                  </a:lnTo>
                  <a:lnTo>
                    <a:pt x="1731937" y="628345"/>
                  </a:lnTo>
                  <a:lnTo>
                    <a:pt x="1729689" y="621995"/>
                  </a:lnTo>
                  <a:lnTo>
                    <a:pt x="1735467" y="628345"/>
                  </a:lnTo>
                  <a:lnTo>
                    <a:pt x="1743100" y="628345"/>
                  </a:lnTo>
                  <a:lnTo>
                    <a:pt x="1743646" y="621995"/>
                  </a:lnTo>
                  <a:lnTo>
                    <a:pt x="1748878" y="621995"/>
                  </a:lnTo>
                  <a:lnTo>
                    <a:pt x="1751203" y="628345"/>
                  </a:lnTo>
                  <a:lnTo>
                    <a:pt x="1754695" y="628345"/>
                  </a:lnTo>
                  <a:lnTo>
                    <a:pt x="1755863" y="621995"/>
                  </a:lnTo>
                  <a:lnTo>
                    <a:pt x="1750631" y="615645"/>
                  </a:lnTo>
                  <a:lnTo>
                    <a:pt x="1758759" y="621995"/>
                  </a:lnTo>
                  <a:lnTo>
                    <a:pt x="1759927" y="615645"/>
                  </a:lnTo>
                  <a:lnTo>
                    <a:pt x="1762252" y="610565"/>
                  </a:lnTo>
                  <a:lnTo>
                    <a:pt x="1762836" y="604215"/>
                  </a:lnTo>
                  <a:lnTo>
                    <a:pt x="1771561" y="615645"/>
                  </a:lnTo>
                  <a:lnTo>
                    <a:pt x="1775256" y="604215"/>
                  </a:lnTo>
                  <a:lnTo>
                    <a:pt x="1779333" y="592785"/>
                  </a:lnTo>
                  <a:lnTo>
                    <a:pt x="1783740" y="586435"/>
                  </a:lnTo>
                  <a:lnTo>
                    <a:pt x="1788414" y="581355"/>
                  </a:lnTo>
                  <a:lnTo>
                    <a:pt x="1790890" y="586435"/>
                  </a:lnTo>
                  <a:lnTo>
                    <a:pt x="1788566" y="592785"/>
                  </a:lnTo>
                  <a:lnTo>
                    <a:pt x="1786458" y="592785"/>
                  </a:lnTo>
                  <a:lnTo>
                    <a:pt x="1789582" y="604215"/>
                  </a:lnTo>
                  <a:lnTo>
                    <a:pt x="1791893" y="592785"/>
                  </a:lnTo>
                  <a:lnTo>
                    <a:pt x="1795627" y="575005"/>
                  </a:lnTo>
                  <a:lnTo>
                    <a:pt x="1804695" y="575005"/>
                  </a:lnTo>
                  <a:lnTo>
                    <a:pt x="1804111" y="581355"/>
                  </a:lnTo>
                  <a:lnTo>
                    <a:pt x="1804695" y="586435"/>
                  </a:lnTo>
                  <a:lnTo>
                    <a:pt x="1808988" y="575005"/>
                  </a:lnTo>
                  <a:lnTo>
                    <a:pt x="1814652" y="575005"/>
                  </a:lnTo>
                  <a:lnTo>
                    <a:pt x="1819986" y="569925"/>
                  </a:lnTo>
                  <a:lnTo>
                    <a:pt x="1823300" y="563575"/>
                  </a:lnTo>
                  <a:lnTo>
                    <a:pt x="1824469" y="563575"/>
                  </a:lnTo>
                  <a:lnTo>
                    <a:pt x="1819554" y="558495"/>
                  </a:lnTo>
                  <a:lnTo>
                    <a:pt x="1818259" y="552145"/>
                  </a:lnTo>
                  <a:lnTo>
                    <a:pt x="1816976" y="545795"/>
                  </a:lnTo>
                  <a:lnTo>
                    <a:pt x="1815388" y="540715"/>
                  </a:lnTo>
                  <a:lnTo>
                    <a:pt x="1813420" y="534365"/>
                  </a:lnTo>
                  <a:lnTo>
                    <a:pt x="1819567" y="545795"/>
                  </a:lnTo>
                  <a:lnTo>
                    <a:pt x="1828380" y="545795"/>
                  </a:lnTo>
                  <a:lnTo>
                    <a:pt x="1835518" y="563575"/>
                  </a:lnTo>
                  <a:lnTo>
                    <a:pt x="1835518" y="558495"/>
                  </a:lnTo>
                  <a:lnTo>
                    <a:pt x="1834934" y="558495"/>
                  </a:lnTo>
                  <a:lnTo>
                    <a:pt x="1831441" y="552145"/>
                  </a:lnTo>
                  <a:lnTo>
                    <a:pt x="1836089" y="552145"/>
                  </a:lnTo>
                  <a:lnTo>
                    <a:pt x="1837842" y="558495"/>
                  </a:lnTo>
                  <a:lnTo>
                    <a:pt x="1840750" y="552145"/>
                  </a:lnTo>
                  <a:lnTo>
                    <a:pt x="1833765" y="545795"/>
                  </a:lnTo>
                  <a:lnTo>
                    <a:pt x="1840750" y="545795"/>
                  </a:lnTo>
                  <a:lnTo>
                    <a:pt x="1838413" y="540715"/>
                  </a:lnTo>
                  <a:lnTo>
                    <a:pt x="1846554" y="540715"/>
                  </a:lnTo>
                  <a:lnTo>
                    <a:pt x="1848853" y="534365"/>
                  </a:lnTo>
                  <a:lnTo>
                    <a:pt x="1849615" y="529285"/>
                  </a:lnTo>
                  <a:lnTo>
                    <a:pt x="1851469" y="522935"/>
                  </a:lnTo>
                  <a:lnTo>
                    <a:pt x="1857019" y="517855"/>
                  </a:lnTo>
                  <a:lnTo>
                    <a:pt x="1861248" y="529285"/>
                  </a:lnTo>
                  <a:lnTo>
                    <a:pt x="1866430" y="529285"/>
                  </a:lnTo>
                  <a:lnTo>
                    <a:pt x="1870976" y="534365"/>
                  </a:lnTo>
                  <a:lnTo>
                    <a:pt x="1872145" y="529285"/>
                  </a:lnTo>
                  <a:lnTo>
                    <a:pt x="1866328" y="522935"/>
                  </a:lnTo>
                  <a:lnTo>
                    <a:pt x="1869821" y="522935"/>
                  </a:lnTo>
                  <a:lnTo>
                    <a:pt x="1866328" y="511505"/>
                  </a:lnTo>
                  <a:lnTo>
                    <a:pt x="1871560" y="511505"/>
                  </a:lnTo>
                  <a:lnTo>
                    <a:pt x="1870392" y="500075"/>
                  </a:lnTo>
                  <a:lnTo>
                    <a:pt x="1868246" y="498805"/>
                  </a:lnTo>
                  <a:lnTo>
                    <a:pt x="1870976" y="493725"/>
                  </a:lnTo>
                  <a:lnTo>
                    <a:pt x="1877377" y="500075"/>
                  </a:lnTo>
                  <a:lnTo>
                    <a:pt x="1875053" y="488645"/>
                  </a:lnTo>
                  <a:lnTo>
                    <a:pt x="1879701" y="488645"/>
                  </a:lnTo>
                  <a:lnTo>
                    <a:pt x="1883181" y="493725"/>
                  </a:lnTo>
                  <a:lnTo>
                    <a:pt x="1888426" y="500075"/>
                  </a:lnTo>
                  <a:lnTo>
                    <a:pt x="1890750" y="505155"/>
                  </a:lnTo>
                  <a:lnTo>
                    <a:pt x="1889353" y="500075"/>
                  </a:lnTo>
                  <a:lnTo>
                    <a:pt x="1890966" y="493725"/>
                  </a:lnTo>
                  <a:lnTo>
                    <a:pt x="1892465" y="493725"/>
                  </a:lnTo>
                  <a:lnTo>
                    <a:pt x="1890750" y="482295"/>
                  </a:lnTo>
                  <a:lnTo>
                    <a:pt x="1891906" y="488645"/>
                  </a:lnTo>
                  <a:lnTo>
                    <a:pt x="1896554" y="493725"/>
                  </a:lnTo>
                  <a:lnTo>
                    <a:pt x="1897722" y="493725"/>
                  </a:lnTo>
                  <a:lnTo>
                    <a:pt x="1893074" y="488645"/>
                  </a:lnTo>
                  <a:lnTo>
                    <a:pt x="1897722" y="488645"/>
                  </a:lnTo>
                  <a:lnTo>
                    <a:pt x="1900631" y="493725"/>
                  </a:lnTo>
                  <a:lnTo>
                    <a:pt x="1901329" y="488645"/>
                  </a:lnTo>
                  <a:lnTo>
                    <a:pt x="1899462" y="488645"/>
                  </a:lnTo>
                  <a:lnTo>
                    <a:pt x="1897938" y="488645"/>
                  </a:lnTo>
                  <a:lnTo>
                    <a:pt x="1895309" y="482295"/>
                  </a:lnTo>
                  <a:lnTo>
                    <a:pt x="1899462" y="482295"/>
                  </a:lnTo>
                  <a:lnTo>
                    <a:pt x="1899462" y="488645"/>
                  </a:lnTo>
                  <a:lnTo>
                    <a:pt x="1907019" y="482295"/>
                  </a:lnTo>
                  <a:lnTo>
                    <a:pt x="1905863" y="470865"/>
                  </a:lnTo>
                  <a:lnTo>
                    <a:pt x="1914004" y="470865"/>
                  </a:lnTo>
                  <a:lnTo>
                    <a:pt x="1918195" y="475945"/>
                  </a:lnTo>
                  <a:lnTo>
                    <a:pt x="1917928" y="482295"/>
                  </a:lnTo>
                  <a:lnTo>
                    <a:pt x="1917433" y="482295"/>
                  </a:lnTo>
                  <a:lnTo>
                    <a:pt x="1920976" y="488645"/>
                  </a:lnTo>
                  <a:lnTo>
                    <a:pt x="1924202" y="482295"/>
                  </a:lnTo>
                  <a:lnTo>
                    <a:pt x="1926285" y="470865"/>
                  </a:lnTo>
                  <a:lnTo>
                    <a:pt x="1928914" y="464515"/>
                  </a:lnTo>
                  <a:lnTo>
                    <a:pt x="1933765" y="459435"/>
                  </a:lnTo>
                  <a:lnTo>
                    <a:pt x="1931441" y="459435"/>
                  </a:lnTo>
                  <a:lnTo>
                    <a:pt x="1928228" y="453085"/>
                  </a:lnTo>
                  <a:lnTo>
                    <a:pt x="1940166" y="453085"/>
                  </a:lnTo>
                  <a:lnTo>
                    <a:pt x="1945982" y="464515"/>
                  </a:lnTo>
                  <a:lnTo>
                    <a:pt x="1944814" y="459435"/>
                  </a:lnTo>
                  <a:lnTo>
                    <a:pt x="1951215" y="459435"/>
                  </a:lnTo>
                  <a:lnTo>
                    <a:pt x="1951215" y="448005"/>
                  </a:lnTo>
                  <a:lnTo>
                    <a:pt x="1952663" y="441655"/>
                  </a:lnTo>
                  <a:lnTo>
                    <a:pt x="1954123" y="435305"/>
                  </a:lnTo>
                  <a:lnTo>
                    <a:pt x="1956447" y="441655"/>
                  </a:lnTo>
                  <a:lnTo>
                    <a:pt x="1965172" y="441655"/>
                  </a:lnTo>
                  <a:lnTo>
                    <a:pt x="1969820" y="435305"/>
                  </a:lnTo>
                  <a:lnTo>
                    <a:pt x="1964004" y="430225"/>
                  </a:lnTo>
                  <a:lnTo>
                    <a:pt x="1977148" y="430225"/>
                  </a:lnTo>
                  <a:lnTo>
                    <a:pt x="1980641" y="423875"/>
                  </a:lnTo>
                  <a:lnTo>
                    <a:pt x="1982012" y="418795"/>
                  </a:lnTo>
                  <a:lnTo>
                    <a:pt x="1983384" y="412445"/>
                  </a:lnTo>
                  <a:lnTo>
                    <a:pt x="1993074" y="412445"/>
                  </a:lnTo>
                  <a:lnTo>
                    <a:pt x="1994814" y="418795"/>
                  </a:lnTo>
                  <a:lnTo>
                    <a:pt x="1995982" y="418795"/>
                  </a:lnTo>
                  <a:lnTo>
                    <a:pt x="1999475" y="407365"/>
                  </a:lnTo>
                  <a:lnTo>
                    <a:pt x="1993074" y="401015"/>
                  </a:lnTo>
                  <a:lnTo>
                    <a:pt x="1995398" y="407365"/>
                  </a:lnTo>
                  <a:lnTo>
                    <a:pt x="1989010" y="401015"/>
                  </a:lnTo>
                  <a:lnTo>
                    <a:pt x="1993074" y="401015"/>
                  </a:lnTo>
                  <a:lnTo>
                    <a:pt x="1996567" y="401015"/>
                  </a:lnTo>
                  <a:lnTo>
                    <a:pt x="2001215" y="407365"/>
                  </a:lnTo>
                  <a:lnTo>
                    <a:pt x="1999475" y="401015"/>
                  </a:lnTo>
                  <a:lnTo>
                    <a:pt x="1997722" y="401015"/>
                  </a:lnTo>
                  <a:lnTo>
                    <a:pt x="1995982" y="394665"/>
                  </a:lnTo>
                  <a:lnTo>
                    <a:pt x="2000326" y="401015"/>
                  </a:lnTo>
                  <a:lnTo>
                    <a:pt x="1997138" y="394665"/>
                  </a:lnTo>
                  <a:lnTo>
                    <a:pt x="1993531" y="389585"/>
                  </a:lnTo>
                  <a:lnTo>
                    <a:pt x="1999475" y="389585"/>
                  </a:lnTo>
                  <a:lnTo>
                    <a:pt x="1997138" y="383235"/>
                  </a:lnTo>
                  <a:lnTo>
                    <a:pt x="2000046" y="383235"/>
                  </a:lnTo>
                  <a:lnTo>
                    <a:pt x="2006041" y="388315"/>
                  </a:lnTo>
                  <a:lnTo>
                    <a:pt x="2004707" y="383235"/>
                  </a:lnTo>
                  <a:lnTo>
                    <a:pt x="2004326" y="378155"/>
                  </a:lnTo>
                  <a:lnTo>
                    <a:pt x="2008187" y="378155"/>
                  </a:lnTo>
                  <a:lnTo>
                    <a:pt x="2008771" y="383235"/>
                  </a:lnTo>
                  <a:lnTo>
                    <a:pt x="2007616" y="383235"/>
                  </a:lnTo>
                  <a:lnTo>
                    <a:pt x="2008187" y="389585"/>
                  </a:lnTo>
                  <a:lnTo>
                    <a:pt x="2018652" y="394665"/>
                  </a:lnTo>
                  <a:lnTo>
                    <a:pt x="2016912" y="389585"/>
                  </a:lnTo>
                  <a:lnTo>
                    <a:pt x="2024468" y="389585"/>
                  </a:lnTo>
                  <a:lnTo>
                    <a:pt x="2018779" y="378155"/>
                  </a:lnTo>
                  <a:lnTo>
                    <a:pt x="2019896" y="371805"/>
                  </a:lnTo>
                  <a:lnTo>
                    <a:pt x="2022424" y="371805"/>
                  </a:lnTo>
                  <a:lnTo>
                    <a:pt x="2020976" y="365455"/>
                  </a:lnTo>
                  <a:lnTo>
                    <a:pt x="2024938" y="371805"/>
                  </a:lnTo>
                  <a:lnTo>
                    <a:pt x="2027377" y="371805"/>
                  </a:lnTo>
                  <a:lnTo>
                    <a:pt x="2029815" y="378155"/>
                  </a:lnTo>
                  <a:lnTo>
                    <a:pt x="2033778" y="378155"/>
                  </a:lnTo>
                  <a:lnTo>
                    <a:pt x="2037257" y="383235"/>
                  </a:lnTo>
                  <a:lnTo>
                    <a:pt x="2045106" y="383235"/>
                  </a:lnTo>
                  <a:lnTo>
                    <a:pt x="2047163" y="378155"/>
                  </a:lnTo>
                  <a:lnTo>
                    <a:pt x="2045398" y="371805"/>
                  </a:lnTo>
                  <a:lnTo>
                    <a:pt x="2046528" y="365455"/>
                  </a:lnTo>
                  <a:lnTo>
                    <a:pt x="2059470" y="365455"/>
                  </a:lnTo>
                  <a:lnTo>
                    <a:pt x="2059571" y="362915"/>
                  </a:lnTo>
                  <a:lnTo>
                    <a:pt x="2059673" y="360375"/>
                  </a:lnTo>
                  <a:lnTo>
                    <a:pt x="2059940" y="354025"/>
                  </a:lnTo>
                  <a:lnTo>
                    <a:pt x="2058924" y="348945"/>
                  </a:lnTo>
                  <a:lnTo>
                    <a:pt x="2056663" y="342595"/>
                  </a:lnTo>
                  <a:lnTo>
                    <a:pt x="2054301" y="337515"/>
                  </a:lnTo>
                  <a:lnTo>
                    <a:pt x="2052955" y="331165"/>
                  </a:lnTo>
                  <a:lnTo>
                    <a:pt x="2054123" y="324815"/>
                  </a:lnTo>
                  <a:lnTo>
                    <a:pt x="2058771" y="331165"/>
                  </a:lnTo>
                  <a:lnTo>
                    <a:pt x="2060524" y="337515"/>
                  </a:lnTo>
                  <a:lnTo>
                    <a:pt x="2068080" y="337515"/>
                  </a:lnTo>
                  <a:lnTo>
                    <a:pt x="2067966" y="336245"/>
                  </a:lnTo>
                  <a:lnTo>
                    <a:pt x="2067496" y="331165"/>
                  </a:lnTo>
                  <a:lnTo>
                    <a:pt x="2069236" y="337515"/>
                  </a:lnTo>
                  <a:lnTo>
                    <a:pt x="2076221" y="337515"/>
                  </a:lnTo>
                  <a:lnTo>
                    <a:pt x="2069630" y="328625"/>
                  </a:lnTo>
                  <a:lnTo>
                    <a:pt x="2069236" y="331165"/>
                  </a:lnTo>
                  <a:lnTo>
                    <a:pt x="2066328" y="326275"/>
                  </a:lnTo>
                  <a:lnTo>
                    <a:pt x="2066328" y="331165"/>
                  </a:lnTo>
                  <a:lnTo>
                    <a:pt x="2061095" y="331165"/>
                  </a:lnTo>
                  <a:lnTo>
                    <a:pt x="2058771" y="324815"/>
                  </a:lnTo>
                  <a:lnTo>
                    <a:pt x="2062264" y="324815"/>
                  </a:lnTo>
                  <a:lnTo>
                    <a:pt x="2066328" y="331165"/>
                  </a:lnTo>
                  <a:lnTo>
                    <a:pt x="2066328" y="326275"/>
                  </a:lnTo>
                  <a:lnTo>
                    <a:pt x="2065464" y="324815"/>
                  </a:lnTo>
                  <a:lnTo>
                    <a:pt x="2061679" y="319735"/>
                  </a:lnTo>
                  <a:lnTo>
                    <a:pt x="2079472" y="301955"/>
                  </a:lnTo>
                  <a:lnTo>
                    <a:pt x="2091334" y="290525"/>
                  </a:lnTo>
                  <a:lnTo>
                    <a:pt x="2099640" y="301955"/>
                  </a:lnTo>
                  <a:lnTo>
                    <a:pt x="2108123" y="308305"/>
                  </a:lnTo>
                  <a:lnTo>
                    <a:pt x="2116925" y="313385"/>
                  </a:lnTo>
                  <a:lnTo>
                    <a:pt x="2126221" y="319735"/>
                  </a:lnTo>
                  <a:lnTo>
                    <a:pt x="2122144" y="308305"/>
                  </a:lnTo>
                  <a:lnTo>
                    <a:pt x="2129129" y="313385"/>
                  </a:lnTo>
                  <a:lnTo>
                    <a:pt x="2126221" y="313385"/>
                  </a:lnTo>
                  <a:lnTo>
                    <a:pt x="2133777" y="319735"/>
                  </a:lnTo>
                  <a:lnTo>
                    <a:pt x="2129701" y="313385"/>
                  </a:lnTo>
                  <a:lnTo>
                    <a:pt x="2127377" y="308305"/>
                  </a:lnTo>
                  <a:lnTo>
                    <a:pt x="2130869" y="313385"/>
                  </a:lnTo>
                  <a:lnTo>
                    <a:pt x="2135517" y="313385"/>
                  </a:lnTo>
                  <a:lnTo>
                    <a:pt x="2132609" y="308305"/>
                  </a:lnTo>
                  <a:lnTo>
                    <a:pt x="2129701" y="301955"/>
                  </a:lnTo>
                  <a:lnTo>
                    <a:pt x="2127377" y="301955"/>
                  </a:lnTo>
                  <a:lnTo>
                    <a:pt x="2126805" y="296875"/>
                  </a:lnTo>
                  <a:lnTo>
                    <a:pt x="2134362" y="296875"/>
                  </a:lnTo>
                  <a:lnTo>
                    <a:pt x="2138426" y="301955"/>
                  </a:lnTo>
                  <a:lnTo>
                    <a:pt x="2135517" y="296875"/>
                  </a:lnTo>
                  <a:lnTo>
                    <a:pt x="2139010" y="296875"/>
                  </a:lnTo>
                  <a:lnTo>
                    <a:pt x="2144242" y="296875"/>
                  </a:lnTo>
                  <a:lnTo>
                    <a:pt x="2138426" y="290525"/>
                  </a:lnTo>
                  <a:lnTo>
                    <a:pt x="2152383" y="290525"/>
                  </a:lnTo>
                  <a:lnTo>
                    <a:pt x="2148306" y="279095"/>
                  </a:lnTo>
                  <a:lnTo>
                    <a:pt x="2149475" y="279095"/>
                  </a:lnTo>
                  <a:lnTo>
                    <a:pt x="2155710" y="284175"/>
                  </a:lnTo>
                  <a:lnTo>
                    <a:pt x="2163368" y="284175"/>
                  </a:lnTo>
                  <a:lnTo>
                    <a:pt x="2171573" y="290525"/>
                  </a:lnTo>
                  <a:lnTo>
                    <a:pt x="2167217" y="279095"/>
                  </a:lnTo>
                  <a:lnTo>
                    <a:pt x="2168156" y="272745"/>
                  </a:lnTo>
                  <a:lnTo>
                    <a:pt x="2170506" y="267665"/>
                  </a:lnTo>
                  <a:lnTo>
                    <a:pt x="2170404" y="261315"/>
                  </a:lnTo>
                  <a:lnTo>
                    <a:pt x="2170988" y="261315"/>
                  </a:lnTo>
                  <a:lnTo>
                    <a:pt x="2172728" y="267665"/>
                  </a:lnTo>
                  <a:lnTo>
                    <a:pt x="2183777" y="267665"/>
                  </a:lnTo>
                  <a:lnTo>
                    <a:pt x="2177745" y="261315"/>
                  </a:lnTo>
                  <a:lnTo>
                    <a:pt x="2174329" y="256235"/>
                  </a:lnTo>
                  <a:lnTo>
                    <a:pt x="2172004" y="249885"/>
                  </a:lnTo>
                  <a:lnTo>
                    <a:pt x="2169236" y="243535"/>
                  </a:lnTo>
                  <a:lnTo>
                    <a:pt x="2176780" y="249885"/>
                  </a:lnTo>
                  <a:lnTo>
                    <a:pt x="2181161" y="256235"/>
                  </a:lnTo>
                  <a:lnTo>
                    <a:pt x="2185098" y="261315"/>
                  </a:lnTo>
                  <a:lnTo>
                    <a:pt x="2191334" y="267665"/>
                  </a:lnTo>
                  <a:lnTo>
                    <a:pt x="2186889" y="261315"/>
                  </a:lnTo>
                  <a:lnTo>
                    <a:pt x="2182990" y="249885"/>
                  </a:lnTo>
                  <a:lnTo>
                    <a:pt x="2187562" y="249885"/>
                  </a:lnTo>
                  <a:lnTo>
                    <a:pt x="2188591" y="243535"/>
                  </a:lnTo>
                  <a:lnTo>
                    <a:pt x="2196566" y="243535"/>
                  </a:lnTo>
                  <a:lnTo>
                    <a:pt x="2200059" y="249885"/>
                  </a:lnTo>
                  <a:lnTo>
                    <a:pt x="2199665" y="246075"/>
                  </a:lnTo>
                  <a:lnTo>
                    <a:pt x="2197963" y="243535"/>
                  </a:lnTo>
                  <a:lnTo>
                    <a:pt x="2193074" y="238455"/>
                  </a:lnTo>
                  <a:lnTo>
                    <a:pt x="2199030" y="238455"/>
                  </a:lnTo>
                  <a:lnTo>
                    <a:pt x="2204034" y="243535"/>
                  </a:lnTo>
                  <a:lnTo>
                    <a:pt x="2209355" y="243535"/>
                  </a:lnTo>
                  <a:lnTo>
                    <a:pt x="2208771" y="238455"/>
                  </a:lnTo>
                  <a:lnTo>
                    <a:pt x="2201214" y="232105"/>
                  </a:lnTo>
                  <a:lnTo>
                    <a:pt x="2203539" y="227025"/>
                  </a:lnTo>
                  <a:lnTo>
                    <a:pt x="2205291" y="232105"/>
                  </a:lnTo>
                  <a:lnTo>
                    <a:pt x="2208199" y="232105"/>
                  </a:lnTo>
                  <a:lnTo>
                    <a:pt x="2206802" y="227025"/>
                  </a:lnTo>
                  <a:lnTo>
                    <a:pt x="2208847" y="220675"/>
                  </a:lnTo>
                  <a:lnTo>
                    <a:pt x="2210562" y="220675"/>
                  </a:lnTo>
                  <a:lnTo>
                    <a:pt x="2208936" y="213055"/>
                  </a:lnTo>
                  <a:lnTo>
                    <a:pt x="2205291" y="209245"/>
                  </a:lnTo>
                  <a:lnTo>
                    <a:pt x="2200059" y="202895"/>
                  </a:lnTo>
                  <a:lnTo>
                    <a:pt x="2195982" y="202895"/>
                  </a:lnTo>
                  <a:lnTo>
                    <a:pt x="2197150" y="197815"/>
                  </a:lnTo>
                  <a:lnTo>
                    <a:pt x="2191918" y="191465"/>
                  </a:lnTo>
                  <a:lnTo>
                    <a:pt x="2199475" y="197815"/>
                  </a:lnTo>
                  <a:lnTo>
                    <a:pt x="2198306" y="197815"/>
                  </a:lnTo>
                  <a:lnTo>
                    <a:pt x="2201214" y="202895"/>
                  </a:lnTo>
                  <a:lnTo>
                    <a:pt x="2202967" y="202895"/>
                  </a:lnTo>
                  <a:lnTo>
                    <a:pt x="2201214" y="197815"/>
                  </a:lnTo>
                  <a:lnTo>
                    <a:pt x="2206180" y="202895"/>
                  </a:lnTo>
                  <a:lnTo>
                    <a:pt x="2206891" y="202895"/>
                  </a:lnTo>
                  <a:lnTo>
                    <a:pt x="2206942" y="209245"/>
                  </a:lnTo>
                  <a:lnTo>
                    <a:pt x="2208199" y="209245"/>
                  </a:lnTo>
                  <a:lnTo>
                    <a:pt x="2209939" y="209245"/>
                  </a:lnTo>
                  <a:lnTo>
                    <a:pt x="2209939" y="202895"/>
                  </a:lnTo>
                  <a:lnTo>
                    <a:pt x="2204707" y="191465"/>
                  </a:lnTo>
                  <a:lnTo>
                    <a:pt x="2209939" y="191465"/>
                  </a:lnTo>
                  <a:lnTo>
                    <a:pt x="2214181" y="197815"/>
                  </a:lnTo>
                  <a:lnTo>
                    <a:pt x="2214232" y="202895"/>
                  </a:lnTo>
                  <a:lnTo>
                    <a:pt x="2219820" y="202895"/>
                  </a:lnTo>
                  <a:lnTo>
                    <a:pt x="2212848" y="209245"/>
                  </a:lnTo>
                  <a:lnTo>
                    <a:pt x="2220201" y="209245"/>
                  </a:lnTo>
                  <a:lnTo>
                    <a:pt x="2220264" y="214325"/>
                  </a:lnTo>
                  <a:lnTo>
                    <a:pt x="2220531" y="214325"/>
                  </a:lnTo>
                  <a:lnTo>
                    <a:pt x="2228545" y="220675"/>
                  </a:lnTo>
                  <a:lnTo>
                    <a:pt x="2236101" y="214325"/>
                  </a:lnTo>
                  <a:lnTo>
                    <a:pt x="2229129" y="209245"/>
                  </a:lnTo>
                  <a:lnTo>
                    <a:pt x="2236101" y="202895"/>
                  </a:lnTo>
                  <a:lnTo>
                    <a:pt x="2231453" y="197815"/>
                  </a:lnTo>
                  <a:lnTo>
                    <a:pt x="2227961" y="197815"/>
                  </a:lnTo>
                  <a:lnTo>
                    <a:pt x="2223312" y="191465"/>
                  </a:lnTo>
                  <a:lnTo>
                    <a:pt x="2235809" y="191465"/>
                  </a:lnTo>
                  <a:lnTo>
                    <a:pt x="2244407" y="197815"/>
                  </a:lnTo>
                  <a:lnTo>
                    <a:pt x="2244826" y="191465"/>
                  </a:lnTo>
                  <a:lnTo>
                    <a:pt x="2240051" y="186385"/>
                  </a:lnTo>
                  <a:lnTo>
                    <a:pt x="2235377" y="180035"/>
                  </a:lnTo>
                  <a:lnTo>
                    <a:pt x="2233536" y="173685"/>
                  </a:lnTo>
                  <a:lnTo>
                    <a:pt x="2237270" y="173685"/>
                  </a:lnTo>
                  <a:lnTo>
                    <a:pt x="2247150" y="186385"/>
                  </a:lnTo>
                  <a:lnTo>
                    <a:pt x="2247455" y="180035"/>
                  </a:lnTo>
                  <a:lnTo>
                    <a:pt x="2252040" y="180035"/>
                  </a:lnTo>
                  <a:lnTo>
                    <a:pt x="2250351" y="173685"/>
                  </a:lnTo>
                  <a:lnTo>
                    <a:pt x="2248890" y="171208"/>
                  </a:lnTo>
                  <a:lnTo>
                    <a:pt x="2248890" y="173685"/>
                  </a:lnTo>
                  <a:lnTo>
                    <a:pt x="2246414" y="178765"/>
                  </a:lnTo>
                  <a:lnTo>
                    <a:pt x="2243886" y="173685"/>
                  </a:lnTo>
                  <a:lnTo>
                    <a:pt x="2241512" y="173685"/>
                  </a:lnTo>
                  <a:lnTo>
                    <a:pt x="2245410" y="168605"/>
                  </a:lnTo>
                  <a:lnTo>
                    <a:pt x="2248890" y="173685"/>
                  </a:lnTo>
                  <a:lnTo>
                    <a:pt x="2248890" y="171208"/>
                  </a:lnTo>
                  <a:lnTo>
                    <a:pt x="2247366" y="168605"/>
                  </a:lnTo>
                  <a:lnTo>
                    <a:pt x="2256459" y="173685"/>
                  </a:lnTo>
                  <a:lnTo>
                    <a:pt x="2257907" y="168605"/>
                  </a:lnTo>
                  <a:lnTo>
                    <a:pt x="2259076" y="157124"/>
                  </a:lnTo>
                  <a:lnTo>
                    <a:pt x="2259152" y="155905"/>
                  </a:lnTo>
                  <a:lnTo>
                    <a:pt x="2260523" y="150825"/>
                  </a:lnTo>
                  <a:lnTo>
                    <a:pt x="2263432" y="150825"/>
                  </a:lnTo>
                  <a:lnTo>
                    <a:pt x="2265159" y="157124"/>
                  </a:lnTo>
                  <a:lnTo>
                    <a:pt x="2269833" y="157124"/>
                  </a:lnTo>
                  <a:lnTo>
                    <a:pt x="2269921" y="155308"/>
                  </a:lnTo>
                  <a:lnTo>
                    <a:pt x="2269998" y="154635"/>
                  </a:lnTo>
                  <a:lnTo>
                    <a:pt x="2270061" y="154051"/>
                  </a:lnTo>
                  <a:lnTo>
                    <a:pt x="2270163" y="153047"/>
                  </a:lnTo>
                  <a:lnTo>
                    <a:pt x="2270264" y="152095"/>
                  </a:lnTo>
                  <a:lnTo>
                    <a:pt x="2270404" y="150825"/>
                  </a:lnTo>
                  <a:lnTo>
                    <a:pt x="2274481" y="145745"/>
                  </a:lnTo>
                  <a:lnTo>
                    <a:pt x="2279129" y="145745"/>
                  </a:lnTo>
                  <a:lnTo>
                    <a:pt x="2284361" y="139395"/>
                  </a:lnTo>
                  <a:lnTo>
                    <a:pt x="2296566" y="139395"/>
                  </a:lnTo>
                  <a:lnTo>
                    <a:pt x="2290178" y="127965"/>
                  </a:lnTo>
                  <a:lnTo>
                    <a:pt x="2290762" y="127965"/>
                  </a:lnTo>
                  <a:lnTo>
                    <a:pt x="2288425" y="121615"/>
                  </a:lnTo>
                  <a:lnTo>
                    <a:pt x="2295410" y="121615"/>
                  </a:lnTo>
                  <a:lnTo>
                    <a:pt x="2297150" y="127965"/>
                  </a:lnTo>
                  <a:lnTo>
                    <a:pt x="2296160" y="121615"/>
                  </a:lnTo>
                  <a:lnTo>
                    <a:pt x="2295169" y="116535"/>
                  </a:lnTo>
                  <a:lnTo>
                    <a:pt x="2295258" y="110185"/>
                  </a:lnTo>
                  <a:lnTo>
                    <a:pt x="2298623" y="103835"/>
                  </a:lnTo>
                  <a:lnTo>
                    <a:pt x="2306459" y="98755"/>
                  </a:lnTo>
                  <a:lnTo>
                    <a:pt x="2308199" y="103835"/>
                  </a:lnTo>
                  <a:lnTo>
                    <a:pt x="2309050" y="98755"/>
                  </a:lnTo>
                  <a:lnTo>
                    <a:pt x="2304999" y="92405"/>
                  </a:lnTo>
                  <a:lnTo>
                    <a:pt x="2301824" y="87325"/>
                  </a:lnTo>
                  <a:lnTo>
                    <a:pt x="2306459" y="87325"/>
                  </a:lnTo>
                  <a:lnTo>
                    <a:pt x="2325179" y="69545"/>
                  </a:lnTo>
                  <a:lnTo>
                    <a:pt x="2336101" y="69545"/>
                  </a:lnTo>
                  <a:lnTo>
                    <a:pt x="2332913" y="63195"/>
                  </a:lnTo>
                  <a:lnTo>
                    <a:pt x="2335885" y="58115"/>
                  </a:lnTo>
                  <a:lnTo>
                    <a:pt x="2337663" y="58115"/>
                  </a:lnTo>
                  <a:lnTo>
                    <a:pt x="2330869" y="46685"/>
                  </a:lnTo>
                  <a:lnTo>
                    <a:pt x="2338819" y="51765"/>
                  </a:lnTo>
                  <a:lnTo>
                    <a:pt x="2357615" y="51765"/>
                  </a:lnTo>
                  <a:lnTo>
                    <a:pt x="2359939" y="46685"/>
                  </a:lnTo>
                  <a:lnTo>
                    <a:pt x="2348319" y="40335"/>
                  </a:lnTo>
                  <a:lnTo>
                    <a:pt x="2348319" y="35255"/>
                  </a:lnTo>
                  <a:lnTo>
                    <a:pt x="2357615" y="40335"/>
                  </a:lnTo>
                  <a:lnTo>
                    <a:pt x="2350058" y="28905"/>
                  </a:lnTo>
                  <a:lnTo>
                    <a:pt x="2355037" y="31445"/>
                  </a:lnTo>
                  <a:lnTo>
                    <a:pt x="2354135" y="28905"/>
                  </a:lnTo>
                  <a:lnTo>
                    <a:pt x="2352383" y="22555"/>
                  </a:lnTo>
                  <a:lnTo>
                    <a:pt x="2367508" y="22555"/>
                  </a:lnTo>
                  <a:lnTo>
                    <a:pt x="2372156" y="28905"/>
                  </a:lnTo>
                  <a:lnTo>
                    <a:pt x="2370417" y="17475"/>
                  </a:lnTo>
                  <a:lnTo>
                    <a:pt x="2373896" y="17475"/>
                  </a:lnTo>
                  <a:lnTo>
                    <a:pt x="2374023" y="18034"/>
                  </a:lnTo>
                  <a:lnTo>
                    <a:pt x="2375065" y="22555"/>
                  </a:lnTo>
                  <a:lnTo>
                    <a:pt x="2375484" y="17475"/>
                  </a:lnTo>
                  <a:lnTo>
                    <a:pt x="2375839" y="18034"/>
                  </a:lnTo>
                  <a:lnTo>
                    <a:pt x="2373312" y="11125"/>
                  </a:lnTo>
                  <a:lnTo>
                    <a:pt x="2380881" y="17475"/>
                  </a:lnTo>
                  <a:lnTo>
                    <a:pt x="2383777" y="11125"/>
                  </a:lnTo>
                  <a:lnTo>
                    <a:pt x="2384361" y="6045"/>
                  </a:lnTo>
                  <a:lnTo>
                    <a:pt x="2390762" y="11125"/>
                  </a:lnTo>
                  <a:lnTo>
                    <a:pt x="2394534" y="6045"/>
                  </a:lnTo>
                  <a:lnTo>
                    <a:pt x="2396236" y="2235"/>
                  </a:lnTo>
                  <a:close/>
                </a:path>
              </a:pathLst>
            </a:custGeom>
            <a:solidFill>
              <a:srgbClr val="8AB6E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 descr=""/>
          <p:cNvSpPr/>
          <p:nvPr/>
        </p:nvSpPr>
        <p:spPr>
          <a:xfrm>
            <a:off x="17591346" y="3339441"/>
            <a:ext cx="697230" cy="1814830"/>
          </a:xfrm>
          <a:custGeom>
            <a:avLst/>
            <a:gdLst/>
            <a:ahLst/>
            <a:cxnLst/>
            <a:rect l="l" t="t" r="r" b="b"/>
            <a:pathLst>
              <a:path w="697230" h="1814829">
                <a:moveTo>
                  <a:pt x="696653" y="197403"/>
                </a:moveTo>
                <a:lnTo>
                  <a:pt x="665804" y="170010"/>
                </a:lnTo>
                <a:lnTo>
                  <a:pt x="645725" y="127105"/>
                </a:lnTo>
                <a:lnTo>
                  <a:pt x="642161" y="84199"/>
                </a:lnTo>
                <a:lnTo>
                  <a:pt x="656899" y="41294"/>
                </a:lnTo>
                <a:lnTo>
                  <a:pt x="686251" y="5539"/>
                </a:lnTo>
                <a:lnTo>
                  <a:pt x="696653" y="0"/>
                </a:lnTo>
                <a:lnTo>
                  <a:pt x="696653" y="197403"/>
                </a:lnTo>
                <a:close/>
              </a:path>
              <a:path w="697230" h="1814829">
                <a:moveTo>
                  <a:pt x="215241" y="706327"/>
                </a:moveTo>
                <a:lnTo>
                  <a:pt x="182347" y="706327"/>
                </a:lnTo>
                <a:lnTo>
                  <a:pt x="141252" y="699176"/>
                </a:lnTo>
                <a:lnTo>
                  <a:pt x="106727" y="677723"/>
                </a:lnTo>
                <a:lnTo>
                  <a:pt x="81587" y="649120"/>
                </a:lnTo>
                <a:lnTo>
                  <a:pt x="68648" y="606214"/>
                </a:lnTo>
                <a:lnTo>
                  <a:pt x="70648" y="570460"/>
                </a:lnTo>
                <a:lnTo>
                  <a:pt x="86257" y="527555"/>
                </a:lnTo>
                <a:lnTo>
                  <a:pt x="113799" y="498951"/>
                </a:lnTo>
                <a:lnTo>
                  <a:pt x="151598" y="477498"/>
                </a:lnTo>
                <a:lnTo>
                  <a:pt x="696653" y="360615"/>
                </a:lnTo>
                <a:lnTo>
                  <a:pt x="696653" y="477498"/>
                </a:lnTo>
                <a:lnTo>
                  <a:pt x="184493" y="477498"/>
                </a:lnTo>
                <a:lnTo>
                  <a:pt x="215241" y="706327"/>
                </a:lnTo>
                <a:close/>
              </a:path>
              <a:path w="697230" h="1814829">
                <a:moveTo>
                  <a:pt x="215241" y="706327"/>
                </a:moveTo>
                <a:lnTo>
                  <a:pt x="184493" y="477498"/>
                </a:lnTo>
                <a:lnTo>
                  <a:pt x="696653" y="477498"/>
                </a:lnTo>
                <a:lnTo>
                  <a:pt x="696653" y="602532"/>
                </a:lnTo>
                <a:lnTo>
                  <a:pt x="215241" y="706327"/>
                </a:lnTo>
                <a:close/>
              </a:path>
              <a:path w="697230" h="1814829">
                <a:moveTo>
                  <a:pt x="696653" y="713478"/>
                </a:moveTo>
                <a:lnTo>
                  <a:pt x="486707" y="713478"/>
                </a:lnTo>
                <a:lnTo>
                  <a:pt x="385254" y="706327"/>
                </a:lnTo>
                <a:lnTo>
                  <a:pt x="215241" y="706327"/>
                </a:lnTo>
                <a:lnTo>
                  <a:pt x="696653" y="602532"/>
                </a:lnTo>
                <a:lnTo>
                  <a:pt x="696653" y="713478"/>
                </a:lnTo>
                <a:close/>
              </a:path>
              <a:path w="697230" h="1814829">
                <a:moveTo>
                  <a:pt x="696653" y="1337439"/>
                </a:moveTo>
                <a:lnTo>
                  <a:pt x="234429" y="1271248"/>
                </a:lnTo>
                <a:lnTo>
                  <a:pt x="184638" y="1256946"/>
                </a:lnTo>
                <a:lnTo>
                  <a:pt x="85095" y="1242644"/>
                </a:lnTo>
                <a:lnTo>
                  <a:pt x="50681" y="1228342"/>
                </a:lnTo>
                <a:lnTo>
                  <a:pt x="24313" y="1199739"/>
                </a:lnTo>
                <a:lnTo>
                  <a:pt x="7061" y="1171135"/>
                </a:lnTo>
                <a:lnTo>
                  <a:pt x="0" y="1128230"/>
                </a:lnTo>
                <a:lnTo>
                  <a:pt x="5754" y="1092475"/>
                </a:lnTo>
                <a:lnTo>
                  <a:pt x="51586" y="1035268"/>
                </a:lnTo>
                <a:lnTo>
                  <a:pt x="237000" y="978061"/>
                </a:lnTo>
                <a:lnTo>
                  <a:pt x="287730" y="970910"/>
                </a:lnTo>
                <a:lnTo>
                  <a:pt x="389342" y="942306"/>
                </a:lnTo>
                <a:lnTo>
                  <a:pt x="440226" y="935156"/>
                </a:lnTo>
                <a:lnTo>
                  <a:pt x="542162" y="906552"/>
                </a:lnTo>
                <a:lnTo>
                  <a:pt x="593215" y="899401"/>
                </a:lnTo>
                <a:lnTo>
                  <a:pt x="644328" y="885099"/>
                </a:lnTo>
                <a:lnTo>
                  <a:pt x="695502" y="877948"/>
                </a:lnTo>
                <a:lnTo>
                  <a:pt x="696653" y="877627"/>
                </a:lnTo>
                <a:lnTo>
                  <a:pt x="696653" y="1020966"/>
                </a:lnTo>
                <a:lnTo>
                  <a:pt x="147308" y="1020966"/>
                </a:lnTo>
                <a:lnTo>
                  <a:pt x="147308" y="1242644"/>
                </a:lnTo>
                <a:lnTo>
                  <a:pt x="696653" y="1242644"/>
                </a:lnTo>
                <a:lnTo>
                  <a:pt x="696653" y="1337439"/>
                </a:lnTo>
                <a:close/>
              </a:path>
              <a:path w="697230" h="1814829">
                <a:moveTo>
                  <a:pt x="147308" y="1242644"/>
                </a:moveTo>
                <a:lnTo>
                  <a:pt x="147308" y="1020966"/>
                </a:lnTo>
                <a:lnTo>
                  <a:pt x="396517" y="1056721"/>
                </a:lnTo>
                <a:lnTo>
                  <a:pt x="446393" y="1071023"/>
                </a:lnTo>
                <a:lnTo>
                  <a:pt x="696653" y="1106911"/>
                </a:lnTo>
                <a:lnTo>
                  <a:pt x="696653" y="1113928"/>
                </a:lnTo>
                <a:lnTo>
                  <a:pt x="646406" y="1121079"/>
                </a:lnTo>
                <a:lnTo>
                  <a:pt x="596242" y="1135381"/>
                </a:lnTo>
                <a:lnTo>
                  <a:pt x="546130" y="1142531"/>
                </a:lnTo>
                <a:lnTo>
                  <a:pt x="496070" y="1156833"/>
                </a:lnTo>
                <a:lnTo>
                  <a:pt x="446066" y="1163984"/>
                </a:lnTo>
                <a:lnTo>
                  <a:pt x="346231" y="1192588"/>
                </a:lnTo>
                <a:lnTo>
                  <a:pt x="296404" y="1199739"/>
                </a:lnTo>
                <a:lnTo>
                  <a:pt x="147308" y="1242644"/>
                </a:lnTo>
                <a:close/>
              </a:path>
              <a:path w="697230" h="1814829">
                <a:moveTo>
                  <a:pt x="696653" y="1106911"/>
                </a:moveTo>
                <a:lnTo>
                  <a:pt x="446393" y="1071023"/>
                </a:lnTo>
                <a:lnTo>
                  <a:pt x="396517" y="1056721"/>
                </a:lnTo>
                <a:lnTo>
                  <a:pt x="147308" y="1020966"/>
                </a:lnTo>
                <a:lnTo>
                  <a:pt x="696653" y="1020966"/>
                </a:lnTo>
                <a:lnTo>
                  <a:pt x="696653" y="1106911"/>
                </a:lnTo>
                <a:close/>
              </a:path>
              <a:path w="697230" h="1814829">
                <a:moveTo>
                  <a:pt x="696653" y="1242644"/>
                </a:moveTo>
                <a:lnTo>
                  <a:pt x="147308" y="1242644"/>
                </a:lnTo>
                <a:lnTo>
                  <a:pt x="296404" y="1199739"/>
                </a:lnTo>
                <a:lnTo>
                  <a:pt x="346231" y="1192588"/>
                </a:lnTo>
                <a:lnTo>
                  <a:pt x="446066" y="1163984"/>
                </a:lnTo>
                <a:lnTo>
                  <a:pt x="496070" y="1156833"/>
                </a:lnTo>
                <a:lnTo>
                  <a:pt x="546130" y="1142531"/>
                </a:lnTo>
                <a:lnTo>
                  <a:pt x="596242" y="1135381"/>
                </a:lnTo>
                <a:lnTo>
                  <a:pt x="646406" y="1121079"/>
                </a:lnTo>
                <a:lnTo>
                  <a:pt x="696653" y="1113928"/>
                </a:lnTo>
                <a:lnTo>
                  <a:pt x="696653" y="1242644"/>
                </a:lnTo>
                <a:close/>
              </a:path>
              <a:path w="697230" h="1814829">
                <a:moveTo>
                  <a:pt x="643580" y="1814715"/>
                </a:moveTo>
                <a:lnTo>
                  <a:pt x="597412" y="1814715"/>
                </a:lnTo>
                <a:lnTo>
                  <a:pt x="556339" y="1807565"/>
                </a:lnTo>
                <a:lnTo>
                  <a:pt x="523311" y="1778961"/>
                </a:lnTo>
                <a:lnTo>
                  <a:pt x="501277" y="1736056"/>
                </a:lnTo>
                <a:lnTo>
                  <a:pt x="497713" y="1693150"/>
                </a:lnTo>
                <a:lnTo>
                  <a:pt x="512450" y="1650245"/>
                </a:lnTo>
                <a:lnTo>
                  <a:pt x="541803" y="1614490"/>
                </a:lnTo>
                <a:lnTo>
                  <a:pt x="582082" y="1593038"/>
                </a:lnTo>
                <a:lnTo>
                  <a:pt x="632260" y="1585887"/>
                </a:lnTo>
                <a:lnTo>
                  <a:pt x="682496" y="1571585"/>
                </a:lnTo>
                <a:lnTo>
                  <a:pt x="696653" y="1569573"/>
                </a:lnTo>
                <a:lnTo>
                  <a:pt x="696653" y="1806526"/>
                </a:lnTo>
                <a:lnTo>
                  <a:pt x="693058" y="1807565"/>
                </a:lnTo>
                <a:lnTo>
                  <a:pt x="643580" y="181471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9" name="object 19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409294" y="9522150"/>
            <a:ext cx="1746309" cy="764849"/>
          </a:xfrm>
          <a:prstGeom prst="rect">
            <a:avLst/>
          </a:prstGeom>
        </p:spPr>
      </p:pic>
      <p:sp>
        <p:nvSpPr>
          <p:cNvPr id="20" name="object 20" descr=""/>
          <p:cNvSpPr/>
          <p:nvPr/>
        </p:nvSpPr>
        <p:spPr>
          <a:xfrm>
            <a:off x="17281059" y="0"/>
            <a:ext cx="1007110" cy="2357755"/>
          </a:xfrm>
          <a:custGeom>
            <a:avLst/>
            <a:gdLst/>
            <a:ahLst/>
            <a:cxnLst/>
            <a:rect l="l" t="t" r="r" b="b"/>
            <a:pathLst>
              <a:path w="1007109" h="2357755">
                <a:moveTo>
                  <a:pt x="843662" y="292897"/>
                </a:moveTo>
                <a:lnTo>
                  <a:pt x="818630" y="253199"/>
                </a:lnTo>
                <a:lnTo>
                  <a:pt x="791613" y="213501"/>
                </a:lnTo>
                <a:lnTo>
                  <a:pt x="763273" y="173802"/>
                </a:lnTo>
                <a:lnTo>
                  <a:pt x="705269" y="94406"/>
                </a:lnTo>
                <a:lnTo>
                  <a:pt x="676929" y="46768"/>
                </a:lnTo>
                <a:lnTo>
                  <a:pt x="641853" y="0"/>
                </a:lnTo>
                <a:lnTo>
                  <a:pt x="781791" y="0"/>
                </a:lnTo>
                <a:lnTo>
                  <a:pt x="786099" y="7070"/>
                </a:lnTo>
                <a:lnTo>
                  <a:pt x="804708" y="22949"/>
                </a:lnTo>
                <a:lnTo>
                  <a:pt x="827782" y="30889"/>
                </a:lnTo>
                <a:lnTo>
                  <a:pt x="929592" y="30889"/>
                </a:lnTo>
                <a:lnTo>
                  <a:pt x="935960" y="46768"/>
                </a:lnTo>
                <a:lnTo>
                  <a:pt x="935671" y="54707"/>
                </a:lnTo>
                <a:lnTo>
                  <a:pt x="843662" y="54707"/>
                </a:lnTo>
                <a:lnTo>
                  <a:pt x="915119" y="189682"/>
                </a:lnTo>
                <a:lnTo>
                  <a:pt x="1006939" y="189682"/>
                </a:lnTo>
                <a:lnTo>
                  <a:pt x="1006939" y="261139"/>
                </a:lnTo>
                <a:lnTo>
                  <a:pt x="907179" y="261139"/>
                </a:lnTo>
                <a:lnTo>
                  <a:pt x="843662" y="292897"/>
                </a:lnTo>
                <a:close/>
              </a:path>
              <a:path w="1007109" h="2357755">
                <a:moveTo>
                  <a:pt x="929592" y="30889"/>
                </a:moveTo>
                <a:lnTo>
                  <a:pt x="827782" y="30889"/>
                </a:lnTo>
                <a:lnTo>
                  <a:pt x="877205" y="0"/>
                </a:lnTo>
                <a:lnTo>
                  <a:pt x="907881" y="0"/>
                </a:lnTo>
                <a:lnTo>
                  <a:pt x="926408" y="22949"/>
                </a:lnTo>
                <a:lnTo>
                  <a:pt x="929592" y="30889"/>
                </a:lnTo>
                <a:close/>
              </a:path>
              <a:path w="1007109" h="2357755">
                <a:moveTo>
                  <a:pt x="923058" y="94406"/>
                </a:moveTo>
                <a:lnTo>
                  <a:pt x="843662" y="54707"/>
                </a:lnTo>
                <a:lnTo>
                  <a:pt x="935671" y="54707"/>
                </a:lnTo>
                <a:lnTo>
                  <a:pt x="935092" y="70587"/>
                </a:lnTo>
                <a:lnTo>
                  <a:pt x="923058" y="94406"/>
                </a:lnTo>
                <a:close/>
              </a:path>
              <a:path w="1007109" h="2357755">
                <a:moveTo>
                  <a:pt x="1006939" y="189682"/>
                </a:moveTo>
                <a:lnTo>
                  <a:pt x="915119" y="189682"/>
                </a:lnTo>
                <a:lnTo>
                  <a:pt x="954817" y="134104"/>
                </a:lnTo>
                <a:lnTo>
                  <a:pt x="989305" y="157923"/>
                </a:lnTo>
                <a:lnTo>
                  <a:pt x="1006939" y="168706"/>
                </a:lnTo>
                <a:lnTo>
                  <a:pt x="1006939" y="189682"/>
                </a:lnTo>
                <a:close/>
              </a:path>
              <a:path w="1007109" h="2357755">
                <a:moveTo>
                  <a:pt x="1006939" y="402325"/>
                </a:moveTo>
                <a:lnTo>
                  <a:pt x="883360" y="340535"/>
                </a:lnTo>
                <a:lnTo>
                  <a:pt x="907179" y="261139"/>
                </a:lnTo>
                <a:lnTo>
                  <a:pt x="1006939" y="261139"/>
                </a:lnTo>
                <a:lnTo>
                  <a:pt x="1006939" y="402325"/>
                </a:lnTo>
                <a:close/>
              </a:path>
              <a:path w="1007109" h="2357755">
                <a:moveTo>
                  <a:pt x="1006939" y="491856"/>
                </a:moveTo>
                <a:lnTo>
                  <a:pt x="994515" y="475509"/>
                </a:lnTo>
                <a:lnTo>
                  <a:pt x="1006939" y="461015"/>
                </a:lnTo>
                <a:lnTo>
                  <a:pt x="1006939" y="491856"/>
                </a:lnTo>
                <a:close/>
              </a:path>
              <a:path w="1007109" h="2357755">
                <a:moveTo>
                  <a:pt x="430799" y="999527"/>
                </a:moveTo>
                <a:lnTo>
                  <a:pt x="269029" y="999527"/>
                </a:lnTo>
                <a:lnTo>
                  <a:pt x="216723" y="991587"/>
                </a:lnTo>
                <a:lnTo>
                  <a:pt x="113213" y="959828"/>
                </a:lnTo>
                <a:lnTo>
                  <a:pt x="89270" y="959828"/>
                </a:lnTo>
                <a:lnTo>
                  <a:pt x="64583" y="951889"/>
                </a:lnTo>
                <a:lnTo>
                  <a:pt x="9998" y="951889"/>
                </a:lnTo>
                <a:lnTo>
                  <a:pt x="0" y="904251"/>
                </a:lnTo>
                <a:lnTo>
                  <a:pt x="1470" y="864553"/>
                </a:lnTo>
                <a:lnTo>
                  <a:pt x="13967" y="824854"/>
                </a:lnTo>
                <a:lnTo>
                  <a:pt x="70280" y="785156"/>
                </a:lnTo>
                <a:lnTo>
                  <a:pt x="113213" y="777216"/>
                </a:lnTo>
                <a:lnTo>
                  <a:pt x="756325" y="777216"/>
                </a:lnTo>
                <a:lnTo>
                  <a:pt x="776299" y="729578"/>
                </a:lnTo>
                <a:lnTo>
                  <a:pt x="808926" y="705759"/>
                </a:lnTo>
                <a:lnTo>
                  <a:pt x="848996" y="697820"/>
                </a:lnTo>
                <a:lnTo>
                  <a:pt x="1006939" y="697820"/>
                </a:lnTo>
                <a:lnTo>
                  <a:pt x="1006939" y="745458"/>
                </a:lnTo>
                <a:lnTo>
                  <a:pt x="819843" y="745458"/>
                </a:lnTo>
                <a:lnTo>
                  <a:pt x="843662" y="824854"/>
                </a:lnTo>
                <a:lnTo>
                  <a:pt x="1006939" y="824854"/>
                </a:lnTo>
                <a:lnTo>
                  <a:pt x="1006939" y="856613"/>
                </a:lnTo>
                <a:lnTo>
                  <a:pt x="954817" y="856613"/>
                </a:lnTo>
                <a:lnTo>
                  <a:pt x="946877" y="872492"/>
                </a:lnTo>
                <a:lnTo>
                  <a:pt x="1002455" y="896311"/>
                </a:lnTo>
                <a:lnTo>
                  <a:pt x="1006939" y="896311"/>
                </a:lnTo>
                <a:lnTo>
                  <a:pt x="1006939" y="975708"/>
                </a:lnTo>
                <a:lnTo>
                  <a:pt x="877773" y="975708"/>
                </a:lnTo>
                <a:lnTo>
                  <a:pt x="681487" y="991587"/>
                </a:lnTo>
                <a:lnTo>
                  <a:pt x="481819" y="991587"/>
                </a:lnTo>
                <a:lnTo>
                  <a:pt x="430799" y="999527"/>
                </a:lnTo>
                <a:close/>
              </a:path>
              <a:path w="1007109" h="2357755">
                <a:moveTo>
                  <a:pt x="756325" y="777216"/>
                </a:moveTo>
                <a:lnTo>
                  <a:pt x="213720" y="777216"/>
                </a:lnTo>
                <a:lnTo>
                  <a:pt x="362051" y="753397"/>
                </a:lnTo>
                <a:lnTo>
                  <a:pt x="411957" y="753397"/>
                </a:lnTo>
                <a:lnTo>
                  <a:pt x="462558" y="745458"/>
                </a:lnTo>
                <a:lnTo>
                  <a:pt x="510260" y="745458"/>
                </a:lnTo>
                <a:lnTo>
                  <a:pt x="558342" y="737518"/>
                </a:lnTo>
                <a:lnTo>
                  <a:pt x="607187" y="737518"/>
                </a:lnTo>
                <a:lnTo>
                  <a:pt x="708687" y="721639"/>
                </a:lnTo>
                <a:lnTo>
                  <a:pt x="756325" y="777216"/>
                </a:lnTo>
                <a:close/>
              </a:path>
              <a:path w="1007109" h="2357755">
                <a:moveTo>
                  <a:pt x="1006939" y="824854"/>
                </a:moveTo>
                <a:lnTo>
                  <a:pt x="843662" y="824854"/>
                </a:lnTo>
                <a:lnTo>
                  <a:pt x="891300" y="785156"/>
                </a:lnTo>
                <a:lnTo>
                  <a:pt x="819843" y="745458"/>
                </a:lnTo>
                <a:lnTo>
                  <a:pt x="1006939" y="745458"/>
                </a:lnTo>
                <a:lnTo>
                  <a:pt x="1006939" y="824854"/>
                </a:lnTo>
                <a:close/>
              </a:path>
              <a:path w="1007109" h="2357755">
                <a:moveTo>
                  <a:pt x="1006939" y="878951"/>
                </a:moveTo>
                <a:lnTo>
                  <a:pt x="954817" y="856613"/>
                </a:lnTo>
                <a:lnTo>
                  <a:pt x="1006939" y="856613"/>
                </a:lnTo>
                <a:lnTo>
                  <a:pt x="1006939" y="878951"/>
                </a:lnTo>
                <a:close/>
              </a:path>
              <a:path w="1007109" h="2357755">
                <a:moveTo>
                  <a:pt x="1006939" y="896311"/>
                </a:moveTo>
                <a:lnTo>
                  <a:pt x="1002455" y="896311"/>
                </a:lnTo>
                <a:lnTo>
                  <a:pt x="1006939" y="887343"/>
                </a:lnTo>
                <a:lnTo>
                  <a:pt x="1006939" y="896311"/>
                </a:lnTo>
                <a:close/>
              </a:path>
              <a:path w="1007109" h="2357755">
                <a:moveTo>
                  <a:pt x="454618" y="2333389"/>
                </a:moveTo>
                <a:lnTo>
                  <a:pt x="433901" y="2325449"/>
                </a:lnTo>
                <a:lnTo>
                  <a:pt x="419882" y="2309570"/>
                </a:lnTo>
                <a:lnTo>
                  <a:pt x="413307" y="2285751"/>
                </a:lnTo>
                <a:lnTo>
                  <a:pt x="414383" y="2269872"/>
                </a:lnTo>
                <a:lnTo>
                  <a:pt x="414920" y="2253992"/>
                </a:lnTo>
                <a:lnTo>
                  <a:pt x="440024" y="2214294"/>
                </a:lnTo>
                <a:lnTo>
                  <a:pt x="462841" y="2166656"/>
                </a:lnTo>
                <a:lnTo>
                  <a:pt x="484025" y="2126958"/>
                </a:lnTo>
                <a:lnTo>
                  <a:pt x="504228" y="2079320"/>
                </a:lnTo>
                <a:lnTo>
                  <a:pt x="524104" y="2031682"/>
                </a:lnTo>
                <a:lnTo>
                  <a:pt x="544307" y="1991984"/>
                </a:lnTo>
                <a:lnTo>
                  <a:pt x="565490" y="1944346"/>
                </a:lnTo>
                <a:lnTo>
                  <a:pt x="633757" y="1825251"/>
                </a:lnTo>
                <a:lnTo>
                  <a:pt x="680402" y="1761734"/>
                </a:lnTo>
                <a:lnTo>
                  <a:pt x="700748" y="1722035"/>
                </a:lnTo>
                <a:lnTo>
                  <a:pt x="715263" y="1698216"/>
                </a:lnTo>
                <a:lnTo>
                  <a:pt x="733499" y="1666458"/>
                </a:lnTo>
                <a:lnTo>
                  <a:pt x="753224" y="1634699"/>
                </a:lnTo>
                <a:lnTo>
                  <a:pt x="772205" y="1610880"/>
                </a:lnTo>
                <a:lnTo>
                  <a:pt x="799125" y="1579122"/>
                </a:lnTo>
                <a:lnTo>
                  <a:pt x="814880" y="1547363"/>
                </a:lnTo>
                <a:lnTo>
                  <a:pt x="829147" y="1507665"/>
                </a:lnTo>
                <a:lnTo>
                  <a:pt x="851601" y="1467966"/>
                </a:lnTo>
                <a:lnTo>
                  <a:pt x="878522" y="1444147"/>
                </a:lnTo>
                <a:lnTo>
                  <a:pt x="900232" y="1420328"/>
                </a:lnTo>
                <a:lnTo>
                  <a:pt x="917476" y="1388570"/>
                </a:lnTo>
                <a:lnTo>
                  <a:pt x="930998" y="1356811"/>
                </a:lnTo>
                <a:lnTo>
                  <a:pt x="947001" y="1332992"/>
                </a:lnTo>
                <a:lnTo>
                  <a:pt x="969704" y="1325053"/>
                </a:lnTo>
                <a:lnTo>
                  <a:pt x="996872" y="1340932"/>
                </a:lnTo>
                <a:lnTo>
                  <a:pt x="1006939" y="1351805"/>
                </a:lnTo>
                <a:lnTo>
                  <a:pt x="1006939" y="1652249"/>
                </a:lnTo>
                <a:lnTo>
                  <a:pt x="994515" y="1690277"/>
                </a:lnTo>
                <a:lnTo>
                  <a:pt x="974418" y="1737915"/>
                </a:lnTo>
                <a:lnTo>
                  <a:pt x="946877" y="1777613"/>
                </a:lnTo>
                <a:lnTo>
                  <a:pt x="907427" y="1801432"/>
                </a:lnTo>
                <a:lnTo>
                  <a:pt x="851602" y="1817311"/>
                </a:lnTo>
                <a:lnTo>
                  <a:pt x="867977" y="1857010"/>
                </a:lnTo>
                <a:lnTo>
                  <a:pt x="869466" y="1896708"/>
                </a:lnTo>
                <a:lnTo>
                  <a:pt x="856068" y="1936406"/>
                </a:lnTo>
                <a:lnTo>
                  <a:pt x="827783" y="1968165"/>
                </a:lnTo>
                <a:lnTo>
                  <a:pt x="819843" y="1968165"/>
                </a:lnTo>
                <a:lnTo>
                  <a:pt x="790317" y="2015803"/>
                </a:lnTo>
                <a:lnTo>
                  <a:pt x="762280" y="2055501"/>
                </a:lnTo>
                <a:lnTo>
                  <a:pt x="737221" y="2095199"/>
                </a:lnTo>
                <a:lnTo>
                  <a:pt x="716627" y="2142837"/>
                </a:lnTo>
                <a:lnTo>
                  <a:pt x="701120" y="2206355"/>
                </a:lnTo>
                <a:lnTo>
                  <a:pt x="681891" y="2238113"/>
                </a:lnTo>
                <a:lnTo>
                  <a:pt x="646287" y="2246053"/>
                </a:lnTo>
                <a:lnTo>
                  <a:pt x="581653" y="2253992"/>
                </a:lnTo>
                <a:lnTo>
                  <a:pt x="573713" y="2253992"/>
                </a:lnTo>
                <a:lnTo>
                  <a:pt x="573713" y="2261932"/>
                </a:lnTo>
                <a:lnTo>
                  <a:pt x="565774" y="2261932"/>
                </a:lnTo>
                <a:lnTo>
                  <a:pt x="569992" y="2285751"/>
                </a:lnTo>
                <a:lnTo>
                  <a:pt x="587608" y="2293691"/>
                </a:lnTo>
                <a:lnTo>
                  <a:pt x="478437" y="2293691"/>
                </a:lnTo>
                <a:lnTo>
                  <a:pt x="454618" y="2333389"/>
                </a:lnTo>
                <a:close/>
              </a:path>
              <a:path w="1007109" h="2357755">
                <a:moveTo>
                  <a:pt x="537613" y="2357208"/>
                </a:moveTo>
                <a:lnTo>
                  <a:pt x="494317" y="2357208"/>
                </a:lnTo>
                <a:lnTo>
                  <a:pt x="494317" y="2293691"/>
                </a:lnTo>
                <a:lnTo>
                  <a:pt x="608201" y="2293691"/>
                </a:lnTo>
                <a:lnTo>
                  <a:pt x="621351" y="2301630"/>
                </a:lnTo>
                <a:lnTo>
                  <a:pt x="609318" y="2325449"/>
                </a:lnTo>
                <a:lnTo>
                  <a:pt x="578676" y="2341329"/>
                </a:lnTo>
                <a:lnTo>
                  <a:pt x="537613" y="235720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6823351" y="2778518"/>
            <a:ext cx="8890" cy="17780"/>
          </a:xfrm>
          <a:custGeom>
            <a:avLst/>
            <a:gdLst/>
            <a:ahLst/>
            <a:cxnLst/>
            <a:rect l="l" t="t" r="r" b="b"/>
            <a:pathLst>
              <a:path w="8890" h="17780">
                <a:moveTo>
                  <a:pt x="0" y="17763"/>
                </a:moveTo>
                <a:lnTo>
                  <a:pt x="5920" y="845"/>
                </a:lnTo>
                <a:lnTo>
                  <a:pt x="8458" y="0"/>
                </a:lnTo>
                <a:lnTo>
                  <a:pt x="6766" y="10150"/>
                </a:lnTo>
                <a:lnTo>
                  <a:pt x="5075" y="14379"/>
                </a:lnTo>
                <a:lnTo>
                  <a:pt x="0" y="1776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18221571" y="2400415"/>
            <a:ext cx="8890" cy="12065"/>
          </a:xfrm>
          <a:custGeom>
            <a:avLst/>
            <a:gdLst/>
            <a:ahLst/>
            <a:cxnLst/>
            <a:rect l="l" t="t" r="r" b="b"/>
            <a:pathLst>
              <a:path w="8890" h="12064">
                <a:moveTo>
                  <a:pt x="8458" y="11842"/>
                </a:moveTo>
                <a:lnTo>
                  <a:pt x="0" y="6766"/>
                </a:lnTo>
                <a:lnTo>
                  <a:pt x="1691" y="0"/>
                </a:lnTo>
                <a:lnTo>
                  <a:pt x="8458" y="1184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17978808" y="2617803"/>
            <a:ext cx="7620" cy="1905"/>
          </a:xfrm>
          <a:custGeom>
            <a:avLst/>
            <a:gdLst/>
            <a:ahLst/>
            <a:cxnLst/>
            <a:rect l="l" t="t" r="r" b="b"/>
            <a:pathLst>
              <a:path w="7619" h="1905">
                <a:moveTo>
                  <a:pt x="1691" y="1691"/>
                </a:moveTo>
                <a:lnTo>
                  <a:pt x="0" y="1691"/>
                </a:lnTo>
                <a:lnTo>
                  <a:pt x="7612" y="0"/>
                </a:lnTo>
                <a:lnTo>
                  <a:pt x="5075" y="845"/>
                </a:lnTo>
                <a:lnTo>
                  <a:pt x="1691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17033126" y="2852109"/>
            <a:ext cx="8890" cy="5080"/>
          </a:xfrm>
          <a:custGeom>
            <a:avLst/>
            <a:gdLst/>
            <a:ahLst/>
            <a:cxnLst/>
            <a:rect l="l" t="t" r="r" b="b"/>
            <a:pathLst>
              <a:path w="8890" h="5080">
                <a:moveTo>
                  <a:pt x="0" y="5075"/>
                </a:moveTo>
                <a:lnTo>
                  <a:pt x="7612" y="1691"/>
                </a:lnTo>
                <a:lnTo>
                  <a:pt x="7612" y="0"/>
                </a:lnTo>
                <a:lnTo>
                  <a:pt x="8458" y="4229"/>
                </a:lnTo>
                <a:lnTo>
                  <a:pt x="0" y="507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17950893" y="2626262"/>
            <a:ext cx="9525" cy="6985"/>
          </a:xfrm>
          <a:custGeom>
            <a:avLst/>
            <a:gdLst/>
            <a:ahLst/>
            <a:cxnLst/>
            <a:rect l="l" t="t" r="r" b="b"/>
            <a:pathLst>
              <a:path w="9525" h="6985">
                <a:moveTo>
                  <a:pt x="9304" y="6766"/>
                </a:moveTo>
                <a:lnTo>
                  <a:pt x="845" y="4229"/>
                </a:lnTo>
                <a:lnTo>
                  <a:pt x="845" y="2537"/>
                </a:lnTo>
                <a:lnTo>
                  <a:pt x="0" y="845"/>
                </a:lnTo>
                <a:lnTo>
                  <a:pt x="0" y="0"/>
                </a:lnTo>
                <a:lnTo>
                  <a:pt x="2537" y="845"/>
                </a:lnTo>
                <a:lnTo>
                  <a:pt x="5075" y="2537"/>
                </a:lnTo>
                <a:lnTo>
                  <a:pt x="9304" y="676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16804741" y="2770059"/>
            <a:ext cx="21590" cy="24765"/>
          </a:xfrm>
          <a:custGeom>
            <a:avLst/>
            <a:gdLst/>
            <a:ahLst/>
            <a:cxnLst/>
            <a:rect l="l" t="t" r="r" b="b"/>
            <a:pathLst>
              <a:path w="21590" h="24764">
                <a:moveTo>
                  <a:pt x="10985" y="4229"/>
                </a:moveTo>
                <a:lnTo>
                  <a:pt x="8458" y="1701"/>
                </a:lnTo>
                <a:lnTo>
                  <a:pt x="7607" y="0"/>
                </a:lnTo>
                <a:lnTo>
                  <a:pt x="5232" y="5384"/>
                </a:lnTo>
                <a:lnTo>
                  <a:pt x="3162" y="11315"/>
                </a:lnTo>
                <a:lnTo>
                  <a:pt x="1422" y="17729"/>
                </a:lnTo>
                <a:lnTo>
                  <a:pt x="0" y="24536"/>
                </a:lnTo>
                <a:lnTo>
                  <a:pt x="3619" y="16967"/>
                </a:lnTo>
                <a:lnTo>
                  <a:pt x="6121" y="12801"/>
                </a:lnTo>
                <a:lnTo>
                  <a:pt x="8318" y="9423"/>
                </a:lnTo>
                <a:lnTo>
                  <a:pt x="10985" y="4229"/>
                </a:lnTo>
                <a:close/>
              </a:path>
              <a:path w="21590" h="24764">
                <a:moveTo>
                  <a:pt x="16065" y="9309"/>
                </a:moveTo>
                <a:lnTo>
                  <a:pt x="16014" y="8178"/>
                </a:lnTo>
                <a:lnTo>
                  <a:pt x="15900" y="8470"/>
                </a:lnTo>
                <a:lnTo>
                  <a:pt x="15214" y="10160"/>
                </a:lnTo>
                <a:lnTo>
                  <a:pt x="16065" y="9309"/>
                </a:lnTo>
                <a:close/>
              </a:path>
              <a:path w="21590" h="24764">
                <a:moveTo>
                  <a:pt x="17195" y="8178"/>
                </a:moveTo>
                <a:lnTo>
                  <a:pt x="17119" y="7620"/>
                </a:lnTo>
                <a:lnTo>
                  <a:pt x="17018" y="6769"/>
                </a:lnTo>
                <a:lnTo>
                  <a:pt x="16916" y="5930"/>
                </a:lnTo>
                <a:lnTo>
                  <a:pt x="16230" y="7620"/>
                </a:lnTo>
                <a:lnTo>
                  <a:pt x="16065" y="7620"/>
                </a:lnTo>
                <a:lnTo>
                  <a:pt x="16065" y="8039"/>
                </a:lnTo>
                <a:lnTo>
                  <a:pt x="16192" y="7696"/>
                </a:lnTo>
                <a:lnTo>
                  <a:pt x="17195" y="8178"/>
                </a:lnTo>
                <a:close/>
              </a:path>
              <a:path w="21590" h="24764">
                <a:moveTo>
                  <a:pt x="21145" y="6769"/>
                </a:moveTo>
                <a:lnTo>
                  <a:pt x="17754" y="8470"/>
                </a:lnTo>
                <a:lnTo>
                  <a:pt x="17195" y="8178"/>
                </a:lnTo>
                <a:lnTo>
                  <a:pt x="17233" y="8470"/>
                </a:lnTo>
                <a:lnTo>
                  <a:pt x="17335" y="9309"/>
                </a:lnTo>
                <a:lnTo>
                  <a:pt x="17437" y="10160"/>
                </a:lnTo>
                <a:lnTo>
                  <a:pt x="17754" y="12700"/>
                </a:lnTo>
                <a:lnTo>
                  <a:pt x="20167" y="8470"/>
                </a:lnTo>
                <a:lnTo>
                  <a:pt x="21145" y="676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17389236" y="2834345"/>
            <a:ext cx="1905" cy="2540"/>
          </a:xfrm>
          <a:custGeom>
            <a:avLst/>
            <a:gdLst/>
            <a:ahLst/>
            <a:cxnLst/>
            <a:rect l="l" t="t" r="r" b="b"/>
            <a:pathLst>
              <a:path w="1905" h="2539">
                <a:moveTo>
                  <a:pt x="0" y="2537"/>
                </a:moveTo>
                <a:lnTo>
                  <a:pt x="1691" y="0"/>
                </a:lnTo>
                <a:lnTo>
                  <a:pt x="845" y="1691"/>
                </a:lnTo>
                <a:lnTo>
                  <a:pt x="0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18092154" y="2528141"/>
            <a:ext cx="1270" cy="5080"/>
          </a:xfrm>
          <a:custGeom>
            <a:avLst/>
            <a:gdLst/>
            <a:ahLst/>
            <a:cxnLst/>
            <a:rect l="l" t="t" r="r" b="b"/>
            <a:pathLst>
              <a:path w="1269" h="5080">
                <a:moveTo>
                  <a:pt x="0" y="5075"/>
                </a:moveTo>
                <a:lnTo>
                  <a:pt x="0" y="845"/>
                </a:lnTo>
                <a:lnTo>
                  <a:pt x="845" y="845"/>
                </a:lnTo>
                <a:lnTo>
                  <a:pt x="845" y="0"/>
                </a:lnTo>
                <a:lnTo>
                  <a:pt x="845" y="2537"/>
                </a:lnTo>
                <a:lnTo>
                  <a:pt x="0" y="507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18168281" y="2435941"/>
            <a:ext cx="5080" cy="4445"/>
          </a:xfrm>
          <a:custGeom>
            <a:avLst/>
            <a:gdLst/>
            <a:ahLst/>
            <a:cxnLst/>
            <a:rect l="l" t="t" r="r" b="b"/>
            <a:pathLst>
              <a:path w="5080" h="4444">
                <a:moveTo>
                  <a:pt x="3383" y="4229"/>
                </a:moveTo>
                <a:lnTo>
                  <a:pt x="0" y="3383"/>
                </a:lnTo>
                <a:lnTo>
                  <a:pt x="0" y="0"/>
                </a:lnTo>
                <a:lnTo>
                  <a:pt x="5075" y="0"/>
                </a:lnTo>
                <a:lnTo>
                  <a:pt x="4229" y="3383"/>
                </a:lnTo>
                <a:lnTo>
                  <a:pt x="3383" y="422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17986419" y="2616957"/>
            <a:ext cx="1270" cy="1270"/>
          </a:xfrm>
          <a:custGeom>
            <a:avLst/>
            <a:gdLst/>
            <a:ahLst/>
            <a:cxnLst/>
            <a:rect l="l" t="t" r="r" b="b"/>
            <a:pathLst>
              <a:path w="1269" h="1269">
                <a:moveTo>
                  <a:pt x="845" y="845"/>
                </a:moveTo>
                <a:lnTo>
                  <a:pt x="845" y="0"/>
                </a:lnTo>
                <a:lnTo>
                  <a:pt x="845" y="845"/>
                </a:lnTo>
                <a:lnTo>
                  <a:pt x="0" y="845"/>
                </a:lnTo>
                <a:lnTo>
                  <a:pt x="845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/>
          <p:nvPr/>
        </p:nvSpPr>
        <p:spPr>
          <a:xfrm>
            <a:off x="18171666" y="2427483"/>
            <a:ext cx="5080" cy="8890"/>
          </a:xfrm>
          <a:custGeom>
            <a:avLst/>
            <a:gdLst/>
            <a:ahLst/>
            <a:cxnLst/>
            <a:rect l="l" t="t" r="r" b="b"/>
            <a:pathLst>
              <a:path w="5080" h="8889">
                <a:moveTo>
                  <a:pt x="3383" y="8458"/>
                </a:moveTo>
                <a:lnTo>
                  <a:pt x="845" y="8458"/>
                </a:lnTo>
                <a:lnTo>
                  <a:pt x="1691" y="5921"/>
                </a:lnTo>
                <a:lnTo>
                  <a:pt x="845" y="3383"/>
                </a:lnTo>
                <a:lnTo>
                  <a:pt x="0" y="0"/>
                </a:lnTo>
                <a:lnTo>
                  <a:pt x="5075" y="7612"/>
                </a:lnTo>
                <a:lnTo>
                  <a:pt x="3383" y="845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/>
          <p:nvPr/>
        </p:nvSpPr>
        <p:spPr>
          <a:xfrm>
            <a:off x="16816584" y="2755680"/>
            <a:ext cx="3810" cy="6985"/>
          </a:xfrm>
          <a:custGeom>
            <a:avLst/>
            <a:gdLst/>
            <a:ahLst/>
            <a:cxnLst/>
            <a:rect l="l" t="t" r="r" b="b"/>
            <a:pathLst>
              <a:path w="3809" h="6985">
                <a:moveTo>
                  <a:pt x="845" y="6766"/>
                </a:moveTo>
                <a:lnTo>
                  <a:pt x="0" y="5921"/>
                </a:lnTo>
                <a:lnTo>
                  <a:pt x="845" y="3383"/>
                </a:lnTo>
                <a:lnTo>
                  <a:pt x="2537" y="1691"/>
                </a:lnTo>
                <a:lnTo>
                  <a:pt x="3383" y="0"/>
                </a:lnTo>
                <a:lnTo>
                  <a:pt x="2537" y="2537"/>
                </a:lnTo>
                <a:lnTo>
                  <a:pt x="1691" y="4229"/>
                </a:lnTo>
                <a:lnTo>
                  <a:pt x="845" y="676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/>
          <p:nvPr/>
        </p:nvSpPr>
        <p:spPr>
          <a:xfrm>
            <a:off x="15625599" y="1003885"/>
            <a:ext cx="4445" cy="1270"/>
          </a:xfrm>
          <a:custGeom>
            <a:avLst/>
            <a:gdLst/>
            <a:ahLst/>
            <a:cxnLst/>
            <a:rect l="l" t="t" r="r" b="b"/>
            <a:pathLst>
              <a:path w="4444" h="1269">
                <a:moveTo>
                  <a:pt x="3383" y="845"/>
                </a:moveTo>
                <a:lnTo>
                  <a:pt x="0" y="845"/>
                </a:lnTo>
                <a:lnTo>
                  <a:pt x="4229" y="0"/>
                </a:lnTo>
                <a:lnTo>
                  <a:pt x="3383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/>
          <p:nvPr/>
        </p:nvSpPr>
        <p:spPr>
          <a:xfrm>
            <a:off x="15637442" y="378788"/>
            <a:ext cx="8890" cy="4445"/>
          </a:xfrm>
          <a:custGeom>
            <a:avLst/>
            <a:gdLst/>
            <a:ahLst/>
            <a:cxnLst/>
            <a:rect l="l" t="t" r="r" b="b"/>
            <a:pathLst>
              <a:path w="8890" h="4445">
                <a:moveTo>
                  <a:pt x="6766" y="4229"/>
                </a:moveTo>
                <a:lnTo>
                  <a:pt x="5075" y="3383"/>
                </a:lnTo>
                <a:lnTo>
                  <a:pt x="0" y="0"/>
                </a:lnTo>
                <a:lnTo>
                  <a:pt x="8458" y="1691"/>
                </a:lnTo>
                <a:lnTo>
                  <a:pt x="7612" y="3383"/>
                </a:lnTo>
                <a:lnTo>
                  <a:pt x="6766" y="422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/>
          <p:nvPr/>
        </p:nvSpPr>
        <p:spPr>
          <a:xfrm>
            <a:off x="15641671" y="586026"/>
            <a:ext cx="11430" cy="2540"/>
          </a:xfrm>
          <a:custGeom>
            <a:avLst/>
            <a:gdLst/>
            <a:ahLst/>
            <a:cxnLst/>
            <a:rect l="l" t="t" r="r" b="b"/>
            <a:pathLst>
              <a:path w="11430" h="2540">
                <a:moveTo>
                  <a:pt x="4229" y="2537"/>
                </a:moveTo>
                <a:lnTo>
                  <a:pt x="1691" y="2537"/>
                </a:lnTo>
                <a:lnTo>
                  <a:pt x="845" y="1691"/>
                </a:lnTo>
                <a:lnTo>
                  <a:pt x="0" y="1691"/>
                </a:lnTo>
                <a:lnTo>
                  <a:pt x="5075" y="0"/>
                </a:lnTo>
                <a:lnTo>
                  <a:pt x="10996" y="0"/>
                </a:lnTo>
                <a:lnTo>
                  <a:pt x="4229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/>
          <p:nvPr/>
        </p:nvSpPr>
        <p:spPr>
          <a:xfrm>
            <a:off x="15640825" y="382171"/>
            <a:ext cx="5080" cy="4445"/>
          </a:xfrm>
          <a:custGeom>
            <a:avLst/>
            <a:gdLst/>
            <a:ahLst/>
            <a:cxnLst/>
            <a:rect l="l" t="t" r="r" b="b"/>
            <a:pathLst>
              <a:path w="5080" h="4445">
                <a:moveTo>
                  <a:pt x="1691" y="4229"/>
                </a:moveTo>
                <a:lnTo>
                  <a:pt x="0" y="2537"/>
                </a:lnTo>
                <a:lnTo>
                  <a:pt x="1691" y="1691"/>
                </a:lnTo>
                <a:lnTo>
                  <a:pt x="2537" y="0"/>
                </a:lnTo>
                <a:lnTo>
                  <a:pt x="5075" y="1691"/>
                </a:lnTo>
                <a:lnTo>
                  <a:pt x="5075" y="3383"/>
                </a:lnTo>
                <a:lnTo>
                  <a:pt x="1691" y="422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/>
          <p:nvPr/>
        </p:nvSpPr>
        <p:spPr>
          <a:xfrm>
            <a:off x="15651821" y="565725"/>
            <a:ext cx="3810" cy="5080"/>
          </a:xfrm>
          <a:custGeom>
            <a:avLst/>
            <a:gdLst/>
            <a:ahLst/>
            <a:cxnLst/>
            <a:rect l="l" t="t" r="r" b="b"/>
            <a:pathLst>
              <a:path w="3809" h="5079">
                <a:moveTo>
                  <a:pt x="0" y="5075"/>
                </a:moveTo>
                <a:lnTo>
                  <a:pt x="3383" y="0"/>
                </a:lnTo>
                <a:lnTo>
                  <a:pt x="3383" y="1691"/>
                </a:lnTo>
                <a:lnTo>
                  <a:pt x="2537" y="3383"/>
                </a:lnTo>
                <a:lnTo>
                  <a:pt x="0" y="507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/>
          <p:nvPr/>
        </p:nvSpPr>
        <p:spPr>
          <a:xfrm>
            <a:off x="15621368" y="993736"/>
            <a:ext cx="2540" cy="1270"/>
          </a:xfrm>
          <a:custGeom>
            <a:avLst/>
            <a:gdLst/>
            <a:ahLst/>
            <a:cxnLst/>
            <a:rect l="l" t="t" r="r" b="b"/>
            <a:pathLst>
              <a:path w="2540" h="1269">
                <a:moveTo>
                  <a:pt x="2540" y="850"/>
                </a:moveTo>
                <a:lnTo>
                  <a:pt x="1689" y="0"/>
                </a:lnTo>
                <a:lnTo>
                  <a:pt x="0" y="0"/>
                </a:lnTo>
                <a:lnTo>
                  <a:pt x="1689" y="850"/>
                </a:lnTo>
                <a:lnTo>
                  <a:pt x="2540" y="85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/>
          <p:nvPr/>
        </p:nvSpPr>
        <p:spPr>
          <a:xfrm>
            <a:off x="15653514" y="469296"/>
            <a:ext cx="3810" cy="3810"/>
          </a:xfrm>
          <a:custGeom>
            <a:avLst/>
            <a:gdLst/>
            <a:ahLst/>
            <a:cxnLst/>
            <a:rect l="l" t="t" r="r" b="b"/>
            <a:pathLst>
              <a:path w="3809" h="3809">
                <a:moveTo>
                  <a:pt x="3383" y="3383"/>
                </a:moveTo>
                <a:lnTo>
                  <a:pt x="0" y="0"/>
                </a:lnTo>
                <a:lnTo>
                  <a:pt x="2537" y="1691"/>
                </a:lnTo>
                <a:lnTo>
                  <a:pt x="3383" y="338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 descr=""/>
          <p:cNvSpPr/>
          <p:nvPr/>
        </p:nvSpPr>
        <p:spPr>
          <a:xfrm>
            <a:off x="15730487" y="130110"/>
            <a:ext cx="6985" cy="5080"/>
          </a:xfrm>
          <a:custGeom>
            <a:avLst/>
            <a:gdLst/>
            <a:ahLst/>
            <a:cxnLst/>
            <a:rect l="l" t="t" r="r" b="b"/>
            <a:pathLst>
              <a:path w="6984" h="5080">
                <a:moveTo>
                  <a:pt x="5918" y="4229"/>
                </a:moveTo>
                <a:lnTo>
                  <a:pt x="5067" y="3378"/>
                </a:lnTo>
                <a:lnTo>
                  <a:pt x="5067" y="5067"/>
                </a:lnTo>
                <a:lnTo>
                  <a:pt x="5918" y="4229"/>
                </a:lnTo>
                <a:close/>
              </a:path>
              <a:path w="6984" h="5080">
                <a:moveTo>
                  <a:pt x="6756" y="2540"/>
                </a:moveTo>
                <a:lnTo>
                  <a:pt x="5918" y="1689"/>
                </a:lnTo>
                <a:lnTo>
                  <a:pt x="3378" y="0"/>
                </a:lnTo>
                <a:lnTo>
                  <a:pt x="4229" y="838"/>
                </a:lnTo>
                <a:lnTo>
                  <a:pt x="4229" y="1270"/>
                </a:lnTo>
                <a:lnTo>
                  <a:pt x="3378" y="838"/>
                </a:lnTo>
                <a:lnTo>
                  <a:pt x="838" y="0"/>
                </a:lnTo>
                <a:lnTo>
                  <a:pt x="0" y="0"/>
                </a:lnTo>
                <a:lnTo>
                  <a:pt x="4229" y="2120"/>
                </a:lnTo>
                <a:lnTo>
                  <a:pt x="4229" y="2540"/>
                </a:lnTo>
                <a:lnTo>
                  <a:pt x="5067" y="2540"/>
                </a:lnTo>
                <a:lnTo>
                  <a:pt x="6756" y="254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 descr=""/>
          <p:cNvSpPr/>
          <p:nvPr/>
        </p:nvSpPr>
        <p:spPr>
          <a:xfrm>
            <a:off x="15689034" y="186778"/>
            <a:ext cx="22860" cy="40005"/>
          </a:xfrm>
          <a:custGeom>
            <a:avLst/>
            <a:gdLst/>
            <a:ahLst/>
            <a:cxnLst/>
            <a:rect l="l" t="t" r="r" b="b"/>
            <a:pathLst>
              <a:path w="22859" h="40004">
                <a:moveTo>
                  <a:pt x="2540" y="39763"/>
                </a:moveTo>
                <a:lnTo>
                  <a:pt x="1689" y="38912"/>
                </a:lnTo>
                <a:lnTo>
                  <a:pt x="0" y="38912"/>
                </a:lnTo>
                <a:lnTo>
                  <a:pt x="850" y="39763"/>
                </a:lnTo>
                <a:lnTo>
                  <a:pt x="2540" y="39763"/>
                </a:lnTo>
                <a:close/>
              </a:path>
              <a:path w="22859" h="40004">
                <a:moveTo>
                  <a:pt x="12268" y="16916"/>
                </a:moveTo>
                <a:lnTo>
                  <a:pt x="10998" y="16916"/>
                </a:lnTo>
                <a:lnTo>
                  <a:pt x="9309" y="17767"/>
                </a:lnTo>
                <a:lnTo>
                  <a:pt x="12268" y="16916"/>
                </a:lnTo>
                <a:close/>
              </a:path>
              <a:path w="22859" h="40004">
                <a:moveTo>
                  <a:pt x="15227" y="16078"/>
                </a:moveTo>
                <a:lnTo>
                  <a:pt x="12268" y="16916"/>
                </a:lnTo>
                <a:lnTo>
                  <a:pt x="12687" y="16916"/>
                </a:lnTo>
                <a:lnTo>
                  <a:pt x="15227" y="16078"/>
                </a:lnTo>
                <a:close/>
              </a:path>
              <a:path w="22859" h="40004">
                <a:moveTo>
                  <a:pt x="22834" y="2540"/>
                </a:moveTo>
                <a:lnTo>
                  <a:pt x="16916" y="0"/>
                </a:lnTo>
                <a:lnTo>
                  <a:pt x="20307" y="1689"/>
                </a:lnTo>
                <a:lnTo>
                  <a:pt x="22834" y="254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 descr=""/>
          <p:cNvSpPr/>
          <p:nvPr/>
        </p:nvSpPr>
        <p:spPr>
          <a:xfrm>
            <a:off x="15974944" y="1700035"/>
            <a:ext cx="4445" cy="1270"/>
          </a:xfrm>
          <a:custGeom>
            <a:avLst/>
            <a:gdLst/>
            <a:ahLst/>
            <a:cxnLst/>
            <a:rect l="l" t="t" r="r" b="b"/>
            <a:pathLst>
              <a:path w="4444" h="1269">
                <a:moveTo>
                  <a:pt x="4229" y="845"/>
                </a:moveTo>
                <a:lnTo>
                  <a:pt x="0" y="845"/>
                </a:lnTo>
                <a:lnTo>
                  <a:pt x="845" y="0"/>
                </a:lnTo>
                <a:lnTo>
                  <a:pt x="4229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 descr=""/>
          <p:cNvSpPr/>
          <p:nvPr/>
        </p:nvSpPr>
        <p:spPr>
          <a:xfrm>
            <a:off x="16024849" y="1254262"/>
            <a:ext cx="2540" cy="1270"/>
          </a:xfrm>
          <a:custGeom>
            <a:avLst/>
            <a:gdLst/>
            <a:ahLst/>
            <a:cxnLst/>
            <a:rect l="l" t="t" r="r" b="b"/>
            <a:pathLst>
              <a:path w="2540" h="1269">
                <a:moveTo>
                  <a:pt x="0" y="0"/>
                </a:moveTo>
                <a:lnTo>
                  <a:pt x="1691" y="0"/>
                </a:lnTo>
                <a:lnTo>
                  <a:pt x="2537" y="845"/>
                </a:lnTo>
                <a:lnTo>
                  <a:pt x="845" y="0"/>
                </a:lnTo>
                <a:lnTo>
                  <a:pt x="0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 descr=""/>
          <p:cNvSpPr/>
          <p:nvPr/>
        </p:nvSpPr>
        <p:spPr>
          <a:xfrm>
            <a:off x="15958025" y="1906427"/>
            <a:ext cx="5080" cy="10160"/>
          </a:xfrm>
          <a:custGeom>
            <a:avLst/>
            <a:gdLst/>
            <a:ahLst/>
            <a:cxnLst/>
            <a:rect l="l" t="t" r="r" b="b"/>
            <a:pathLst>
              <a:path w="5080" h="10160">
                <a:moveTo>
                  <a:pt x="0" y="10150"/>
                </a:moveTo>
                <a:lnTo>
                  <a:pt x="845" y="7612"/>
                </a:lnTo>
                <a:lnTo>
                  <a:pt x="2537" y="5075"/>
                </a:lnTo>
                <a:lnTo>
                  <a:pt x="5075" y="0"/>
                </a:lnTo>
                <a:lnTo>
                  <a:pt x="4229" y="2537"/>
                </a:lnTo>
                <a:lnTo>
                  <a:pt x="3383" y="4229"/>
                </a:lnTo>
                <a:lnTo>
                  <a:pt x="1691" y="6767"/>
                </a:lnTo>
                <a:lnTo>
                  <a:pt x="1691" y="7612"/>
                </a:lnTo>
                <a:lnTo>
                  <a:pt x="845" y="9304"/>
                </a:lnTo>
                <a:lnTo>
                  <a:pt x="0" y="1015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 descr=""/>
          <p:cNvSpPr/>
          <p:nvPr/>
        </p:nvSpPr>
        <p:spPr>
          <a:xfrm>
            <a:off x="16029078" y="1138378"/>
            <a:ext cx="3810" cy="1905"/>
          </a:xfrm>
          <a:custGeom>
            <a:avLst/>
            <a:gdLst/>
            <a:ahLst/>
            <a:cxnLst/>
            <a:rect l="l" t="t" r="r" b="b"/>
            <a:pathLst>
              <a:path w="3809" h="1905">
                <a:moveTo>
                  <a:pt x="845" y="1691"/>
                </a:moveTo>
                <a:lnTo>
                  <a:pt x="845" y="845"/>
                </a:lnTo>
                <a:lnTo>
                  <a:pt x="0" y="845"/>
                </a:lnTo>
                <a:lnTo>
                  <a:pt x="0" y="0"/>
                </a:lnTo>
                <a:lnTo>
                  <a:pt x="1691" y="0"/>
                </a:lnTo>
                <a:lnTo>
                  <a:pt x="3383" y="845"/>
                </a:lnTo>
                <a:lnTo>
                  <a:pt x="845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 descr=""/>
          <p:cNvSpPr/>
          <p:nvPr/>
        </p:nvSpPr>
        <p:spPr>
          <a:xfrm>
            <a:off x="15974099" y="1714423"/>
            <a:ext cx="8890" cy="25400"/>
          </a:xfrm>
          <a:custGeom>
            <a:avLst/>
            <a:gdLst/>
            <a:ahLst/>
            <a:cxnLst/>
            <a:rect l="l" t="t" r="r" b="b"/>
            <a:pathLst>
              <a:path w="8890" h="25400">
                <a:moveTo>
                  <a:pt x="1689" y="24523"/>
                </a:moveTo>
                <a:lnTo>
                  <a:pt x="0" y="23685"/>
                </a:lnTo>
                <a:lnTo>
                  <a:pt x="838" y="24523"/>
                </a:lnTo>
                <a:lnTo>
                  <a:pt x="1689" y="24523"/>
                </a:lnTo>
                <a:close/>
              </a:path>
              <a:path w="8890" h="25400">
                <a:moveTo>
                  <a:pt x="3378" y="25374"/>
                </a:moveTo>
                <a:lnTo>
                  <a:pt x="2527" y="24523"/>
                </a:lnTo>
                <a:lnTo>
                  <a:pt x="1689" y="24523"/>
                </a:lnTo>
                <a:lnTo>
                  <a:pt x="3378" y="25374"/>
                </a:lnTo>
                <a:close/>
              </a:path>
              <a:path w="8890" h="25400">
                <a:moveTo>
                  <a:pt x="8458" y="1689"/>
                </a:moveTo>
                <a:lnTo>
                  <a:pt x="6756" y="0"/>
                </a:lnTo>
                <a:lnTo>
                  <a:pt x="6756" y="1689"/>
                </a:lnTo>
                <a:lnTo>
                  <a:pt x="8458" y="168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 descr=""/>
          <p:cNvSpPr/>
          <p:nvPr/>
        </p:nvSpPr>
        <p:spPr>
          <a:xfrm>
            <a:off x="16084061" y="888001"/>
            <a:ext cx="16510" cy="3810"/>
          </a:xfrm>
          <a:custGeom>
            <a:avLst/>
            <a:gdLst/>
            <a:ahLst/>
            <a:cxnLst/>
            <a:rect l="l" t="t" r="r" b="b"/>
            <a:pathLst>
              <a:path w="16509" h="3809">
                <a:moveTo>
                  <a:pt x="16071" y="3383"/>
                </a:moveTo>
                <a:lnTo>
                  <a:pt x="9304" y="2537"/>
                </a:lnTo>
                <a:lnTo>
                  <a:pt x="7612" y="3383"/>
                </a:lnTo>
                <a:lnTo>
                  <a:pt x="0" y="0"/>
                </a:lnTo>
                <a:lnTo>
                  <a:pt x="5921" y="845"/>
                </a:lnTo>
                <a:lnTo>
                  <a:pt x="14379" y="2537"/>
                </a:lnTo>
                <a:lnTo>
                  <a:pt x="16071" y="338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 descr=""/>
          <p:cNvSpPr/>
          <p:nvPr/>
        </p:nvSpPr>
        <p:spPr>
          <a:xfrm>
            <a:off x="15709341" y="376250"/>
            <a:ext cx="13970" cy="8890"/>
          </a:xfrm>
          <a:custGeom>
            <a:avLst/>
            <a:gdLst/>
            <a:ahLst/>
            <a:cxnLst/>
            <a:rect l="l" t="t" r="r" b="b"/>
            <a:pathLst>
              <a:path w="13969" h="8889">
                <a:moveTo>
                  <a:pt x="13533" y="8458"/>
                </a:moveTo>
                <a:lnTo>
                  <a:pt x="9304" y="7612"/>
                </a:lnTo>
                <a:lnTo>
                  <a:pt x="4229" y="6766"/>
                </a:lnTo>
                <a:lnTo>
                  <a:pt x="0" y="6766"/>
                </a:lnTo>
                <a:lnTo>
                  <a:pt x="845" y="0"/>
                </a:lnTo>
                <a:lnTo>
                  <a:pt x="3383" y="5920"/>
                </a:lnTo>
                <a:lnTo>
                  <a:pt x="13533" y="845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 descr=""/>
          <p:cNvSpPr/>
          <p:nvPr/>
        </p:nvSpPr>
        <p:spPr>
          <a:xfrm>
            <a:off x="15640825" y="1412442"/>
            <a:ext cx="37465" cy="15240"/>
          </a:xfrm>
          <a:custGeom>
            <a:avLst/>
            <a:gdLst/>
            <a:ahLst/>
            <a:cxnLst/>
            <a:rect l="l" t="t" r="r" b="b"/>
            <a:pathLst>
              <a:path w="37465" h="15240">
                <a:moveTo>
                  <a:pt x="1689" y="0"/>
                </a:moveTo>
                <a:lnTo>
                  <a:pt x="0" y="0"/>
                </a:lnTo>
                <a:lnTo>
                  <a:pt x="838" y="850"/>
                </a:lnTo>
                <a:lnTo>
                  <a:pt x="1689" y="0"/>
                </a:lnTo>
                <a:close/>
              </a:path>
              <a:path w="37465" h="15240">
                <a:moveTo>
                  <a:pt x="36372" y="13538"/>
                </a:moveTo>
                <a:lnTo>
                  <a:pt x="35521" y="13538"/>
                </a:lnTo>
                <a:lnTo>
                  <a:pt x="32981" y="14389"/>
                </a:lnTo>
                <a:lnTo>
                  <a:pt x="31292" y="14389"/>
                </a:lnTo>
                <a:lnTo>
                  <a:pt x="29603" y="15227"/>
                </a:lnTo>
                <a:lnTo>
                  <a:pt x="33832" y="14389"/>
                </a:lnTo>
                <a:lnTo>
                  <a:pt x="36372" y="14389"/>
                </a:lnTo>
                <a:lnTo>
                  <a:pt x="36372" y="13538"/>
                </a:lnTo>
                <a:close/>
              </a:path>
              <a:path w="37465" h="15240">
                <a:moveTo>
                  <a:pt x="37211" y="15227"/>
                </a:moveTo>
                <a:lnTo>
                  <a:pt x="36372" y="14389"/>
                </a:lnTo>
                <a:lnTo>
                  <a:pt x="36372" y="15227"/>
                </a:lnTo>
                <a:lnTo>
                  <a:pt x="37211" y="1522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 descr=""/>
          <p:cNvSpPr/>
          <p:nvPr/>
        </p:nvSpPr>
        <p:spPr>
          <a:xfrm>
            <a:off x="15694102" y="1503793"/>
            <a:ext cx="6985" cy="24765"/>
          </a:xfrm>
          <a:custGeom>
            <a:avLst/>
            <a:gdLst/>
            <a:ahLst/>
            <a:cxnLst/>
            <a:rect l="l" t="t" r="r" b="b"/>
            <a:pathLst>
              <a:path w="6984" h="24765">
                <a:moveTo>
                  <a:pt x="3390" y="0"/>
                </a:moveTo>
                <a:lnTo>
                  <a:pt x="0" y="850"/>
                </a:lnTo>
                <a:lnTo>
                  <a:pt x="850" y="850"/>
                </a:lnTo>
                <a:lnTo>
                  <a:pt x="3390" y="0"/>
                </a:lnTo>
                <a:close/>
              </a:path>
              <a:path w="6984" h="24765">
                <a:moveTo>
                  <a:pt x="6769" y="18618"/>
                </a:moveTo>
                <a:lnTo>
                  <a:pt x="3390" y="24536"/>
                </a:lnTo>
                <a:lnTo>
                  <a:pt x="4241" y="23685"/>
                </a:lnTo>
                <a:lnTo>
                  <a:pt x="6769" y="1861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 descr=""/>
          <p:cNvSpPr/>
          <p:nvPr/>
        </p:nvSpPr>
        <p:spPr>
          <a:xfrm>
            <a:off x="15673815" y="1424282"/>
            <a:ext cx="5080" cy="1905"/>
          </a:xfrm>
          <a:custGeom>
            <a:avLst/>
            <a:gdLst/>
            <a:ahLst/>
            <a:cxnLst/>
            <a:rect l="l" t="t" r="r" b="b"/>
            <a:pathLst>
              <a:path w="5080" h="1905">
                <a:moveTo>
                  <a:pt x="4229" y="1691"/>
                </a:moveTo>
                <a:lnTo>
                  <a:pt x="2537" y="1691"/>
                </a:lnTo>
                <a:lnTo>
                  <a:pt x="1691" y="845"/>
                </a:lnTo>
                <a:lnTo>
                  <a:pt x="845" y="845"/>
                </a:lnTo>
                <a:lnTo>
                  <a:pt x="0" y="0"/>
                </a:lnTo>
                <a:lnTo>
                  <a:pt x="4229" y="0"/>
                </a:lnTo>
                <a:lnTo>
                  <a:pt x="5075" y="845"/>
                </a:lnTo>
                <a:lnTo>
                  <a:pt x="4229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 descr=""/>
          <p:cNvSpPr/>
          <p:nvPr/>
        </p:nvSpPr>
        <p:spPr>
          <a:xfrm>
            <a:off x="15676351" y="1322778"/>
            <a:ext cx="2540" cy="1270"/>
          </a:xfrm>
          <a:custGeom>
            <a:avLst/>
            <a:gdLst/>
            <a:ahLst/>
            <a:cxnLst/>
            <a:rect l="l" t="t" r="r" b="b"/>
            <a:pathLst>
              <a:path w="2540" h="1269">
                <a:moveTo>
                  <a:pt x="2537" y="845"/>
                </a:moveTo>
                <a:lnTo>
                  <a:pt x="0" y="845"/>
                </a:lnTo>
                <a:lnTo>
                  <a:pt x="845" y="0"/>
                </a:lnTo>
                <a:lnTo>
                  <a:pt x="2537" y="0"/>
                </a:lnTo>
                <a:lnTo>
                  <a:pt x="2537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 descr=""/>
          <p:cNvSpPr/>
          <p:nvPr/>
        </p:nvSpPr>
        <p:spPr>
          <a:xfrm>
            <a:off x="15956331" y="1899665"/>
            <a:ext cx="3810" cy="6985"/>
          </a:xfrm>
          <a:custGeom>
            <a:avLst/>
            <a:gdLst/>
            <a:ahLst/>
            <a:cxnLst/>
            <a:rect l="l" t="t" r="r" b="b"/>
            <a:pathLst>
              <a:path w="3809" h="6985">
                <a:moveTo>
                  <a:pt x="838" y="850"/>
                </a:moveTo>
                <a:lnTo>
                  <a:pt x="0" y="0"/>
                </a:lnTo>
                <a:lnTo>
                  <a:pt x="0" y="850"/>
                </a:lnTo>
                <a:lnTo>
                  <a:pt x="838" y="850"/>
                </a:lnTo>
                <a:close/>
              </a:path>
              <a:path w="3809" h="6985">
                <a:moveTo>
                  <a:pt x="3378" y="4229"/>
                </a:moveTo>
                <a:lnTo>
                  <a:pt x="2540" y="2540"/>
                </a:lnTo>
                <a:lnTo>
                  <a:pt x="838" y="850"/>
                </a:lnTo>
                <a:lnTo>
                  <a:pt x="3378" y="6769"/>
                </a:lnTo>
                <a:lnTo>
                  <a:pt x="3378" y="422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 descr=""/>
          <p:cNvSpPr/>
          <p:nvPr/>
        </p:nvSpPr>
        <p:spPr>
          <a:xfrm>
            <a:off x="15782075" y="1748255"/>
            <a:ext cx="12700" cy="7620"/>
          </a:xfrm>
          <a:custGeom>
            <a:avLst/>
            <a:gdLst/>
            <a:ahLst/>
            <a:cxnLst/>
            <a:rect l="l" t="t" r="r" b="b"/>
            <a:pathLst>
              <a:path w="12700" h="7619">
                <a:moveTo>
                  <a:pt x="8458" y="0"/>
                </a:moveTo>
                <a:lnTo>
                  <a:pt x="0" y="3378"/>
                </a:lnTo>
                <a:lnTo>
                  <a:pt x="3390" y="3378"/>
                </a:lnTo>
                <a:lnTo>
                  <a:pt x="6769" y="2540"/>
                </a:lnTo>
                <a:lnTo>
                  <a:pt x="8458" y="3378"/>
                </a:lnTo>
                <a:lnTo>
                  <a:pt x="8458" y="0"/>
                </a:lnTo>
                <a:close/>
              </a:path>
              <a:path w="12700" h="7619">
                <a:moveTo>
                  <a:pt x="12687" y="4229"/>
                </a:moveTo>
                <a:lnTo>
                  <a:pt x="11849" y="3378"/>
                </a:lnTo>
                <a:lnTo>
                  <a:pt x="8458" y="3378"/>
                </a:lnTo>
                <a:lnTo>
                  <a:pt x="8458" y="5080"/>
                </a:lnTo>
                <a:lnTo>
                  <a:pt x="7620" y="7607"/>
                </a:lnTo>
                <a:lnTo>
                  <a:pt x="10998" y="7607"/>
                </a:lnTo>
                <a:lnTo>
                  <a:pt x="12687" y="422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 descr=""/>
          <p:cNvSpPr/>
          <p:nvPr/>
        </p:nvSpPr>
        <p:spPr>
          <a:xfrm>
            <a:off x="15720338" y="671459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383" y="845"/>
                </a:moveTo>
                <a:lnTo>
                  <a:pt x="0" y="845"/>
                </a:lnTo>
                <a:lnTo>
                  <a:pt x="1691" y="0"/>
                </a:lnTo>
                <a:lnTo>
                  <a:pt x="2537" y="845"/>
                </a:lnTo>
                <a:lnTo>
                  <a:pt x="3383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 descr=""/>
          <p:cNvSpPr/>
          <p:nvPr/>
        </p:nvSpPr>
        <p:spPr>
          <a:xfrm>
            <a:off x="16062069" y="928603"/>
            <a:ext cx="31750" cy="10160"/>
          </a:xfrm>
          <a:custGeom>
            <a:avLst/>
            <a:gdLst/>
            <a:ahLst/>
            <a:cxnLst/>
            <a:rect l="l" t="t" r="r" b="b"/>
            <a:pathLst>
              <a:path w="31750" h="10159">
                <a:moveTo>
                  <a:pt x="31297" y="10150"/>
                </a:moveTo>
                <a:lnTo>
                  <a:pt x="21529" y="8088"/>
                </a:lnTo>
                <a:lnTo>
                  <a:pt x="14696" y="5075"/>
                </a:lnTo>
                <a:lnTo>
                  <a:pt x="8339" y="2061"/>
                </a:lnTo>
                <a:lnTo>
                  <a:pt x="0" y="0"/>
                </a:lnTo>
                <a:lnTo>
                  <a:pt x="7982" y="1704"/>
                </a:lnTo>
                <a:lnTo>
                  <a:pt x="16917" y="4758"/>
                </a:lnTo>
                <a:lnTo>
                  <a:pt x="25217" y="7969"/>
                </a:lnTo>
                <a:lnTo>
                  <a:pt x="31297" y="1015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 descr=""/>
          <p:cNvSpPr/>
          <p:nvPr/>
        </p:nvSpPr>
        <p:spPr>
          <a:xfrm>
            <a:off x="15719491" y="650312"/>
            <a:ext cx="2540" cy="1270"/>
          </a:xfrm>
          <a:custGeom>
            <a:avLst/>
            <a:gdLst/>
            <a:ahLst/>
            <a:cxnLst/>
            <a:rect l="l" t="t" r="r" b="b"/>
            <a:pathLst>
              <a:path w="2540" h="1270">
                <a:moveTo>
                  <a:pt x="2537" y="845"/>
                </a:moveTo>
                <a:lnTo>
                  <a:pt x="0" y="845"/>
                </a:lnTo>
                <a:lnTo>
                  <a:pt x="0" y="0"/>
                </a:lnTo>
                <a:lnTo>
                  <a:pt x="2537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 descr=""/>
          <p:cNvSpPr/>
          <p:nvPr/>
        </p:nvSpPr>
        <p:spPr>
          <a:xfrm>
            <a:off x="15794761" y="187629"/>
            <a:ext cx="1905" cy="5080"/>
          </a:xfrm>
          <a:custGeom>
            <a:avLst/>
            <a:gdLst/>
            <a:ahLst/>
            <a:cxnLst/>
            <a:rect l="l" t="t" r="r" b="b"/>
            <a:pathLst>
              <a:path w="1905" h="5080">
                <a:moveTo>
                  <a:pt x="1701" y="3378"/>
                </a:moveTo>
                <a:lnTo>
                  <a:pt x="850" y="2540"/>
                </a:lnTo>
                <a:lnTo>
                  <a:pt x="0" y="2540"/>
                </a:lnTo>
                <a:lnTo>
                  <a:pt x="850" y="4229"/>
                </a:lnTo>
                <a:lnTo>
                  <a:pt x="1701" y="5080"/>
                </a:lnTo>
                <a:lnTo>
                  <a:pt x="1701" y="3378"/>
                </a:lnTo>
                <a:close/>
              </a:path>
              <a:path w="1905" h="5080">
                <a:moveTo>
                  <a:pt x="1701" y="0"/>
                </a:moveTo>
                <a:lnTo>
                  <a:pt x="850" y="838"/>
                </a:lnTo>
                <a:lnTo>
                  <a:pt x="1701" y="1689"/>
                </a:lnTo>
                <a:lnTo>
                  <a:pt x="1701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 descr=""/>
          <p:cNvSpPr/>
          <p:nvPr/>
        </p:nvSpPr>
        <p:spPr>
          <a:xfrm>
            <a:off x="15732179" y="277283"/>
            <a:ext cx="2540" cy="1270"/>
          </a:xfrm>
          <a:custGeom>
            <a:avLst/>
            <a:gdLst/>
            <a:ahLst/>
            <a:cxnLst/>
            <a:rect l="l" t="t" r="r" b="b"/>
            <a:pathLst>
              <a:path w="2540" h="1270">
                <a:moveTo>
                  <a:pt x="2537" y="845"/>
                </a:moveTo>
                <a:lnTo>
                  <a:pt x="845" y="0"/>
                </a:lnTo>
                <a:lnTo>
                  <a:pt x="0" y="0"/>
                </a:lnTo>
                <a:lnTo>
                  <a:pt x="845" y="845"/>
                </a:lnTo>
                <a:lnTo>
                  <a:pt x="2537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 descr=""/>
          <p:cNvSpPr/>
          <p:nvPr/>
        </p:nvSpPr>
        <p:spPr>
          <a:xfrm>
            <a:off x="15710186" y="640161"/>
            <a:ext cx="4445" cy="1270"/>
          </a:xfrm>
          <a:custGeom>
            <a:avLst/>
            <a:gdLst/>
            <a:ahLst/>
            <a:cxnLst/>
            <a:rect l="l" t="t" r="r" b="b"/>
            <a:pathLst>
              <a:path w="4444" h="1270">
                <a:moveTo>
                  <a:pt x="0" y="845"/>
                </a:moveTo>
                <a:lnTo>
                  <a:pt x="845" y="0"/>
                </a:lnTo>
                <a:lnTo>
                  <a:pt x="4229" y="0"/>
                </a:lnTo>
                <a:lnTo>
                  <a:pt x="0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 descr=""/>
          <p:cNvSpPr/>
          <p:nvPr/>
        </p:nvSpPr>
        <p:spPr>
          <a:xfrm>
            <a:off x="16756519" y="2758223"/>
            <a:ext cx="71120" cy="39370"/>
          </a:xfrm>
          <a:custGeom>
            <a:avLst/>
            <a:gdLst/>
            <a:ahLst/>
            <a:cxnLst/>
            <a:rect l="l" t="t" r="r" b="b"/>
            <a:pathLst>
              <a:path w="71119" h="39369">
                <a:moveTo>
                  <a:pt x="8458" y="27063"/>
                </a:moveTo>
                <a:lnTo>
                  <a:pt x="5588" y="28155"/>
                </a:lnTo>
                <a:lnTo>
                  <a:pt x="3911" y="23685"/>
                </a:lnTo>
                <a:lnTo>
                  <a:pt x="2387" y="19215"/>
                </a:lnTo>
                <a:lnTo>
                  <a:pt x="0" y="20307"/>
                </a:lnTo>
                <a:lnTo>
                  <a:pt x="1689" y="21996"/>
                </a:lnTo>
                <a:lnTo>
                  <a:pt x="2540" y="33832"/>
                </a:lnTo>
                <a:lnTo>
                  <a:pt x="6769" y="31292"/>
                </a:lnTo>
                <a:lnTo>
                  <a:pt x="8458" y="27063"/>
                </a:lnTo>
                <a:close/>
              </a:path>
              <a:path w="71119" h="39369">
                <a:moveTo>
                  <a:pt x="40601" y="36372"/>
                </a:moveTo>
                <a:lnTo>
                  <a:pt x="38912" y="38061"/>
                </a:lnTo>
                <a:lnTo>
                  <a:pt x="39751" y="38912"/>
                </a:lnTo>
                <a:lnTo>
                  <a:pt x="39751" y="38061"/>
                </a:lnTo>
                <a:lnTo>
                  <a:pt x="40601" y="37223"/>
                </a:lnTo>
                <a:lnTo>
                  <a:pt x="40601" y="36372"/>
                </a:lnTo>
                <a:close/>
              </a:path>
              <a:path w="71119" h="39369">
                <a:moveTo>
                  <a:pt x="42291" y="34683"/>
                </a:moveTo>
                <a:lnTo>
                  <a:pt x="41452" y="35521"/>
                </a:lnTo>
                <a:lnTo>
                  <a:pt x="42291" y="35521"/>
                </a:lnTo>
                <a:lnTo>
                  <a:pt x="42291" y="34683"/>
                </a:lnTo>
                <a:close/>
              </a:path>
              <a:path w="71119" h="39369">
                <a:moveTo>
                  <a:pt x="46520" y="32143"/>
                </a:moveTo>
                <a:lnTo>
                  <a:pt x="43141" y="35521"/>
                </a:lnTo>
                <a:lnTo>
                  <a:pt x="43980" y="35521"/>
                </a:lnTo>
                <a:lnTo>
                  <a:pt x="44831" y="36372"/>
                </a:lnTo>
                <a:lnTo>
                  <a:pt x="46520" y="32143"/>
                </a:lnTo>
                <a:close/>
              </a:path>
              <a:path w="71119" h="39369">
                <a:moveTo>
                  <a:pt x="71056" y="3378"/>
                </a:moveTo>
                <a:lnTo>
                  <a:pt x="68516" y="0"/>
                </a:lnTo>
                <a:lnTo>
                  <a:pt x="62598" y="5918"/>
                </a:lnTo>
                <a:lnTo>
                  <a:pt x="62598" y="6769"/>
                </a:lnTo>
                <a:lnTo>
                  <a:pt x="63436" y="6769"/>
                </a:lnTo>
                <a:lnTo>
                  <a:pt x="63436" y="7607"/>
                </a:lnTo>
                <a:lnTo>
                  <a:pt x="64287" y="7607"/>
                </a:lnTo>
                <a:lnTo>
                  <a:pt x="64287" y="9309"/>
                </a:lnTo>
                <a:lnTo>
                  <a:pt x="65138" y="10998"/>
                </a:lnTo>
                <a:lnTo>
                  <a:pt x="65976" y="13538"/>
                </a:lnTo>
                <a:lnTo>
                  <a:pt x="67665" y="16065"/>
                </a:lnTo>
                <a:lnTo>
                  <a:pt x="69367" y="17767"/>
                </a:lnTo>
                <a:lnTo>
                  <a:pt x="69367" y="16916"/>
                </a:lnTo>
                <a:lnTo>
                  <a:pt x="70205" y="16916"/>
                </a:lnTo>
                <a:lnTo>
                  <a:pt x="70205" y="16065"/>
                </a:lnTo>
                <a:lnTo>
                  <a:pt x="71056" y="337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 descr=""/>
          <p:cNvSpPr/>
          <p:nvPr/>
        </p:nvSpPr>
        <p:spPr>
          <a:xfrm>
            <a:off x="15796465" y="189313"/>
            <a:ext cx="5080" cy="3810"/>
          </a:xfrm>
          <a:custGeom>
            <a:avLst/>
            <a:gdLst/>
            <a:ahLst/>
            <a:cxnLst/>
            <a:rect l="l" t="t" r="r" b="b"/>
            <a:pathLst>
              <a:path w="5080" h="3810">
                <a:moveTo>
                  <a:pt x="5075" y="3383"/>
                </a:moveTo>
                <a:lnTo>
                  <a:pt x="4229" y="3383"/>
                </a:lnTo>
                <a:lnTo>
                  <a:pt x="1691" y="2537"/>
                </a:lnTo>
                <a:lnTo>
                  <a:pt x="0" y="1691"/>
                </a:lnTo>
                <a:lnTo>
                  <a:pt x="0" y="0"/>
                </a:lnTo>
                <a:lnTo>
                  <a:pt x="1691" y="1691"/>
                </a:lnTo>
                <a:lnTo>
                  <a:pt x="5075" y="338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 descr=""/>
          <p:cNvSpPr/>
          <p:nvPr/>
        </p:nvSpPr>
        <p:spPr>
          <a:xfrm>
            <a:off x="16764421" y="2782747"/>
            <a:ext cx="635" cy="1905"/>
          </a:xfrm>
          <a:custGeom>
            <a:avLst/>
            <a:gdLst/>
            <a:ahLst/>
            <a:cxnLst/>
            <a:rect l="l" t="t" r="r" b="b"/>
            <a:pathLst>
              <a:path w="634" h="1905">
                <a:moveTo>
                  <a:pt x="563" y="1691"/>
                </a:moveTo>
                <a:lnTo>
                  <a:pt x="0" y="1691"/>
                </a:lnTo>
                <a:lnTo>
                  <a:pt x="563" y="0"/>
                </a:lnTo>
                <a:lnTo>
                  <a:pt x="563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 descr=""/>
          <p:cNvSpPr/>
          <p:nvPr/>
        </p:nvSpPr>
        <p:spPr>
          <a:xfrm>
            <a:off x="15798158" y="48899"/>
            <a:ext cx="2540" cy="1905"/>
          </a:xfrm>
          <a:custGeom>
            <a:avLst/>
            <a:gdLst/>
            <a:ahLst/>
            <a:cxnLst/>
            <a:rect l="l" t="t" r="r" b="b"/>
            <a:pathLst>
              <a:path w="2540" h="1905">
                <a:moveTo>
                  <a:pt x="2537" y="1691"/>
                </a:moveTo>
                <a:lnTo>
                  <a:pt x="1691" y="845"/>
                </a:lnTo>
                <a:lnTo>
                  <a:pt x="0" y="0"/>
                </a:lnTo>
                <a:lnTo>
                  <a:pt x="845" y="0"/>
                </a:lnTo>
                <a:lnTo>
                  <a:pt x="2537" y="845"/>
                </a:lnTo>
                <a:lnTo>
                  <a:pt x="2537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 descr=""/>
          <p:cNvSpPr/>
          <p:nvPr/>
        </p:nvSpPr>
        <p:spPr>
          <a:xfrm>
            <a:off x="15831134" y="67512"/>
            <a:ext cx="34290" cy="50800"/>
          </a:xfrm>
          <a:custGeom>
            <a:avLst/>
            <a:gdLst/>
            <a:ahLst/>
            <a:cxnLst/>
            <a:rect l="l" t="t" r="r" b="b"/>
            <a:pathLst>
              <a:path w="34290" h="50800">
                <a:moveTo>
                  <a:pt x="5930" y="50749"/>
                </a:moveTo>
                <a:lnTo>
                  <a:pt x="0" y="47371"/>
                </a:lnTo>
                <a:lnTo>
                  <a:pt x="2540" y="49060"/>
                </a:lnTo>
                <a:lnTo>
                  <a:pt x="5930" y="50749"/>
                </a:lnTo>
                <a:close/>
              </a:path>
              <a:path w="34290" h="50800">
                <a:moveTo>
                  <a:pt x="16929" y="27914"/>
                </a:moveTo>
                <a:lnTo>
                  <a:pt x="10160" y="29603"/>
                </a:lnTo>
                <a:lnTo>
                  <a:pt x="14389" y="29603"/>
                </a:lnTo>
                <a:lnTo>
                  <a:pt x="16078" y="28765"/>
                </a:lnTo>
                <a:lnTo>
                  <a:pt x="16929" y="27914"/>
                </a:lnTo>
                <a:close/>
              </a:path>
              <a:path w="34290" h="50800">
                <a:moveTo>
                  <a:pt x="33845" y="850"/>
                </a:moveTo>
                <a:lnTo>
                  <a:pt x="32143" y="0"/>
                </a:lnTo>
                <a:lnTo>
                  <a:pt x="29616" y="0"/>
                </a:lnTo>
                <a:lnTo>
                  <a:pt x="30454" y="850"/>
                </a:lnTo>
                <a:lnTo>
                  <a:pt x="33845" y="85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 descr=""/>
          <p:cNvSpPr/>
          <p:nvPr/>
        </p:nvSpPr>
        <p:spPr>
          <a:xfrm>
            <a:off x="15469114" y="1744866"/>
            <a:ext cx="4445" cy="1270"/>
          </a:xfrm>
          <a:custGeom>
            <a:avLst/>
            <a:gdLst/>
            <a:ahLst/>
            <a:cxnLst/>
            <a:rect l="l" t="t" r="r" b="b"/>
            <a:pathLst>
              <a:path w="4444" h="1269">
                <a:moveTo>
                  <a:pt x="3383" y="845"/>
                </a:moveTo>
                <a:lnTo>
                  <a:pt x="0" y="845"/>
                </a:lnTo>
                <a:lnTo>
                  <a:pt x="1691" y="0"/>
                </a:lnTo>
                <a:lnTo>
                  <a:pt x="4229" y="0"/>
                </a:lnTo>
                <a:lnTo>
                  <a:pt x="3383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 descr=""/>
          <p:cNvSpPr/>
          <p:nvPr/>
        </p:nvSpPr>
        <p:spPr>
          <a:xfrm>
            <a:off x="16846182" y="1030959"/>
            <a:ext cx="24765" cy="42545"/>
          </a:xfrm>
          <a:custGeom>
            <a:avLst/>
            <a:gdLst/>
            <a:ahLst/>
            <a:cxnLst/>
            <a:rect l="l" t="t" r="r" b="b"/>
            <a:pathLst>
              <a:path w="24765" h="42544">
                <a:moveTo>
                  <a:pt x="5080" y="3378"/>
                </a:moveTo>
                <a:lnTo>
                  <a:pt x="4229" y="0"/>
                </a:lnTo>
                <a:lnTo>
                  <a:pt x="2540" y="2540"/>
                </a:lnTo>
                <a:lnTo>
                  <a:pt x="0" y="5918"/>
                </a:lnTo>
                <a:lnTo>
                  <a:pt x="1689" y="9309"/>
                </a:lnTo>
                <a:lnTo>
                  <a:pt x="5080" y="5918"/>
                </a:lnTo>
                <a:lnTo>
                  <a:pt x="5080" y="3378"/>
                </a:lnTo>
                <a:close/>
              </a:path>
              <a:path w="24765" h="42544">
                <a:moveTo>
                  <a:pt x="24536" y="42291"/>
                </a:moveTo>
                <a:lnTo>
                  <a:pt x="21145" y="39751"/>
                </a:lnTo>
                <a:lnTo>
                  <a:pt x="20307" y="42291"/>
                </a:lnTo>
                <a:lnTo>
                  <a:pt x="24536" y="422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 descr=""/>
          <p:cNvSpPr/>
          <p:nvPr/>
        </p:nvSpPr>
        <p:spPr>
          <a:xfrm>
            <a:off x="16885944" y="929449"/>
            <a:ext cx="11430" cy="9525"/>
          </a:xfrm>
          <a:custGeom>
            <a:avLst/>
            <a:gdLst/>
            <a:ahLst/>
            <a:cxnLst/>
            <a:rect l="l" t="t" r="r" b="b"/>
            <a:pathLst>
              <a:path w="11430" h="9525">
                <a:moveTo>
                  <a:pt x="0" y="9304"/>
                </a:moveTo>
                <a:lnTo>
                  <a:pt x="0" y="0"/>
                </a:lnTo>
                <a:lnTo>
                  <a:pt x="10996" y="7612"/>
                </a:lnTo>
                <a:lnTo>
                  <a:pt x="0" y="930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 descr=""/>
          <p:cNvSpPr/>
          <p:nvPr/>
        </p:nvSpPr>
        <p:spPr>
          <a:xfrm>
            <a:off x="16844497" y="1022494"/>
            <a:ext cx="8890" cy="8890"/>
          </a:xfrm>
          <a:custGeom>
            <a:avLst/>
            <a:gdLst/>
            <a:ahLst/>
            <a:cxnLst/>
            <a:rect l="l" t="t" r="r" b="b"/>
            <a:pathLst>
              <a:path w="8890" h="8890">
                <a:moveTo>
                  <a:pt x="5920" y="8458"/>
                </a:moveTo>
                <a:lnTo>
                  <a:pt x="4229" y="5921"/>
                </a:lnTo>
                <a:lnTo>
                  <a:pt x="2537" y="2537"/>
                </a:lnTo>
                <a:lnTo>
                  <a:pt x="0" y="0"/>
                </a:lnTo>
                <a:lnTo>
                  <a:pt x="8458" y="2537"/>
                </a:lnTo>
                <a:lnTo>
                  <a:pt x="7612" y="5075"/>
                </a:lnTo>
                <a:lnTo>
                  <a:pt x="5920" y="845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 descr=""/>
          <p:cNvSpPr/>
          <p:nvPr/>
        </p:nvSpPr>
        <p:spPr>
          <a:xfrm>
            <a:off x="16869874" y="1101160"/>
            <a:ext cx="2540" cy="3810"/>
          </a:xfrm>
          <a:custGeom>
            <a:avLst/>
            <a:gdLst/>
            <a:ahLst/>
            <a:cxnLst/>
            <a:rect l="l" t="t" r="r" b="b"/>
            <a:pathLst>
              <a:path w="2540" h="3809">
                <a:moveTo>
                  <a:pt x="2537" y="3383"/>
                </a:moveTo>
                <a:lnTo>
                  <a:pt x="845" y="2537"/>
                </a:lnTo>
                <a:lnTo>
                  <a:pt x="0" y="845"/>
                </a:lnTo>
                <a:lnTo>
                  <a:pt x="845" y="0"/>
                </a:lnTo>
                <a:lnTo>
                  <a:pt x="2537" y="338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 descr=""/>
          <p:cNvSpPr/>
          <p:nvPr/>
        </p:nvSpPr>
        <p:spPr>
          <a:xfrm>
            <a:off x="17450985" y="37903"/>
            <a:ext cx="1905" cy="4445"/>
          </a:xfrm>
          <a:custGeom>
            <a:avLst/>
            <a:gdLst/>
            <a:ahLst/>
            <a:cxnLst/>
            <a:rect l="l" t="t" r="r" b="b"/>
            <a:pathLst>
              <a:path w="1905" h="4445">
                <a:moveTo>
                  <a:pt x="1691" y="4229"/>
                </a:moveTo>
                <a:lnTo>
                  <a:pt x="0" y="0"/>
                </a:lnTo>
                <a:lnTo>
                  <a:pt x="1691" y="2537"/>
                </a:lnTo>
                <a:lnTo>
                  <a:pt x="1691" y="422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 descr=""/>
          <p:cNvSpPr/>
          <p:nvPr/>
        </p:nvSpPr>
        <p:spPr>
          <a:xfrm>
            <a:off x="17417150" y="223148"/>
            <a:ext cx="2540" cy="1270"/>
          </a:xfrm>
          <a:custGeom>
            <a:avLst/>
            <a:gdLst/>
            <a:ahLst/>
            <a:cxnLst/>
            <a:rect l="l" t="t" r="r" b="b"/>
            <a:pathLst>
              <a:path w="2540" h="1270">
                <a:moveTo>
                  <a:pt x="845" y="845"/>
                </a:moveTo>
                <a:lnTo>
                  <a:pt x="0" y="845"/>
                </a:lnTo>
                <a:lnTo>
                  <a:pt x="1691" y="0"/>
                </a:lnTo>
                <a:lnTo>
                  <a:pt x="2537" y="0"/>
                </a:lnTo>
                <a:lnTo>
                  <a:pt x="845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 descr=""/>
          <p:cNvSpPr/>
          <p:nvPr/>
        </p:nvSpPr>
        <p:spPr>
          <a:xfrm>
            <a:off x="15798158" y="180009"/>
            <a:ext cx="5080" cy="2540"/>
          </a:xfrm>
          <a:custGeom>
            <a:avLst/>
            <a:gdLst/>
            <a:ahLst/>
            <a:cxnLst/>
            <a:rect l="l" t="t" r="r" b="b"/>
            <a:pathLst>
              <a:path w="5080" h="2539">
                <a:moveTo>
                  <a:pt x="5075" y="2537"/>
                </a:moveTo>
                <a:lnTo>
                  <a:pt x="2537" y="1691"/>
                </a:lnTo>
                <a:lnTo>
                  <a:pt x="845" y="845"/>
                </a:lnTo>
                <a:lnTo>
                  <a:pt x="0" y="0"/>
                </a:lnTo>
                <a:lnTo>
                  <a:pt x="5075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 descr=""/>
          <p:cNvSpPr/>
          <p:nvPr/>
        </p:nvSpPr>
        <p:spPr>
          <a:xfrm>
            <a:off x="17397696" y="103880"/>
            <a:ext cx="9525" cy="6350"/>
          </a:xfrm>
          <a:custGeom>
            <a:avLst/>
            <a:gdLst/>
            <a:ahLst/>
            <a:cxnLst/>
            <a:rect l="l" t="t" r="r" b="b"/>
            <a:pathLst>
              <a:path w="9525" h="6350">
                <a:moveTo>
                  <a:pt x="9304" y="5921"/>
                </a:moveTo>
                <a:lnTo>
                  <a:pt x="2537" y="3383"/>
                </a:lnTo>
                <a:lnTo>
                  <a:pt x="1691" y="1691"/>
                </a:lnTo>
                <a:lnTo>
                  <a:pt x="0" y="0"/>
                </a:lnTo>
                <a:lnTo>
                  <a:pt x="2537" y="845"/>
                </a:lnTo>
                <a:lnTo>
                  <a:pt x="5075" y="2537"/>
                </a:lnTo>
                <a:lnTo>
                  <a:pt x="9304" y="592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 descr=""/>
          <p:cNvSpPr/>
          <p:nvPr/>
        </p:nvSpPr>
        <p:spPr>
          <a:xfrm>
            <a:off x="17402785" y="268832"/>
            <a:ext cx="8890" cy="37465"/>
          </a:xfrm>
          <a:custGeom>
            <a:avLst/>
            <a:gdLst/>
            <a:ahLst/>
            <a:cxnLst/>
            <a:rect l="l" t="t" r="r" b="b"/>
            <a:pathLst>
              <a:path w="8890" h="37464">
                <a:moveTo>
                  <a:pt x="3365" y="37211"/>
                </a:moveTo>
                <a:lnTo>
                  <a:pt x="1676" y="36372"/>
                </a:lnTo>
                <a:lnTo>
                  <a:pt x="0" y="36372"/>
                </a:lnTo>
                <a:lnTo>
                  <a:pt x="3365" y="37211"/>
                </a:lnTo>
                <a:close/>
              </a:path>
              <a:path w="8890" h="37464">
                <a:moveTo>
                  <a:pt x="8432" y="0"/>
                </a:moveTo>
                <a:lnTo>
                  <a:pt x="1676" y="5918"/>
                </a:lnTo>
                <a:lnTo>
                  <a:pt x="5905" y="3378"/>
                </a:lnTo>
                <a:lnTo>
                  <a:pt x="7594" y="1689"/>
                </a:lnTo>
                <a:lnTo>
                  <a:pt x="8432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 descr=""/>
          <p:cNvSpPr/>
          <p:nvPr/>
        </p:nvSpPr>
        <p:spPr>
          <a:xfrm>
            <a:off x="17386699" y="427002"/>
            <a:ext cx="6985" cy="2540"/>
          </a:xfrm>
          <a:custGeom>
            <a:avLst/>
            <a:gdLst/>
            <a:ahLst/>
            <a:cxnLst/>
            <a:rect l="l" t="t" r="r" b="b"/>
            <a:pathLst>
              <a:path w="6984" h="2540">
                <a:moveTo>
                  <a:pt x="845" y="1691"/>
                </a:moveTo>
                <a:lnTo>
                  <a:pt x="0" y="845"/>
                </a:lnTo>
                <a:lnTo>
                  <a:pt x="0" y="0"/>
                </a:lnTo>
                <a:lnTo>
                  <a:pt x="845" y="1691"/>
                </a:lnTo>
                <a:close/>
              </a:path>
              <a:path w="6984" h="2540">
                <a:moveTo>
                  <a:pt x="6766" y="2537"/>
                </a:moveTo>
                <a:lnTo>
                  <a:pt x="845" y="2537"/>
                </a:lnTo>
                <a:lnTo>
                  <a:pt x="845" y="1691"/>
                </a:lnTo>
                <a:lnTo>
                  <a:pt x="2537" y="1691"/>
                </a:lnTo>
                <a:lnTo>
                  <a:pt x="6766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 descr=""/>
          <p:cNvSpPr/>
          <p:nvPr/>
        </p:nvSpPr>
        <p:spPr>
          <a:xfrm>
            <a:off x="17209912" y="262904"/>
            <a:ext cx="13970" cy="12700"/>
          </a:xfrm>
          <a:custGeom>
            <a:avLst/>
            <a:gdLst/>
            <a:ahLst/>
            <a:cxnLst/>
            <a:rect l="l" t="t" r="r" b="b"/>
            <a:pathLst>
              <a:path w="13969" h="12700">
                <a:moveTo>
                  <a:pt x="2255" y="2819"/>
                </a:moveTo>
                <a:lnTo>
                  <a:pt x="0" y="845"/>
                </a:lnTo>
                <a:lnTo>
                  <a:pt x="0" y="0"/>
                </a:lnTo>
                <a:lnTo>
                  <a:pt x="2255" y="2819"/>
                </a:lnTo>
                <a:close/>
              </a:path>
              <a:path w="13969" h="12700">
                <a:moveTo>
                  <a:pt x="6767" y="8458"/>
                </a:moveTo>
                <a:lnTo>
                  <a:pt x="2255" y="2819"/>
                </a:lnTo>
                <a:lnTo>
                  <a:pt x="6767" y="6767"/>
                </a:lnTo>
                <a:lnTo>
                  <a:pt x="6767" y="8458"/>
                </a:lnTo>
                <a:close/>
              </a:path>
              <a:path w="13969" h="12700">
                <a:moveTo>
                  <a:pt x="13533" y="12688"/>
                </a:moveTo>
                <a:lnTo>
                  <a:pt x="6767" y="6767"/>
                </a:lnTo>
                <a:lnTo>
                  <a:pt x="6767" y="5075"/>
                </a:lnTo>
                <a:lnTo>
                  <a:pt x="13533" y="126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 descr=""/>
          <p:cNvSpPr/>
          <p:nvPr/>
        </p:nvSpPr>
        <p:spPr>
          <a:xfrm>
            <a:off x="17132938" y="429513"/>
            <a:ext cx="6985" cy="13970"/>
          </a:xfrm>
          <a:custGeom>
            <a:avLst/>
            <a:gdLst/>
            <a:ahLst/>
            <a:cxnLst/>
            <a:rect l="l" t="t" r="r" b="b"/>
            <a:pathLst>
              <a:path w="6984" h="13970">
                <a:moveTo>
                  <a:pt x="5920" y="13560"/>
                </a:moveTo>
                <a:lnTo>
                  <a:pt x="2537" y="5101"/>
                </a:lnTo>
                <a:lnTo>
                  <a:pt x="0" y="872"/>
                </a:lnTo>
                <a:lnTo>
                  <a:pt x="5802" y="0"/>
                </a:lnTo>
                <a:lnTo>
                  <a:pt x="6449" y="2141"/>
                </a:lnTo>
                <a:lnTo>
                  <a:pt x="5352" y="6819"/>
                </a:lnTo>
                <a:lnTo>
                  <a:pt x="5920" y="1356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 descr=""/>
          <p:cNvSpPr/>
          <p:nvPr/>
        </p:nvSpPr>
        <p:spPr>
          <a:xfrm>
            <a:off x="17351171" y="399096"/>
            <a:ext cx="41275" cy="27305"/>
          </a:xfrm>
          <a:custGeom>
            <a:avLst/>
            <a:gdLst/>
            <a:ahLst/>
            <a:cxnLst/>
            <a:rect l="l" t="t" r="r" b="b"/>
            <a:pathLst>
              <a:path w="41275" h="27304">
                <a:moveTo>
                  <a:pt x="838" y="18605"/>
                </a:moveTo>
                <a:lnTo>
                  <a:pt x="0" y="18605"/>
                </a:lnTo>
                <a:lnTo>
                  <a:pt x="0" y="21145"/>
                </a:lnTo>
                <a:lnTo>
                  <a:pt x="838" y="20294"/>
                </a:lnTo>
                <a:lnTo>
                  <a:pt x="838" y="18605"/>
                </a:lnTo>
                <a:close/>
              </a:path>
              <a:path w="41275" h="27304">
                <a:moveTo>
                  <a:pt x="35521" y="24523"/>
                </a:moveTo>
                <a:lnTo>
                  <a:pt x="34671" y="26225"/>
                </a:lnTo>
                <a:lnTo>
                  <a:pt x="35521" y="27063"/>
                </a:lnTo>
                <a:lnTo>
                  <a:pt x="35521" y="24523"/>
                </a:lnTo>
                <a:close/>
              </a:path>
              <a:path w="41275" h="27304">
                <a:moveTo>
                  <a:pt x="40601" y="14376"/>
                </a:moveTo>
                <a:lnTo>
                  <a:pt x="35852" y="13716"/>
                </a:lnTo>
                <a:lnTo>
                  <a:pt x="37211" y="14376"/>
                </a:lnTo>
                <a:lnTo>
                  <a:pt x="40601" y="14376"/>
                </a:lnTo>
                <a:close/>
              </a:path>
              <a:path w="41275" h="27304">
                <a:moveTo>
                  <a:pt x="40843" y="3187"/>
                </a:moveTo>
                <a:lnTo>
                  <a:pt x="38900" y="0"/>
                </a:lnTo>
                <a:lnTo>
                  <a:pt x="38061" y="3378"/>
                </a:lnTo>
                <a:lnTo>
                  <a:pt x="27063" y="7607"/>
                </a:lnTo>
                <a:lnTo>
                  <a:pt x="29603" y="12687"/>
                </a:lnTo>
                <a:lnTo>
                  <a:pt x="33832" y="13538"/>
                </a:lnTo>
                <a:lnTo>
                  <a:pt x="32359" y="10820"/>
                </a:lnTo>
                <a:lnTo>
                  <a:pt x="36690" y="7086"/>
                </a:lnTo>
                <a:lnTo>
                  <a:pt x="40843" y="318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 descr=""/>
          <p:cNvSpPr/>
          <p:nvPr/>
        </p:nvSpPr>
        <p:spPr>
          <a:xfrm>
            <a:off x="17188764" y="316203"/>
            <a:ext cx="2540" cy="2540"/>
          </a:xfrm>
          <a:custGeom>
            <a:avLst/>
            <a:gdLst/>
            <a:ahLst/>
            <a:cxnLst/>
            <a:rect l="l" t="t" r="r" b="b"/>
            <a:pathLst>
              <a:path w="2540" h="2539">
                <a:moveTo>
                  <a:pt x="2527" y="2527"/>
                </a:moveTo>
                <a:lnTo>
                  <a:pt x="0" y="0"/>
                </a:lnTo>
                <a:lnTo>
                  <a:pt x="1689" y="2527"/>
                </a:lnTo>
                <a:lnTo>
                  <a:pt x="2527" y="252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 descr=""/>
          <p:cNvSpPr/>
          <p:nvPr/>
        </p:nvSpPr>
        <p:spPr>
          <a:xfrm>
            <a:off x="17412921" y="98805"/>
            <a:ext cx="4445" cy="1905"/>
          </a:xfrm>
          <a:custGeom>
            <a:avLst/>
            <a:gdLst/>
            <a:ahLst/>
            <a:cxnLst/>
            <a:rect l="l" t="t" r="r" b="b"/>
            <a:pathLst>
              <a:path w="4444" h="1905">
                <a:moveTo>
                  <a:pt x="1691" y="1691"/>
                </a:moveTo>
                <a:lnTo>
                  <a:pt x="0" y="845"/>
                </a:lnTo>
                <a:lnTo>
                  <a:pt x="4229" y="0"/>
                </a:lnTo>
                <a:lnTo>
                  <a:pt x="3383" y="845"/>
                </a:lnTo>
                <a:lnTo>
                  <a:pt x="1691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 descr=""/>
          <p:cNvSpPr/>
          <p:nvPr/>
        </p:nvSpPr>
        <p:spPr>
          <a:xfrm>
            <a:off x="16448630" y="2614419"/>
            <a:ext cx="4445" cy="5080"/>
          </a:xfrm>
          <a:custGeom>
            <a:avLst/>
            <a:gdLst/>
            <a:ahLst/>
            <a:cxnLst/>
            <a:rect l="l" t="t" r="r" b="b"/>
            <a:pathLst>
              <a:path w="4444" h="5080">
                <a:moveTo>
                  <a:pt x="1691" y="5075"/>
                </a:moveTo>
                <a:lnTo>
                  <a:pt x="0" y="4229"/>
                </a:lnTo>
                <a:lnTo>
                  <a:pt x="0" y="845"/>
                </a:lnTo>
                <a:lnTo>
                  <a:pt x="2537" y="0"/>
                </a:lnTo>
                <a:lnTo>
                  <a:pt x="3383" y="2537"/>
                </a:lnTo>
                <a:lnTo>
                  <a:pt x="4229" y="4229"/>
                </a:lnTo>
                <a:lnTo>
                  <a:pt x="1691" y="507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 descr=""/>
          <p:cNvSpPr/>
          <p:nvPr/>
        </p:nvSpPr>
        <p:spPr>
          <a:xfrm>
            <a:off x="15439508" y="1583305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69">
                <a:moveTo>
                  <a:pt x="0" y="845"/>
                </a:moveTo>
                <a:lnTo>
                  <a:pt x="2537" y="0"/>
                </a:lnTo>
                <a:lnTo>
                  <a:pt x="3383" y="0"/>
                </a:lnTo>
                <a:lnTo>
                  <a:pt x="0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 descr=""/>
          <p:cNvSpPr/>
          <p:nvPr/>
        </p:nvSpPr>
        <p:spPr>
          <a:xfrm>
            <a:off x="15445429" y="1644208"/>
            <a:ext cx="33020" cy="1905"/>
          </a:xfrm>
          <a:custGeom>
            <a:avLst/>
            <a:gdLst/>
            <a:ahLst/>
            <a:cxnLst/>
            <a:rect l="l" t="t" r="r" b="b"/>
            <a:pathLst>
              <a:path w="33019" h="1905">
                <a:moveTo>
                  <a:pt x="0" y="1691"/>
                </a:moveTo>
                <a:lnTo>
                  <a:pt x="7890" y="832"/>
                </a:lnTo>
                <a:lnTo>
                  <a:pt x="17446" y="528"/>
                </a:lnTo>
                <a:lnTo>
                  <a:pt x="26525" y="383"/>
                </a:lnTo>
                <a:lnTo>
                  <a:pt x="32988" y="0"/>
                </a:lnTo>
                <a:lnTo>
                  <a:pt x="23314" y="1096"/>
                </a:lnTo>
                <a:lnTo>
                  <a:pt x="15860" y="1163"/>
                </a:lnTo>
                <a:lnTo>
                  <a:pt x="8723" y="1070"/>
                </a:lnTo>
                <a:lnTo>
                  <a:pt x="0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 descr=""/>
          <p:cNvSpPr/>
          <p:nvPr/>
        </p:nvSpPr>
        <p:spPr>
          <a:xfrm>
            <a:off x="15458963" y="1566388"/>
            <a:ext cx="1905" cy="1270"/>
          </a:xfrm>
          <a:custGeom>
            <a:avLst/>
            <a:gdLst/>
            <a:ahLst/>
            <a:cxnLst/>
            <a:rect l="l" t="t" r="r" b="b"/>
            <a:pathLst>
              <a:path w="1905" h="1269">
                <a:moveTo>
                  <a:pt x="1691" y="845"/>
                </a:moveTo>
                <a:lnTo>
                  <a:pt x="0" y="845"/>
                </a:lnTo>
                <a:lnTo>
                  <a:pt x="1691" y="0"/>
                </a:lnTo>
                <a:lnTo>
                  <a:pt x="1691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 descr=""/>
          <p:cNvSpPr/>
          <p:nvPr/>
        </p:nvSpPr>
        <p:spPr>
          <a:xfrm>
            <a:off x="15799849" y="2184718"/>
            <a:ext cx="2540" cy="1270"/>
          </a:xfrm>
          <a:custGeom>
            <a:avLst/>
            <a:gdLst/>
            <a:ahLst/>
            <a:cxnLst/>
            <a:rect l="l" t="t" r="r" b="b"/>
            <a:pathLst>
              <a:path w="2540" h="1269">
                <a:moveTo>
                  <a:pt x="845" y="845"/>
                </a:moveTo>
                <a:lnTo>
                  <a:pt x="0" y="845"/>
                </a:lnTo>
                <a:lnTo>
                  <a:pt x="0" y="0"/>
                </a:lnTo>
                <a:lnTo>
                  <a:pt x="2537" y="0"/>
                </a:lnTo>
                <a:lnTo>
                  <a:pt x="845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 descr=""/>
          <p:cNvSpPr/>
          <p:nvPr/>
        </p:nvSpPr>
        <p:spPr>
          <a:xfrm>
            <a:off x="16216016" y="2454550"/>
            <a:ext cx="6350" cy="10160"/>
          </a:xfrm>
          <a:custGeom>
            <a:avLst/>
            <a:gdLst/>
            <a:ahLst/>
            <a:cxnLst/>
            <a:rect l="l" t="t" r="r" b="b"/>
            <a:pathLst>
              <a:path w="6350" h="10160">
                <a:moveTo>
                  <a:pt x="0" y="10150"/>
                </a:moveTo>
                <a:lnTo>
                  <a:pt x="2537" y="1691"/>
                </a:lnTo>
                <a:lnTo>
                  <a:pt x="3383" y="845"/>
                </a:lnTo>
                <a:lnTo>
                  <a:pt x="5075" y="845"/>
                </a:lnTo>
                <a:lnTo>
                  <a:pt x="5921" y="0"/>
                </a:lnTo>
                <a:lnTo>
                  <a:pt x="5075" y="2537"/>
                </a:lnTo>
                <a:lnTo>
                  <a:pt x="3383" y="5921"/>
                </a:lnTo>
                <a:lnTo>
                  <a:pt x="0" y="1015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 descr=""/>
          <p:cNvSpPr/>
          <p:nvPr/>
        </p:nvSpPr>
        <p:spPr>
          <a:xfrm>
            <a:off x="15505486" y="1809998"/>
            <a:ext cx="2540" cy="1270"/>
          </a:xfrm>
          <a:custGeom>
            <a:avLst/>
            <a:gdLst/>
            <a:ahLst/>
            <a:cxnLst/>
            <a:rect l="l" t="t" r="r" b="b"/>
            <a:pathLst>
              <a:path w="2540" h="1269">
                <a:moveTo>
                  <a:pt x="2537" y="0"/>
                </a:moveTo>
                <a:lnTo>
                  <a:pt x="845" y="0"/>
                </a:lnTo>
                <a:lnTo>
                  <a:pt x="0" y="845"/>
                </a:lnTo>
                <a:lnTo>
                  <a:pt x="845" y="0"/>
                </a:lnTo>
                <a:lnTo>
                  <a:pt x="2537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 descr=""/>
          <p:cNvSpPr/>
          <p:nvPr/>
        </p:nvSpPr>
        <p:spPr>
          <a:xfrm>
            <a:off x="15783777" y="2177951"/>
            <a:ext cx="3810" cy="3810"/>
          </a:xfrm>
          <a:custGeom>
            <a:avLst/>
            <a:gdLst/>
            <a:ahLst/>
            <a:cxnLst/>
            <a:rect l="l" t="t" r="r" b="b"/>
            <a:pathLst>
              <a:path w="3809" h="3810">
                <a:moveTo>
                  <a:pt x="845" y="3383"/>
                </a:moveTo>
                <a:lnTo>
                  <a:pt x="0" y="1691"/>
                </a:lnTo>
                <a:lnTo>
                  <a:pt x="3383" y="0"/>
                </a:lnTo>
                <a:lnTo>
                  <a:pt x="845" y="338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 descr=""/>
          <p:cNvSpPr/>
          <p:nvPr/>
        </p:nvSpPr>
        <p:spPr>
          <a:xfrm>
            <a:off x="15328700" y="1121461"/>
            <a:ext cx="4445" cy="3810"/>
          </a:xfrm>
          <a:custGeom>
            <a:avLst/>
            <a:gdLst/>
            <a:ahLst/>
            <a:cxnLst/>
            <a:rect l="l" t="t" r="r" b="b"/>
            <a:pathLst>
              <a:path w="4444" h="3809">
                <a:moveTo>
                  <a:pt x="4229" y="3383"/>
                </a:moveTo>
                <a:lnTo>
                  <a:pt x="845" y="1691"/>
                </a:lnTo>
                <a:lnTo>
                  <a:pt x="0" y="0"/>
                </a:lnTo>
                <a:lnTo>
                  <a:pt x="3383" y="2537"/>
                </a:lnTo>
                <a:lnTo>
                  <a:pt x="4229" y="2537"/>
                </a:lnTo>
                <a:lnTo>
                  <a:pt x="4229" y="338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 descr=""/>
          <p:cNvSpPr/>
          <p:nvPr/>
        </p:nvSpPr>
        <p:spPr>
          <a:xfrm>
            <a:off x="15301621" y="928610"/>
            <a:ext cx="10160" cy="40005"/>
          </a:xfrm>
          <a:custGeom>
            <a:avLst/>
            <a:gdLst/>
            <a:ahLst/>
            <a:cxnLst/>
            <a:rect l="l" t="t" r="r" b="b"/>
            <a:pathLst>
              <a:path w="10159" h="40005">
                <a:moveTo>
                  <a:pt x="2540" y="31292"/>
                </a:moveTo>
                <a:lnTo>
                  <a:pt x="1701" y="33832"/>
                </a:lnTo>
                <a:lnTo>
                  <a:pt x="850" y="37211"/>
                </a:lnTo>
                <a:lnTo>
                  <a:pt x="850" y="39751"/>
                </a:lnTo>
                <a:lnTo>
                  <a:pt x="2540" y="31292"/>
                </a:lnTo>
                <a:close/>
              </a:path>
              <a:path w="10159" h="40005">
                <a:moveTo>
                  <a:pt x="10160" y="838"/>
                </a:moveTo>
                <a:lnTo>
                  <a:pt x="9309" y="838"/>
                </a:lnTo>
                <a:lnTo>
                  <a:pt x="7620" y="0"/>
                </a:lnTo>
                <a:lnTo>
                  <a:pt x="5930" y="0"/>
                </a:lnTo>
                <a:lnTo>
                  <a:pt x="0" y="5918"/>
                </a:lnTo>
                <a:lnTo>
                  <a:pt x="5080" y="4229"/>
                </a:lnTo>
                <a:lnTo>
                  <a:pt x="8458" y="2540"/>
                </a:lnTo>
                <a:lnTo>
                  <a:pt x="10160" y="83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 descr=""/>
          <p:cNvSpPr/>
          <p:nvPr/>
        </p:nvSpPr>
        <p:spPr>
          <a:xfrm>
            <a:off x="15378607" y="1254262"/>
            <a:ext cx="9525" cy="5080"/>
          </a:xfrm>
          <a:custGeom>
            <a:avLst/>
            <a:gdLst/>
            <a:ahLst/>
            <a:cxnLst/>
            <a:rect l="l" t="t" r="r" b="b"/>
            <a:pathLst>
              <a:path w="9525" h="5080">
                <a:moveTo>
                  <a:pt x="0" y="5075"/>
                </a:moveTo>
                <a:lnTo>
                  <a:pt x="0" y="2537"/>
                </a:lnTo>
                <a:lnTo>
                  <a:pt x="1691" y="0"/>
                </a:lnTo>
                <a:lnTo>
                  <a:pt x="3383" y="1691"/>
                </a:lnTo>
                <a:lnTo>
                  <a:pt x="5921" y="2537"/>
                </a:lnTo>
                <a:lnTo>
                  <a:pt x="9304" y="3383"/>
                </a:lnTo>
                <a:lnTo>
                  <a:pt x="0" y="507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 descr=""/>
          <p:cNvSpPr/>
          <p:nvPr/>
        </p:nvSpPr>
        <p:spPr>
          <a:xfrm>
            <a:off x="15436113" y="1512264"/>
            <a:ext cx="19685" cy="1905"/>
          </a:xfrm>
          <a:custGeom>
            <a:avLst/>
            <a:gdLst/>
            <a:ahLst/>
            <a:cxnLst/>
            <a:rect l="l" t="t" r="r" b="b"/>
            <a:pathLst>
              <a:path w="19684" h="1905">
                <a:moveTo>
                  <a:pt x="2540" y="0"/>
                </a:moveTo>
                <a:lnTo>
                  <a:pt x="850" y="0"/>
                </a:lnTo>
                <a:lnTo>
                  <a:pt x="0" y="1689"/>
                </a:lnTo>
                <a:lnTo>
                  <a:pt x="850" y="838"/>
                </a:lnTo>
                <a:lnTo>
                  <a:pt x="2540" y="0"/>
                </a:lnTo>
                <a:close/>
              </a:path>
              <a:path w="19684" h="1905">
                <a:moveTo>
                  <a:pt x="19456" y="0"/>
                </a:moveTo>
                <a:lnTo>
                  <a:pt x="17767" y="0"/>
                </a:lnTo>
                <a:lnTo>
                  <a:pt x="16078" y="838"/>
                </a:lnTo>
                <a:lnTo>
                  <a:pt x="17767" y="838"/>
                </a:lnTo>
                <a:lnTo>
                  <a:pt x="19456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 descr=""/>
          <p:cNvSpPr/>
          <p:nvPr/>
        </p:nvSpPr>
        <p:spPr>
          <a:xfrm>
            <a:off x="15376069" y="1248341"/>
            <a:ext cx="5080" cy="6985"/>
          </a:xfrm>
          <a:custGeom>
            <a:avLst/>
            <a:gdLst/>
            <a:ahLst/>
            <a:cxnLst/>
            <a:rect l="l" t="t" r="r" b="b"/>
            <a:pathLst>
              <a:path w="5080" h="6984">
                <a:moveTo>
                  <a:pt x="3383" y="6766"/>
                </a:moveTo>
                <a:lnTo>
                  <a:pt x="845" y="5075"/>
                </a:lnTo>
                <a:lnTo>
                  <a:pt x="0" y="2537"/>
                </a:lnTo>
                <a:lnTo>
                  <a:pt x="2537" y="0"/>
                </a:lnTo>
                <a:lnTo>
                  <a:pt x="5075" y="1691"/>
                </a:lnTo>
                <a:lnTo>
                  <a:pt x="3383" y="676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 descr=""/>
          <p:cNvSpPr/>
          <p:nvPr/>
        </p:nvSpPr>
        <p:spPr>
          <a:xfrm>
            <a:off x="16232088" y="2480772"/>
            <a:ext cx="3810" cy="6985"/>
          </a:xfrm>
          <a:custGeom>
            <a:avLst/>
            <a:gdLst/>
            <a:ahLst/>
            <a:cxnLst/>
            <a:rect l="l" t="t" r="r" b="b"/>
            <a:pathLst>
              <a:path w="3809" h="6985">
                <a:moveTo>
                  <a:pt x="3383" y="6766"/>
                </a:moveTo>
                <a:lnTo>
                  <a:pt x="1691" y="5075"/>
                </a:lnTo>
                <a:lnTo>
                  <a:pt x="0" y="0"/>
                </a:lnTo>
                <a:lnTo>
                  <a:pt x="3383" y="676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 descr=""/>
          <p:cNvSpPr/>
          <p:nvPr/>
        </p:nvSpPr>
        <p:spPr>
          <a:xfrm>
            <a:off x="16892711" y="2841958"/>
            <a:ext cx="1270" cy="2540"/>
          </a:xfrm>
          <a:custGeom>
            <a:avLst/>
            <a:gdLst/>
            <a:ahLst/>
            <a:cxnLst/>
            <a:rect l="l" t="t" r="r" b="b"/>
            <a:pathLst>
              <a:path w="1269" h="2539">
                <a:moveTo>
                  <a:pt x="0" y="2537"/>
                </a:moveTo>
                <a:lnTo>
                  <a:pt x="0" y="845"/>
                </a:lnTo>
                <a:lnTo>
                  <a:pt x="845" y="0"/>
                </a:lnTo>
                <a:lnTo>
                  <a:pt x="0" y="845"/>
                </a:lnTo>
                <a:lnTo>
                  <a:pt x="0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 descr=""/>
          <p:cNvSpPr/>
          <p:nvPr/>
        </p:nvSpPr>
        <p:spPr>
          <a:xfrm>
            <a:off x="16774287" y="2763303"/>
            <a:ext cx="32384" cy="26670"/>
          </a:xfrm>
          <a:custGeom>
            <a:avLst/>
            <a:gdLst/>
            <a:ahLst/>
            <a:cxnLst/>
            <a:rect l="l" t="t" r="r" b="b"/>
            <a:pathLst>
              <a:path w="32384" h="26669">
                <a:moveTo>
                  <a:pt x="3378" y="21983"/>
                </a:moveTo>
                <a:lnTo>
                  <a:pt x="2540" y="22834"/>
                </a:lnTo>
                <a:lnTo>
                  <a:pt x="1689" y="22834"/>
                </a:lnTo>
                <a:lnTo>
                  <a:pt x="838" y="23685"/>
                </a:lnTo>
                <a:lnTo>
                  <a:pt x="838" y="24523"/>
                </a:lnTo>
                <a:lnTo>
                  <a:pt x="0" y="26212"/>
                </a:lnTo>
                <a:lnTo>
                  <a:pt x="838" y="25374"/>
                </a:lnTo>
                <a:lnTo>
                  <a:pt x="2540" y="24523"/>
                </a:lnTo>
                <a:lnTo>
                  <a:pt x="3378" y="21983"/>
                </a:lnTo>
                <a:close/>
              </a:path>
              <a:path w="32384" h="26669">
                <a:moveTo>
                  <a:pt x="32143" y="0"/>
                </a:moveTo>
                <a:lnTo>
                  <a:pt x="31292" y="0"/>
                </a:lnTo>
                <a:lnTo>
                  <a:pt x="32143" y="1689"/>
                </a:lnTo>
                <a:lnTo>
                  <a:pt x="32143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 descr=""/>
          <p:cNvSpPr/>
          <p:nvPr/>
        </p:nvSpPr>
        <p:spPr>
          <a:xfrm>
            <a:off x="17374857" y="2841113"/>
            <a:ext cx="1270" cy="3810"/>
          </a:xfrm>
          <a:custGeom>
            <a:avLst/>
            <a:gdLst/>
            <a:ahLst/>
            <a:cxnLst/>
            <a:rect l="l" t="t" r="r" b="b"/>
            <a:pathLst>
              <a:path w="1269" h="3810">
                <a:moveTo>
                  <a:pt x="845" y="3383"/>
                </a:moveTo>
                <a:lnTo>
                  <a:pt x="0" y="3383"/>
                </a:lnTo>
                <a:lnTo>
                  <a:pt x="845" y="0"/>
                </a:lnTo>
                <a:lnTo>
                  <a:pt x="845" y="338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 descr=""/>
          <p:cNvSpPr/>
          <p:nvPr/>
        </p:nvSpPr>
        <p:spPr>
          <a:xfrm>
            <a:off x="16340359" y="2571280"/>
            <a:ext cx="5080" cy="1270"/>
          </a:xfrm>
          <a:custGeom>
            <a:avLst/>
            <a:gdLst/>
            <a:ahLst/>
            <a:cxnLst/>
            <a:rect l="l" t="t" r="r" b="b"/>
            <a:pathLst>
              <a:path w="5080" h="1269">
                <a:moveTo>
                  <a:pt x="1691" y="845"/>
                </a:moveTo>
                <a:lnTo>
                  <a:pt x="0" y="0"/>
                </a:lnTo>
                <a:lnTo>
                  <a:pt x="5075" y="0"/>
                </a:lnTo>
                <a:lnTo>
                  <a:pt x="1691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 descr=""/>
          <p:cNvSpPr/>
          <p:nvPr/>
        </p:nvSpPr>
        <p:spPr>
          <a:xfrm>
            <a:off x="16774290" y="2781056"/>
            <a:ext cx="3810" cy="6350"/>
          </a:xfrm>
          <a:custGeom>
            <a:avLst/>
            <a:gdLst/>
            <a:ahLst/>
            <a:cxnLst/>
            <a:rect l="l" t="t" r="r" b="b"/>
            <a:pathLst>
              <a:path w="3809" h="6350">
                <a:moveTo>
                  <a:pt x="1691" y="5921"/>
                </a:moveTo>
                <a:lnTo>
                  <a:pt x="0" y="5921"/>
                </a:lnTo>
                <a:lnTo>
                  <a:pt x="845" y="5075"/>
                </a:lnTo>
                <a:lnTo>
                  <a:pt x="3383" y="0"/>
                </a:lnTo>
                <a:lnTo>
                  <a:pt x="3383" y="1691"/>
                </a:lnTo>
                <a:lnTo>
                  <a:pt x="2537" y="3383"/>
                </a:lnTo>
                <a:lnTo>
                  <a:pt x="1691" y="592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 descr=""/>
          <p:cNvSpPr/>
          <p:nvPr/>
        </p:nvSpPr>
        <p:spPr>
          <a:xfrm>
            <a:off x="16452859" y="2614419"/>
            <a:ext cx="7620" cy="7620"/>
          </a:xfrm>
          <a:custGeom>
            <a:avLst/>
            <a:gdLst/>
            <a:ahLst/>
            <a:cxnLst/>
            <a:rect l="l" t="t" r="r" b="b"/>
            <a:pathLst>
              <a:path w="7619" h="7619">
                <a:moveTo>
                  <a:pt x="2537" y="7612"/>
                </a:moveTo>
                <a:lnTo>
                  <a:pt x="845" y="5921"/>
                </a:lnTo>
                <a:lnTo>
                  <a:pt x="0" y="4229"/>
                </a:lnTo>
                <a:lnTo>
                  <a:pt x="2537" y="3383"/>
                </a:lnTo>
                <a:lnTo>
                  <a:pt x="7612" y="0"/>
                </a:lnTo>
                <a:lnTo>
                  <a:pt x="2537" y="761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 descr=""/>
          <p:cNvSpPr/>
          <p:nvPr/>
        </p:nvSpPr>
        <p:spPr>
          <a:xfrm>
            <a:off x="16675317" y="2740456"/>
            <a:ext cx="22860" cy="16510"/>
          </a:xfrm>
          <a:custGeom>
            <a:avLst/>
            <a:gdLst/>
            <a:ahLst/>
            <a:cxnLst/>
            <a:rect l="l" t="t" r="r" b="b"/>
            <a:pathLst>
              <a:path w="22859" h="16510">
                <a:moveTo>
                  <a:pt x="2540" y="6769"/>
                </a:moveTo>
                <a:lnTo>
                  <a:pt x="1689" y="3390"/>
                </a:lnTo>
                <a:lnTo>
                  <a:pt x="0" y="0"/>
                </a:lnTo>
                <a:lnTo>
                  <a:pt x="2540" y="6769"/>
                </a:lnTo>
                <a:close/>
              </a:path>
              <a:path w="22859" h="16510">
                <a:moveTo>
                  <a:pt x="22834" y="10160"/>
                </a:moveTo>
                <a:lnTo>
                  <a:pt x="21145" y="13538"/>
                </a:lnTo>
                <a:lnTo>
                  <a:pt x="20307" y="16078"/>
                </a:lnTo>
                <a:lnTo>
                  <a:pt x="22834" y="1016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 descr=""/>
          <p:cNvSpPr/>
          <p:nvPr/>
        </p:nvSpPr>
        <p:spPr>
          <a:xfrm>
            <a:off x="17064423" y="419389"/>
            <a:ext cx="11430" cy="13970"/>
          </a:xfrm>
          <a:custGeom>
            <a:avLst/>
            <a:gdLst/>
            <a:ahLst/>
            <a:cxnLst/>
            <a:rect l="l" t="t" r="r" b="b"/>
            <a:pathLst>
              <a:path w="11430" h="13970">
                <a:moveTo>
                  <a:pt x="9304" y="13533"/>
                </a:moveTo>
                <a:lnTo>
                  <a:pt x="8458" y="7612"/>
                </a:lnTo>
                <a:lnTo>
                  <a:pt x="0" y="0"/>
                </a:lnTo>
                <a:lnTo>
                  <a:pt x="4229" y="3383"/>
                </a:lnTo>
                <a:lnTo>
                  <a:pt x="7612" y="6766"/>
                </a:lnTo>
                <a:lnTo>
                  <a:pt x="10996" y="9304"/>
                </a:lnTo>
                <a:lnTo>
                  <a:pt x="9304" y="1353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 descr=""/>
          <p:cNvSpPr/>
          <p:nvPr/>
        </p:nvSpPr>
        <p:spPr>
          <a:xfrm>
            <a:off x="15394674" y="237540"/>
            <a:ext cx="4445" cy="21590"/>
          </a:xfrm>
          <a:custGeom>
            <a:avLst/>
            <a:gdLst/>
            <a:ahLst/>
            <a:cxnLst/>
            <a:rect l="l" t="t" r="r" b="b"/>
            <a:pathLst>
              <a:path w="4444" h="21589">
                <a:moveTo>
                  <a:pt x="2540" y="21145"/>
                </a:moveTo>
                <a:lnTo>
                  <a:pt x="838" y="18605"/>
                </a:lnTo>
                <a:lnTo>
                  <a:pt x="838" y="19443"/>
                </a:lnTo>
                <a:lnTo>
                  <a:pt x="2540" y="21145"/>
                </a:lnTo>
                <a:close/>
              </a:path>
              <a:path w="4444" h="21589">
                <a:moveTo>
                  <a:pt x="4229" y="2527"/>
                </a:moveTo>
                <a:lnTo>
                  <a:pt x="838" y="0"/>
                </a:lnTo>
                <a:lnTo>
                  <a:pt x="0" y="1689"/>
                </a:lnTo>
                <a:lnTo>
                  <a:pt x="4229" y="252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 descr=""/>
          <p:cNvSpPr/>
          <p:nvPr/>
        </p:nvSpPr>
        <p:spPr>
          <a:xfrm>
            <a:off x="17951739" y="2236316"/>
            <a:ext cx="5080" cy="5080"/>
          </a:xfrm>
          <a:custGeom>
            <a:avLst/>
            <a:gdLst/>
            <a:ahLst/>
            <a:cxnLst/>
            <a:rect l="l" t="t" r="r" b="b"/>
            <a:pathLst>
              <a:path w="5080" h="5080">
                <a:moveTo>
                  <a:pt x="845" y="5075"/>
                </a:moveTo>
                <a:lnTo>
                  <a:pt x="0" y="1691"/>
                </a:lnTo>
                <a:lnTo>
                  <a:pt x="845" y="0"/>
                </a:lnTo>
                <a:lnTo>
                  <a:pt x="5075" y="0"/>
                </a:lnTo>
                <a:lnTo>
                  <a:pt x="5075" y="3383"/>
                </a:lnTo>
                <a:lnTo>
                  <a:pt x="2537" y="4229"/>
                </a:lnTo>
                <a:lnTo>
                  <a:pt x="845" y="507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 descr=""/>
          <p:cNvSpPr/>
          <p:nvPr/>
        </p:nvSpPr>
        <p:spPr>
          <a:xfrm>
            <a:off x="16303130" y="1453895"/>
            <a:ext cx="14604" cy="22225"/>
          </a:xfrm>
          <a:custGeom>
            <a:avLst/>
            <a:gdLst/>
            <a:ahLst/>
            <a:cxnLst/>
            <a:rect l="l" t="t" r="r" b="b"/>
            <a:pathLst>
              <a:path w="14605" h="22225">
                <a:moveTo>
                  <a:pt x="10998" y="19456"/>
                </a:moveTo>
                <a:lnTo>
                  <a:pt x="5080" y="19456"/>
                </a:lnTo>
                <a:lnTo>
                  <a:pt x="0" y="21145"/>
                </a:lnTo>
                <a:lnTo>
                  <a:pt x="850" y="21145"/>
                </a:lnTo>
                <a:lnTo>
                  <a:pt x="2540" y="21996"/>
                </a:lnTo>
                <a:lnTo>
                  <a:pt x="4229" y="21996"/>
                </a:lnTo>
                <a:lnTo>
                  <a:pt x="10998" y="19456"/>
                </a:lnTo>
                <a:close/>
              </a:path>
              <a:path w="14605" h="22225">
                <a:moveTo>
                  <a:pt x="14389" y="0"/>
                </a:moveTo>
                <a:lnTo>
                  <a:pt x="10998" y="4229"/>
                </a:lnTo>
                <a:lnTo>
                  <a:pt x="12687" y="3378"/>
                </a:lnTo>
                <a:lnTo>
                  <a:pt x="14389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 descr=""/>
          <p:cNvSpPr/>
          <p:nvPr/>
        </p:nvSpPr>
        <p:spPr>
          <a:xfrm>
            <a:off x="16427484" y="2252388"/>
            <a:ext cx="5080" cy="1905"/>
          </a:xfrm>
          <a:custGeom>
            <a:avLst/>
            <a:gdLst/>
            <a:ahLst/>
            <a:cxnLst/>
            <a:rect l="l" t="t" r="r" b="b"/>
            <a:pathLst>
              <a:path w="5080" h="1905">
                <a:moveTo>
                  <a:pt x="3383" y="1691"/>
                </a:moveTo>
                <a:lnTo>
                  <a:pt x="2537" y="845"/>
                </a:lnTo>
                <a:lnTo>
                  <a:pt x="0" y="845"/>
                </a:lnTo>
                <a:lnTo>
                  <a:pt x="2537" y="0"/>
                </a:lnTo>
                <a:lnTo>
                  <a:pt x="5075" y="0"/>
                </a:lnTo>
                <a:lnTo>
                  <a:pt x="3383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 descr=""/>
          <p:cNvSpPr/>
          <p:nvPr/>
        </p:nvSpPr>
        <p:spPr>
          <a:xfrm>
            <a:off x="16300603" y="1849754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69">
                <a:moveTo>
                  <a:pt x="3383" y="845"/>
                </a:moveTo>
                <a:lnTo>
                  <a:pt x="845" y="845"/>
                </a:lnTo>
                <a:lnTo>
                  <a:pt x="0" y="0"/>
                </a:lnTo>
                <a:lnTo>
                  <a:pt x="1691" y="0"/>
                </a:lnTo>
                <a:lnTo>
                  <a:pt x="3383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 descr=""/>
          <p:cNvSpPr/>
          <p:nvPr/>
        </p:nvSpPr>
        <p:spPr>
          <a:xfrm>
            <a:off x="16479082" y="1022494"/>
            <a:ext cx="19685" cy="8890"/>
          </a:xfrm>
          <a:custGeom>
            <a:avLst/>
            <a:gdLst/>
            <a:ahLst/>
            <a:cxnLst/>
            <a:rect l="l" t="t" r="r" b="b"/>
            <a:pathLst>
              <a:path w="19684" h="8890">
                <a:moveTo>
                  <a:pt x="19455" y="8458"/>
                </a:moveTo>
                <a:lnTo>
                  <a:pt x="8458" y="6767"/>
                </a:lnTo>
                <a:lnTo>
                  <a:pt x="4229" y="5075"/>
                </a:lnTo>
                <a:lnTo>
                  <a:pt x="0" y="0"/>
                </a:lnTo>
                <a:lnTo>
                  <a:pt x="17763" y="5921"/>
                </a:lnTo>
                <a:lnTo>
                  <a:pt x="19455" y="845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 descr=""/>
          <p:cNvSpPr/>
          <p:nvPr/>
        </p:nvSpPr>
        <p:spPr>
          <a:xfrm>
            <a:off x="16400415" y="2159342"/>
            <a:ext cx="2540" cy="1905"/>
          </a:xfrm>
          <a:custGeom>
            <a:avLst/>
            <a:gdLst/>
            <a:ahLst/>
            <a:cxnLst/>
            <a:rect l="l" t="t" r="r" b="b"/>
            <a:pathLst>
              <a:path w="2540" h="1905">
                <a:moveTo>
                  <a:pt x="2537" y="845"/>
                </a:moveTo>
                <a:lnTo>
                  <a:pt x="2114" y="845"/>
                </a:lnTo>
                <a:lnTo>
                  <a:pt x="2537" y="0"/>
                </a:lnTo>
                <a:lnTo>
                  <a:pt x="2537" y="845"/>
                </a:lnTo>
                <a:close/>
              </a:path>
              <a:path w="2540" h="1905">
                <a:moveTo>
                  <a:pt x="1691" y="1691"/>
                </a:moveTo>
                <a:lnTo>
                  <a:pt x="0" y="1691"/>
                </a:lnTo>
                <a:lnTo>
                  <a:pt x="1691" y="845"/>
                </a:lnTo>
                <a:lnTo>
                  <a:pt x="2114" y="845"/>
                </a:lnTo>
                <a:lnTo>
                  <a:pt x="1691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 descr=""/>
          <p:cNvSpPr/>
          <p:nvPr/>
        </p:nvSpPr>
        <p:spPr>
          <a:xfrm>
            <a:off x="16392804" y="2252388"/>
            <a:ext cx="1270" cy="1905"/>
          </a:xfrm>
          <a:custGeom>
            <a:avLst/>
            <a:gdLst/>
            <a:ahLst/>
            <a:cxnLst/>
            <a:rect l="l" t="t" r="r" b="b"/>
            <a:pathLst>
              <a:path w="1269" h="1905">
                <a:moveTo>
                  <a:pt x="0" y="1691"/>
                </a:moveTo>
                <a:lnTo>
                  <a:pt x="845" y="0"/>
                </a:lnTo>
                <a:lnTo>
                  <a:pt x="0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 descr=""/>
          <p:cNvSpPr/>
          <p:nvPr/>
        </p:nvSpPr>
        <p:spPr>
          <a:xfrm>
            <a:off x="16301449" y="1875976"/>
            <a:ext cx="4445" cy="1270"/>
          </a:xfrm>
          <a:custGeom>
            <a:avLst/>
            <a:gdLst/>
            <a:ahLst/>
            <a:cxnLst/>
            <a:rect l="l" t="t" r="r" b="b"/>
            <a:pathLst>
              <a:path w="4444" h="1269">
                <a:moveTo>
                  <a:pt x="3383" y="845"/>
                </a:moveTo>
                <a:lnTo>
                  <a:pt x="0" y="0"/>
                </a:lnTo>
                <a:lnTo>
                  <a:pt x="4229" y="0"/>
                </a:lnTo>
                <a:lnTo>
                  <a:pt x="3383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 descr=""/>
          <p:cNvSpPr/>
          <p:nvPr/>
        </p:nvSpPr>
        <p:spPr>
          <a:xfrm>
            <a:off x="16314983" y="1359996"/>
            <a:ext cx="3810" cy="2540"/>
          </a:xfrm>
          <a:custGeom>
            <a:avLst/>
            <a:gdLst/>
            <a:ahLst/>
            <a:cxnLst/>
            <a:rect l="l" t="t" r="r" b="b"/>
            <a:pathLst>
              <a:path w="3809" h="2540">
                <a:moveTo>
                  <a:pt x="3383" y="2537"/>
                </a:moveTo>
                <a:lnTo>
                  <a:pt x="0" y="0"/>
                </a:lnTo>
                <a:lnTo>
                  <a:pt x="2537" y="845"/>
                </a:lnTo>
                <a:lnTo>
                  <a:pt x="3383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 descr=""/>
          <p:cNvSpPr/>
          <p:nvPr/>
        </p:nvSpPr>
        <p:spPr>
          <a:xfrm>
            <a:off x="16386037" y="1024186"/>
            <a:ext cx="6985" cy="3810"/>
          </a:xfrm>
          <a:custGeom>
            <a:avLst/>
            <a:gdLst/>
            <a:ahLst/>
            <a:cxnLst/>
            <a:rect l="l" t="t" r="r" b="b"/>
            <a:pathLst>
              <a:path w="6984" h="3809">
                <a:moveTo>
                  <a:pt x="6766" y="3383"/>
                </a:moveTo>
                <a:lnTo>
                  <a:pt x="5921" y="2537"/>
                </a:lnTo>
                <a:lnTo>
                  <a:pt x="4229" y="1691"/>
                </a:lnTo>
                <a:lnTo>
                  <a:pt x="0" y="0"/>
                </a:lnTo>
                <a:lnTo>
                  <a:pt x="1691" y="0"/>
                </a:lnTo>
                <a:lnTo>
                  <a:pt x="3383" y="845"/>
                </a:lnTo>
                <a:lnTo>
                  <a:pt x="5921" y="1691"/>
                </a:lnTo>
                <a:lnTo>
                  <a:pt x="6766" y="2537"/>
                </a:lnTo>
                <a:lnTo>
                  <a:pt x="6766" y="338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 descr=""/>
          <p:cNvSpPr/>
          <p:nvPr/>
        </p:nvSpPr>
        <p:spPr>
          <a:xfrm>
            <a:off x="16301449" y="1274563"/>
            <a:ext cx="5080" cy="3810"/>
          </a:xfrm>
          <a:custGeom>
            <a:avLst/>
            <a:gdLst/>
            <a:ahLst/>
            <a:cxnLst/>
            <a:rect l="l" t="t" r="r" b="b"/>
            <a:pathLst>
              <a:path w="5080" h="3809">
                <a:moveTo>
                  <a:pt x="1691" y="3383"/>
                </a:moveTo>
                <a:lnTo>
                  <a:pt x="0" y="1691"/>
                </a:lnTo>
                <a:lnTo>
                  <a:pt x="1691" y="845"/>
                </a:lnTo>
                <a:lnTo>
                  <a:pt x="2537" y="0"/>
                </a:lnTo>
                <a:lnTo>
                  <a:pt x="5075" y="1691"/>
                </a:lnTo>
                <a:lnTo>
                  <a:pt x="5075" y="2537"/>
                </a:lnTo>
                <a:lnTo>
                  <a:pt x="1691" y="338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 descr=""/>
          <p:cNvSpPr/>
          <p:nvPr/>
        </p:nvSpPr>
        <p:spPr>
          <a:xfrm>
            <a:off x="16369120" y="1000505"/>
            <a:ext cx="25400" cy="27305"/>
          </a:xfrm>
          <a:custGeom>
            <a:avLst/>
            <a:gdLst/>
            <a:ahLst/>
            <a:cxnLst/>
            <a:rect l="l" t="t" r="r" b="b"/>
            <a:pathLst>
              <a:path w="25400" h="27305">
                <a:moveTo>
                  <a:pt x="1689" y="850"/>
                </a:moveTo>
                <a:lnTo>
                  <a:pt x="838" y="0"/>
                </a:lnTo>
                <a:lnTo>
                  <a:pt x="0" y="0"/>
                </a:lnTo>
                <a:lnTo>
                  <a:pt x="0" y="850"/>
                </a:lnTo>
                <a:lnTo>
                  <a:pt x="1689" y="850"/>
                </a:lnTo>
                <a:close/>
              </a:path>
              <a:path w="25400" h="27305">
                <a:moveTo>
                  <a:pt x="25374" y="27076"/>
                </a:moveTo>
                <a:lnTo>
                  <a:pt x="23672" y="25374"/>
                </a:lnTo>
                <a:lnTo>
                  <a:pt x="21145" y="23685"/>
                </a:lnTo>
                <a:lnTo>
                  <a:pt x="21983" y="24536"/>
                </a:lnTo>
                <a:lnTo>
                  <a:pt x="21983" y="25374"/>
                </a:lnTo>
                <a:lnTo>
                  <a:pt x="22834" y="25374"/>
                </a:lnTo>
                <a:lnTo>
                  <a:pt x="24523" y="27076"/>
                </a:lnTo>
                <a:lnTo>
                  <a:pt x="25374" y="2707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 descr=""/>
          <p:cNvSpPr/>
          <p:nvPr/>
        </p:nvSpPr>
        <p:spPr>
          <a:xfrm>
            <a:off x="16364044" y="1080859"/>
            <a:ext cx="6350" cy="2540"/>
          </a:xfrm>
          <a:custGeom>
            <a:avLst/>
            <a:gdLst/>
            <a:ahLst/>
            <a:cxnLst/>
            <a:rect l="l" t="t" r="r" b="b"/>
            <a:pathLst>
              <a:path w="6350" h="2540">
                <a:moveTo>
                  <a:pt x="5921" y="2537"/>
                </a:moveTo>
                <a:lnTo>
                  <a:pt x="3383" y="1691"/>
                </a:lnTo>
                <a:lnTo>
                  <a:pt x="0" y="0"/>
                </a:lnTo>
                <a:lnTo>
                  <a:pt x="5921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 descr=""/>
          <p:cNvSpPr/>
          <p:nvPr/>
        </p:nvSpPr>
        <p:spPr>
          <a:xfrm>
            <a:off x="16298065" y="1270334"/>
            <a:ext cx="8890" cy="4445"/>
          </a:xfrm>
          <a:custGeom>
            <a:avLst/>
            <a:gdLst/>
            <a:ahLst/>
            <a:cxnLst/>
            <a:rect l="l" t="t" r="r" b="b"/>
            <a:pathLst>
              <a:path w="8890" h="4444">
                <a:moveTo>
                  <a:pt x="6766" y="4229"/>
                </a:moveTo>
                <a:lnTo>
                  <a:pt x="5075" y="3383"/>
                </a:lnTo>
                <a:lnTo>
                  <a:pt x="0" y="0"/>
                </a:lnTo>
                <a:lnTo>
                  <a:pt x="8458" y="1691"/>
                </a:lnTo>
                <a:lnTo>
                  <a:pt x="8458" y="2537"/>
                </a:lnTo>
                <a:lnTo>
                  <a:pt x="6766" y="422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 descr=""/>
          <p:cNvSpPr/>
          <p:nvPr/>
        </p:nvSpPr>
        <p:spPr>
          <a:xfrm>
            <a:off x="16348812" y="1096936"/>
            <a:ext cx="14604" cy="24130"/>
          </a:xfrm>
          <a:custGeom>
            <a:avLst/>
            <a:gdLst/>
            <a:ahLst/>
            <a:cxnLst/>
            <a:rect l="l" t="t" r="r" b="b"/>
            <a:pathLst>
              <a:path w="14605" h="24130">
                <a:moveTo>
                  <a:pt x="2540" y="23685"/>
                </a:moveTo>
                <a:lnTo>
                  <a:pt x="1689" y="22834"/>
                </a:lnTo>
                <a:lnTo>
                  <a:pt x="0" y="22834"/>
                </a:lnTo>
                <a:lnTo>
                  <a:pt x="850" y="23685"/>
                </a:lnTo>
                <a:lnTo>
                  <a:pt x="2540" y="23685"/>
                </a:lnTo>
                <a:close/>
              </a:path>
              <a:path w="14605" h="24130">
                <a:moveTo>
                  <a:pt x="14376" y="0"/>
                </a:moveTo>
                <a:lnTo>
                  <a:pt x="10998" y="0"/>
                </a:lnTo>
                <a:lnTo>
                  <a:pt x="9309" y="850"/>
                </a:lnTo>
                <a:lnTo>
                  <a:pt x="8458" y="1689"/>
                </a:lnTo>
                <a:lnTo>
                  <a:pt x="14376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object 101" descr=""/>
          <p:cNvSpPr/>
          <p:nvPr/>
        </p:nvSpPr>
        <p:spPr>
          <a:xfrm>
            <a:off x="16296374" y="1866671"/>
            <a:ext cx="2540" cy="1270"/>
          </a:xfrm>
          <a:custGeom>
            <a:avLst/>
            <a:gdLst/>
            <a:ahLst/>
            <a:cxnLst/>
            <a:rect l="l" t="t" r="r" b="b"/>
            <a:pathLst>
              <a:path w="2540" h="1269">
                <a:moveTo>
                  <a:pt x="1691" y="845"/>
                </a:moveTo>
                <a:lnTo>
                  <a:pt x="0" y="0"/>
                </a:lnTo>
                <a:lnTo>
                  <a:pt x="2537" y="0"/>
                </a:lnTo>
                <a:lnTo>
                  <a:pt x="1691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 descr=""/>
          <p:cNvSpPr/>
          <p:nvPr/>
        </p:nvSpPr>
        <p:spPr>
          <a:xfrm>
            <a:off x="18250330" y="401626"/>
            <a:ext cx="4445" cy="2540"/>
          </a:xfrm>
          <a:custGeom>
            <a:avLst/>
            <a:gdLst/>
            <a:ahLst/>
            <a:cxnLst/>
            <a:rect l="l" t="t" r="r" b="b"/>
            <a:pathLst>
              <a:path w="4444" h="2539">
                <a:moveTo>
                  <a:pt x="4229" y="2537"/>
                </a:moveTo>
                <a:lnTo>
                  <a:pt x="845" y="845"/>
                </a:lnTo>
                <a:lnTo>
                  <a:pt x="0" y="0"/>
                </a:lnTo>
                <a:lnTo>
                  <a:pt x="3383" y="1691"/>
                </a:lnTo>
                <a:lnTo>
                  <a:pt x="4229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object 103" descr=""/>
          <p:cNvSpPr/>
          <p:nvPr/>
        </p:nvSpPr>
        <p:spPr>
          <a:xfrm>
            <a:off x="18198734" y="273900"/>
            <a:ext cx="5080" cy="6985"/>
          </a:xfrm>
          <a:custGeom>
            <a:avLst/>
            <a:gdLst/>
            <a:ahLst/>
            <a:cxnLst/>
            <a:rect l="l" t="t" r="r" b="b"/>
            <a:pathLst>
              <a:path w="5080" h="6985">
                <a:moveTo>
                  <a:pt x="2537" y="6766"/>
                </a:moveTo>
                <a:lnTo>
                  <a:pt x="0" y="5075"/>
                </a:lnTo>
                <a:lnTo>
                  <a:pt x="2537" y="0"/>
                </a:lnTo>
                <a:lnTo>
                  <a:pt x="4229" y="1691"/>
                </a:lnTo>
                <a:lnTo>
                  <a:pt x="5075" y="4229"/>
                </a:lnTo>
                <a:lnTo>
                  <a:pt x="2537" y="676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object 104" descr=""/>
          <p:cNvSpPr/>
          <p:nvPr/>
        </p:nvSpPr>
        <p:spPr>
          <a:xfrm>
            <a:off x="16494303" y="2006243"/>
            <a:ext cx="45720" cy="13970"/>
          </a:xfrm>
          <a:custGeom>
            <a:avLst/>
            <a:gdLst/>
            <a:ahLst/>
            <a:cxnLst/>
            <a:rect l="l" t="t" r="r" b="b"/>
            <a:pathLst>
              <a:path w="45719" h="13969">
                <a:moveTo>
                  <a:pt x="1689" y="5918"/>
                </a:moveTo>
                <a:lnTo>
                  <a:pt x="0" y="5918"/>
                </a:lnTo>
                <a:lnTo>
                  <a:pt x="838" y="6769"/>
                </a:lnTo>
                <a:lnTo>
                  <a:pt x="1689" y="5918"/>
                </a:lnTo>
                <a:close/>
              </a:path>
              <a:path w="45719" h="13969">
                <a:moveTo>
                  <a:pt x="4229" y="6769"/>
                </a:moveTo>
                <a:lnTo>
                  <a:pt x="3378" y="5918"/>
                </a:lnTo>
                <a:lnTo>
                  <a:pt x="1689" y="6769"/>
                </a:lnTo>
                <a:lnTo>
                  <a:pt x="4229" y="6769"/>
                </a:lnTo>
                <a:close/>
              </a:path>
              <a:path w="45719" h="13969">
                <a:moveTo>
                  <a:pt x="45669" y="0"/>
                </a:moveTo>
                <a:lnTo>
                  <a:pt x="37680" y="977"/>
                </a:lnTo>
                <a:lnTo>
                  <a:pt x="28016" y="2755"/>
                </a:lnTo>
                <a:lnTo>
                  <a:pt x="17246" y="5473"/>
                </a:lnTo>
                <a:lnTo>
                  <a:pt x="5918" y="9309"/>
                </a:lnTo>
                <a:lnTo>
                  <a:pt x="14960" y="7683"/>
                </a:lnTo>
                <a:lnTo>
                  <a:pt x="25425" y="6337"/>
                </a:lnTo>
                <a:lnTo>
                  <a:pt x="36372" y="4229"/>
                </a:lnTo>
                <a:lnTo>
                  <a:pt x="38912" y="5080"/>
                </a:lnTo>
                <a:lnTo>
                  <a:pt x="31292" y="8458"/>
                </a:lnTo>
                <a:lnTo>
                  <a:pt x="25374" y="10147"/>
                </a:lnTo>
                <a:lnTo>
                  <a:pt x="29603" y="9309"/>
                </a:lnTo>
                <a:lnTo>
                  <a:pt x="21996" y="13538"/>
                </a:lnTo>
                <a:lnTo>
                  <a:pt x="32981" y="10998"/>
                </a:lnTo>
                <a:lnTo>
                  <a:pt x="40132" y="7188"/>
                </a:lnTo>
                <a:lnTo>
                  <a:pt x="42608" y="4660"/>
                </a:lnTo>
                <a:lnTo>
                  <a:pt x="40474" y="3390"/>
                </a:lnTo>
                <a:lnTo>
                  <a:pt x="33832" y="3390"/>
                </a:lnTo>
                <a:lnTo>
                  <a:pt x="37211" y="1689"/>
                </a:lnTo>
                <a:lnTo>
                  <a:pt x="42291" y="850"/>
                </a:lnTo>
                <a:lnTo>
                  <a:pt x="45669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" name="object 105" descr=""/>
          <p:cNvSpPr/>
          <p:nvPr/>
        </p:nvSpPr>
        <p:spPr>
          <a:xfrm>
            <a:off x="16572972" y="684992"/>
            <a:ext cx="12065" cy="6985"/>
          </a:xfrm>
          <a:custGeom>
            <a:avLst/>
            <a:gdLst/>
            <a:ahLst/>
            <a:cxnLst/>
            <a:rect l="l" t="t" r="r" b="b"/>
            <a:pathLst>
              <a:path w="12065" h="6984">
                <a:moveTo>
                  <a:pt x="11842" y="6766"/>
                </a:moveTo>
                <a:lnTo>
                  <a:pt x="0" y="0"/>
                </a:lnTo>
                <a:lnTo>
                  <a:pt x="9304" y="0"/>
                </a:lnTo>
                <a:lnTo>
                  <a:pt x="11842" y="676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" name="object 106" descr=""/>
          <p:cNvSpPr/>
          <p:nvPr/>
        </p:nvSpPr>
        <p:spPr>
          <a:xfrm>
            <a:off x="16482465" y="812719"/>
            <a:ext cx="13970" cy="11430"/>
          </a:xfrm>
          <a:custGeom>
            <a:avLst/>
            <a:gdLst/>
            <a:ahLst/>
            <a:cxnLst/>
            <a:rect l="l" t="t" r="r" b="b"/>
            <a:pathLst>
              <a:path w="13969" h="11430">
                <a:moveTo>
                  <a:pt x="10996" y="10996"/>
                </a:moveTo>
                <a:lnTo>
                  <a:pt x="10150" y="3383"/>
                </a:lnTo>
                <a:lnTo>
                  <a:pt x="0" y="0"/>
                </a:lnTo>
                <a:lnTo>
                  <a:pt x="4229" y="845"/>
                </a:lnTo>
                <a:lnTo>
                  <a:pt x="9304" y="2537"/>
                </a:lnTo>
                <a:lnTo>
                  <a:pt x="13533" y="3383"/>
                </a:lnTo>
                <a:lnTo>
                  <a:pt x="10996" y="1099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object 107" descr=""/>
          <p:cNvSpPr/>
          <p:nvPr/>
        </p:nvSpPr>
        <p:spPr>
          <a:xfrm>
            <a:off x="16498537" y="2012161"/>
            <a:ext cx="4445" cy="1905"/>
          </a:xfrm>
          <a:custGeom>
            <a:avLst/>
            <a:gdLst/>
            <a:ahLst/>
            <a:cxnLst/>
            <a:rect l="l" t="t" r="r" b="b"/>
            <a:pathLst>
              <a:path w="4444" h="1905">
                <a:moveTo>
                  <a:pt x="0" y="1691"/>
                </a:moveTo>
                <a:lnTo>
                  <a:pt x="0" y="0"/>
                </a:lnTo>
                <a:lnTo>
                  <a:pt x="4229" y="845"/>
                </a:lnTo>
                <a:lnTo>
                  <a:pt x="0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" name="object 108" descr=""/>
          <p:cNvSpPr/>
          <p:nvPr/>
        </p:nvSpPr>
        <p:spPr>
          <a:xfrm>
            <a:off x="16433404" y="1133303"/>
            <a:ext cx="13970" cy="5080"/>
          </a:xfrm>
          <a:custGeom>
            <a:avLst/>
            <a:gdLst/>
            <a:ahLst/>
            <a:cxnLst/>
            <a:rect l="l" t="t" r="r" b="b"/>
            <a:pathLst>
              <a:path w="13969" h="5080">
                <a:moveTo>
                  <a:pt x="3383" y="4229"/>
                </a:moveTo>
                <a:lnTo>
                  <a:pt x="0" y="4229"/>
                </a:lnTo>
                <a:lnTo>
                  <a:pt x="0" y="0"/>
                </a:lnTo>
                <a:lnTo>
                  <a:pt x="3383" y="4229"/>
                </a:lnTo>
                <a:close/>
              </a:path>
              <a:path w="13969" h="5080">
                <a:moveTo>
                  <a:pt x="5075" y="4370"/>
                </a:moveTo>
                <a:lnTo>
                  <a:pt x="3383" y="4229"/>
                </a:lnTo>
                <a:lnTo>
                  <a:pt x="4229" y="4229"/>
                </a:lnTo>
                <a:lnTo>
                  <a:pt x="5075" y="4370"/>
                </a:lnTo>
                <a:close/>
              </a:path>
              <a:path w="13969" h="5080">
                <a:moveTo>
                  <a:pt x="13533" y="5075"/>
                </a:moveTo>
                <a:lnTo>
                  <a:pt x="9304" y="5075"/>
                </a:lnTo>
                <a:lnTo>
                  <a:pt x="5075" y="4370"/>
                </a:lnTo>
                <a:lnTo>
                  <a:pt x="13533" y="507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" name="object 109" descr=""/>
          <p:cNvSpPr/>
          <p:nvPr/>
        </p:nvSpPr>
        <p:spPr>
          <a:xfrm>
            <a:off x="16505304" y="2020620"/>
            <a:ext cx="20320" cy="5080"/>
          </a:xfrm>
          <a:custGeom>
            <a:avLst/>
            <a:gdLst/>
            <a:ahLst/>
            <a:cxnLst/>
            <a:rect l="l" t="t" r="r" b="b"/>
            <a:pathLst>
              <a:path w="20319" h="5080">
                <a:moveTo>
                  <a:pt x="5075" y="5075"/>
                </a:moveTo>
                <a:lnTo>
                  <a:pt x="0" y="4229"/>
                </a:lnTo>
                <a:lnTo>
                  <a:pt x="17763" y="0"/>
                </a:lnTo>
                <a:lnTo>
                  <a:pt x="20300" y="845"/>
                </a:lnTo>
                <a:lnTo>
                  <a:pt x="10150" y="4229"/>
                </a:lnTo>
                <a:lnTo>
                  <a:pt x="5075" y="507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" name="object 110" descr=""/>
          <p:cNvSpPr/>
          <p:nvPr/>
        </p:nvSpPr>
        <p:spPr>
          <a:xfrm>
            <a:off x="16506995" y="2358967"/>
            <a:ext cx="1270" cy="1905"/>
          </a:xfrm>
          <a:custGeom>
            <a:avLst/>
            <a:gdLst/>
            <a:ahLst/>
            <a:cxnLst/>
            <a:rect l="l" t="t" r="r" b="b"/>
            <a:pathLst>
              <a:path w="1269" h="1905">
                <a:moveTo>
                  <a:pt x="423" y="845"/>
                </a:moveTo>
                <a:lnTo>
                  <a:pt x="0" y="1691"/>
                </a:lnTo>
                <a:lnTo>
                  <a:pt x="845" y="0"/>
                </a:lnTo>
                <a:lnTo>
                  <a:pt x="1268" y="0"/>
                </a:lnTo>
                <a:lnTo>
                  <a:pt x="845" y="845"/>
                </a:lnTo>
                <a:lnTo>
                  <a:pt x="423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1" name="object 111" descr=""/>
          <p:cNvSpPr/>
          <p:nvPr/>
        </p:nvSpPr>
        <p:spPr>
          <a:xfrm>
            <a:off x="16671094" y="2475697"/>
            <a:ext cx="6985" cy="7620"/>
          </a:xfrm>
          <a:custGeom>
            <a:avLst/>
            <a:gdLst/>
            <a:ahLst/>
            <a:cxnLst/>
            <a:rect l="l" t="t" r="r" b="b"/>
            <a:pathLst>
              <a:path w="6984" h="7619">
                <a:moveTo>
                  <a:pt x="0" y="7612"/>
                </a:moveTo>
                <a:lnTo>
                  <a:pt x="3383" y="0"/>
                </a:lnTo>
                <a:lnTo>
                  <a:pt x="5075" y="845"/>
                </a:lnTo>
                <a:lnTo>
                  <a:pt x="6766" y="2537"/>
                </a:lnTo>
                <a:lnTo>
                  <a:pt x="4229" y="3383"/>
                </a:lnTo>
                <a:lnTo>
                  <a:pt x="2537" y="5920"/>
                </a:lnTo>
                <a:lnTo>
                  <a:pt x="0" y="761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2" name="object 112" descr=""/>
          <p:cNvSpPr/>
          <p:nvPr/>
        </p:nvSpPr>
        <p:spPr>
          <a:xfrm>
            <a:off x="16472315" y="2315828"/>
            <a:ext cx="5080" cy="4445"/>
          </a:xfrm>
          <a:custGeom>
            <a:avLst/>
            <a:gdLst/>
            <a:ahLst/>
            <a:cxnLst/>
            <a:rect l="l" t="t" r="r" b="b"/>
            <a:pathLst>
              <a:path w="5080" h="4444">
                <a:moveTo>
                  <a:pt x="0" y="4229"/>
                </a:moveTo>
                <a:lnTo>
                  <a:pt x="5075" y="0"/>
                </a:lnTo>
                <a:lnTo>
                  <a:pt x="2537" y="1691"/>
                </a:lnTo>
                <a:lnTo>
                  <a:pt x="1691" y="3383"/>
                </a:lnTo>
                <a:lnTo>
                  <a:pt x="0" y="422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" name="object 113" descr=""/>
          <p:cNvSpPr/>
          <p:nvPr/>
        </p:nvSpPr>
        <p:spPr>
          <a:xfrm>
            <a:off x="16425792" y="2254079"/>
            <a:ext cx="5080" cy="3810"/>
          </a:xfrm>
          <a:custGeom>
            <a:avLst/>
            <a:gdLst/>
            <a:ahLst/>
            <a:cxnLst/>
            <a:rect l="l" t="t" r="r" b="b"/>
            <a:pathLst>
              <a:path w="5080" h="3810">
                <a:moveTo>
                  <a:pt x="2537" y="1691"/>
                </a:moveTo>
                <a:lnTo>
                  <a:pt x="4229" y="0"/>
                </a:lnTo>
                <a:lnTo>
                  <a:pt x="5075" y="0"/>
                </a:lnTo>
                <a:lnTo>
                  <a:pt x="5075" y="845"/>
                </a:lnTo>
                <a:lnTo>
                  <a:pt x="4229" y="845"/>
                </a:lnTo>
                <a:lnTo>
                  <a:pt x="2537" y="1691"/>
                </a:lnTo>
                <a:close/>
              </a:path>
              <a:path w="5080" h="3810">
                <a:moveTo>
                  <a:pt x="0" y="3383"/>
                </a:moveTo>
                <a:lnTo>
                  <a:pt x="845" y="2537"/>
                </a:lnTo>
                <a:lnTo>
                  <a:pt x="2537" y="1691"/>
                </a:lnTo>
                <a:lnTo>
                  <a:pt x="0" y="338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4" name="object 114" descr=""/>
          <p:cNvSpPr/>
          <p:nvPr/>
        </p:nvSpPr>
        <p:spPr>
          <a:xfrm>
            <a:off x="16677014" y="2477389"/>
            <a:ext cx="4445" cy="5080"/>
          </a:xfrm>
          <a:custGeom>
            <a:avLst/>
            <a:gdLst/>
            <a:ahLst/>
            <a:cxnLst/>
            <a:rect l="l" t="t" r="r" b="b"/>
            <a:pathLst>
              <a:path w="4444" h="5080">
                <a:moveTo>
                  <a:pt x="2537" y="5075"/>
                </a:moveTo>
                <a:lnTo>
                  <a:pt x="845" y="2537"/>
                </a:lnTo>
                <a:lnTo>
                  <a:pt x="0" y="845"/>
                </a:lnTo>
                <a:lnTo>
                  <a:pt x="2537" y="0"/>
                </a:lnTo>
                <a:lnTo>
                  <a:pt x="4229" y="0"/>
                </a:lnTo>
                <a:lnTo>
                  <a:pt x="4229" y="3383"/>
                </a:lnTo>
                <a:lnTo>
                  <a:pt x="2537" y="507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5" name="object 115" descr=""/>
          <p:cNvSpPr/>
          <p:nvPr/>
        </p:nvSpPr>
        <p:spPr>
          <a:xfrm>
            <a:off x="18279085" y="460844"/>
            <a:ext cx="5080" cy="22860"/>
          </a:xfrm>
          <a:custGeom>
            <a:avLst/>
            <a:gdLst/>
            <a:ahLst/>
            <a:cxnLst/>
            <a:rect l="l" t="t" r="r" b="b"/>
            <a:pathLst>
              <a:path w="5080" h="22859">
                <a:moveTo>
                  <a:pt x="1689" y="17767"/>
                </a:moveTo>
                <a:lnTo>
                  <a:pt x="1574" y="16040"/>
                </a:lnTo>
                <a:lnTo>
                  <a:pt x="850" y="18605"/>
                </a:lnTo>
                <a:lnTo>
                  <a:pt x="0" y="22834"/>
                </a:lnTo>
                <a:lnTo>
                  <a:pt x="1689" y="17767"/>
                </a:lnTo>
                <a:close/>
              </a:path>
              <a:path w="5080" h="22859">
                <a:moveTo>
                  <a:pt x="3378" y="0"/>
                </a:moveTo>
                <a:lnTo>
                  <a:pt x="3048" y="0"/>
                </a:lnTo>
                <a:lnTo>
                  <a:pt x="2540" y="2540"/>
                </a:lnTo>
                <a:lnTo>
                  <a:pt x="3378" y="0"/>
                </a:lnTo>
                <a:close/>
              </a:path>
              <a:path w="5080" h="22859">
                <a:moveTo>
                  <a:pt x="5080" y="2540"/>
                </a:moveTo>
                <a:lnTo>
                  <a:pt x="3378" y="6769"/>
                </a:lnTo>
                <a:lnTo>
                  <a:pt x="2222" y="12687"/>
                </a:lnTo>
                <a:lnTo>
                  <a:pt x="1689" y="15646"/>
                </a:lnTo>
                <a:lnTo>
                  <a:pt x="2540" y="12687"/>
                </a:lnTo>
                <a:lnTo>
                  <a:pt x="5080" y="254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6" name="object 116" descr=""/>
          <p:cNvSpPr/>
          <p:nvPr/>
        </p:nvSpPr>
        <p:spPr>
          <a:xfrm>
            <a:off x="16556505" y="2219399"/>
            <a:ext cx="13335" cy="7620"/>
          </a:xfrm>
          <a:custGeom>
            <a:avLst/>
            <a:gdLst/>
            <a:ahLst/>
            <a:cxnLst/>
            <a:rect l="l" t="t" r="r" b="b"/>
            <a:pathLst>
              <a:path w="13334" h="7619">
                <a:moveTo>
                  <a:pt x="1242" y="7612"/>
                </a:moveTo>
                <a:lnTo>
                  <a:pt x="0" y="4282"/>
                </a:lnTo>
                <a:lnTo>
                  <a:pt x="2088" y="3171"/>
                </a:lnTo>
                <a:lnTo>
                  <a:pt x="6714" y="2379"/>
                </a:lnTo>
                <a:lnTo>
                  <a:pt x="13084" y="0"/>
                </a:lnTo>
                <a:lnTo>
                  <a:pt x="4625" y="5075"/>
                </a:lnTo>
                <a:lnTo>
                  <a:pt x="1242" y="761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7" name="object 117" descr=""/>
          <p:cNvSpPr/>
          <p:nvPr/>
        </p:nvSpPr>
        <p:spPr>
          <a:xfrm>
            <a:off x="17133785" y="1277101"/>
            <a:ext cx="20320" cy="4445"/>
          </a:xfrm>
          <a:custGeom>
            <a:avLst/>
            <a:gdLst/>
            <a:ahLst/>
            <a:cxnLst/>
            <a:rect l="l" t="t" r="r" b="b"/>
            <a:pathLst>
              <a:path w="20319" h="4444">
                <a:moveTo>
                  <a:pt x="20300" y="4229"/>
                </a:moveTo>
                <a:lnTo>
                  <a:pt x="1691" y="3383"/>
                </a:lnTo>
                <a:lnTo>
                  <a:pt x="0" y="1691"/>
                </a:lnTo>
                <a:lnTo>
                  <a:pt x="10150" y="0"/>
                </a:lnTo>
                <a:lnTo>
                  <a:pt x="15225" y="845"/>
                </a:lnTo>
                <a:lnTo>
                  <a:pt x="20300" y="422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8" name="object 118" descr=""/>
          <p:cNvSpPr/>
          <p:nvPr/>
        </p:nvSpPr>
        <p:spPr>
          <a:xfrm>
            <a:off x="16401262" y="1643362"/>
            <a:ext cx="10160" cy="3810"/>
          </a:xfrm>
          <a:custGeom>
            <a:avLst/>
            <a:gdLst/>
            <a:ahLst/>
            <a:cxnLst/>
            <a:rect l="l" t="t" r="r" b="b"/>
            <a:pathLst>
              <a:path w="10159" h="3810">
                <a:moveTo>
                  <a:pt x="0" y="3383"/>
                </a:moveTo>
                <a:lnTo>
                  <a:pt x="5921" y="0"/>
                </a:lnTo>
                <a:lnTo>
                  <a:pt x="10150" y="0"/>
                </a:lnTo>
                <a:lnTo>
                  <a:pt x="5075" y="2537"/>
                </a:lnTo>
                <a:lnTo>
                  <a:pt x="0" y="338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9" name="object 119" descr=""/>
          <p:cNvSpPr/>
          <p:nvPr/>
        </p:nvSpPr>
        <p:spPr>
          <a:xfrm>
            <a:off x="17161698" y="1178134"/>
            <a:ext cx="15240" cy="4445"/>
          </a:xfrm>
          <a:custGeom>
            <a:avLst/>
            <a:gdLst/>
            <a:ahLst/>
            <a:cxnLst/>
            <a:rect l="l" t="t" r="r" b="b"/>
            <a:pathLst>
              <a:path w="15240" h="4444">
                <a:moveTo>
                  <a:pt x="15225" y="4229"/>
                </a:moveTo>
                <a:lnTo>
                  <a:pt x="10996" y="845"/>
                </a:lnTo>
                <a:lnTo>
                  <a:pt x="0" y="845"/>
                </a:lnTo>
                <a:lnTo>
                  <a:pt x="4229" y="0"/>
                </a:lnTo>
                <a:lnTo>
                  <a:pt x="13533" y="0"/>
                </a:lnTo>
                <a:lnTo>
                  <a:pt x="15225" y="422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0" name="object 120" descr=""/>
          <p:cNvSpPr/>
          <p:nvPr/>
        </p:nvSpPr>
        <p:spPr>
          <a:xfrm>
            <a:off x="16405491" y="1333774"/>
            <a:ext cx="1905" cy="1270"/>
          </a:xfrm>
          <a:custGeom>
            <a:avLst/>
            <a:gdLst/>
            <a:ahLst/>
            <a:cxnLst/>
            <a:rect l="l" t="t" r="r" b="b"/>
            <a:pathLst>
              <a:path w="1905" h="1269">
                <a:moveTo>
                  <a:pt x="1691" y="845"/>
                </a:moveTo>
                <a:lnTo>
                  <a:pt x="845" y="845"/>
                </a:lnTo>
                <a:lnTo>
                  <a:pt x="0" y="0"/>
                </a:lnTo>
                <a:lnTo>
                  <a:pt x="845" y="0"/>
                </a:lnTo>
                <a:lnTo>
                  <a:pt x="1691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1" name="object 121" descr=""/>
          <p:cNvSpPr/>
          <p:nvPr/>
        </p:nvSpPr>
        <p:spPr>
          <a:xfrm>
            <a:off x="17374010" y="1837066"/>
            <a:ext cx="2540" cy="6985"/>
          </a:xfrm>
          <a:custGeom>
            <a:avLst/>
            <a:gdLst/>
            <a:ahLst/>
            <a:cxnLst/>
            <a:rect l="l" t="t" r="r" b="b"/>
            <a:pathLst>
              <a:path w="2540" h="6985">
                <a:moveTo>
                  <a:pt x="1691" y="6766"/>
                </a:moveTo>
                <a:lnTo>
                  <a:pt x="0" y="0"/>
                </a:lnTo>
                <a:lnTo>
                  <a:pt x="1691" y="1691"/>
                </a:lnTo>
                <a:lnTo>
                  <a:pt x="2537" y="4229"/>
                </a:lnTo>
                <a:lnTo>
                  <a:pt x="1691" y="676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2" name="object 122" descr=""/>
          <p:cNvSpPr/>
          <p:nvPr/>
        </p:nvSpPr>
        <p:spPr>
          <a:xfrm>
            <a:off x="16402107" y="1658587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4">
                <a:moveTo>
                  <a:pt x="845" y="4229"/>
                </a:moveTo>
                <a:lnTo>
                  <a:pt x="0" y="2537"/>
                </a:lnTo>
                <a:lnTo>
                  <a:pt x="2537" y="0"/>
                </a:lnTo>
                <a:lnTo>
                  <a:pt x="845" y="422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3" name="object 123" descr=""/>
          <p:cNvSpPr/>
          <p:nvPr/>
        </p:nvSpPr>
        <p:spPr>
          <a:xfrm>
            <a:off x="17333410" y="1058020"/>
            <a:ext cx="12065" cy="6350"/>
          </a:xfrm>
          <a:custGeom>
            <a:avLst/>
            <a:gdLst/>
            <a:ahLst/>
            <a:cxnLst/>
            <a:rect l="l" t="t" r="r" b="b"/>
            <a:pathLst>
              <a:path w="12065" h="6350">
                <a:moveTo>
                  <a:pt x="0" y="5921"/>
                </a:moveTo>
                <a:lnTo>
                  <a:pt x="7612" y="0"/>
                </a:lnTo>
                <a:lnTo>
                  <a:pt x="11842" y="845"/>
                </a:lnTo>
                <a:lnTo>
                  <a:pt x="0" y="592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4" name="object 124" descr=""/>
          <p:cNvSpPr/>
          <p:nvPr/>
        </p:nvSpPr>
        <p:spPr>
          <a:xfrm>
            <a:off x="17382470" y="1857367"/>
            <a:ext cx="6985" cy="9525"/>
          </a:xfrm>
          <a:custGeom>
            <a:avLst/>
            <a:gdLst/>
            <a:ahLst/>
            <a:cxnLst/>
            <a:rect l="l" t="t" r="r" b="b"/>
            <a:pathLst>
              <a:path w="6984" h="9525">
                <a:moveTo>
                  <a:pt x="0" y="9304"/>
                </a:moveTo>
                <a:lnTo>
                  <a:pt x="3383" y="4229"/>
                </a:lnTo>
                <a:lnTo>
                  <a:pt x="6766" y="0"/>
                </a:lnTo>
                <a:lnTo>
                  <a:pt x="3383" y="7612"/>
                </a:lnTo>
                <a:lnTo>
                  <a:pt x="1691" y="8458"/>
                </a:lnTo>
                <a:lnTo>
                  <a:pt x="845" y="8458"/>
                </a:lnTo>
                <a:lnTo>
                  <a:pt x="0" y="930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5" name="object 125" descr=""/>
          <p:cNvSpPr/>
          <p:nvPr/>
        </p:nvSpPr>
        <p:spPr>
          <a:xfrm>
            <a:off x="17437451" y="1405673"/>
            <a:ext cx="16510" cy="6985"/>
          </a:xfrm>
          <a:custGeom>
            <a:avLst/>
            <a:gdLst/>
            <a:ahLst/>
            <a:cxnLst/>
            <a:rect l="l" t="t" r="r" b="b"/>
            <a:pathLst>
              <a:path w="16509" h="6984">
                <a:moveTo>
                  <a:pt x="3383" y="6767"/>
                </a:moveTo>
                <a:lnTo>
                  <a:pt x="0" y="0"/>
                </a:lnTo>
                <a:lnTo>
                  <a:pt x="5789" y="4962"/>
                </a:lnTo>
                <a:lnTo>
                  <a:pt x="3383" y="6767"/>
                </a:lnTo>
                <a:close/>
              </a:path>
              <a:path w="16509" h="6984">
                <a:moveTo>
                  <a:pt x="6259" y="4962"/>
                </a:moveTo>
                <a:lnTo>
                  <a:pt x="5789" y="4962"/>
                </a:lnTo>
                <a:lnTo>
                  <a:pt x="6766" y="4229"/>
                </a:lnTo>
                <a:lnTo>
                  <a:pt x="11842" y="2537"/>
                </a:lnTo>
                <a:lnTo>
                  <a:pt x="16071" y="1691"/>
                </a:lnTo>
                <a:lnTo>
                  <a:pt x="6259" y="49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6" name="object 126" descr=""/>
          <p:cNvSpPr/>
          <p:nvPr/>
        </p:nvSpPr>
        <p:spPr>
          <a:xfrm>
            <a:off x="16463010" y="1792235"/>
            <a:ext cx="5080" cy="3810"/>
          </a:xfrm>
          <a:custGeom>
            <a:avLst/>
            <a:gdLst/>
            <a:ahLst/>
            <a:cxnLst/>
            <a:rect l="l" t="t" r="r" b="b"/>
            <a:pathLst>
              <a:path w="5080" h="3810">
                <a:moveTo>
                  <a:pt x="2537" y="3383"/>
                </a:moveTo>
                <a:lnTo>
                  <a:pt x="845" y="2537"/>
                </a:lnTo>
                <a:lnTo>
                  <a:pt x="0" y="1691"/>
                </a:lnTo>
                <a:lnTo>
                  <a:pt x="2537" y="0"/>
                </a:lnTo>
                <a:lnTo>
                  <a:pt x="5075" y="0"/>
                </a:lnTo>
                <a:lnTo>
                  <a:pt x="3383" y="1691"/>
                </a:lnTo>
                <a:lnTo>
                  <a:pt x="2537" y="338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7" name="object 127" descr=""/>
          <p:cNvSpPr/>
          <p:nvPr/>
        </p:nvSpPr>
        <p:spPr>
          <a:xfrm>
            <a:off x="16484156" y="1936033"/>
            <a:ext cx="5080" cy="3810"/>
          </a:xfrm>
          <a:custGeom>
            <a:avLst/>
            <a:gdLst/>
            <a:ahLst/>
            <a:cxnLst/>
            <a:rect l="l" t="t" r="r" b="b"/>
            <a:pathLst>
              <a:path w="5080" h="3810">
                <a:moveTo>
                  <a:pt x="0" y="3383"/>
                </a:moveTo>
                <a:lnTo>
                  <a:pt x="5075" y="0"/>
                </a:lnTo>
                <a:lnTo>
                  <a:pt x="5075" y="845"/>
                </a:lnTo>
                <a:lnTo>
                  <a:pt x="3383" y="2537"/>
                </a:lnTo>
                <a:lnTo>
                  <a:pt x="0" y="338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8" name="object 128" descr=""/>
          <p:cNvSpPr/>
          <p:nvPr/>
        </p:nvSpPr>
        <p:spPr>
          <a:xfrm>
            <a:off x="16494307" y="1997781"/>
            <a:ext cx="6985" cy="1905"/>
          </a:xfrm>
          <a:custGeom>
            <a:avLst/>
            <a:gdLst/>
            <a:ahLst/>
            <a:cxnLst/>
            <a:rect l="l" t="t" r="r" b="b"/>
            <a:pathLst>
              <a:path w="6984" h="1905">
                <a:moveTo>
                  <a:pt x="5075" y="845"/>
                </a:moveTo>
                <a:lnTo>
                  <a:pt x="2537" y="845"/>
                </a:lnTo>
                <a:lnTo>
                  <a:pt x="6766" y="0"/>
                </a:lnTo>
                <a:lnTo>
                  <a:pt x="5075" y="845"/>
                </a:lnTo>
                <a:close/>
              </a:path>
              <a:path w="6984" h="1905">
                <a:moveTo>
                  <a:pt x="845" y="1691"/>
                </a:moveTo>
                <a:lnTo>
                  <a:pt x="0" y="845"/>
                </a:lnTo>
                <a:lnTo>
                  <a:pt x="3383" y="845"/>
                </a:lnTo>
                <a:lnTo>
                  <a:pt x="845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9" name="object 129" descr=""/>
          <p:cNvSpPr/>
          <p:nvPr/>
        </p:nvSpPr>
        <p:spPr>
          <a:xfrm>
            <a:off x="16485003" y="1950412"/>
            <a:ext cx="6985" cy="1905"/>
          </a:xfrm>
          <a:custGeom>
            <a:avLst/>
            <a:gdLst/>
            <a:ahLst/>
            <a:cxnLst/>
            <a:rect l="l" t="t" r="r" b="b"/>
            <a:pathLst>
              <a:path w="6984" h="1905">
                <a:moveTo>
                  <a:pt x="0" y="1691"/>
                </a:moveTo>
                <a:lnTo>
                  <a:pt x="6766" y="0"/>
                </a:lnTo>
                <a:lnTo>
                  <a:pt x="5075" y="845"/>
                </a:lnTo>
                <a:lnTo>
                  <a:pt x="2537" y="845"/>
                </a:lnTo>
                <a:lnTo>
                  <a:pt x="0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0" name="object 130" descr=""/>
          <p:cNvSpPr/>
          <p:nvPr/>
        </p:nvSpPr>
        <p:spPr>
          <a:xfrm>
            <a:off x="16492616" y="1999473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69">
                <a:moveTo>
                  <a:pt x="3383" y="845"/>
                </a:moveTo>
                <a:lnTo>
                  <a:pt x="0" y="845"/>
                </a:lnTo>
                <a:lnTo>
                  <a:pt x="845" y="0"/>
                </a:lnTo>
                <a:lnTo>
                  <a:pt x="2537" y="0"/>
                </a:lnTo>
                <a:lnTo>
                  <a:pt x="3383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1" name="object 131" descr=""/>
          <p:cNvSpPr/>
          <p:nvPr/>
        </p:nvSpPr>
        <p:spPr>
          <a:xfrm>
            <a:off x="16408029" y="1312627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69">
                <a:moveTo>
                  <a:pt x="3383" y="845"/>
                </a:moveTo>
                <a:lnTo>
                  <a:pt x="0" y="845"/>
                </a:lnTo>
                <a:lnTo>
                  <a:pt x="0" y="0"/>
                </a:lnTo>
                <a:lnTo>
                  <a:pt x="3383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2" name="object 132" descr=""/>
          <p:cNvSpPr/>
          <p:nvPr/>
        </p:nvSpPr>
        <p:spPr>
          <a:xfrm>
            <a:off x="16424099" y="1733870"/>
            <a:ext cx="4445" cy="1905"/>
          </a:xfrm>
          <a:custGeom>
            <a:avLst/>
            <a:gdLst/>
            <a:ahLst/>
            <a:cxnLst/>
            <a:rect l="l" t="t" r="r" b="b"/>
            <a:pathLst>
              <a:path w="4444" h="1905">
                <a:moveTo>
                  <a:pt x="4229" y="1691"/>
                </a:moveTo>
                <a:lnTo>
                  <a:pt x="1691" y="845"/>
                </a:lnTo>
                <a:lnTo>
                  <a:pt x="0" y="0"/>
                </a:lnTo>
                <a:lnTo>
                  <a:pt x="4229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3" name="object 133" descr=""/>
          <p:cNvSpPr/>
          <p:nvPr/>
        </p:nvSpPr>
        <p:spPr>
          <a:xfrm>
            <a:off x="16485849" y="1918269"/>
            <a:ext cx="3810" cy="1905"/>
          </a:xfrm>
          <a:custGeom>
            <a:avLst/>
            <a:gdLst/>
            <a:ahLst/>
            <a:cxnLst/>
            <a:rect l="l" t="t" r="r" b="b"/>
            <a:pathLst>
              <a:path w="3809" h="1905">
                <a:moveTo>
                  <a:pt x="0" y="1691"/>
                </a:moveTo>
                <a:lnTo>
                  <a:pt x="0" y="845"/>
                </a:lnTo>
                <a:lnTo>
                  <a:pt x="1691" y="0"/>
                </a:lnTo>
                <a:lnTo>
                  <a:pt x="3383" y="0"/>
                </a:lnTo>
                <a:lnTo>
                  <a:pt x="1691" y="0"/>
                </a:lnTo>
                <a:lnTo>
                  <a:pt x="0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4" name="object 134" descr=""/>
          <p:cNvSpPr/>
          <p:nvPr/>
        </p:nvSpPr>
        <p:spPr>
          <a:xfrm>
            <a:off x="16402107" y="1662817"/>
            <a:ext cx="1270" cy="1270"/>
          </a:xfrm>
          <a:custGeom>
            <a:avLst/>
            <a:gdLst/>
            <a:ahLst/>
            <a:cxnLst/>
            <a:rect l="l" t="t" r="r" b="b"/>
            <a:pathLst>
              <a:path w="1269" h="1269">
                <a:moveTo>
                  <a:pt x="0" y="845"/>
                </a:moveTo>
                <a:lnTo>
                  <a:pt x="845" y="0"/>
                </a:lnTo>
                <a:lnTo>
                  <a:pt x="0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5" name="object 135" descr=""/>
          <p:cNvSpPr/>
          <p:nvPr/>
        </p:nvSpPr>
        <p:spPr>
          <a:xfrm>
            <a:off x="16463857" y="1794772"/>
            <a:ext cx="9525" cy="2540"/>
          </a:xfrm>
          <a:custGeom>
            <a:avLst/>
            <a:gdLst/>
            <a:ahLst/>
            <a:cxnLst/>
            <a:rect l="l" t="t" r="r" b="b"/>
            <a:pathLst>
              <a:path w="9525" h="2539">
                <a:moveTo>
                  <a:pt x="0" y="2537"/>
                </a:moveTo>
                <a:lnTo>
                  <a:pt x="845" y="1691"/>
                </a:lnTo>
                <a:lnTo>
                  <a:pt x="1691" y="0"/>
                </a:lnTo>
                <a:lnTo>
                  <a:pt x="3383" y="0"/>
                </a:lnTo>
                <a:lnTo>
                  <a:pt x="6766" y="845"/>
                </a:lnTo>
                <a:lnTo>
                  <a:pt x="9304" y="845"/>
                </a:lnTo>
                <a:lnTo>
                  <a:pt x="0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6" name="object 136" descr=""/>
          <p:cNvSpPr/>
          <p:nvPr/>
        </p:nvSpPr>
        <p:spPr>
          <a:xfrm>
            <a:off x="16485849" y="971742"/>
            <a:ext cx="1270" cy="2540"/>
          </a:xfrm>
          <a:custGeom>
            <a:avLst/>
            <a:gdLst/>
            <a:ahLst/>
            <a:cxnLst/>
            <a:rect l="l" t="t" r="r" b="b"/>
            <a:pathLst>
              <a:path w="1269" h="2540">
                <a:moveTo>
                  <a:pt x="845" y="2537"/>
                </a:moveTo>
                <a:lnTo>
                  <a:pt x="0" y="1691"/>
                </a:lnTo>
                <a:lnTo>
                  <a:pt x="0" y="845"/>
                </a:lnTo>
                <a:lnTo>
                  <a:pt x="845" y="0"/>
                </a:lnTo>
                <a:lnTo>
                  <a:pt x="845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7" name="object 137" descr=""/>
          <p:cNvSpPr/>
          <p:nvPr/>
        </p:nvSpPr>
        <p:spPr>
          <a:xfrm>
            <a:off x="18197887" y="202847"/>
            <a:ext cx="12700" cy="6350"/>
          </a:xfrm>
          <a:custGeom>
            <a:avLst/>
            <a:gdLst/>
            <a:ahLst/>
            <a:cxnLst/>
            <a:rect l="l" t="t" r="r" b="b"/>
            <a:pathLst>
              <a:path w="12700" h="6350">
                <a:moveTo>
                  <a:pt x="4229" y="5920"/>
                </a:moveTo>
                <a:lnTo>
                  <a:pt x="0" y="0"/>
                </a:lnTo>
                <a:lnTo>
                  <a:pt x="12688" y="845"/>
                </a:lnTo>
                <a:lnTo>
                  <a:pt x="4229" y="592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8" name="object 138" descr=""/>
          <p:cNvSpPr/>
          <p:nvPr/>
        </p:nvSpPr>
        <p:spPr>
          <a:xfrm>
            <a:off x="17154918" y="1324469"/>
            <a:ext cx="8890" cy="3810"/>
          </a:xfrm>
          <a:custGeom>
            <a:avLst/>
            <a:gdLst/>
            <a:ahLst/>
            <a:cxnLst/>
            <a:rect l="l" t="t" r="r" b="b"/>
            <a:pathLst>
              <a:path w="8890" h="3809">
                <a:moveTo>
                  <a:pt x="5930" y="1701"/>
                </a:moveTo>
                <a:lnTo>
                  <a:pt x="1701" y="1701"/>
                </a:lnTo>
                <a:lnTo>
                  <a:pt x="0" y="2540"/>
                </a:lnTo>
                <a:lnTo>
                  <a:pt x="5930" y="2540"/>
                </a:lnTo>
                <a:lnTo>
                  <a:pt x="5930" y="1701"/>
                </a:lnTo>
                <a:close/>
              </a:path>
              <a:path w="8890" h="3809">
                <a:moveTo>
                  <a:pt x="6769" y="2540"/>
                </a:moveTo>
                <a:lnTo>
                  <a:pt x="5930" y="2540"/>
                </a:lnTo>
                <a:lnTo>
                  <a:pt x="6769" y="3390"/>
                </a:lnTo>
                <a:lnTo>
                  <a:pt x="6769" y="2540"/>
                </a:lnTo>
                <a:close/>
              </a:path>
              <a:path w="8890" h="3809">
                <a:moveTo>
                  <a:pt x="8470" y="1701"/>
                </a:moveTo>
                <a:lnTo>
                  <a:pt x="7620" y="850"/>
                </a:lnTo>
                <a:lnTo>
                  <a:pt x="5930" y="850"/>
                </a:lnTo>
                <a:lnTo>
                  <a:pt x="3390" y="0"/>
                </a:lnTo>
                <a:lnTo>
                  <a:pt x="4241" y="850"/>
                </a:lnTo>
                <a:lnTo>
                  <a:pt x="5080" y="850"/>
                </a:lnTo>
                <a:lnTo>
                  <a:pt x="5930" y="1701"/>
                </a:lnTo>
                <a:lnTo>
                  <a:pt x="8470" y="170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9" name="object 139" descr=""/>
          <p:cNvSpPr/>
          <p:nvPr/>
        </p:nvSpPr>
        <p:spPr>
          <a:xfrm>
            <a:off x="16510379" y="894768"/>
            <a:ext cx="6350" cy="2540"/>
          </a:xfrm>
          <a:custGeom>
            <a:avLst/>
            <a:gdLst/>
            <a:ahLst/>
            <a:cxnLst/>
            <a:rect l="l" t="t" r="r" b="b"/>
            <a:pathLst>
              <a:path w="6350" h="2540">
                <a:moveTo>
                  <a:pt x="5921" y="2537"/>
                </a:moveTo>
                <a:lnTo>
                  <a:pt x="0" y="0"/>
                </a:lnTo>
                <a:lnTo>
                  <a:pt x="2537" y="845"/>
                </a:lnTo>
                <a:lnTo>
                  <a:pt x="5921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0" name="object 140" descr=""/>
          <p:cNvSpPr/>
          <p:nvPr/>
        </p:nvSpPr>
        <p:spPr>
          <a:xfrm>
            <a:off x="16486694" y="974279"/>
            <a:ext cx="6985" cy="2540"/>
          </a:xfrm>
          <a:custGeom>
            <a:avLst/>
            <a:gdLst/>
            <a:ahLst/>
            <a:cxnLst/>
            <a:rect l="l" t="t" r="r" b="b"/>
            <a:pathLst>
              <a:path w="6984" h="2540">
                <a:moveTo>
                  <a:pt x="6766" y="2537"/>
                </a:moveTo>
                <a:lnTo>
                  <a:pt x="3383" y="2537"/>
                </a:lnTo>
                <a:lnTo>
                  <a:pt x="845" y="1691"/>
                </a:lnTo>
                <a:lnTo>
                  <a:pt x="0" y="845"/>
                </a:lnTo>
                <a:lnTo>
                  <a:pt x="0" y="0"/>
                </a:lnTo>
                <a:lnTo>
                  <a:pt x="845" y="845"/>
                </a:lnTo>
                <a:lnTo>
                  <a:pt x="2537" y="1691"/>
                </a:lnTo>
                <a:lnTo>
                  <a:pt x="6766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1" name="object 141" descr=""/>
          <p:cNvSpPr/>
          <p:nvPr/>
        </p:nvSpPr>
        <p:spPr>
          <a:xfrm>
            <a:off x="16517145" y="873621"/>
            <a:ext cx="6985" cy="2540"/>
          </a:xfrm>
          <a:custGeom>
            <a:avLst/>
            <a:gdLst/>
            <a:ahLst/>
            <a:cxnLst/>
            <a:rect l="l" t="t" r="r" b="b"/>
            <a:pathLst>
              <a:path w="6984" h="2540">
                <a:moveTo>
                  <a:pt x="0" y="2537"/>
                </a:moveTo>
                <a:lnTo>
                  <a:pt x="6766" y="0"/>
                </a:lnTo>
                <a:lnTo>
                  <a:pt x="5921" y="845"/>
                </a:lnTo>
                <a:lnTo>
                  <a:pt x="4229" y="1691"/>
                </a:lnTo>
                <a:lnTo>
                  <a:pt x="0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2" name="object 142" descr=""/>
          <p:cNvSpPr/>
          <p:nvPr/>
        </p:nvSpPr>
        <p:spPr>
          <a:xfrm>
            <a:off x="16600031" y="636790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59">
                <a:moveTo>
                  <a:pt x="5930" y="1689"/>
                </a:moveTo>
                <a:lnTo>
                  <a:pt x="4229" y="0"/>
                </a:lnTo>
                <a:lnTo>
                  <a:pt x="850" y="1689"/>
                </a:lnTo>
                <a:lnTo>
                  <a:pt x="850" y="3378"/>
                </a:lnTo>
                <a:lnTo>
                  <a:pt x="2540" y="5067"/>
                </a:lnTo>
                <a:lnTo>
                  <a:pt x="5930" y="1689"/>
                </a:lnTo>
                <a:close/>
              </a:path>
              <a:path w="9525" h="10159">
                <a:moveTo>
                  <a:pt x="9309" y="10147"/>
                </a:moveTo>
                <a:lnTo>
                  <a:pt x="4229" y="6756"/>
                </a:lnTo>
                <a:lnTo>
                  <a:pt x="2540" y="5067"/>
                </a:lnTo>
                <a:lnTo>
                  <a:pt x="850" y="6756"/>
                </a:lnTo>
                <a:lnTo>
                  <a:pt x="0" y="8458"/>
                </a:lnTo>
                <a:lnTo>
                  <a:pt x="9309" y="1014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3" name="object 143" descr=""/>
          <p:cNvSpPr/>
          <p:nvPr/>
        </p:nvSpPr>
        <p:spPr>
          <a:xfrm>
            <a:off x="16526450" y="2003702"/>
            <a:ext cx="1270" cy="1270"/>
          </a:xfrm>
          <a:custGeom>
            <a:avLst/>
            <a:gdLst/>
            <a:ahLst/>
            <a:cxnLst/>
            <a:rect l="l" t="t" r="r" b="b"/>
            <a:pathLst>
              <a:path w="1269" h="1269">
                <a:moveTo>
                  <a:pt x="0" y="845"/>
                </a:moveTo>
                <a:lnTo>
                  <a:pt x="845" y="0"/>
                </a:lnTo>
                <a:lnTo>
                  <a:pt x="0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4" name="object 144" descr=""/>
          <p:cNvSpPr/>
          <p:nvPr/>
        </p:nvSpPr>
        <p:spPr>
          <a:xfrm>
            <a:off x="16441018" y="1058866"/>
            <a:ext cx="1905" cy="1270"/>
          </a:xfrm>
          <a:custGeom>
            <a:avLst/>
            <a:gdLst/>
            <a:ahLst/>
            <a:cxnLst/>
            <a:rect l="l" t="t" r="r" b="b"/>
            <a:pathLst>
              <a:path w="1905" h="1269">
                <a:moveTo>
                  <a:pt x="1691" y="845"/>
                </a:moveTo>
                <a:lnTo>
                  <a:pt x="845" y="845"/>
                </a:lnTo>
                <a:lnTo>
                  <a:pt x="0" y="0"/>
                </a:lnTo>
                <a:lnTo>
                  <a:pt x="1691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5" name="object 145" descr=""/>
          <p:cNvSpPr/>
          <p:nvPr/>
        </p:nvSpPr>
        <p:spPr>
          <a:xfrm>
            <a:off x="17297883" y="1745712"/>
            <a:ext cx="5080" cy="1270"/>
          </a:xfrm>
          <a:custGeom>
            <a:avLst/>
            <a:gdLst/>
            <a:ahLst/>
            <a:cxnLst/>
            <a:rect l="l" t="t" r="r" b="b"/>
            <a:pathLst>
              <a:path w="5080" h="1269">
                <a:moveTo>
                  <a:pt x="5075" y="845"/>
                </a:moveTo>
                <a:lnTo>
                  <a:pt x="845" y="845"/>
                </a:lnTo>
                <a:lnTo>
                  <a:pt x="845" y="0"/>
                </a:lnTo>
                <a:lnTo>
                  <a:pt x="0" y="0"/>
                </a:lnTo>
                <a:lnTo>
                  <a:pt x="3383" y="0"/>
                </a:lnTo>
                <a:lnTo>
                  <a:pt x="5075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6" name="object 146" descr=""/>
          <p:cNvSpPr/>
          <p:nvPr/>
        </p:nvSpPr>
        <p:spPr>
          <a:xfrm>
            <a:off x="16484156" y="975125"/>
            <a:ext cx="4445" cy="3810"/>
          </a:xfrm>
          <a:custGeom>
            <a:avLst/>
            <a:gdLst/>
            <a:ahLst/>
            <a:cxnLst/>
            <a:rect l="l" t="t" r="r" b="b"/>
            <a:pathLst>
              <a:path w="4444" h="3809">
                <a:moveTo>
                  <a:pt x="4229" y="3383"/>
                </a:moveTo>
                <a:lnTo>
                  <a:pt x="2537" y="2537"/>
                </a:lnTo>
                <a:lnTo>
                  <a:pt x="0" y="0"/>
                </a:lnTo>
                <a:lnTo>
                  <a:pt x="1691" y="0"/>
                </a:lnTo>
                <a:lnTo>
                  <a:pt x="3383" y="1691"/>
                </a:lnTo>
                <a:lnTo>
                  <a:pt x="3383" y="2537"/>
                </a:lnTo>
                <a:lnTo>
                  <a:pt x="4229" y="338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7" name="object 147" descr=""/>
          <p:cNvSpPr/>
          <p:nvPr/>
        </p:nvSpPr>
        <p:spPr>
          <a:xfrm>
            <a:off x="17168465" y="1458116"/>
            <a:ext cx="3810" cy="1905"/>
          </a:xfrm>
          <a:custGeom>
            <a:avLst/>
            <a:gdLst/>
            <a:ahLst/>
            <a:cxnLst/>
            <a:rect l="l" t="t" r="r" b="b"/>
            <a:pathLst>
              <a:path w="3809" h="1905">
                <a:moveTo>
                  <a:pt x="1691" y="1691"/>
                </a:moveTo>
                <a:lnTo>
                  <a:pt x="0" y="1691"/>
                </a:lnTo>
                <a:lnTo>
                  <a:pt x="845" y="846"/>
                </a:lnTo>
                <a:lnTo>
                  <a:pt x="2537" y="0"/>
                </a:lnTo>
                <a:lnTo>
                  <a:pt x="3383" y="0"/>
                </a:lnTo>
                <a:lnTo>
                  <a:pt x="1691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8" name="object 148" descr=""/>
          <p:cNvSpPr/>
          <p:nvPr/>
        </p:nvSpPr>
        <p:spPr>
          <a:xfrm>
            <a:off x="17227675" y="1661125"/>
            <a:ext cx="6350" cy="5080"/>
          </a:xfrm>
          <a:custGeom>
            <a:avLst/>
            <a:gdLst/>
            <a:ahLst/>
            <a:cxnLst/>
            <a:rect l="l" t="t" r="r" b="b"/>
            <a:pathLst>
              <a:path w="6350" h="5080">
                <a:moveTo>
                  <a:pt x="3383" y="5075"/>
                </a:moveTo>
                <a:lnTo>
                  <a:pt x="0" y="5075"/>
                </a:lnTo>
                <a:lnTo>
                  <a:pt x="1691" y="0"/>
                </a:lnTo>
                <a:lnTo>
                  <a:pt x="4229" y="845"/>
                </a:lnTo>
                <a:lnTo>
                  <a:pt x="5921" y="2537"/>
                </a:lnTo>
                <a:lnTo>
                  <a:pt x="3383" y="507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9" name="object 149" descr=""/>
          <p:cNvSpPr/>
          <p:nvPr/>
        </p:nvSpPr>
        <p:spPr>
          <a:xfrm>
            <a:off x="17161698" y="1404827"/>
            <a:ext cx="6985" cy="1270"/>
          </a:xfrm>
          <a:custGeom>
            <a:avLst/>
            <a:gdLst/>
            <a:ahLst/>
            <a:cxnLst/>
            <a:rect l="l" t="t" r="r" b="b"/>
            <a:pathLst>
              <a:path w="6984" h="1269">
                <a:moveTo>
                  <a:pt x="1691" y="845"/>
                </a:moveTo>
                <a:lnTo>
                  <a:pt x="4229" y="0"/>
                </a:lnTo>
                <a:lnTo>
                  <a:pt x="6766" y="0"/>
                </a:lnTo>
                <a:lnTo>
                  <a:pt x="0" y="845"/>
                </a:lnTo>
                <a:lnTo>
                  <a:pt x="1691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0" name="object 150" descr=""/>
          <p:cNvSpPr/>
          <p:nvPr/>
        </p:nvSpPr>
        <p:spPr>
          <a:xfrm>
            <a:off x="17220908" y="1657742"/>
            <a:ext cx="8890" cy="4445"/>
          </a:xfrm>
          <a:custGeom>
            <a:avLst/>
            <a:gdLst/>
            <a:ahLst/>
            <a:cxnLst/>
            <a:rect l="l" t="t" r="r" b="b"/>
            <a:pathLst>
              <a:path w="8890" h="4444">
                <a:moveTo>
                  <a:pt x="8458" y="4229"/>
                </a:moveTo>
                <a:lnTo>
                  <a:pt x="5920" y="3383"/>
                </a:lnTo>
                <a:lnTo>
                  <a:pt x="0" y="3383"/>
                </a:lnTo>
                <a:lnTo>
                  <a:pt x="8458" y="0"/>
                </a:lnTo>
                <a:lnTo>
                  <a:pt x="8458" y="422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1" name="object 151" descr=""/>
          <p:cNvSpPr/>
          <p:nvPr/>
        </p:nvSpPr>
        <p:spPr>
          <a:xfrm>
            <a:off x="16451167" y="939599"/>
            <a:ext cx="2540" cy="1905"/>
          </a:xfrm>
          <a:custGeom>
            <a:avLst/>
            <a:gdLst/>
            <a:ahLst/>
            <a:cxnLst/>
            <a:rect l="l" t="t" r="r" b="b"/>
            <a:pathLst>
              <a:path w="2540" h="1905">
                <a:moveTo>
                  <a:pt x="2537" y="1691"/>
                </a:moveTo>
                <a:lnTo>
                  <a:pt x="1691" y="845"/>
                </a:lnTo>
                <a:lnTo>
                  <a:pt x="0" y="0"/>
                </a:lnTo>
                <a:lnTo>
                  <a:pt x="1691" y="0"/>
                </a:lnTo>
                <a:lnTo>
                  <a:pt x="2537" y="845"/>
                </a:lnTo>
                <a:lnTo>
                  <a:pt x="2537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2" name="object 152" descr=""/>
          <p:cNvSpPr/>
          <p:nvPr/>
        </p:nvSpPr>
        <p:spPr>
          <a:xfrm>
            <a:off x="17632847" y="421927"/>
            <a:ext cx="8890" cy="9525"/>
          </a:xfrm>
          <a:custGeom>
            <a:avLst/>
            <a:gdLst/>
            <a:ahLst/>
            <a:cxnLst/>
            <a:rect l="l" t="t" r="r" b="b"/>
            <a:pathLst>
              <a:path w="8890" h="9525">
                <a:moveTo>
                  <a:pt x="6766" y="9304"/>
                </a:moveTo>
                <a:lnTo>
                  <a:pt x="5075" y="5920"/>
                </a:lnTo>
                <a:lnTo>
                  <a:pt x="2537" y="3383"/>
                </a:lnTo>
                <a:lnTo>
                  <a:pt x="0" y="0"/>
                </a:lnTo>
                <a:lnTo>
                  <a:pt x="8458" y="845"/>
                </a:lnTo>
                <a:lnTo>
                  <a:pt x="7612" y="4229"/>
                </a:lnTo>
                <a:lnTo>
                  <a:pt x="6766" y="930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3" name="object 153" descr=""/>
          <p:cNvSpPr/>
          <p:nvPr/>
        </p:nvSpPr>
        <p:spPr>
          <a:xfrm>
            <a:off x="18110759" y="915923"/>
            <a:ext cx="26670" cy="33020"/>
          </a:xfrm>
          <a:custGeom>
            <a:avLst/>
            <a:gdLst/>
            <a:ahLst/>
            <a:cxnLst/>
            <a:rect l="l" t="t" r="r" b="b"/>
            <a:pathLst>
              <a:path w="26669" h="33019">
                <a:moveTo>
                  <a:pt x="4229" y="1689"/>
                </a:moveTo>
                <a:lnTo>
                  <a:pt x="0" y="0"/>
                </a:lnTo>
                <a:lnTo>
                  <a:pt x="838" y="3378"/>
                </a:lnTo>
                <a:lnTo>
                  <a:pt x="4229" y="1689"/>
                </a:lnTo>
                <a:close/>
              </a:path>
              <a:path w="26669" h="33019">
                <a:moveTo>
                  <a:pt x="26225" y="32981"/>
                </a:moveTo>
                <a:lnTo>
                  <a:pt x="22834" y="30454"/>
                </a:lnTo>
                <a:lnTo>
                  <a:pt x="22834" y="32143"/>
                </a:lnTo>
                <a:lnTo>
                  <a:pt x="24523" y="32981"/>
                </a:lnTo>
                <a:lnTo>
                  <a:pt x="26225" y="329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4" name="object 154" descr=""/>
          <p:cNvSpPr/>
          <p:nvPr/>
        </p:nvSpPr>
        <p:spPr>
          <a:xfrm>
            <a:off x="17921989" y="159073"/>
            <a:ext cx="13970" cy="10160"/>
          </a:xfrm>
          <a:custGeom>
            <a:avLst/>
            <a:gdLst/>
            <a:ahLst/>
            <a:cxnLst/>
            <a:rect l="l" t="t" r="r" b="b"/>
            <a:pathLst>
              <a:path w="13969" h="10160">
                <a:moveTo>
                  <a:pt x="145" y="9938"/>
                </a:moveTo>
                <a:lnTo>
                  <a:pt x="0" y="687"/>
                </a:lnTo>
                <a:lnTo>
                  <a:pt x="2154" y="0"/>
                </a:lnTo>
                <a:lnTo>
                  <a:pt x="6687" y="2801"/>
                </a:lnTo>
                <a:lnTo>
                  <a:pt x="13679" y="4017"/>
                </a:lnTo>
                <a:lnTo>
                  <a:pt x="9449" y="4863"/>
                </a:lnTo>
                <a:lnTo>
                  <a:pt x="4374" y="6555"/>
                </a:lnTo>
                <a:lnTo>
                  <a:pt x="145" y="993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5" name="object 155" descr=""/>
          <p:cNvSpPr/>
          <p:nvPr/>
        </p:nvSpPr>
        <p:spPr>
          <a:xfrm>
            <a:off x="18208037" y="1082551"/>
            <a:ext cx="17780" cy="5080"/>
          </a:xfrm>
          <a:custGeom>
            <a:avLst/>
            <a:gdLst/>
            <a:ahLst/>
            <a:cxnLst/>
            <a:rect l="l" t="t" r="r" b="b"/>
            <a:pathLst>
              <a:path w="17780" h="5080">
                <a:moveTo>
                  <a:pt x="16917" y="5075"/>
                </a:moveTo>
                <a:lnTo>
                  <a:pt x="12251" y="1070"/>
                </a:lnTo>
                <a:lnTo>
                  <a:pt x="8775" y="1586"/>
                </a:lnTo>
                <a:lnTo>
                  <a:pt x="5141" y="2577"/>
                </a:lnTo>
                <a:lnTo>
                  <a:pt x="0" y="0"/>
                </a:lnTo>
                <a:lnTo>
                  <a:pt x="17763" y="845"/>
                </a:lnTo>
                <a:lnTo>
                  <a:pt x="16917" y="2537"/>
                </a:lnTo>
                <a:lnTo>
                  <a:pt x="16917" y="507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6" name="object 156" descr=""/>
          <p:cNvSpPr/>
          <p:nvPr/>
        </p:nvSpPr>
        <p:spPr>
          <a:xfrm>
            <a:off x="17636230" y="431232"/>
            <a:ext cx="6350" cy="12700"/>
          </a:xfrm>
          <a:custGeom>
            <a:avLst/>
            <a:gdLst/>
            <a:ahLst/>
            <a:cxnLst/>
            <a:rect l="l" t="t" r="r" b="b"/>
            <a:pathLst>
              <a:path w="6350" h="12700">
                <a:moveTo>
                  <a:pt x="2537" y="12688"/>
                </a:moveTo>
                <a:lnTo>
                  <a:pt x="0" y="8458"/>
                </a:lnTo>
                <a:lnTo>
                  <a:pt x="3383" y="0"/>
                </a:lnTo>
                <a:lnTo>
                  <a:pt x="5075" y="3383"/>
                </a:lnTo>
                <a:lnTo>
                  <a:pt x="5920" y="7612"/>
                </a:lnTo>
                <a:lnTo>
                  <a:pt x="2537" y="126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7" name="object 157" descr=""/>
          <p:cNvSpPr/>
          <p:nvPr/>
        </p:nvSpPr>
        <p:spPr>
          <a:xfrm>
            <a:off x="17978808" y="849091"/>
            <a:ext cx="1270" cy="1905"/>
          </a:xfrm>
          <a:custGeom>
            <a:avLst/>
            <a:gdLst/>
            <a:ahLst/>
            <a:cxnLst/>
            <a:rect l="l" t="t" r="r" b="b"/>
            <a:pathLst>
              <a:path w="1269" h="1905">
                <a:moveTo>
                  <a:pt x="845" y="1691"/>
                </a:moveTo>
                <a:lnTo>
                  <a:pt x="0" y="1691"/>
                </a:lnTo>
                <a:lnTo>
                  <a:pt x="0" y="0"/>
                </a:lnTo>
                <a:lnTo>
                  <a:pt x="845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8" name="object 158" descr=""/>
          <p:cNvSpPr/>
          <p:nvPr/>
        </p:nvSpPr>
        <p:spPr>
          <a:xfrm>
            <a:off x="17747885" y="602097"/>
            <a:ext cx="8890" cy="1905"/>
          </a:xfrm>
          <a:custGeom>
            <a:avLst/>
            <a:gdLst/>
            <a:ahLst/>
            <a:cxnLst/>
            <a:rect l="l" t="t" r="r" b="b"/>
            <a:pathLst>
              <a:path w="8890" h="1904">
                <a:moveTo>
                  <a:pt x="8458" y="1691"/>
                </a:moveTo>
                <a:lnTo>
                  <a:pt x="2537" y="845"/>
                </a:lnTo>
                <a:lnTo>
                  <a:pt x="845" y="845"/>
                </a:lnTo>
                <a:lnTo>
                  <a:pt x="0" y="0"/>
                </a:lnTo>
                <a:lnTo>
                  <a:pt x="5075" y="0"/>
                </a:lnTo>
                <a:lnTo>
                  <a:pt x="8458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9" name="object 159" descr=""/>
          <p:cNvSpPr/>
          <p:nvPr/>
        </p:nvSpPr>
        <p:spPr>
          <a:xfrm>
            <a:off x="18009258" y="917606"/>
            <a:ext cx="5080" cy="14604"/>
          </a:xfrm>
          <a:custGeom>
            <a:avLst/>
            <a:gdLst/>
            <a:ahLst/>
            <a:cxnLst/>
            <a:rect l="l" t="t" r="r" b="b"/>
            <a:pathLst>
              <a:path w="5080" h="14605">
                <a:moveTo>
                  <a:pt x="4229" y="14379"/>
                </a:moveTo>
                <a:lnTo>
                  <a:pt x="2537" y="14379"/>
                </a:lnTo>
                <a:lnTo>
                  <a:pt x="845" y="13533"/>
                </a:lnTo>
                <a:lnTo>
                  <a:pt x="0" y="14379"/>
                </a:lnTo>
                <a:lnTo>
                  <a:pt x="0" y="10150"/>
                </a:lnTo>
                <a:lnTo>
                  <a:pt x="1691" y="5075"/>
                </a:lnTo>
                <a:lnTo>
                  <a:pt x="5075" y="0"/>
                </a:lnTo>
                <a:lnTo>
                  <a:pt x="4229" y="1437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0" name="object 160" descr=""/>
          <p:cNvSpPr/>
          <p:nvPr/>
        </p:nvSpPr>
        <p:spPr>
          <a:xfrm>
            <a:off x="17979652" y="850783"/>
            <a:ext cx="7620" cy="17780"/>
          </a:xfrm>
          <a:custGeom>
            <a:avLst/>
            <a:gdLst/>
            <a:ahLst/>
            <a:cxnLst/>
            <a:rect l="l" t="t" r="r" b="b"/>
            <a:pathLst>
              <a:path w="7619" h="17780">
                <a:moveTo>
                  <a:pt x="7612" y="17763"/>
                </a:moveTo>
                <a:lnTo>
                  <a:pt x="0" y="0"/>
                </a:lnTo>
                <a:lnTo>
                  <a:pt x="3383" y="5921"/>
                </a:lnTo>
                <a:lnTo>
                  <a:pt x="5921" y="12688"/>
                </a:lnTo>
                <a:lnTo>
                  <a:pt x="7612" y="1776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1" name="object 161" descr=""/>
          <p:cNvSpPr/>
          <p:nvPr/>
        </p:nvSpPr>
        <p:spPr>
          <a:xfrm>
            <a:off x="18193658" y="269671"/>
            <a:ext cx="8890" cy="4445"/>
          </a:xfrm>
          <a:custGeom>
            <a:avLst/>
            <a:gdLst/>
            <a:ahLst/>
            <a:cxnLst/>
            <a:rect l="l" t="t" r="r" b="b"/>
            <a:pathLst>
              <a:path w="8890" h="4445">
                <a:moveTo>
                  <a:pt x="7612" y="4229"/>
                </a:moveTo>
                <a:lnTo>
                  <a:pt x="2537" y="1691"/>
                </a:lnTo>
                <a:lnTo>
                  <a:pt x="0" y="845"/>
                </a:lnTo>
                <a:lnTo>
                  <a:pt x="8458" y="0"/>
                </a:lnTo>
                <a:lnTo>
                  <a:pt x="8458" y="1691"/>
                </a:lnTo>
                <a:lnTo>
                  <a:pt x="7612" y="422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2" name="object 162" descr=""/>
          <p:cNvSpPr/>
          <p:nvPr/>
        </p:nvSpPr>
        <p:spPr>
          <a:xfrm>
            <a:off x="17381624" y="1158679"/>
            <a:ext cx="6350" cy="2540"/>
          </a:xfrm>
          <a:custGeom>
            <a:avLst/>
            <a:gdLst/>
            <a:ahLst/>
            <a:cxnLst/>
            <a:rect l="l" t="t" r="r" b="b"/>
            <a:pathLst>
              <a:path w="6350" h="2540">
                <a:moveTo>
                  <a:pt x="0" y="2537"/>
                </a:moveTo>
                <a:lnTo>
                  <a:pt x="5920" y="0"/>
                </a:lnTo>
                <a:lnTo>
                  <a:pt x="2537" y="1691"/>
                </a:lnTo>
                <a:lnTo>
                  <a:pt x="0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3" name="object 163" descr=""/>
          <p:cNvSpPr/>
          <p:nvPr/>
        </p:nvSpPr>
        <p:spPr>
          <a:xfrm>
            <a:off x="17203145" y="2371655"/>
            <a:ext cx="6350" cy="11430"/>
          </a:xfrm>
          <a:custGeom>
            <a:avLst/>
            <a:gdLst/>
            <a:ahLst/>
            <a:cxnLst/>
            <a:rect l="l" t="t" r="r" b="b"/>
            <a:pathLst>
              <a:path w="6350" h="11430">
                <a:moveTo>
                  <a:pt x="5075" y="10996"/>
                </a:moveTo>
                <a:lnTo>
                  <a:pt x="3383" y="8458"/>
                </a:lnTo>
                <a:lnTo>
                  <a:pt x="1691" y="5075"/>
                </a:lnTo>
                <a:lnTo>
                  <a:pt x="0" y="0"/>
                </a:lnTo>
                <a:lnTo>
                  <a:pt x="5921" y="6766"/>
                </a:lnTo>
                <a:lnTo>
                  <a:pt x="5921" y="8458"/>
                </a:lnTo>
                <a:lnTo>
                  <a:pt x="5075" y="10150"/>
                </a:lnTo>
                <a:lnTo>
                  <a:pt x="5075" y="1099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4" name="object 164" descr=""/>
          <p:cNvSpPr/>
          <p:nvPr/>
        </p:nvSpPr>
        <p:spPr>
          <a:xfrm>
            <a:off x="17398541" y="1289789"/>
            <a:ext cx="2540" cy="1270"/>
          </a:xfrm>
          <a:custGeom>
            <a:avLst/>
            <a:gdLst/>
            <a:ahLst/>
            <a:cxnLst/>
            <a:rect l="l" t="t" r="r" b="b"/>
            <a:pathLst>
              <a:path w="2540" h="1269">
                <a:moveTo>
                  <a:pt x="2537" y="0"/>
                </a:moveTo>
                <a:lnTo>
                  <a:pt x="845" y="0"/>
                </a:lnTo>
                <a:lnTo>
                  <a:pt x="0" y="845"/>
                </a:lnTo>
                <a:lnTo>
                  <a:pt x="845" y="845"/>
                </a:lnTo>
                <a:lnTo>
                  <a:pt x="2537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5" name="object 165" descr=""/>
          <p:cNvSpPr/>
          <p:nvPr/>
        </p:nvSpPr>
        <p:spPr>
          <a:xfrm>
            <a:off x="17483128" y="1710185"/>
            <a:ext cx="2540" cy="1905"/>
          </a:xfrm>
          <a:custGeom>
            <a:avLst/>
            <a:gdLst/>
            <a:ahLst/>
            <a:cxnLst/>
            <a:rect l="l" t="t" r="r" b="b"/>
            <a:pathLst>
              <a:path w="2540" h="1905">
                <a:moveTo>
                  <a:pt x="2537" y="1691"/>
                </a:moveTo>
                <a:lnTo>
                  <a:pt x="845" y="1691"/>
                </a:lnTo>
                <a:lnTo>
                  <a:pt x="0" y="845"/>
                </a:lnTo>
                <a:lnTo>
                  <a:pt x="845" y="0"/>
                </a:lnTo>
                <a:lnTo>
                  <a:pt x="2537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6" name="object 166" descr=""/>
          <p:cNvSpPr/>
          <p:nvPr/>
        </p:nvSpPr>
        <p:spPr>
          <a:xfrm>
            <a:off x="16922317" y="2109436"/>
            <a:ext cx="12700" cy="8890"/>
          </a:xfrm>
          <a:custGeom>
            <a:avLst/>
            <a:gdLst/>
            <a:ahLst/>
            <a:cxnLst/>
            <a:rect l="l" t="t" r="r" b="b"/>
            <a:pathLst>
              <a:path w="12700" h="8889">
                <a:moveTo>
                  <a:pt x="6767" y="8458"/>
                </a:moveTo>
                <a:lnTo>
                  <a:pt x="0" y="4229"/>
                </a:lnTo>
                <a:lnTo>
                  <a:pt x="12688" y="0"/>
                </a:lnTo>
                <a:lnTo>
                  <a:pt x="6767" y="845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7" name="object 167" descr=""/>
          <p:cNvSpPr/>
          <p:nvPr/>
        </p:nvSpPr>
        <p:spPr>
          <a:xfrm>
            <a:off x="17478052" y="1732178"/>
            <a:ext cx="2540" cy="1905"/>
          </a:xfrm>
          <a:custGeom>
            <a:avLst/>
            <a:gdLst/>
            <a:ahLst/>
            <a:cxnLst/>
            <a:rect l="l" t="t" r="r" b="b"/>
            <a:pathLst>
              <a:path w="2540" h="1905">
                <a:moveTo>
                  <a:pt x="2537" y="1691"/>
                </a:moveTo>
                <a:lnTo>
                  <a:pt x="1691" y="1691"/>
                </a:lnTo>
                <a:lnTo>
                  <a:pt x="0" y="0"/>
                </a:lnTo>
                <a:lnTo>
                  <a:pt x="845" y="845"/>
                </a:lnTo>
                <a:lnTo>
                  <a:pt x="1691" y="845"/>
                </a:lnTo>
                <a:lnTo>
                  <a:pt x="2537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8" name="object 168" descr=""/>
          <p:cNvSpPr/>
          <p:nvPr/>
        </p:nvSpPr>
        <p:spPr>
          <a:xfrm>
            <a:off x="17786794" y="1680580"/>
            <a:ext cx="2540" cy="1905"/>
          </a:xfrm>
          <a:custGeom>
            <a:avLst/>
            <a:gdLst/>
            <a:ahLst/>
            <a:cxnLst/>
            <a:rect l="l" t="t" r="r" b="b"/>
            <a:pathLst>
              <a:path w="2540" h="1905">
                <a:moveTo>
                  <a:pt x="1691" y="1691"/>
                </a:moveTo>
                <a:lnTo>
                  <a:pt x="0" y="0"/>
                </a:lnTo>
                <a:lnTo>
                  <a:pt x="1691" y="845"/>
                </a:lnTo>
                <a:lnTo>
                  <a:pt x="2537" y="845"/>
                </a:lnTo>
                <a:lnTo>
                  <a:pt x="1691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9" name="object 169" descr=""/>
          <p:cNvSpPr/>
          <p:nvPr/>
        </p:nvSpPr>
        <p:spPr>
          <a:xfrm>
            <a:off x="17280965" y="999656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69">
                <a:moveTo>
                  <a:pt x="845" y="845"/>
                </a:moveTo>
                <a:lnTo>
                  <a:pt x="0" y="845"/>
                </a:lnTo>
                <a:lnTo>
                  <a:pt x="3383" y="0"/>
                </a:lnTo>
                <a:lnTo>
                  <a:pt x="845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0" name="object 170" descr=""/>
          <p:cNvSpPr/>
          <p:nvPr/>
        </p:nvSpPr>
        <p:spPr>
          <a:xfrm>
            <a:off x="17067806" y="2290452"/>
            <a:ext cx="5080" cy="1270"/>
          </a:xfrm>
          <a:custGeom>
            <a:avLst/>
            <a:gdLst/>
            <a:ahLst/>
            <a:cxnLst/>
            <a:rect l="l" t="t" r="r" b="b"/>
            <a:pathLst>
              <a:path w="5080" h="1269">
                <a:moveTo>
                  <a:pt x="1691" y="845"/>
                </a:moveTo>
                <a:lnTo>
                  <a:pt x="845" y="845"/>
                </a:lnTo>
                <a:lnTo>
                  <a:pt x="0" y="0"/>
                </a:lnTo>
                <a:lnTo>
                  <a:pt x="5075" y="0"/>
                </a:lnTo>
                <a:lnTo>
                  <a:pt x="1691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1" name="object 171" descr=""/>
          <p:cNvSpPr/>
          <p:nvPr/>
        </p:nvSpPr>
        <p:spPr>
          <a:xfrm>
            <a:off x="17379932" y="1146837"/>
            <a:ext cx="4445" cy="4445"/>
          </a:xfrm>
          <a:custGeom>
            <a:avLst/>
            <a:gdLst/>
            <a:ahLst/>
            <a:cxnLst/>
            <a:rect l="l" t="t" r="r" b="b"/>
            <a:pathLst>
              <a:path w="4444" h="4444">
                <a:moveTo>
                  <a:pt x="0" y="4229"/>
                </a:moveTo>
                <a:lnTo>
                  <a:pt x="4229" y="0"/>
                </a:lnTo>
                <a:lnTo>
                  <a:pt x="4229" y="845"/>
                </a:lnTo>
                <a:lnTo>
                  <a:pt x="2537" y="2537"/>
                </a:lnTo>
                <a:lnTo>
                  <a:pt x="0" y="422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2" name="object 172" descr=""/>
          <p:cNvSpPr/>
          <p:nvPr/>
        </p:nvSpPr>
        <p:spPr>
          <a:xfrm>
            <a:off x="17334255" y="1030107"/>
            <a:ext cx="8890" cy="4445"/>
          </a:xfrm>
          <a:custGeom>
            <a:avLst/>
            <a:gdLst/>
            <a:ahLst/>
            <a:cxnLst/>
            <a:rect l="l" t="t" r="r" b="b"/>
            <a:pathLst>
              <a:path w="8890" h="4444">
                <a:moveTo>
                  <a:pt x="845" y="4229"/>
                </a:moveTo>
                <a:lnTo>
                  <a:pt x="0" y="3383"/>
                </a:lnTo>
                <a:lnTo>
                  <a:pt x="845" y="1691"/>
                </a:lnTo>
                <a:lnTo>
                  <a:pt x="2537" y="1691"/>
                </a:lnTo>
                <a:lnTo>
                  <a:pt x="5921" y="845"/>
                </a:lnTo>
                <a:lnTo>
                  <a:pt x="8458" y="0"/>
                </a:lnTo>
                <a:lnTo>
                  <a:pt x="845" y="422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3" name="object 173" descr=""/>
          <p:cNvSpPr/>
          <p:nvPr/>
        </p:nvSpPr>
        <p:spPr>
          <a:xfrm>
            <a:off x="17379086" y="1130765"/>
            <a:ext cx="2540" cy="1905"/>
          </a:xfrm>
          <a:custGeom>
            <a:avLst/>
            <a:gdLst/>
            <a:ahLst/>
            <a:cxnLst/>
            <a:rect l="l" t="t" r="r" b="b"/>
            <a:pathLst>
              <a:path w="2540" h="1905">
                <a:moveTo>
                  <a:pt x="0" y="1691"/>
                </a:moveTo>
                <a:lnTo>
                  <a:pt x="845" y="845"/>
                </a:lnTo>
                <a:lnTo>
                  <a:pt x="2537" y="0"/>
                </a:lnTo>
                <a:lnTo>
                  <a:pt x="1691" y="845"/>
                </a:lnTo>
                <a:lnTo>
                  <a:pt x="0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4" name="object 174" descr=""/>
          <p:cNvSpPr/>
          <p:nvPr/>
        </p:nvSpPr>
        <p:spPr>
          <a:xfrm>
            <a:off x="16957843" y="2185564"/>
            <a:ext cx="4445" cy="6985"/>
          </a:xfrm>
          <a:custGeom>
            <a:avLst/>
            <a:gdLst/>
            <a:ahLst/>
            <a:cxnLst/>
            <a:rect l="l" t="t" r="r" b="b"/>
            <a:pathLst>
              <a:path w="4444" h="6985">
                <a:moveTo>
                  <a:pt x="3383" y="6766"/>
                </a:moveTo>
                <a:lnTo>
                  <a:pt x="0" y="5920"/>
                </a:lnTo>
                <a:lnTo>
                  <a:pt x="0" y="0"/>
                </a:lnTo>
                <a:lnTo>
                  <a:pt x="2537" y="845"/>
                </a:lnTo>
                <a:lnTo>
                  <a:pt x="4229" y="2537"/>
                </a:lnTo>
                <a:lnTo>
                  <a:pt x="3383" y="676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5" name="object 175" descr=""/>
          <p:cNvSpPr/>
          <p:nvPr/>
        </p:nvSpPr>
        <p:spPr>
          <a:xfrm>
            <a:off x="17331717" y="1029261"/>
            <a:ext cx="5080" cy="2540"/>
          </a:xfrm>
          <a:custGeom>
            <a:avLst/>
            <a:gdLst/>
            <a:ahLst/>
            <a:cxnLst/>
            <a:rect l="l" t="t" r="r" b="b"/>
            <a:pathLst>
              <a:path w="5080" h="2540">
                <a:moveTo>
                  <a:pt x="3383" y="2537"/>
                </a:moveTo>
                <a:lnTo>
                  <a:pt x="0" y="2537"/>
                </a:lnTo>
                <a:lnTo>
                  <a:pt x="2537" y="0"/>
                </a:lnTo>
                <a:lnTo>
                  <a:pt x="5075" y="0"/>
                </a:lnTo>
                <a:lnTo>
                  <a:pt x="4229" y="1691"/>
                </a:lnTo>
                <a:lnTo>
                  <a:pt x="3383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6" name="object 176" descr=""/>
          <p:cNvSpPr/>
          <p:nvPr/>
        </p:nvSpPr>
        <p:spPr>
          <a:xfrm>
            <a:off x="17653993" y="290817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2537" y="12688"/>
                </a:moveTo>
                <a:lnTo>
                  <a:pt x="0" y="0"/>
                </a:lnTo>
                <a:lnTo>
                  <a:pt x="12688" y="5920"/>
                </a:lnTo>
                <a:lnTo>
                  <a:pt x="2537" y="126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7" name="object 177" descr=""/>
          <p:cNvSpPr/>
          <p:nvPr/>
        </p:nvSpPr>
        <p:spPr>
          <a:xfrm>
            <a:off x="16362770" y="983588"/>
            <a:ext cx="38735" cy="52069"/>
          </a:xfrm>
          <a:custGeom>
            <a:avLst/>
            <a:gdLst/>
            <a:ahLst/>
            <a:cxnLst/>
            <a:rect l="l" t="t" r="r" b="b"/>
            <a:pathLst>
              <a:path w="38734" h="52069">
                <a:moveTo>
                  <a:pt x="1816" y="8686"/>
                </a:moveTo>
                <a:lnTo>
                  <a:pt x="571" y="7899"/>
                </a:lnTo>
                <a:lnTo>
                  <a:pt x="0" y="7620"/>
                </a:lnTo>
                <a:lnTo>
                  <a:pt x="1270" y="8458"/>
                </a:lnTo>
                <a:lnTo>
                  <a:pt x="1816" y="8686"/>
                </a:lnTo>
                <a:close/>
              </a:path>
              <a:path w="38734" h="52069">
                <a:moveTo>
                  <a:pt x="29184" y="51600"/>
                </a:moveTo>
                <a:lnTo>
                  <a:pt x="28333" y="50749"/>
                </a:lnTo>
                <a:lnTo>
                  <a:pt x="26644" y="50749"/>
                </a:lnTo>
                <a:lnTo>
                  <a:pt x="24104" y="49911"/>
                </a:lnTo>
                <a:lnTo>
                  <a:pt x="29184" y="51600"/>
                </a:lnTo>
                <a:close/>
              </a:path>
              <a:path w="38734" h="52069">
                <a:moveTo>
                  <a:pt x="35953" y="23685"/>
                </a:moveTo>
                <a:lnTo>
                  <a:pt x="27914" y="18554"/>
                </a:lnTo>
                <a:lnTo>
                  <a:pt x="23507" y="15544"/>
                </a:lnTo>
                <a:lnTo>
                  <a:pt x="18821" y="12738"/>
                </a:lnTo>
                <a:lnTo>
                  <a:pt x="15367" y="10960"/>
                </a:lnTo>
                <a:lnTo>
                  <a:pt x="8877" y="7620"/>
                </a:lnTo>
                <a:lnTo>
                  <a:pt x="7188" y="5080"/>
                </a:lnTo>
                <a:lnTo>
                  <a:pt x="15646" y="6769"/>
                </a:lnTo>
                <a:lnTo>
                  <a:pt x="21564" y="9309"/>
                </a:lnTo>
                <a:lnTo>
                  <a:pt x="20408" y="7899"/>
                </a:lnTo>
                <a:lnTo>
                  <a:pt x="21145" y="6985"/>
                </a:lnTo>
                <a:lnTo>
                  <a:pt x="21056" y="6769"/>
                </a:lnTo>
                <a:lnTo>
                  <a:pt x="20612" y="5740"/>
                </a:lnTo>
                <a:lnTo>
                  <a:pt x="19227" y="5080"/>
                </a:lnTo>
                <a:lnTo>
                  <a:pt x="15646" y="3390"/>
                </a:lnTo>
                <a:lnTo>
                  <a:pt x="7353" y="2438"/>
                </a:lnTo>
                <a:lnTo>
                  <a:pt x="3810" y="3390"/>
                </a:lnTo>
                <a:lnTo>
                  <a:pt x="4699" y="6235"/>
                </a:lnTo>
                <a:lnTo>
                  <a:pt x="9690" y="10960"/>
                </a:lnTo>
                <a:lnTo>
                  <a:pt x="9525" y="10960"/>
                </a:lnTo>
                <a:lnTo>
                  <a:pt x="5499" y="10147"/>
                </a:lnTo>
                <a:lnTo>
                  <a:pt x="1816" y="8686"/>
                </a:lnTo>
                <a:lnTo>
                  <a:pt x="5499" y="10960"/>
                </a:lnTo>
                <a:lnTo>
                  <a:pt x="14173" y="15544"/>
                </a:lnTo>
                <a:lnTo>
                  <a:pt x="24422" y="19977"/>
                </a:lnTo>
                <a:lnTo>
                  <a:pt x="35953" y="23685"/>
                </a:lnTo>
                <a:close/>
              </a:path>
              <a:path w="38734" h="52069">
                <a:moveTo>
                  <a:pt x="37642" y="27914"/>
                </a:moveTo>
                <a:lnTo>
                  <a:pt x="35953" y="26225"/>
                </a:lnTo>
                <a:lnTo>
                  <a:pt x="36791" y="25374"/>
                </a:lnTo>
                <a:lnTo>
                  <a:pt x="32562" y="23685"/>
                </a:lnTo>
                <a:lnTo>
                  <a:pt x="35953" y="27063"/>
                </a:lnTo>
                <a:lnTo>
                  <a:pt x="37642" y="27914"/>
                </a:lnTo>
                <a:close/>
              </a:path>
              <a:path w="38734" h="52069">
                <a:moveTo>
                  <a:pt x="38481" y="9309"/>
                </a:moveTo>
                <a:lnTo>
                  <a:pt x="35102" y="5080"/>
                </a:lnTo>
                <a:lnTo>
                  <a:pt x="30873" y="2540"/>
                </a:lnTo>
                <a:lnTo>
                  <a:pt x="20726" y="0"/>
                </a:lnTo>
                <a:lnTo>
                  <a:pt x="22415" y="1689"/>
                </a:lnTo>
                <a:lnTo>
                  <a:pt x="38481" y="930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8" name="object 178" descr=""/>
          <p:cNvSpPr/>
          <p:nvPr/>
        </p:nvSpPr>
        <p:spPr>
          <a:xfrm>
            <a:off x="16343743" y="2079830"/>
            <a:ext cx="15240" cy="6985"/>
          </a:xfrm>
          <a:custGeom>
            <a:avLst/>
            <a:gdLst/>
            <a:ahLst/>
            <a:cxnLst/>
            <a:rect l="l" t="t" r="r" b="b"/>
            <a:pathLst>
              <a:path w="15240" h="6985">
                <a:moveTo>
                  <a:pt x="4614" y="4843"/>
                </a:moveTo>
                <a:lnTo>
                  <a:pt x="12688" y="0"/>
                </a:lnTo>
                <a:lnTo>
                  <a:pt x="13956" y="2537"/>
                </a:lnTo>
                <a:lnTo>
                  <a:pt x="10150" y="2537"/>
                </a:lnTo>
                <a:lnTo>
                  <a:pt x="4614" y="4843"/>
                </a:lnTo>
                <a:close/>
              </a:path>
              <a:path w="15240" h="6985">
                <a:moveTo>
                  <a:pt x="15225" y="5074"/>
                </a:moveTo>
                <a:lnTo>
                  <a:pt x="10150" y="2537"/>
                </a:lnTo>
                <a:lnTo>
                  <a:pt x="13956" y="2537"/>
                </a:lnTo>
                <a:lnTo>
                  <a:pt x="15110" y="4843"/>
                </a:lnTo>
                <a:lnTo>
                  <a:pt x="15225" y="5074"/>
                </a:lnTo>
                <a:close/>
              </a:path>
              <a:path w="15240" h="6985">
                <a:moveTo>
                  <a:pt x="0" y="6766"/>
                </a:moveTo>
                <a:lnTo>
                  <a:pt x="4614" y="4843"/>
                </a:lnTo>
                <a:lnTo>
                  <a:pt x="4229" y="5074"/>
                </a:lnTo>
                <a:lnTo>
                  <a:pt x="0" y="676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9" name="object 179" descr=""/>
          <p:cNvSpPr/>
          <p:nvPr/>
        </p:nvSpPr>
        <p:spPr>
          <a:xfrm>
            <a:off x="17736889" y="1089318"/>
            <a:ext cx="5080" cy="3810"/>
          </a:xfrm>
          <a:custGeom>
            <a:avLst/>
            <a:gdLst/>
            <a:ahLst/>
            <a:cxnLst/>
            <a:rect l="l" t="t" r="r" b="b"/>
            <a:pathLst>
              <a:path w="5080" h="3809">
                <a:moveTo>
                  <a:pt x="2537" y="3383"/>
                </a:moveTo>
                <a:lnTo>
                  <a:pt x="0" y="2537"/>
                </a:lnTo>
                <a:lnTo>
                  <a:pt x="845" y="845"/>
                </a:lnTo>
                <a:lnTo>
                  <a:pt x="1691" y="0"/>
                </a:lnTo>
                <a:lnTo>
                  <a:pt x="4229" y="0"/>
                </a:lnTo>
                <a:lnTo>
                  <a:pt x="5074" y="845"/>
                </a:lnTo>
                <a:lnTo>
                  <a:pt x="2537" y="338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0" name="object 180" descr=""/>
          <p:cNvSpPr/>
          <p:nvPr/>
        </p:nvSpPr>
        <p:spPr>
          <a:xfrm>
            <a:off x="16384461" y="1011503"/>
            <a:ext cx="17780" cy="29209"/>
          </a:xfrm>
          <a:custGeom>
            <a:avLst/>
            <a:gdLst/>
            <a:ahLst/>
            <a:cxnLst/>
            <a:rect l="l" t="t" r="r" b="b"/>
            <a:pathLst>
              <a:path w="17780" h="29209">
                <a:moveTo>
                  <a:pt x="14262" y="28765"/>
                </a:moveTo>
                <a:lnTo>
                  <a:pt x="11722" y="25374"/>
                </a:lnTo>
                <a:lnTo>
                  <a:pt x="7493" y="23685"/>
                </a:lnTo>
                <a:lnTo>
                  <a:pt x="8585" y="25311"/>
                </a:lnTo>
                <a:lnTo>
                  <a:pt x="4216" y="25908"/>
                </a:lnTo>
                <a:lnTo>
                  <a:pt x="0" y="26657"/>
                </a:lnTo>
                <a:lnTo>
                  <a:pt x="1574" y="28765"/>
                </a:lnTo>
                <a:lnTo>
                  <a:pt x="3263" y="27914"/>
                </a:lnTo>
                <a:lnTo>
                  <a:pt x="14262" y="28765"/>
                </a:lnTo>
                <a:close/>
              </a:path>
              <a:path w="17780" h="29209">
                <a:moveTo>
                  <a:pt x="17640" y="850"/>
                </a:moveTo>
                <a:lnTo>
                  <a:pt x="16789" y="850"/>
                </a:lnTo>
                <a:lnTo>
                  <a:pt x="15951" y="0"/>
                </a:lnTo>
                <a:lnTo>
                  <a:pt x="15100" y="0"/>
                </a:lnTo>
                <a:lnTo>
                  <a:pt x="16789" y="1689"/>
                </a:lnTo>
                <a:lnTo>
                  <a:pt x="17640" y="85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1" name="object 181" descr=""/>
          <p:cNvSpPr/>
          <p:nvPr/>
        </p:nvSpPr>
        <p:spPr>
          <a:xfrm>
            <a:off x="16317520" y="1233961"/>
            <a:ext cx="12700" cy="4445"/>
          </a:xfrm>
          <a:custGeom>
            <a:avLst/>
            <a:gdLst/>
            <a:ahLst/>
            <a:cxnLst/>
            <a:rect l="l" t="t" r="r" b="b"/>
            <a:pathLst>
              <a:path w="12700" h="4444">
                <a:moveTo>
                  <a:pt x="12688" y="4229"/>
                </a:moveTo>
                <a:lnTo>
                  <a:pt x="3383" y="4229"/>
                </a:lnTo>
                <a:lnTo>
                  <a:pt x="0" y="0"/>
                </a:lnTo>
                <a:lnTo>
                  <a:pt x="12688" y="422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2" name="object 182" descr=""/>
          <p:cNvSpPr/>
          <p:nvPr/>
        </p:nvSpPr>
        <p:spPr>
          <a:xfrm>
            <a:off x="16480773" y="1003885"/>
            <a:ext cx="39370" cy="22225"/>
          </a:xfrm>
          <a:custGeom>
            <a:avLst/>
            <a:gdLst/>
            <a:ahLst/>
            <a:cxnLst/>
            <a:rect l="l" t="t" r="r" b="b"/>
            <a:pathLst>
              <a:path w="39369" h="22225">
                <a:moveTo>
                  <a:pt x="21992" y="21992"/>
                </a:moveTo>
                <a:lnTo>
                  <a:pt x="17023" y="19745"/>
                </a:lnTo>
                <a:lnTo>
                  <a:pt x="16494" y="17974"/>
                </a:lnTo>
                <a:lnTo>
                  <a:pt x="17234" y="16521"/>
                </a:lnTo>
                <a:lnTo>
                  <a:pt x="16071" y="15225"/>
                </a:lnTo>
                <a:lnTo>
                  <a:pt x="21992" y="17763"/>
                </a:lnTo>
                <a:lnTo>
                  <a:pt x="30451" y="16917"/>
                </a:lnTo>
                <a:lnTo>
                  <a:pt x="28759" y="14379"/>
                </a:lnTo>
                <a:lnTo>
                  <a:pt x="17961" y="9991"/>
                </a:lnTo>
                <a:lnTo>
                  <a:pt x="12793" y="7189"/>
                </a:lnTo>
                <a:lnTo>
                  <a:pt x="8419" y="4387"/>
                </a:lnTo>
                <a:lnTo>
                  <a:pt x="0" y="0"/>
                </a:lnTo>
                <a:lnTo>
                  <a:pt x="12146" y="2114"/>
                </a:lnTo>
                <a:lnTo>
                  <a:pt x="22944" y="5498"/>
                </a:lnTo>
                <a:lnTo>
                  <a:pt x="31997" y="9516"/>
                </a:lnTo>
                <a:lnTo>
                  <a:pt x="38910" y="13533"/>
                </a:lnTo>
                <a:lnTo>
                  <a:pt x="35526" y="12688"/>
                </a:lnTo>
                <a:lnTo>
                  <a:pt x="31297" y="10996"/>
                </a:lnTo>
                <a:lnTo>
                  <a:pt x="27067" y="10996"/>
                </a:lnTo>
                <a:lnTo>
                  <a:pt x="32936" y="15569"/>
                </a:lnTo>
                <a:lnTo>
                  <a:pt x="34046" y="19032"/>
                </a:lnTo>
                <a:lnTo>
                  <a:pt x="30398" y="21226"/>
                </a:lnTo>
                <a:lnTo>
                  <a:pt x="21992" y="2199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3" name="object 183" descr=""/>
          <p:cNvSpPr/>
          <p:nvPr/>
        </p:nvSpPr>
        <p:spPr>
          <a:xfrm>
            <a:off x="18195349" y="7451"/>
            <a:ext cx="4445" cy="1270"/>
          </a:xfrm>
          <a:custGeom>
            <a:avLst/>
            <a:gdLst/>
            <a:ahLst/>
            <a:cxnLst/>
            <a:rect l="l" t="t" r="r" b="b"/>
            <a:pathLst>
              <a:path w="4444" h="1269">
                <a:moveTo>
                  <a:pt x="2537" y="845"/>
                </a:moveTo>
                <a:lnTo>
                  <a:pt x="0" y="845"/>
                </a:lnTo>
                <a:lnTo>
                  <a:pt x="1691" y="0"/>
                </a:lnTo>
                <a:lnTo>
                  <a:pt x="4229" y="0"/>
                </a:lnTo>
                <a:lnTo>
                  <a:pt x="2537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4" name="object 184" descr=""/>
          <p:cNvSpPr/>
          <p:nvPr/>
        </p:nvSpPr>
        <p:spPr>
          <a:xfrm>
            <a:off x="16477386" y="955674"/>
            <a:ext cx="17145" cy="47625"/>
          </a:xfrm>
          <a:custGeom>
            <a:avLst/>
            <a:gdLst/>
            <a:ahLst/>
            <a:cxnLst/>
            <a:rect l="l" t="t" r="r" b="b"/>
            <a:pathLst>
              <a:path w="17144" h="47625">
                <a:moveTo>
                  <a:pt x="2540" y="41452"/>
                </a:moveTo>
                <a:lnTo>
                  <a:pt x="838" y="39763"/>
                </a:lnTo>
                <a:lnTo>
                  <a:pt x="0" y="40601"/>
                </a:lnTo>
                <a:lnTo>
                  <a:pt x="838" y="40601"/>
                </a:lnTo>
                <a:lnTo>
                  <a:pt x="1689" y="41452"/>
                </a:lnTo>
                <a:lnTo>
                  <a:pt x="2540" y="41452"/>
                </a:lnTo>
                <a:close/>
              </a:path>
              <a:path w="17144" h="47625">
                <a:moveTo>
                  <a:pt x="3378" y="42291"/>
                </a:moveTo>
                <a:lnTo>
                  <a:pt x="1689" y="41452"/>
                </a:lnTo>
                <a:lnTo>
                  <a:pt x="3378" y="43141"/>
                </a:lnTo>
                <a:lnTo>
                  <a:pt x="3378" y="42291"/>
                </a:lnTo>
                <a:close/>
              </a:path>
              <a:path w="17144" h="47625">
                <a:moveTo>
                  <a:pt x="6769" y="47371"/>
                </a:moveTo>
                <a:lnTo>
                  <a:pt x="3378" y="43992"/>
                </a:lnTo>
                <a:lnTo>
                  <a:pt x="3378" y="44831"/>
                </a:lnTo>
                <a:lnTo>
                  <a:pt x="2540" y="45681"/>
                </a:lnTo>
                <a:lnTo>
                  <a:pt x="6769" y="47371"/>
                </a:lnTo>
                <a:close/>
              </a:path>
              <a:path w="17144" h="47625">
                <a:moveTo>
                  <a:pt x="11836" y="9309"/>
                </a:moveTo>
                <a:lnTo>
                  <a:pt x="9296" y="8458"/>
                </a:lnTo>
                <a:lnTo>
                  <a:pt x="10147" y="9309"/>
                </a:lnTo>
                <a:lnTo>
                  <a:pt x="11836" y="9309"/>
                </a:lnTo>
                <a:close/>
              </a:path>
              <a:path w="17144" h="47625">
                <a:moveTo>
                  <a:pt x="16802" y="2628"/>
                </a:moveTo>
                <a:lnTo>
                  <a:pt x="15227" y="0"/>
                </a:lnTo>
                <a:lnTo>
                  <a:pt x="13525" y="1689"/>
                </a:lnTo>
                <a:lnTo>
                  <a:pt x="2540" y="2540"/>
                </a:lnTo>
                <a:lnTo>
                  <a:pt x="5067" y="6769"/>
                </a:lnTo>
                <a:lnTo>
                  <a:pt x="9296" y="8458"/>
                </a:lnTo>
                <a:lnTo>
                  <a:pt x="8204" y="6311"/>
                </a:lnTo>
                <a:lnTo>
                  <a:pt x="12585" y="4546"/>
                </a:lnTo>
                <a:lnTo>
                  <a:pt x="16802" y="262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5" name="object 185" descr=""/>
          <p:cNvSpPr/>
          <p:nvPr/>
        </p:nvSpPr>
        <p:spPr>
          <a:xfrm>
            <a:off x="17128709" y="1306706"/>
            <a:ext cx="1270" cy="1270"/>
          </a:xfrm>
          <a:custGeom>
            <a:avLst/>
            <a:gdLst/>
            <a:ahLst/>
            <a:cxnLst/>
            <a:rect l="l" t="t" r="r" b="b"/>
            <a:pathLst>
              <a:path w="1269" h="1269">
                <a:moveTo>
                  <a:pt x="0" y="845"/>
                </a:moveTo>
                <a:lnTo>
                  <a:pt x="0" y="0"/>
                </a:lnTo>
                <a:lnTo>
                  <a:pt x="845" y="0"/>
                </a:lnTo>
                <a:lnTo>
                  <a:pt x="0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6" name="object 186" descr=""/>
          <p:cNvSpPr/>
          <p:nvPr/>
        </p:nvSpPr>
        <p:spPr>
          <a:xfrm>
            <a:off x="17232751" y="949749"/>
            <a:ext cx="5080" cy="6350"/>
          </a:xfrm>
          <a:custGeom>
            <a:avLst/>
            <a:gdLst/>
            <a:ahLst/>
            <a:cxnLst/>
            <a:rect l="l" t="t" r="r" b="b"/>
            <a:pathLst>
              <a:path w="5080" h="6350">
                <a:moveTo>
                  <a:pt x="0" y="5921"/>
                </a:moveTo>
                <a:lnTo>
                  <a:pt x="1691" y="2537"/>
                </a:lnTo>
                <a:lnTo>
                  <a:pt x="3383" y="1691"/>
                </a:lnTo>
                <a:lnTo>
                  <a:pt x="5075" y="0"/>
                </a:lnTo>
                <a:lnTo>
                  <a:pt x="4229" y="1691"/>
                </a:lnTo>
                <a:lnTo>
                  <a:pt x="0" y="592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7" name="object 187" descr=""/>
          <p:cNvSpPr/>
          <p:nvPr/>
        </p:nvSpPr>
        <p:spPr>
          <a:xfrm>
            <a:off x="16490923" y="1991860"/>
            <a:ext cx="5080" cy="1905"/>
          </a:xfrm>
          <a:custGeom>
            <a:avLst/>
            <a:gdLst/>
            <a:ahLst/>
            <a:cxnLst/>
            <a:rect l="l" t="t" r="r" b="b"/>
            <a:pathLst>
              <a:path w="5080" h="1905">
                <a:moveTo>
                  <a:pt x="845" y="1691"/>
                </a:moveTo>
                <a:lnTo>
                  <a:pt x="0" y="1691"/>
                </a:lnTo>
                <a:lnTo>
                  <a:pt x="5075" y="0"/>
                </a:lnTo>
                <a:lnTo>
                  <a:pt x="2537" y="845"/>
                </a:lnTo>
                <a:lnTo>
                  <a:pt x="845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8" name="object 188" descr=""/>
          <p:cNvSpPr/>
          <p:nvPr/>
        </p:nvSpPr>
        <p:spPr>
          <a:xfrm>
            <a:off x="17183690" y="1024186"/>
            <a:ext cx="2540" cy="1270"/>
          </a:xfrm>
          <a:custGeom>
            <a:avLst/>
            <a:gdLst/>
            <a:ahLst/>
            <a:cxnLst/>
            <a:rect l="l" t="t" r="r" b="b"/>
            <a:pathLst>
              <a:path w="2540" h="1269">
                <a:moveTo>
                  <a:pt x="0" y="0"/>
                </a:moveTo>
                <a:lnTo>
                  <a:pt x="1691" y="845"/>
                </a:lnTo>
                <a:lnTo>
                  <a:pt x="2537" y="845"/>
                </a:lnTo>
                <a:lnTo>
                  <a:pt x="1691" y="845"/>
                </a:lnTo>
                <a:lnTo>
                  <a:pt x="0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9" name="object 189" descr=""/>
          <p:cNvSpPr/>
          <p:nvPr/>
        </p:nvSpPr>
        <p:spPr>
          <a:xfrm>
            <a:off x="16434244" y="2258313"/>
            <a:ext cx="12700" cy="12065"/>
          </a:xfrm>
          <a:custGeom>
            <a:avLst/>
            <a:gdLst/>
            <a:ahLst/>
            <a:cxnLst/>
            <a:rect l="l" t="t" r="r" b="b"/>
            <a:pathLst>
              <a:path w="12700" h="12064">
                <a:moveTo>
                  <a:pt x="2806" y="3683"/>
                </a:moveTo>
                <a:lnTo>
                  <a:pt x="1689" y="4229"/>
                </a:lnTo>
                <a:lnTo>
                  <a:pt x="0" y="5918"/>
                </a:lnTo>
                <a:lnTo>
                  <a:pt x="2806" y="3683"/>
                </a:lnTo>
                <a:close/>
              </a:path>
              <a:path w="12700" h="12064">
                <a:moveTo>
                  <a:pt x="12687" y="0"/>
                </a:moveTo>
                <a:lnTo>
                  <a:pt x="7607" y="0"/>
                </a:lnTo>
                <a:lnTo>
                  <a:pt x="4229" y="2540"/>
                </a:lnTo>
                <a:lnTo>
                  <a:pt x="6527" y="2806"/>
                </a:lnTo>
                <a:lnTo>
                  <a:pt x="4864" y="7188"/>
                </a:lnTo>
                <a:lnTo>
                  <a:pt x="3517" y="11582"/>
                </a:lnTo>
                <a:lnTo>
                  <a:pt x="6769" y="11849"/>
                </a:lnTo>
                <a:lnTo>
                  <a:pt x="5918" y="9309"/>
                </a:lnTo>
                <a:lnTo>
                  <a:pt x="12687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0" name="object 190" descr=""/>
          <p:cNvSpPr/>
          <p:nvPr/>
        </p:nvSpPr>
        <p:spPr>
          <a:xfrm>
            <a:off x="17186228" y="1031799"/>
            <a:ext cx="4445" cy="1270"/>
          </a:xfrm>
          <a:custGeom>
            <a:avLst/>
            <a:gdLst/>
            <a:ahLst/>
            <a:cxnLst/>
            <a:rect l="l" t="t" r="r" b="b"/>
            <a:pathLst>
              <a:path w="4444" h="1269">
                <a:moveTo>
                  <a:pt x="4229" y="845"/>
                </a:moveTo>
                <a:lnTo>
                  <a:pt x="3383" y="845"/>
                </a:lnTo>
                <a:lnTo>
                  <a:pt x="0" y="0"/>
                </a:lnTo>
                <a:lnTo>
                  <a:pt x="4229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1" name="object 191" descr=""/>
          <p:cNvSpPr/>
          <p:nvPr/>
        </p:nvSpPr>
        <p:spPr>
          <a:xfrm>
            <a:off x="16630491" y="2438479"/>
            <a:ext cx="7620" cy="10160"/>
          </a:xfrm>
          <a:custGeom>
            <a:avLst/>
            <a:gdLst/>
            <a:ahLst/>
            <a:cxnLst/>
            <a:rect l="l" t="t" r="r" b="b"/>
            <a:pathLst>
              <a:path w="7619" h="10160">
                <a:moveTo>
                  <a:pt x="0" y="10150"/>
                </a:moveTo>
                <a:lnTo>
                  <a:pt x="7612" y="0"/>
                </a:lnTo>
                <a:lnTo>
                  <a:pt x="5921" y="9304"/>
                </a:lnTo>
                <a:lnTo>
                  <a:pt x="0" y="1015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2" name="object 192" descr=""/>
          <p:cNvSpPr/>
          <p:nvPr/>
        </p:nvSpPr>
        <p:spPr>
          <a:xfrm>
            <a:off x="16948539" y="2180489"/>
            <a:ext cx="8890" cy="5080"/>
          </a:xfrm>
          <a:custGeom>
            <a:avLst/>
            <a:gdLst/>
            <a:ahLst/>
            <a:cxnLst/>
            <a:rect l="l" t="t" r="r" b="b"/>
            <a:pathLst>
              <a:path w="8890" h="5080">
                <a:moveTo>
                  <a:pt x="8458" y="5075"/>
                </a:moveTo>
                <a:lnTo>
                  <a:pt x="6767" y="4229"/>
                </a:lnTo>
                <a:lnTo>
                  <a:pt x="0" y="4229"/>
                </a:lnTo>
                <a:lnTo>
                  <a:pt x="7612" y="0"/>
                </a:lnTo>
                <a:lnTo>
                  <a:pt x="8458" y="2537"/>
                </a:lnTo>
                <a:lnTo>
                  <a:pt x="8458" y="507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3" name="object 193" descr=""/>
          <p:cNvSpPr/>
          <p:nvPr/>
        </p:nvSpPr>
        <p:spPr>
          <a:xfrm>
            <a:off x="16482465" y="1987631"/>
            <a:ext cx="13335" cy="7620"/>
          </a:xfrm>
          <a:custGeom>
            <a:avLst/>
            <a:gdLst/>
            <a:ahLst/>
            <a:cxnLst/>
            <a:rect l="l" t="t" r="r" b="b"/>
            <a:pathLst>
              <a:path w="13334" h="7619">
                <a:moveTo>
                  <a:pt x="4229" y="7612"/>
                </a:moveTo>
                <a:lnTo>
                  <a:pt x="0" y="6766"/>
                </a:lnTo>
                <a:lnTo>
                  <a:pt x="10150" y="1691"/>
                </a:lnTo>
                <a:lnTo>
                  <a:pt x="10996" y="0"/>
                </a:lnTo>
                <a:lnTo>
                  <a:pt x="13335" y="449"/>
                </a:lnTo>
                <a:lnTo>
                  <a:pt x="10044" y="2960"/>
                </a:lnTo>
                <a:lnTo>
                  <a:pt x="6595" y="5471"/>
                </a:lnTo>
                <a:lnTo>
                  <a:pt x="8458" y="5921"/>
                </a:lnTo>
                <a:lnTo>
                  <a:pt x="4229" y="761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4" name="object 194" descr=""/>
          <p:cNvSpPr/>
          <p:nvPr/>
        </p:nvSpPr>
        <p:spPr>
          <a:xfrm>
            <a:off x="17168465" y="2254079"/>
            <a:ext cx="3810" cy="3810"/>
          </a:xfrm>
          <a:custGeom>
            <a:avLst/>
            <a:gdLst/>
            <a:ahLst/>
            <a:cxnLst/>
            <a:rect l="l" t="t" r="r" b="b"/>
            <a:pathLst>
              <a:path w="3809" h="3810">
                <a:moveTo>
                  <a:pt x="1691" y="3383"/>
                </a:moveTo>
                <a:lnTo>
                  <a:pt x="0" y="2537"/>
                </a:lnTo>
                <a:lnTo>
                  <a:pt x="3383" y="0"/>
                </a:lnTo>
                <a:lnTo>
                  <a:pt x="1691" y="338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5" name="object 195" descr=""/>
          <p:cNvSpPr/>
          <p:nvPr/>
        </p:nvSpPr>
        <p:spPr>
          <a:xfrm>
            <a:off x="17791024" y="1693268"/>
            <a:ext cx="4445" cy="1270"/>
          </a:xfrm>
          <a:custGeom>
            <a:avLst/>
            <a:gdLst/>
            <a:ahLst/>
            <a:cxnLst/>
            <a:rect l="l" t="t" r="r" b="b"/>
            <a:pathLst>
              <a:path w="4444" h="1269">
                <a:moveTo>
                  <a:pt x="4229" y="845"/>
                </a:moveTo>
                <a:lnTo>
                  <a:pt x="0" y="0"/>
                </a:lnTo>
                <a:lnTo>
                  <a:pt x="4229" y="0"/>
                </a:lnTo>
                <a:lnTo>
                  <a:pt x="4229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6" name="object 196" descr=""/>
          <p:cNvSpPr/>
          <p:nvPr/>
        </p:nvSpPr>
        <p:spPr>
          <a:xfrm>
            <a:off x="16377043" y="2218562"/>
            <a:ext cx="45720" cy="33020"/>
          </a:xfrm>
          <a:custGeom>
            <a:avLst/>
            <a:gdLst/>
            <a:ahLst/>
            <a:cxnLst/>
            <a:rect l="l" t="t" r="r" b="b"/>
            <a:pathLst>
              <a:path w="45719" h="33019">
                <a:moveTo>
                  <a:pt x="25908" y="838"/>
                </a:moveTo>
                <a:lnTo>
                  <a:pt x="19977" y="0"/>
                </a:lnTo>
                <a:lnTo>
                  <a:pt x="15748" y="1689"/>
                </a:lnTo>
                <a:lnTo>
                  <a:pt x="6451" y="8458"/>
                </a:lnTo>
                <a:lnTo>
                  <a:pt x="9829" y="9296"/>
                </a:lnTo>
                <a:lnTo>
                  <a:pt x="25908" y="838"/>
                </a:lnTo>
                <a:close/>
              </a:path>
              <a:path w="45719" h="33019">
                <a:moveTo>
                  <a:pt x="36906" y="13525"/>
                </a:moveTo>
                <a:lnTo>
                  <a:pt x="28232" y="17284"/>
                </a:lnTo>
                <a:lnTo>
                  <a:pt x="23368" y="18821"/>
                </a:lnTo>
                <a:lnTo>
                  <a:pt x="17868" y="20662"/>
                </a:lnTo>
                <a:lnTo>
                  <a:pt x="7289" y="25374"/>
                </a:lnTo>
                <a:lnTo>
                  <a:pt x="3911" y="24523"/>
                </a:lnTo>
                <a:lnTo>
                  <a:pt x="9829" y="18605"/>
                </a:lnTo>
                <a:lnTo>
                  <a:pt x="15748" y="15227"/>
                </a:lnTo>
                <a:lnTo>
                  <a:pt x="11518" y="16916"/>
                </a:lnTo>
                <a:lnTo>
                  <a:pt x="16598" y="10147"/>
                </a:lnTo>
                <a:lnTo>
                  <a:pt x="6451" y="15227"/>
                </a:lnTo>
                <a:lnTo>
                  <a:pt x="1041" y="21704"/>
                </a:lnTo>
                <a:lnTo>
                  <a:pt x="0" y="25793"/>
                </a:lnTo>
                <a:lnTo>
                  <a:pt x="3238" y="27355"/>
                </a:lnTo>
                <a:lnTo>
                  <a:pt x="10680" y="26212"/>
                </a:lnTo>
                <a:lnTo>
                  <a:pt x="8140" y="29603"/>
                </a:lnTo>
                <a:lnTo>
                  <a:pt x="3060" y="31292"/>
                </a:lnTo>
                <a:lnTo>
                  <a:pt x="533" y="32981"/>
                </a:lnTo>
                <a:lnTo>
                  <a:pt x="8356" y="30416"/>
                </a:lnTo>
                <a:lnTo>
                  <a:pt x="17449" y="26428"/>
                </a:lnTo>
                <a:lnTo>
                  <a:pt x="27178" y="20853"/>
                </a:lnTo>
                <a:lnTo>
                  <a:pt x="36906" y="13525"/>
                </a:lnTo>
                <a:close/>
              </a:path>
              <a:path w="45719" h="33019">
                <a:moveTo>
                  <a:pt x="40284" y="16916"/>
                </a:moveTo>
                <a:lnTo>
                  <a:pt x="39433" y="16065"/>
                </a:lnTo>
                <a:lnTo>
                  <a:pt x="39433" y="15227"/>
                </a:lnTo>
                <a:lnTo>
                  <a:pt x="35204" y="16916"/>
                </a:lnTo>
                <a:lnTo>
                  <a:pt x="40284" y="16916"/>
                </a:lnTo>
                <a:close/>
              </a:path>
              <a:path w="45719" h="33019">
                <a:moveTo>
                  <a:pt x="42824" y="16916"/>
                </a:moveTo>
                <a:lnTo>
                  <a:pt x="40284" y="16916"/>
                </a:lnTo>
                <a:lnTo>
                  <a:pt x="40284" y="17754"/>
                </a:lnTo>
                <a:lnTo>
                  <a:pt x="41135" y="17754"/>
                </a:lnTo>
                <a:lnTo>
                  <a:pt x="42824" y="16916"/>
                </a:lnTo>
                <a:close/>
              </a:path>
              <a:path w="45719" h="33019">
                <a:moveTo>
                  <a:pt x="45364" y="16065"/>
                </a:moveTo>
                <a:lnTo>
                  <a:pt x="43662" y="16065"/>
                </a:lnTo>
                <a:lnTo>
                  <a:pt x="42824" y="16916"/>
                </a:lnTo>
                <a:lnTo>
                  <a:pt x="45364" y="16916"/>
                </a:lnTo>
                <a:lnTo>
                  <a:pt x="45364" y="1606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7" name="object 197" descr=""/>
          <p:cNvSpPr/>
          <p:nvPr/>
        </p:nvSpPr>
        <p:spPr>
          <a:xfrm>
            <a:off x="17730122" y="1085934"/>
            <a:ext cx="8890" cy="2540"/>
          </a:xfrm>
          <a:custGeom>
            <a:avLst/>
            <a:gdLst/>
            <a:ahLst/>
            <a:cxnLst/>
            <a:rect l="l" t="t" r="r" b="b"/>
            <a:pathLst>
              <a:path w="8890" h="2540">
                <a:moveTo>
                  <a:pt x="7612" y="2537"/>
                </a:moveTo>
                <a:lnTo>
                  <a:pt x="0" y="2537"/>
                </a:lnTo>
                <a:lnTo>
                  <a:pt x="8458" y="0"/>
                </a:lnTo>
                <a:lnTo>
                  <a:pt x="8458" y="845"/>
                </a:lnTo>
                <a:lnTo>
                  <a:pt x="7612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8" name="object 198" descr=""/>
          <p:cNvSpPr/>
          <p:nvPr/>
        </p:nvSpPr>
        <p:spPr>
          <a:xfrm>
            <a:off x="16456243" y="1826915"/>
            <a:ext cx="12065" cy="2540"/>
          </a:xfrm>
          <a:custGeom>
            <a:avLst/>
            <a:gdLst/>
            <a:ahLst/>
            <a:cxnLst/>
            <a:rect l="l" t="t" r="r" b="b"/>
            <a:pathLst>
              <a:path w="12065" h="2539">
                <a:moveTo>
                  <a:pt x="0" y="2537"/>
                </a:moveTo>
                <a:lnTo>
                  <a:pt x="7612" y="0"/>
                </a:lnTo>
                <a:lnTo>
                  <a:pt x="11842" y="1691"/>
                </a:lnTo>
                <a:lnTo>
                  <a:pt x="0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9" name="object 199" descr=""/>
          <p:cNvSpPr/>
          <p:nvPr/>
        </p:nvSpPr>
        <p:spPr>
          <a:xfrm>
            <a:off x="17192149" y="2261692"/>
            <a:ext cx="3810" cy="1905"/>
          </a:xfrm>
          <a:custGeom>
            <a:avLst/>
            <a:gdLst/>
            <a:ahLst/>
            <a:cxnLst/>
            <a:rect l="l" t="t" r="r" b="b"/>
            <a:pathLst>
              <a:path w="3809" h="1905">
                <a:moveTo>
                  <a:pt x="1691" y="1691"/>
                </a:moveTo>
                <a:lnTo>
                  <a:pt x="845" y="1691"/>
                </a:lnTo>
                <a:lnTo>
                  <a:pt x="0" y="845"/>
                </a:lnTo>
                <a:lnTo>
                  <a:pt x="3383" y="0"/>
                </a:lnTo>
                <a:lnTo>
                  <a:pt x="1691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0" name="object 200" descr=""/>
          <p:cNvSpPr/>
          <p:nvPr/>
        </p:nvSpPr>
        <p:spPr>
          <a:xfrm>
            <a:off x="17477207" y="1697497"/>
            <a:ext cx="4445" cy="1270"/>
          </a:xfrm>
          <a:custGeom>
            <a:avLst/>
            <a:gdLst/>
            <a:ahLst/>
            <a:cxnLst/>
            <a:rect l="l" t="t" r="r" b="b"/>
            <a:pathLst>
              <a:path w="4444" h="1269">
                <a:moveTo>
                  <a:pt x="4229" y="845"/>
                </a:moveTo>
                <a:lnTo>
                  <a:pt x="0" y="845"/>
                </a:lnTo>
                <a:lnTo>
                  <a:pt x="845" y="0"/>
                </a:lnTo>
                <a:lnTo>
                  <a:pt x="4229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1" name="object 201" descr=""/>
          <p:cNvSpPr/>
          <p:nvPr/>
        </p:nvSpPr>
        <p:spPr>
          <a:xfrm>
            <a:off x="15656897" y="341570"/>
            <a:ext cx="12065" cy="4445"/>
          </a:xfrm>
          <a:custGeom>
            <a:avLst/>
            <a:gdLst/>
            <a:ahLst/>
            <a:cxnLst/>
            <a:rect l="l" t="t" r="r" b="b"/>
            <a:pathLst>
              <a:path w="12065" h="4445">
                <a:moveTo>
                  <a:pt x="11842" y="4229"/>
                </a:moveTo>
                <a:lnTo>
                  <a:pt x="3383" y="4229"/>
                </a:lnTo>
                <a:lnTo>
                  <a:pt x="0" y="0"/>
                </a:lnTo>
                <a:lnTo>
                  <a:pt x="11842" y="422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2" name="object 202" descr=""/>
          <p:cNvSpPr/>
          <p:nvPr/>
        </p:nvSpPr>
        <p:spPr>
          <a:xfrm>
            <a:off x="16089135" y="528507"/>
            <a:ext cx="5080" cy="1905"/>
          </a:xfrm>
          <a:custGeom>
            <a:avLst/>
            <a:gdLst/>
            <a:ahLst/>
            <a:cxnLst/>
            <a:rect l="l" t="t" r="r" b="b"/>
            <a:pathLst>
              <a:path w="5080" h="1904">
                <a:moveTo>
                  <a:pt x="1691" y="845"/>
                </a:moveTo>
                <a:lnTo>
                  <a:pt x="845" y="845"/>
                </a:lnTo>
                <a:lnTo>
                  <a:pt x="0" y="0"/>
                </a:lnTo>
                <a:lnTo>
                  <a:pt x="1691" y="845"/>
                </a:lnTo>
                <a:close/>
              </a:path>
              <a:path w="5080" h="1904">
                <a:moveTo>
                  <a:pt x="5075" y="1691"/>
                </a:moveTo>
                <a:lnTo>
                  <a:pt x="3383" y="1691"/>
                </a:lnTo>
                <a:lnTo>
                  <a:pt x="1691" y="845"/>
                </a:lnTo>
                <a:lnTo>
                  <a:pt x="2537" y="845"/>
                </a:lnTo>
                <a:lnTo>
                  <a:pt x="5075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3" name="object 203" descr=""/>
          <p:cNvSpPr/>
          <p:nvPr/>
        </p:nvSpPr>
        <p:spPr>
          <a:xfrm>
            <a:off x="15672122" y="1403981"/>
            <a:ext cx="2540" cy="1270"/>
          </a:xfrm>
          <a:custGeom>
            <a:avLst/>
            <a:gdLst/>
            <a:ahLst/>
            <a:cxnLst/>
            <a:rect l="l" t="t" r="r" b="b"/>
            <a:pathLst>
              <a:path w="2540" h="1269">
                <a:moveTo>
                  <a:pt x="2537" y="845"/>
                </a:moveTo>
                <a:lnTo>
                  <a:pt x="0" y="845"/>
                </a:lnTo>
                <a:lnTo>
                  <a:pt x="845" y="845"/>
                </a:lnTo>
                <a:lnTo>
                  <a:pt x="1691" y="0"/>
                </a:lnTo>
                <a:lnTo>
                  <a:pt x="2537" y="0"/>
                </a:lnTo>
                <a:lnTo>
                  <a:pt x="2537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4" name="object 204" descr=""/>
          <p:cNvSpPr/>
          <p:nvPr/>
        </p:nvSpPr>
        <p:spPr>
          <a:xfrm>
            <a:off x="16092513" y="520902"/>
            <a:ext cx="16510" cy="22860"/>
          </a:xfrm>
          <a:custGeom>
            <a:avLst/>
            <a:gdLst/>
            <a:ahLst/>
            <a:cxnLst/>
            <a:rect l="l" t="t" r="r" b="b"/>
            <a:pathLst>
              <a:path w="16509" h="22859">
                <a:moveTo>
                  <a:pt x="6769" y="2540"/>
                </a:moveTo>
                <a:lnTo>
                  <a:pt x="5080" y="1689"/>
                </a:lnTo>
                <a:lnTo>
                  <a:pt x="0" y="0"/>
                </a:lnTo>
                <a:lnTo>
                  <a:pt x="6769" y="2540"/>
                </a:lnTo>
                <a:close/>
              </a:path>
              <a:path w="16509" h="22859">
                <a:moveTo>
                  <a:pt x="16078" y="21996"/>
                </a:moveTo>
                <a:lnTo>
                  <a:pt x="10147" y="21145"/>
                </a:lnTo>
                <a:lnTo>
                  <a:pt x="16078" y="22834"/>
                </a:lnTo>
                <a:lnTo>
                  <a:pt x="15227" y="21996"/>
                </a:lnTo>
                <a:lnTo>
                  <a:pt x="16078" y="2199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5" name="object 205" descr=""/>
          <p:cNvSpPr/>
          <p:nvPr/>
        </p:nvSpPr>
        <p:spPr>
          <a:xfrm>
            <a:off x="15677621" y="1434432"/>
            <a:ext cx="13335" cy="11430"/>
          </a:xfrm>
          <a:custGeom>
            <a:avLst/>
            <a:gdLst/>
            <a:ahLst/>
            <a:cxnLst/>
            <a:rect l="l" t="t" r="r" b="b"/>
            <a:pathLst>
              <a:path w="13334" h="11430">
                <a:moveTo>
                  <a:pt x="2960" y="10996"/>
                </a:moveTo>
                <a:lnTo>
                  <a:pt x="0" y="9291"/>
                </a:lnTo>
                <a:lnTo>
                  <a:pt x="2749" y="5603"/>
                </a:lnTo>
                <a:lnTo>
                  <a:pt x="5815" y="2074"/>
                </a:lnTo>
                <a:lnTo>
                  <a:pt x="3806" y="845"/>
                </a:lnTo>
                <a:lnTo>
                  <a:pt x="8881" y="0"/>
                </a:lnTo>
                <a:lnTo>
                  <a:pt x="13110" y="2537"/>
                </a:lnTo>
                <a:lnTo>
                  <a:pt x="3806" y="8458"/>
                </a:lnTo>
                <a:lnTo>
                  <a:pt x="2960" y="1099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6" name="object 206" descr=""/>
          <p:cNvSpPr/>
          <p:nvPr/>
        </p:nvSpPr>
        <p:spPr>
          <a:xfrm>
            <a:off x="16061222" y="575029"/>
            <a:ext cx="1905" cy="1905"/>
          </a:xfrm>
          <a:custGeom>
            <a:avLst/>
            <a:gdLst/>
            <a:ahLst/>
            <a:cxnLst/>
            <a:rect l="l" t="t" r="r" b="b"/>
            <a:pathLst>
              <a:path w="1905" h="1904">
                <a:moveTo>
                  <a:pt x="1691" y="1691"/>
                </a:moveTo>
                <a:lnTo>
                  <a:pt x="845" y="1691"/>
                </a:lnTo>
                <a:lnTo>
                  <a:pt x="0" y="0"/>
                </a:lnTo>
                <a:lnTo>
                  <a:pt x="1691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7" name="object 207" descr=""/>
          <p:cNvSpPr/>
          <p:nvPr/>
        </p:nvSpPr>
        <p:spPr>
          <a:xfrm>
            <a:off x="16111128" y="542886"/>
            <a:ext cx="1905" cy="1270"/>
          </a:xfrm>
          <a:custGeom>
            <a:avLst/>
            <a:gdLst/>
            <a:ahLst/>
            <a:cxnLst/>
            <a:rect l="l" t="t" r="r" b="b"/>
            <a:pathLst>
              <a:path w="1905" h="1270">
                <a:moveTo>
                  <a:pt x="1691" y="845"/>
                </a:moveTo>
                <a:lnTo>
                  <a:pt x="845" y="845"/>
                </a:lnTo>
                <a:lnTo>
                  <a:pt x="0" y="0"/>
                </a:lnTo>
                <a:lnTo>
                  <a:pt x="845" y="845"/>
                </a:lnTo>
                <a:lnTo>
                  <a:pt x="1691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8" name="object 208" descr=""/>
          <p:cNvSpPr/>
          <p:nvPr/>
        </p:nvSpPr>
        <p:spPr>
          <a:xfrm>
            <a:off x="15627287" y="1380298"/>
            <a:ext cx="40640" cy="25400"/>
          </a:xfrm>
          <a:custGeom>
            <a:avLst/>
            <a:gdLst/>
            <a:ahLst/>
            <a:cxnLst/>
            <a:rect l="l" t="t" r="r" b="b"/>
            <a:pathLst>
              <a:path w="40640" h="25400">
                <a:moveTo>
                  <a:pt x="34683" y="2540"/>
                </a:moveTo>
                <a:lnTo>
                  <a:pt x="28752" y="0"/>
                </a:lnTo>
                <a:lnTo>
                  <a:pt x="23685" y="0"/>
                </a:lnTo>
                <a:lnTo>
                  <a:pt x="13538" y="3390"/>
                </a:lnTo>
                <a:lnTo>
                  <a:pt x="16065" y="5080"/>
                </a:lnTo>
                <a:lnTo>
                  <a:pt x="34683" y="2540"/>
                </a:lnTo>
                <a:close/>
              </a:path>
              <a:path w="40640" h="25400">
                <a:moveTo>
                  <a:pt x="40601" y="17767"/>
                </a:moveTo>
                <a:lnTo>
                  <a:pt x="31546" y="18859"/>
                </a:lnTo>
                <a:lnTo>
                  <a:pt x="26543" y="18935"/>
                </a:lnTo>
                <a:lnTo>
                  <a:pt x="20739" y="18834"/>
                </a:lnTo>
                <a:lnTo>
                  <a:pt x="9309" y="19456"/>
                </a:lnTo>
                <a:lnTo>
                  <a:pt x="6769" y="17767"/>
                </a:lnTo>
                <a:lnTo>
                  <a:pt x="13538" y="13538"/>
                </a:lnTo>
                <a:lnTo>
                  <a:pt x="20294" y="12687"/>
                </a:lnTo>
                <a:lnTo>
                  <a:pt x="15227" y="12687"/>
                </a:lnTo>
                <a:lnTo>
                  <a:pt x="22834" y="7620"/>
                </a:lnTo>
                <a:lnTo>
                  <a:pt x="11836" y="9309"/>
                </a:lnTo>
                <a:lnTo>
                  <a:pt x="4699" y="13893"/>
                </a:lnTo>
                <a:lnTo>
                  <a:pt x="2324" y="17449"/>
                </a:lnTo>
                <a:lnTo>
                  <a:pt x="4699" y="19900"/>
                </a:lnTo>
                <a:lnTo>
                  <a:pt x="11836" y="21145"/>
                </a:lnTo>
                <a:lnTo>
                  <a:pt x="8458" y="22847"/>
                </a:lnTo>
                <a:lnTo>
                  <a:pt x="3378" y="23685"/>
                </a:lnTo>
                <a:lnTo>
                  <a:pt x="0" y="24536"/>
                </a:lnTo>
                <a:lnTo>
                  <a:pt x="8128" y="24790"/>
                </a:lnTo>
                <a:lnTo>
                  <a:pt x="18084" y="24003"/>
                </a:lnTo>
                <a:lnTo>
                  <a:pt x="29146" y="21793"/>
                </a:lnTo>
                <a:lnTo>
                  <a:pt x="40601" y="1776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9" name="object 209" descr=""/>
          <p:cNvSpPr/>
          <p:nvPr/>
        </p:nvSpPr>
        <p:spPr>
          <a:xfrm>
            <a:off x="16080677" y="542898"/>
            <a:ext cx="29209" cy="25400"/>
          </a:xfrm>
          <a:custGeom>
            <a:avLst/>
            <a:gdLst/>
            <a:ahLst/>
            <a:cxnLst/>
            <a:rect l="l" t="t" r="r" b="b"/>
            <a:pathLst>
              <a:path w="29209" h="25400">
                <a:moveTo>
                  <a:pt x="2527" y="24523"/>
                </a:moveTo>
                <a:lnTo>
                  <a:pt x="838" y="23672"/>
                </a:lnTo>
                <a:lnTo>
                  <a:pt x="0" y="22834"/>
                </a:lnTo>
                <a:lnTo>
                  <a:pt x="0" y="23672"/>
                </a:lnTo>
                <a:lnTo>
                  <a:pt x="838" y="24523"/>
                </a:lnTo>
                <a:lnTo>
                  <a:pt x="2527" y="25374"/>
                </a:lnTo>
                <a:lnTo>
                  <a:pt x="2527" y="24523"/>
                </a:lnTo>
                <a:close/>
              </a:path>
              <a:path w="29209" h="25400">
                <a:moveTo>
                  <a:pt x="29171" y="419"/>
                </a:moveTo>
                <a:lnTo>
                  <a:pt x="28752" y="0"/>
                </a:lnTo>
                <a:lnTo>
                  <a:pt x="27914" y="0"/>
                </a:lnTo>
                <a:lnTo>
                  <a:pt x="29171" y="41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0" name="object 210" descr=""/>
          <p:cNvSpPr/>
          <p:nvPr/>
        </p:nvSpPr>
        <p:spPr>
          <a:xfrm>
            <a:off x="16133122" y="481138"/>
            <a:ext cx="1905" cy="1270"/>
          </a:xfrm>
          <a:custGeom>
            <a:avLst/>
            <a:gdLst/>
            <a:ahLst/>
            <a:cxnLst/>
            <a:rect l="l" t="t" r="r" b="b"/>
            <a:pathLst>
              <a:path w="1905" h="1270">
                <a:moveTo>
                  <a:pt x="1691" y="0"/>
                </a:moveTo>
                <a:lnTo>
                  <a:pt x="0" y="0"/>
                </a:lnTo>
                <a:lnTo>
                  <a:pt x="1691" y="0"/>
                </a:lnTo>
                <a:lnTo>
                  <a:pt x="1691" y="845"/>
                </a:lnTo>
                <a:lnTo>
                  <a:pt x="1691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1" name="object 211" descr=""/>
          <p:cNvSpPr/>
          <p:nvPr/>
        </p:nvSpPr>
        <p:spPr>
          <a:xfrm>
            <a:off x="15785469" y="212997"/>
            <a:ext cx="4445" cy="4445"/>
          </a:xfrm>
          <a:custGeom>
            <a:avLst/>
            <a:gdLst/>
            <a:ahLst/>
            <a:cxnLst/>
            <a:rect l="l" t="t" r="r" b="b"/>
            <a:pathLst>
              <a:path w="4444" h="4445">
                <a:moveTo>
                  <a:pt x="4229" y="4229"/>
                </a:moveTo>
                <a:lnTo>
                  <a:pt x="0" y="1691"/>
                </a:lnTo>
                <a:lnTo>
                  <a:pt x="1691" y="0"/>
                </a:lnTo>
                <a:lnTo>
                  <a:pt x="4229" y="422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2" name="object 212" descr=""/>
          <p:cNvSpPr/>
          <p:nvPr/>
        </p:nvSpPr>
        <p:spPr>
          <a:xfrm>
            <a:off x="16098440" y="511589"/>
            <a:ext cx="22225" cy="4445"/>
          </a:xfrm>
          <a:custGeom>
            <a:avLst/>
            <a:gdLst/>
            <a:ahLst/>
            <a:cxnLst/>
            <a:rect l="l" t="t" r="r" b="b"/>
            <a:pathLst>
              <a:path w="22225" h="4445">
                <a:moveTo>
                  <a:pt x="21992" y="4229"/>
                </a:moveTo>
                <a:lnTo>
                  <a:pt x="15225" y="3383"/>
                </a:lnTo>
                <a:lnTo>
                  <a:pt x="0" y="845"/>
                </a:lnTo>
                <a:lnTo>
                  <a:pt x="845" y="0"/>
                </a:lnTo>
                <a:lnTo>
                  <a:pt x="5921" y="845"/>
                </a:lnTo>
                <a:lnTo>
                  <a:pt x="9304" y="1691"/>
                </a:lnTo>
                <a:lnTo>
                  <a:pt x="11842" y="1691"/>
                </a:lnTo>
                <a:lnTo>
                  <a:pt x="12688" y="2537"/>
                </a:lnTo>
                <a:lnTo>
                  <a:pt x="16071" y="3383"/>
                </a:lnTo>
                <a:lnTo>
                  <a:pt x="21992" y="422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3" name="object 213" descr=""/>
          <p:cNvSpPr/>
          <p:nvPr/>
        </p:nvSpPr>
        <p:spPr>
          <a:xfrm>
            <a:off x="15781239" y="234990"/>
            <a:ext cx="17145" cy="12065"/>
          </a:xfrm>
          <a:custGeom>
            <a:avLst/>
            <a:gdLst/>
            <a:ahLst/>
            <a:cxnLst/>
            <a:rect l="l" t="t" r="r" b="b"/>
            <a:pathLst>
              <a:path w="17144" h="12064">
                <a:moveTo>
                  <a:pt x="16917" y="11842"/>
                </a:moveTo>
                <a:lnTo>
                  <a:pt x="6766" y="8458"/>
                </a:lnTo>
                <a:lnTo>
                  <a:pt x="3383" y="5075"/>
                </a:lnTo>
                <a:lnTo>
                  <a:pt x="0" y="0"/>
                </a:lnTo>
                <a:lnTo>
                  <a:pt x="16071" y="8458"/>
                </a:lnTo>
                <a:lnTo>
                  <a:pt x="16917" y="1184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4" name="object 214" descr=""/>
          <p:cNvSpPr/>
          <p:nvPr/>
        </p:nvSpPr>
        <p:spPr>
          <a:xfrm>
            <a:off x="15706802" y="87819"/>
            <a:ext cx="39370" cy="58419"/>
          </a:xfrm>
          <a:custGeom>
            <a:avLst/>
            <a:gdLst/>
            <a:ahLst/>
            <a:cxnLst/>
            <a:rect l="l" t="t" r="r" b="b"/>
            <a:pathLst>
              <a:path w="39369" h="58419">
                <a:moveTo>
                  <a:pt x="27914" y="53289"/>
                </a:moveTo>
                <a:lnTo>
                  <a:pt x="27063" y="52438"/>
                </a:lnTo>
                <a:lnTo>
                  <a:pt x="25374" y="51587"/>
                </a:lnTo>
                <a:lnTo>
                  <a:pt x="22834" y="50749"/>
                </a:lnTo>
                <a:lnTo>
                  <a:pt x="27914" y="53289"/>
                </a:lnTo>
                <a:close/>
              </a:path>
              <a:path w="39369" h="58419">
                <a:moveTo>
                  <a:pt x="34671" y="58356"/>
                </a:moveTo>
                <a:lnTo>
                  <a:pt x="32143" y="54978"/>
                </a:lnTo>
                <a:lnTo>
                  <a:pt x="27914" y="53289"/>
                </a:lnTo>
                <a:lnTo>
                  <a:pt x="29006" y="55143"/>
                </a:lnTo>
                <a:lnTo>
                  <a:pt x="24638" y="55511"/>
                </a:lnTo>
                <a:lnTo>
                  <a:pt x="20421" y="56019"/>
                </a:lnTo>
                <a:lnTo>
                  <a:pt x="21983" y="58356"/>
                </a:lnTo>
                <a:lnTo>
                  <a:pt x="23685" y="56667"/>
                </a:lnTo>
                <a:lnTo>
                  <a:pt x="34671" y="58356"/>
                </a:lnTo>
                <a:close/>
              </a:path>
              <a:path w="39369" h="58419">
                <a:moveTo>
                  <a:pt x="36372" y="27063"/>
                </a:moveTo>
                <a:lnTo>
                  <a:pt x="32981" y="24523"/>
                </a:lnTo>
                <a:lnTo>
                  <a:pt x="35521" y="27914"/>
                </a:lnTo>
                <a:lnTo>
                  <a:pt x="36372" y="27063"/>
                </a:lnTo>
                <a:close/>
              </a:path>
              <a:path w="39369" h="58419">
                <a:moveTo>
                  <a:pt x="37211" y="25374"/>
                </a:moveTo>
                <a:lnTo>
                  <a:pt x="28689" y="19735"/>
                </a:lnTo>
                <a:lnTo>
                  <a:pt x="24206" y="16484"/>
                </a:lnTo>
                <a:lnTo>
                  <a:pt x="19253" y="13233"/>
                </a:lnTo>
                <a:lnTo>
                  <a:pt x="15278" y="10985"/>
                </a:lnTo>
                <a:lnTo>
                  <a:pt x="9296" y="7607"/>
                </a:lnTo>
                <a:lnTo>
                  <a:pt x="8458" y="5067"/>
                </a:lnTo>
                <a:lnTo>
                  <a:pt x="15227" y="6756"/>
                </a:lnTo>
                <a:lnTo>
                  <a:pt x="21145" y="9296"/>
                </a:lnTo>
                <a:lnTo>
                  <a:pt x="21145" y="6756"/>
                </a:lnTo>
                <a:lnTo>
                  <a:pt x="21983" y="6756"/>
                </a:lnTo>
                <a:lnTo>
                  <a:pt x="21983" y="5918"/>
                </a:lnTo>
                <a:lnTo>
                  <a:pt x="20294" y="5067"/>
                </a:lnTo>
                <a:lnTo>
                  <a:pt x="16916" y="3378"/>
                </a:lnTo>
                <a:lnTo>
                  <a:pt x="8496" y="2425"/>
                </a:lnTo>
                <a:lnTo>
                  <a:pt x="4749" y="3378"/>
                </a:lnTo>
                <a:lnTo>
                  <a:pt x="5613" y="6235"/>
                </a:lnTo>
                <a:lnTo>
                  <a:pt x="10998" y="10985"/>
                </a:lnTo>
                <a:lnTo>
                  <a:pt x="6769" y="10147"/>
                </a:lnTo>
                <a:lnTo>
                  <a:pt x="2540" y="7607"/>
                </a:lnTo>
                <a:lnTo>
                  <a:pt x="0" y="6756"/>
                </a:lnTo>
                <a:lnTo>
                  <a:pt x="6604" y="10985"/>
                </a:lnTo>
                <a:lnTo>
                  <a:pt x="15430" y="16065"/>
                </a:lnTo>
                <a:lnTo>
                  <a:pt x="25692" y="21031"/>
                </a:lnTo>
                <a:lnTo>
                  <a:pt x="37211" y="25374"/>
                </a:lnTo>
                <a:close/>
              </a:path>
              <a:path w="39369" h="58419">
                <a:moveTo>
                  <a:pt x="38900" y="30441"/>
                </a:moveTo>
                <a:lnTo>
                  <a:pt x="38061" y="30441"/>
                </a:lnTo>
                <a:lnTo>
                  <a:pt x="37211" y="29603"/>
                </a:lnTo>
                <a:lnTo>
                  <a:pt x="36372" y="29603"/>
                </a:lnTo>
                <a:lnTo>
                  <a:pt x="38061" y="31292"/>
                </a:lnTo>
                <a:lnTo>
                  <a:pt x="38900" y="30441"/>
                </a:lnTo>
                <a:close/>
              </a:path>
              <a:path w="39369" h="58419">
                <a:moveTo>
                  <a:pt x="38900" y="10147"/>
                </a:moveTo>
                <a:lnTo>
                  <a:pt x="35521" y="5918"/>
                </a:lnTo>
                <a:lnTo>
                  <a:pt x="31292" y="3378"/>
                </a:lnTo>
                <a:lnTo>
                  <a:pt x="21145" y="0"/>
                </a:lnTo>
                <a:lnTo>
                  <a:pt x="22834" y="2527"/>
                </a:lnTo>
                <a:lnTo>
                  <a:pt x="38900" y="1014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5" name="object 215" descr=""/>
          <p:cNvSpPr/>
          <p:nvPr/>
        </p:nvSpPr>
        <p:spPr>
          <a:xfrm>
            <a:off x="16841959" y="1903889"/>
            <a:ext cx="2540" cy="1905"/>
          </a:xfrm>
          <a:custGeom>
            <a:avLst/>
            <a:gdLst/>
            <a:ahLst/>
            <a:cxnLst/>
            <a:rect l="l" t="t" r="r" b="b"/>
            <a:pathLst>
              <a:path w="2540" h="1905">
                <a:moveTo>
                  <a:pt x="0" y="1691"/>
                </a:moveTo>
                <a:lnTo>
                  <a:pt x="845" y="845"/>
                </a:lnTo>
                <a:lnTo>
                  <a:pt x="2537" y="0"/>
                </a:lnTo>
                <a:lnTo>
                  <a:pt x="1691" y="845"/>
                </a:lnTo>
                <a:lnTo>
                  <a:pt x="0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6" name="object 216" descr=""/>
          <p:cNvSpPr/>
          <p:nvPr/>
        </p:nvSpPr>
        <p:spPr>
          <a:xfrm>
            <a:off x="15742330" y="115723"/>
            <a:ext cx="1905" cy="1905"/>
          </a:xfrm>
          <a:custGeom>
            <a:avLst/>
            <a:gdLst/>
            <a:ahLst/>
            <a:cxnLst/>
            <a:rect l="l" t="t" r="r" b="b"/>
            <a:pathLst>
              <a:path w="1905" h="1905">
                <a:moveTo>
                  <a:pt x="1691" y="1691"/>
                </a:moveTo>
                <a:lnTo>
                  <a:pt x="0" y="845"/>
                </a:lnTo>
                <a:lnTo>
                  <a:pt x="0" y="0"/>
                </a:lnTo>
                <a:lnTo>
                  <a:pt x="1691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7" name="object 217" descr=""/>
          <p:cNvSpPr/>
          <p:nvPr/>
        </p:nvSpPr>
        <p:spPr>
          <a:xfrm>
            <a:off x="15448813" y="1604453"/>
            <a:ext cx="13970" cy="5080"/>
          </a:xfrm>
          <a:custGeom>
            <a:avLst/>
            <a:gdLst/>
            <a:ahLst/>
            <a:cxnLst/>
            <a:rect l="l" t="t" r="r" b="b"/>
            <a:pathLst>
              <a:path w="13969" h="5080">
                <a:moveTo>
                  <a:pt x="11836" y="3390"/>
                </a:moveTo>
                <a:lnTo>
                  <a:pt x="6756" y="3390"/>
                </a:lnTo>
                <a:lnTo>
                  <a:pt x="0" y="4229"/>
                </a:lnTo>
                <a:lnTo>
                  <a:pt x="5067" y="4229"/>
                </a:lnTo>
                <a:lnTo>
                  <a:pt x="10985" y="5080"/>
                </a:lnTo>
                <a:lnTo>
                  <a:pt x="10985" y="4229"/>
                </a:lnTo>
                <a:lnTo>
                  <a:pt x="11836" y="3390"/>
                </a:lnTo>
                <a:close/>
              </a:path>
              <a:path w="13969" h="5080">
                <a:moveTo>
                  <a:pt x="13525" y="0"/>
                </a:moveTo>
                <a:lnTo>
                  <a:pt x="6756" y="850"/>
                </a:lnTo>
                <a:lnTo>
                  <a:pt x="9296" y="1701"/>
                </a:lnTo>
                <a:lnTo>
                  <a:pt x="12687" y="1701"/>
                </a:lnTo>
                <a:lnTo>
                  <a:pt x="12687" y="850"/>
                </a:lnTo>
                <a:lnTo>
                  <a:pt x="13525" y="850"/>
                </a:lnTo>
                <a:lnTo>
                  <a:pt x="13525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8" name="object 218" descr=""/>
          <p:cNvSpPr/>
          <p:nvPr/>
        </p:nvSpPr>
        <p:spPr>
          <a:xfrm>
            <a:off x="15380298" y="1288943"/>
            <a:ext cx="2540" cy="1270"/>
          </a:xfrm>
          <a:custGeom>
            <a:avLst/>
            <a:gdLst/>
            <a:ahLst/>
            <a:cxnLst/>
            <a:rect l="l" t="t" r="r" b="b"/>
            <a:pathLst>
              <a:path w="2540" h="1269">
                <a:moveTo>
                  <a:pt x="0" y="845"/>
                </a:moveTo>
                <a:lnTo>
                  <a:pt x="2537" y="845"/>
                </a:lnTo>
                <a:lnTo>
                  <a:pt x="2537" y="0"/>
                </a:lnTo>
                <a:lnTo>
                  <a:pt x="1691" y="845"/>
                </a:lnTo>
                <a:lnTo>
                  <a:pt x="0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9" name="object 219" descr=""/>
          <p:cNvSpPr/>
          <p:nvPr/>
        </p:nvSpPr>
        <p:spPr>
          <a:xfrm>
            <a:off x="15437817" y="1540166"/>
            <a:ext cx="5080" cy="1270"/>
          </a:xfrm>
          <a:custGeom>
            <a:avLst/>
            <a:gdLst/>
            <a:ahLst/>
            <a:cxnLst/>
            <a:rect l="l" t="t" r="r" b="b"/>
            <a:pathLst>
              <a:path w="5080" h="1269">
                <a:moveTo>
                  <a:pt x="5075" y="845"/>
                </a:moveTo>
                <a:lnTo>
                  <a:pt x="0" y="0"/>
                </a:lnTo>
                <a:lnTo>
                  <a:pt x="2537" y="0"/>
                </a:lnTo>
                <a:lnTo>
                  <a:pt x="5075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0" name="object 220" descr=""/>
          <p:cNvSpPr/>
          <p:nvPr/>
        </p:nvSpPr>
        <p:spPr>
          <a:xfrm>
            <a:off x="16493461" y="2653329"/>
            <a:ext cx="7620" cy="10160"/>
          </a:xfrm>
          <a:custGeom>
            <a:avLst/>
            <a:gdLst/>
            <a:ahLst/>
            <a:cxnLst/>
            <a:rect l="l" t="t" r="r" b="b"/>
            <a:pathLst>
              <a:path w="7619" h="10160">
                <a:moveTo>
                  <a:pt x="0" y="10150"/>
                </a:moveTo>
                <a:lnTo>
                  <a:pt x="1691" y="845"/>
                </a:lnTo>
                <a:lnTo>
                  <a:pt x="7612" y="0"/>
                </a:lnTo>
                <a:lnTo>
                  <a:pt x="0" y="1015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1" name="object 221" descr=""/>
          <p:cNvSpPr/>
          <p:nvPr/>
        </p:nvSpPr>
        <p:spPr>
          <a:xfrm>
            <a:off x="15575773" y="1922499"/>
            <a:ext cx="12700" cy="9525"/>
          </a:xfrm>
          <a:custGeom>
            <a:avLst/>
            <a:gdLst/>
            <a:ahLst/>
            <a:cxnLst/>
            <a:rect l="l" t="t" r="r" b="b"/>
            <a:pathLst>
              <a:path w="12700" h="9525">
                <a:moveTo>
                  <a:pt x="1612" y="9304"/>
                </a:moveTo>
                <a:lnTo>
                  <a:pt x="0" y="5947"/>
                </a:lnTo>
                <a:lnTo>
                  <a:pt x="2035" y="4652"/>
                </a:lnTo>
                <a:lnTo>
                  <a:pt x="6608" y="3356"/>
                </a:lnTo>
                <a:lnTo>
                  <a:pt x="12608" y="0"/>
                </a:lnTo>
                <a:lnTo>
                  <a:pt x="8379" y="3383"/>
                </a:lnTo>
                <a:lnTo>
                  <a:pt x="4995" y="5921"/>
                </a:lnTo>
                <a:lnTo>
                  <a:pt x="1612" y="930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2" name="object 222" descr=""/>
          <p:cNvSpPr/>
          <p:nvPr/>
        </p:nvSpPr>
        <p:spPr>
          <a:xfrm>
            <a:off x="15454734" y="1619677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69">
                <a:moveTo>
                  <a:pt x="3383" y="845"/>
                </a:moveTo>
                <a:lnTo>
                  <a:pt x="3383" y="0"/>
                </a:lnTo>
                <a:lnTo>
                  <a:pt x="0" y="0"/>
                </a:lnTo>
                <a:lnTo>
                  <a:pt x="1691" y="0"/>
                </a:lnTo>
                <a:lnTo>
                  <a:pt x="3383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3" name="object 223" descr=""/>
          <p:cNvSpPr/>
          <p:nvPr/>
        </p:nvSpPr>
        <p:spPr>
          <a:xfrm>
            <a:off x="15438663" y="1699189"/>
            <a:ext cx="6350" cy="1270"/>
          </a:xfrm>
          <a:custGeom>
            <a:avLst/>
            <a:gdLst/>
            <a:ahLst/>
            <a:cxnLst/>
            <a:rect l="l" t="t" r="r" b="b"/>
            <a:pathLst>
              <a:path w="6350" h="1269">
                <a:moveTo>
                  <a:pt x="4229" y="845"/>
                </a:moveTo>
                <a:lnTo>
                  <a:pt x="0" y="0"/>
                </a:lnTo>
                <a:lnTo>
                  <a:pt x="5921" y="0"/>
                </a:lnTo>
                <a:lnTo>
                  <a:pt x="4229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4" name="object 224" descr=""/>
          <p:cNvSpPr/>
          <p:nvPr/>
        </p:nvSpPr>
        <p:spPr>
          <a:xfrm>
            <a:off x="16022313" y="1033490"/>
            <a:ext cx="6350" cy="3810"/>
          </a:xfrm>
          <a:custGeom>
            <a:avLst/>
            <a:gdLst/>
            <a:ahLst/>
            <a:cxnLst/>
            <a:rect l="l" t="t" r="r" b="b"/>
            <a:pathLst>
              <a:path w="6350" h="3809">
                <a:moveTo>
                  <a:pt x="4229" y="3383"/>
                </a:moveTo>
                <a:lnTo>
                  <a:pt x="0" y="0"/>
                </a:lnTo>
                <a:lnTo>
                  <a:pt x="5921" y="2537"/>
                </a:lnTo>
                <a:lnTo>
                  <a:pt x="4229" y="338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5" name="object 225" descr=""/>
          <p:cNvSpPr/>
          <p:nvPr/>
        </p:nvSpPr>
        <p:spPr>
          <a:xfrm>
            <a:off x="16006241" y="1382834"/>
            <a:ext cx="14604" cy="8890"/>
          </a:xfrm>
          <a:custGeom>
            <a:avLst/>
            <a:gdLst/>
            <a:ahLst/>
            <a:cxnLst/>
            <a:rect l="l" t="t" r="r" b="b"/>
            <a:pathLst>
              <a:path w="14605" h="8890">
                <a:moveTo>
                  <a:pt x="14379" y="8458"/>
                </a:moveTo>
                <a:lnTo>
                  <a:pt x="9304" y="8458"/>
                </a:lnTo>
                <a:lnTo>
                  <a:pt x="5075" y="7612"/>
                </a:lnTo>
                <a:lnTo>
                  <a:pt x="84" y="7612"/>
                </a:lnTo>
                <a:lnTo>
                  <a:pt x="845" y="0"/>
                </a:lnTo>
                <a:lnTo>
                  <a:pt x="3383" y="7612"/>
                </a:lnTo>
                <a:lnTo>
                  <a:pt x="5075" y="7612"/>
                </a:lnTo>
                <a:lnTo>
                  <a:pt x="0" y="8458"/>
                </a:lnTo>
                <a:lnTo>
                  <a:pt x="14379" y="845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6" name="object 226" descr=""/>
          <p:cNvSpPr/>
          <p:nvPr/>
        </p:nvSpPr>
        <p:spPr>
          <a:xfrm>
            <a:off x="15767705" y="1695806"/>
            <a:ext cx="12065" cy="6985"/>
          </a:xfrm>
          <a:custGeom>
            <a:avLst/>
            <a:gdLst/>
            <a:ahLst/>
            <a:cxnLst/>
            <a:rect l="l" t="t" r="r" b="b"/>
            <a:pathLst>
              <a:path w="12065" h="6985">
                <a:moveTo>
                  <a:pt x="5921" y="6766"/>
                </a:moveTo>
                <a:lnTo>
                  <a:pt x="0" y="4229"/>
                </a:lnTo>
                <a:lnTo>
                  <a:pt x="11842" y="0"/>
                </a:lnTo>
                <a:lnTo>
                  <a:pt x="5921" y="676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7" name="object 227" descr=""/>
          <p:cNvSpPr/>
          <p:nvPr/>
        </p:nvSpPr>
        <p:spPr>
          <a:xfrm>
            <a:off x="15376906" y="1295716"/>
            <a:ext cx="13970" cy="29845"/>
          </a:xfrm>
          <a:custGeom>
            <a:avLst/>
            <a:gdLst/>
            <a:ahLst/>
            <a:cxnLst/>
            <a:rect l="l" t="t" r="r" b="b"/>
            <a:pathLst>
              <a:path w="13969" h="29844">
                <a:moveTo>
                  <a:pt x="9309" y="3378"/>
                </a:moveTo>
                <a:lnTo>
                  <a:pt x="7620" y="1689"/>
                </a:lnTo>
                <a:lnTo>
                  <a:pt x="6769" y="0"/>
                </a:lnTo>
                <a:lnTo>
                  <a:pt x="4229" y="0"/>
                </a:lnTo>
                <a:lnTo>
                  <a:pt x="3390" y="850"/>
                </a:lnTo>
                <a:lnTo>
                  <a:pt x="3390" y="3378"/>
                </a:lnTo>
                <a:lnTo>
                  <a:pt x="5918" y="4229"/>
                </a:lnTo>
                <a:lnTo>
                  <a:pt x="9309" y="3378"/>
                </a:lnTo>
                <a:close/>
              </a:path>
              <a:path w="13969" h="29844">
                <a:moveTo>
                  <a:pt x="13538" y="28752"/>
                </a:moveTo>
                <a:lnTo>
                  <a:pt x="7620" y="23685"/>
                </a:lnTo>
                <a:lnTo>
                  <a:pt x="0" y="29603"/>
                </a:lnTo>
                <a:lnTo>
                  <a:pt x="13538" y="2875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8" name="object 228" descr=""/>
          <p:cNvSpPr/>
          <p:nvPr/>
        </p:nvSpPr>
        <p:spPr>
          <a:xfrm>
            <a:off x="16258309" y="127565"/>
            <a:ext cx="5080" cy="5080"/>
          </a:xfrm>
          <a:custGeom>
            <a:avLst/>
            <a:gdLst/>
            <a:ahLst/>
            <a:cxnLst/>
            <a:rect l="l" t="t" r="r" b="b"/>
            <a:pathLst>
              <a:path w="5080" h="5080">
                <a:moveTo>
                  <a:pt x="1691" y="5075"/>
                </a:moveTo>
                <a:lnTo>
                  <a:pt x="0" y="2537"/>
                </a:lnTo>
                <a:lnTo>
                  <a:pt x="0" y="845"/>
                </a:lnTo>
                <a:lnTo>
                  <a:pt x="3383" y="0"/>
                </a:lnTo>
                <a:lnTo>
                  <a:pt x="5075" y="2537"/>
                </a:lnTo>
                <a:lnTo>
                  <a:pt x="3383" y="4229"/>
                </a:lnTo>
                <a:lnTo>
                  <a:pt x="1691" y="507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9" name="object 229" descr=""/>
          <p:cNvSpPr/>
          <p:nvPr/>
        </p:nvSpPr>
        <p:spPr>
          <a:xfrm>
            <a:off x="16022313" y="406701"/>
            <a:ext cx="1905" cy="1270"/>
          </a:xfrm>
          <a:custGeom>
            <a:avLst/>
            <a:gdLst/>
            <a:ahLst/>
            <a:cxnLst/>
            <a:rect l="l" t="t" r="r" b="b"/>
            <a:pathLst>
              <a:path w="1905" h="1270">
                <a:moveTo>
                  <a:pt x="1691" y="845"/>
                </a:moveTo>
                <a:lnTo>
                  <a:pt x="0" y="0"/>
                </a:lnTo>
                <a:lnTo>
                  <a:pt x="1691" y="0"/>
                </a:lnTo>
                <a:lnTo>
                  <a:pt x="1691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0" name="object 230" descr=""/>
          <p:cNvSpPr/>
          <p:nvPr/>
        </p:nvSpPr>
        <p:spPr>
          <a:xfrm>
            <a:off x="16195713" y="9994"/>
            <a:ext cx="5080" cy="17145"/>
          </a:xfrm>
          <a:custGeom>
            <a:avLst/>
            <a:gdLst/>
            <a:ahLst/>
            <a:cxnLst/>
            <a:rect l="l" t="t" r="r" b="b"/>
            <a:pathLst>
              <a:path w="5080" h="17145">
                <a:moveTo>
                  <a:pt x="3378" y="16078"/>
                </a:moveTo>
                <a:lnTo>
                  <a:pt x="0" y="13538"/>
                </a:lnTo>
                <a:lnTo>
                  <a:pt x="2540" y="16916"/>
                </a:lnTo>
                <a:lnTo>
                  <a:pt x="3378" y="16078"/>
                </a:lnTo>
                <a:close/>
              </a:path>
              <a:path w="5080" h="17145">
                <a:moveTo>
                  <a:pt x="5067" y="850"/>
                </a:moveTo>
                <a:lnTo>
                  <a:pt x="4229" y="0"/>
                </a:lnTo>
                <a:lnTo>
                  <a:pt x="5067" y="2540"/>
                </a:lnTo>
                <a:lnTo>
                  <a:pt x="5067" y="85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1" name="object 231" descr=""/>
          <p:cNvSpPr/>
          <p:nvPr/>
        </p:nvSpPr>
        <p:spPr>
          <a:xfrm>
            <a:off x="15981711" y="456608"/>
            <a:ext cx="2540" cy="9525"/>
          </a:xfrm>
          <a:custGeom>
            <a:avLst/>
            <a:gdLst/>
            <a:ahLst/>
            <a:cxnLst/>
            <a:rect l="l" t="t" r="r" b="b"/>
            <a:pathLst>
              <a:path w="2540" h="9525">
                <a:moveTo>
                  <a:pt x="2537" y="9304"/>
                </a:moveTo>
                <a:lnTo>
                  <a:pt x="1691" y="5920"/>
                </a:lnTo>
                <a:lnTo>
                  <a:pt x="845" y="3383"/>
                </a:lnTo>
                <a:lnTo>
                  <a:pt x="0" y="0"/>
                </a:lnTo>
                <a:lnTo>
                  <a:pt x="2537" y="930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2" name="object 232" descr=""/>
          <p:cNvSpPr/>
          <p:nvPr/>
        </p:nvSpPr>
        <p:spPr>
          <a:xfrm>
            <a:off x="15959718" y="520894"/>
            <a:ext cx="4445" cy="1905"/>
          </a:xfrm>
          <a:custGeom>
            <a:avLst/>
            <a:gdLst/>
            <a:ahLst/>
            <a:cxnLst/>
            <a:rect l="l" t="t" r="r" b="b"/>
            <a:pathLst>
              <a:path w="4444" h="1904">
                <a:moveTo>
                  <a:pt x="4229" y="1691"/>
                </a:moveTo>
                <a:lnTo>
                  <a:pt x="3383" y="1691"/>
                </a:lnTo>
                <a:lnTo>
                  <a:pt x="0" y="0"/>
                </a:lnTo>
                <a:lnTo>
                  <a:pt x="1691" y="0"/>
                </a:lnTo>
                <a:lnTo>
                  <a:pt x="3383" y="845"/>
                </a:lnTo>
                <a:lnTo>
                  <a:pt x="4229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3" name="object 233" descr=""/>
          <p:cNvSpPr/>
          <p:nvPr/>
        </p:nvSpPr>
        <p:spPr>
          <a:xfrm>
            <a:off x="16035845" y="589409"/>
            <a:ext cx="1270" cy="3810"/>
          </a:xfrm>
          <a:custGeom>
            <a:avLst/>
            <a:gdLst/>
            <a:ahLst/>
            <a:cxnLst/>
            <a:rect l="l" t="t" r="r" b="b"/>
            <a:pathLst>
              <a:path w="1269" h="3809">
                <a:moveTo>
                  <a:pt x="845" y="3383"/>
                </a:moveTo>
                <a:lnTo>
                  <a:pt x="845" y="1691"/>
                </a:lnTo>
                <a:lnTo>
                  <a:pt x="0" y="845"/>
                </a:lnTo>
                <a:lnTo>
                  <a:pt x="0" y="0"/>
                </a:lnTo>
                <a:lnTo>
                  <a:pt x="845" y="2537"/>
                </a:lnTo>
                <a:lnTo>
                  <a:pt x="845" y="338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4" name="object 234" descr=""/>
          <p:cNvSpPr/>
          <p:nvPr/>
        </p:nvSpPr>
        <p:spPr>
          <a:xfrm>
            <a:off x="15292325" y="0"/>
            <a:ext cx="2995930" cy="2857500"/>
          </a:xfrm>
          <a:custGeom>
            <a:avLst/>
            <a:gdLst/>
            <a:ahLst/>
            <a:cxnLst/>
            <a:rect l="l" t="t" r="r" b="b"/>
            <a:pathLst>
              <a:path w="2995930" h="2857500">
                <a:moveTo>
                  <a:pt x="27914" y="965200"/>
                </a:moveTo>
                <a:lnTo>
                  <a:pt x="20294" y="952500"/>
                </a:lnTo>
                <a:lnTo>
                  <a:pt x="20294" y="965200"/>
                </a:lnTo>
                <a:lnTo>
                  <a:pt x="27914" y="965200"/>
                </a:lnTo>
                <a:close/>
              </a:path>
              <a:path w="2995930" h="2857500">
                <a:moveTo>
                  <a:pt x="35864" y="1054100"/>
                </a:moveTo>
                <a:lnTo>
                  <a:pt x="33731" y="1041400"/>
                </a:lnTo>
                <a:lnTo>
                  <a:pt x="28689" y="1041400"/>
                </a:lnTo>
                <a:lnTo>
                  <a:pt x="35864" y="1054100"/>
                </a:lnTo>
                <a:close/>
              </a:path>
              <a:path w="2995930" h="2857500">
                <a:moveTo>
                  <a:pt x="162191" y="1587500"/>
                </a:moveTo>
                <a:lnTo>
                  <a:pt x="154787" y="1600200"/>
                </a:lnTo>
                <a:lnTo>
                  <a:pt x="160718" y="1600200"/>
                </a:lnTo>
                <a:lnTo>
                  <a:pt x="162191" y="1587500"/>
                </a:lnTo>
                <a:close/>
              </a:path>
              <a:path w="2995930" h="2857500">
                <a:moveTo>
                  <a:pt x="162750" y="76200"/>
                </a:moveTo>
                <a:lnTo>
                  <a:pt x="156489" y="63500"/>
                </a:lnTo>
                <a:lnTo>
                  <a:pt x="160718" y="76200"/>
                </a:lnTo>
                <a:lnTo>
                  <a:pt x="162750" y="76200"/>
                </a:lnTo>
                <a:close/>
              </a:path>
              <a:path w="2995930" h="2857500">
                <a:moveTo>
                  <a:pt x="259359" y="1866900"/>
                </a:moveTo>
                <a:lnTo>
                  <a:pt x="255854" y="1866900"/>
                </a:lnTo>
                <a:lnTo>
                  <a:pt x="247840" y="1879600"/>
                </a:lnTo>
                <a:lnTo>
                  <a:pt x="259359" y="1866900"/>
                </a:lnTo>
                <a:close/>
              </a:path>
              <a:path w="2995930" h="2857500">
                <a:moveTo>
                  <a:pt x="275755" y="1409700"/>
                </a:moveTo>
                <a:lnTo>
                  <a:pt x="267881" y="1409700"/>
                </a:lnTo>
                <a:lnTo>
                  <a:pt x="274904" y="1422400"/>
                </a:lnTo>
                <a:lnTo>
                  <a:pt x="275755" y="1409700"/>
                </a:lnTo>
                <a:close/>
              </a:path>
              <a:path w="2995930" h="2857500">
                <a:moveTo>
                  <a:pt x="364363" y="508000"/>
                </a:moveTo>
                <a:lnTo>
                  <a:pt x="357085" y="495300"/>
                </a:lnTo>
                <a:lnTo>
                  <a:pt x="357187" y="496074"/>
                </a:lnTo>
                <a:lnTo>
                  <a:pt x="358749" y="508000"/>
                </a:lnTo>
                <a:lnTo>
                  <a:pt x="364363" y="508000"/>
                </a:lnTo>
                <a:close/>
              </a:path>
              <a:path w="2995930" h="2857500">
                <a:moveTo>
                  <a:pt x="378104" y="1401445"/>
                </a:moveTo>
                <a:lnTo>
                  <a:pt x="373875" y="1402295"/>
                </a:lnTo>
                <a:lnTo>
                  <a:pt x="378104" y="1403985"/>
                </a:lnTo>
                <a:lnTo>
                  <a:pt x="378104" y="1401445"/>
                </a:lnTo>
                <a:close/>
              </a:path>
              <a:path w="2995930" h="2857500">
                <a:moveTo>
                  <a:pt x="380644" y="1403985"/>
                </a:moveTo>
                <a:lnTo>
                  <a:pt x="378942" y="1403146"/>
                </a:lnTo>
                <a:lnTo>
                  <a:pt x="378104" y="1403985"/>
                </a:lnTo>
                <a:lnTo>
                  <a:pt x="378942" y="1404835"/>
                </a:lnTo>
                <a:lnTo>
                  <a:pt x="380644" y="1403985"/>
                </a:lnTo>
                <a:close/>
              </a:path>
              <a:path w="2995930" h="2857500">
                <a:moveTo>
                  <a:pt x="387819" y="1435506"/>
                </a:moveTo>
                <a:lnTo>
                  <a:pt x="384022" y="1436128"/>
                </a:lnTo>
                <a:lnTo>
                  <a:pt x="386562" y="1436128"/>
                </a:lnTo>
                <a:lnTo>
                  <a:pt x="387819" y="1435506"/>
                </a:lnTo>
                <a:close/>
              </a:path>
              <a:path w="2995930" h="2857500">
                <a:moveTo>
                  <a:pt x="428752" y="114300"/>
                </a:moveTo>
                <a:lnTo>
                  <a:pt x="425399" y="101600"/>
                </a:lnTo>
                <a:lnTo>
                  <a:pt x="421322" y="101600"/>
                </a:lnTo>
                <a:lnTo>
                  <a:pt x="423773" y="114300"/>
                </a:lnTo>
                <a:lnTo>
                  <a:pt x="428752" y="114300"/>
                </a:lnTo>
                <a:close/>
              </a:path>
              <a:path w="2995930" h="2857500">
                <a:moveTo>
                  <a:pt x="433082" y="1562100"/>
                </a:moveTo>
                <a:lnTo>
                  <a:pt x="432231" y="1549400"/>
                </a:lnTo>
                <a:lnTo>
                  <a:pt x="425475" y="1549400"/>
                </a:lnTo>
                <a:lnTo>
                  <a:pt x="426313" y="1562100"/>
                </a:lnTo>
                <a:lnTo>
                  <a:pt x="433082" y="1562100"/>
                </a:lnTo>
                <a:close/>
              </a:path>
              <a:path w="2995930" h="2857500">
                <a:moveTo>
                  <a:pt x="444080" y="114300"/>
                </a:moveTo>
                <a:lnTo>
                  <a:pt x="435622" y="101600"/>
                </a:lnTo>
                <a:lnTo>
                  <a:pt x="428002" y="101600"/>
                </a:lnTo>
                <a:lnTo>
                  <a:pt x="433082" y="114300"/>
                </a:lnTo>
                <a:lnTo>
                  <a:pt x="444080" y="114300"/>
                </a:lnTo>
                <a:close/>
              </a:path>
              <a:path w="2995930" h="2857500">
                <a:moveTo>
                  <a:pt x="449999" y="114300"/>
                </a:moveTo>
                <a:lnTo>
                  <a:pt x="448056" y="101600"/>
                </a:lnTo>
                <a:lnTo>
                  <a:pt x="444919" y="101600"/>
                </a:lnTo>
                <a:lnTo>
                  <a:pt x="449999" y="114300"/>
                </a:lnTo>
                <a:close/>
              </a:path>
              <a:path w="2995930" h="2857500">
                <a:moveTo>
                  <a:pt x="472414" y="698500"/>
                </a:moveTo>
                <a:lnTo>
                  <a:pt x="470382" y="698500"/>
                </a:lnTo>
                <a:lnTo>
                  <a:pt x="465226" y="711200"/>
                </a:lnTo>
                <a:lnTo>
                  <a:pt x="472414" y="698500"/>
                </a:lnTo>
                <a:close/>
              </a:path>
              <a:path w="2995930" h="2857500">
                <a:moveTo>
                  <a:pt x="493979" y="210464"/>
                </a:moveTo>
                <a:lnTo>
                  <a:pt x="492290" y="208775"/>
                </a:lnTo>
                <a:lnTo>
                  <a:pt x="491451" y="209626"/>
                </a:lnTo>
                <a:lnTo>
                  <a:pt x="492290" y="209626"/>
                </a:lnTo>
                <a:lnTo>
                  <a:pt x="493141" y="210464"/>
                </a:lnTo>
                <a:lnTo>
                  <a:pt x="493979" y="210464"/>
                </a:lnTo>
                <a:close/>
              </a:path>
              <a:path w="2995930" h="2857500">
                <a:moveTo>
                  <a:pt x="494830" y="212153"/>
                </a:moveTo>
                <a:lnTo>
                  <a:pt x="493141" y="211315"/>
                </a:lnTo>
                <a:lnTo>
                  <a:pt x="493979" y="213004"/>
                </a:lnTo>
                <a:lnTo>
                  <a:pt x="494830" y="212153"/>
                </a:lnTo>
                <a:close/>
              </a:path>
              <a:path w="2995930" h="2857500">
                <a:moveTo>
                  <a:pt x="510908" y="209626"/>
                </a:moveTo>
                <a:lnTo>
                  <a:pt x="507517" y="207086"/>
                </a:lnTo>
                <a:lnTo>
                  <a:pt x="504977" y="203695"/>
                </a:lnTo>
                <a:lnTo>
                  <a:pt x="501599" y="202006"/>
                </a:lnTo>
                <a:lnTo>
                  <a:pt x="503288" y="208775"/>
                </a:lnTo>
                <a:lnTo>
                  <a:pt x="504977" y="213004"/>
                </a:lnTo>
                <a:lnTo>
                  <a:pt x="507517" y="211315"/>
                </a:lnTo>
                <a:lnTo>
                  <a:pt x="510908" y="209626"/>
                </a:lnTo>
                <a:close/>
              </a:path>
              <a:path w="2995930" h="2857500">
                <a:moveTo>
                  <a:pt x="514515" y="175856"/>
                </a:moveTo>
                <a:lnTo>
                  <a:pt x="513435" y="173253"/>
                </a:lnTo>
                <a:lnTo>
                  <a:pt x="511746" y="174942"/>
                </a:lnTo>
                <a:lnTo>
                  <a:pt x="499910" y="174091"/>
                </a:lnTo>
                <a:lnTo>
                  <a:pt x="502437" y="178320"/>
                </a:lnTo>
                <a:lnTo>
                  <a:pt x="505828" y="180009"/>
                </a:lnTo>
                <a:lnTo>
                  <a:pt x="505231" y="177888"/>
                </a:lnTo>
                <a:lnTo>
                  <a:pt x="509955" y="176949"/>
                </a:lnTo>
                <a:lnTo>
                  <a:pt x="514515" y="175856"/>
                </a:lnTo>
                <a:close/>
              </a:path>
              <a:path w="2995930" h="2857500">
                <a:moveTo>
                  <a:pt x="521893" y="223151"/>
                </a:moveTo>
                <a:lnTo>
                  <a:pt x="521055" y="223151"/>
                </a:lnTo>
                <a:lnTo>
                  <a:pt x="517664" y="221462"/>
                </a:lnTo>
                <a:lnTo>
                  <a:pt x="515975" y="223151"/>
                </a:lnTo>
                <a:lnTo>
                  <a:pt x="516826" y="223151"/>
                </a:lnTo>
                <a:lnTo>
                  <a:pt x="516826" y="224002"/>
                </a:lnTo>
                <a:lnTo>
                  <a:pt x="517664" y="224002"/>
                </a:lnTo>
                <a:lnTo>
                  <a:pt x="521893" y="223151"/>
                </a:lnTo>
                <a:close/>
              </a:path>
              <a:path w="2995930" h="2857500">
                <a:moveTo>
                  <a:pt x="528662" y="114300"/>
                </a:moveTo>
                <a:lnTo>
                  <a:pt x="519366" y="114300"/>
                </a:lnTo>
                <a:lnTo>
                  <a:pt x="521055" y="127000"/>
                </a:lnTo>
                <a:lnTo>
                  <a:pt x="528662" y="114300"/>
                </a:lnTo>
                <a:close/>
              </a:path>
              <a:path w="2995930" h="2857500">
                <a:moveTo>
                  <a:pt x="535432" y="2197100"/>
                </a:moveTo>
                <a:lnTo>
                  <a:pt x="530567" y="2197100"/>
                </a:lnTo>
                <a:lnTo>
                  <a:pt x="528929" y="2209800"/>
                </a:lnTo>
                <a:lnTo>
                  <a:pt x="534581" y="2209800"/>
                </a:lnTo>
                <a:lnTo>
                  <a:pt x="535432" y="2197100"/>
                </a:lnTo>
                <a:close/>
              </a:path>
              <a:path w="2995930" h="2857500">
                <a:moveTo>
                  <a:pt x="536397" y="203174"/>
                </a:moveTo>
                <a:lnTo>
                  <a:pt x="530504" y="190500"/>
                </a:lnTo>
                <a:lnTo>
                  <a:pt x="528662" y="177800"/>
                </a:lnTo>
                <a:lnTo>
                  <a:pt x="523278" y="177800"/>
                </a:lnTo>
                <a:lnTo>
                  <a:pt x="526326" y="190500"/>
                </a:lnTo>
                <a:lnTo>
                  <a:pt x="523595" y="190500"/>
                </a:lnTo>
                <a:lnTo>
                  <a:pt x="518515" y="177800"/>
                </a:lnTo>
                <a:lnTo>
                  <a:pt x="507517" y="177800"/>
                </a:lnTo>
                <a:lnTo>
                  <a:pt x="512597" y="190500"/>
                </a:lnTo>
                <a:lnTo>
                  <a:pt x="521893" y="190500"/>
                </a:lnTo>
                <a:lnTo>
                  <a:pt x="522744" y="203174"/>
                </a:lnTo>
                <a:lnTo>
                  <a:pt x="536397" y="203174"/>
                </a:lnTo>
                <a:close/>
              </a:path>
              <a:path w="2995930" h="2857500">
                <a:moveTo>
                  <a:pt x="544741" y="190500"/>
                </a:moveTo>
                <a:lnTo>
                  <a:pt x="532892" y="190500"/>
                </a:lnTo>
                <a:lnTo>
                  <a:pt x="542645" y="203174"/>
                </a:lnTo>
                <a:lnTo>
                  <a:pt x="544741" y="190500"/>
                </a:lnTo>
                <a:close/>
              </a:path>
              <a:path w="2995930" h="2857500">
                <a:moveTo>
                  <a:pt x="572655" y="1803400"/>
                </a:moveTo>
                <a:lnTo>
                  <a:pt x="565899" y="1790700"/>
                </a:lnTo>
                <a:lnTo>
                  <a:pt x="559854" y="1803400"/>
                </a:lnTo>
                <a:lnTo>
                  <a:pt x="572655" y="1803400"/>
                </a:lnTo>
                <a:close/>
              </a:path>
              <a:path w="2995930" h="2857500">
                <a:moveTo>
                  <a:pt x="595909" y="2222500"/>
                </a:moveTo>
                <a:lnTo>
                  <a:pt x="595490" y="2222500"/>
                </a:lnTo>
                <a:lnTo>
                  <a:pt x="592099" y="2235200"/>
                </a:lnTo>
                <a:lnTo>
                  <a:pt x="595909" y="2222500"/>
                </a:lnTo>
                <a:close/>
              </a:path>
              <a:path w="2995930" h="2857500">
                <a:moveTo>
                  <a:pt x="669467" y="507415"/>
                </a:moveTo>
                <a:lnTo>
                  <a:pt x="667499" y="496074"/>
                </a:lnTo>
                <a:lnTo>
                  <a:pt x="667181" y="495300"/>
                </a:lnTo>
                <a:lnTo>
                  <a:pt x="669467" y="507415"/>
                </a:lnTo>
                <a:close/>
              </a:path>
              <a:path w="2995930" h="2857500">
                <a:moveTo>
                  <a:pt x="679729" y="475272"/>
                </a:moveTo>
                <a:lnTo>
                  <a:pt x="679538" y="473659"/>
                </a:lnTo>
                <a:lnTo>
                  <a:pt x="679259" y="472135"/>
                </a:lnTo>
                <a:lnTo>
                  <a:pt x="679373" y="473659"/>
                </a:lnTo>
                <a:lnTo>
                  <a:pt x="679729" y="475272"/>
                </a:lnTo>
                <a:close/>
              </a:path>
              <a:path w="2995930" h="2857500">
                <a:moveTo>
                  <a:pt x="680072" y="1892300"/>
                </a:moveTo>
                <a:lnTo>
                  <a:pt x="679234" y="1905000"/>
                </a:lnTo>
                <a:lnTo>
                  <a:pt x="680072" y="1905000"/>
                </a:lnTo>
                <a:lnTo>
                  <a:pt x="680072" y="1892300"/>
                </a:lnTo>
                <a:close/>
              </a:path>
              <a:path w="2995930" h="2857500">
                <a:moveTo>
                  <a:pt x="681342" y="482600"/>
                </a:moveTo>
                <a:lnTo>
                  <a:pt x="679729" y="475272"/>
                </a:lnTo>
                <a:lnTo>
                  <a:pt x="680618" y="482600"/>
                </a:lnTo>
                <a:lnTo>
                  <a:pt x="681342" y="482600"/>
                </a:lnTo>
                <a:close/>
              </a:path>
              <a:path w="2995930" h="2857500">
                <a:moveTo>
                  <a:pt x="686422" y="1892300"/>
                </a:moveTo>
                <a:lnTo>
                  <a:pt x="683031" y="1879600"/>
                </a:lnTo>
                <a:lnTo>
                  <a:pt x="680923" y="1879600"/>
                </a:lnTo>
                <a:lnTo>
                  <a:pt x="683983" y="1892300"/>
                </a:lnTo>
                <a:lnTo>
                  <a:pt x="686422" y="1892300"/>
                </a:lnTo>
                <a:close/>
              </a:path>
              <a:path w="2995930" h="2857500">
                <a:moveTo>
                  <a:pt x="686841" y="520700"/>
                </a:moveTo>
                <a:lnTo>
                  <a:pt x="682586" y="508000"/>
                </a:lnTo>
                <a:lnTo>
                  <a:pt x="680389" y="508000"/>
                </a:lnTo>
                <a:lnTo>
                  <a:pt x="680491" y="508876"/>
                </a:lnTo>
                <a:lnTo>
                  <a:pt x="681786" y="520700"/>
                </a:lnTo>
                <a:lnTo>
                  <a:pt x="686841" y="520700"/>
                </a:lnTo>
                <a:close/>
              </a:path>
              <a:path w="2995930" h="2857500">
                <a:moveTo>
                  <a:pt x="695820" y="1905000"/>
                </a:moveTo>
                <a:lnTo>
                  <a:pt x="688530" y="1892300"/>
                </a:lnTo>
                <a:lnTo>
                  <a:pt x="695286" y="1905000"/>
                </a:lnTo>
                <a:lnTo>
                  <a:pt x="695820" y="1905000"/>
                </a:lnTo>
                <a:close/>
              </a:path>
              <a:path w="2995930" h="2857500">
                <a:moveTo>
                  <a:pt x="696912" y="547992"/>
                </a:moveTo>
                <a:lnTo>
                  <a:pt x="691070" y="549656"/>
                </a:lnTo>
                <a:lnTo>
                  <a:pt x="691921" y="549656"/>
                </a:lnTo>
                <a:lnTo>
                  <a:pt x="696912" y="547992"/>
                </a:lnTo>
                <a:close/>
              </a:path>
              <a:path w="2995930" h="2857500">
                <a:moveTo>
                  <a:pt x="699528" y="533400"/>
                </a:moveTo>
                <a:lnTo>
                  <a:pt x="690486" y="520700"/>
                </a:lnTo>
                <a:lnTo>
                  <a:pt x="689508" y="520700"/>
                </a:lnTo>
                <a:lnTo>
                  <a:pt x="699528" y="533400"/>
                </a:lnTo>
                <a:close/>
              </a:path>
              <a:path w="2995930" h="2857500">
                <a:moveTo>
                  <a:pt x="700379" y="533400"/>
                </a:moveTo>
                <a:lnTo>
                  <a:pt x="693801" y="545757"/>
                </a:lnTo>
                <a:lnTo>
                  <a:pt x="696264" y="545757"/>
                </a:lnTo>
                <a:lnTo>
                  <a:pt x="700379" y="533400"/>
                </a:lnTo>
                <a:close/>
              </a:path>
              <a:path w="2995930" h="2857500">
                <a:moveTo>
                  <a:pt x="701167" y="495300"/>
                </a:moveTo>
                <a:lnTo>
                  <a:pt x="700049" y="482600"/>
                </a:lnTo>
                <a:lnTo>
                  <a:pt x="698512" y="482600"/>
                </a:lnTo>
                <a:lnTo>
                  <a:pt x="698614" y="483184"/>
                </a:lnTo>
                <a:lnTo>
                  <a:pt x="698677" y="483514"/>
                </a:lnTo>
                <a:lnTo>
                  <a:pt x="698804" y="484162"/>
                </a:lnTo>
                <a:lnTo>
                  <a:pt x="700862" y="495300"/>
                </a:lnTo>
                <a:lnTo>
                  <a:pt x="701167" y="495300"/>
                </a:lnTo>
                <a:close/>
              </a:path>
              <a:path w="2995930" h="2857500">
                <a:moveTo>
                  <a:pt x="704608" y="533400"/>
                </a:moveTo>
                <a:lnTo>
                  <a:pt x="703033" y="533400"/>
                </a:lnTo>
                <a:lnTo>
                  <a:pt x="696658" y="545757"/>
                </a:lnTo>
                <a:lnTo>
                  <a:pt x="698728" y="545757"/>
                </a:lnTo>
                <a:lnTo>
                  <a:pt x="698855" y="545757"/>
                </a:lnTo>
                <a:lnTo>
                  <a:pt x="702144" y="545757"/>
                </a:lnTo>
                <a:lnTo>
                  <a:pt x="702233" y="545287"/>
                </a:lnTo>
                <a:lnTo>
                  <a:pt x="702284" y="545033"/>
                </a:lnTo>
                <a:lnTo>
                  <a:pt x="702411" y="544423"/>
                </a:lnTo>
                <a:lnTo>
                  <a:pt x="704608" y="533400"/>
                </a:lnTo>
                <a:close/>
              </a:path>
              <a:path w="2995930" h="2857500">
                <a:moveTo>
                  <a:pt x="706310" y="554189"/>
                </a:moveTo>
                <a:lnTo>
                  <a:pt x="704964" y="558800"/>
                </a:lnTo>
                <a:lnTo>
                  <a:pt x="705561" y="558800"/>
                </a:lnTo>
                <a:lnTo>
                  <a:pt x="705599" y="558558"/>
                </a:lnTo>
                <a:lnTo>
                  <a:pt x="706310" y="554189"/>
                </a:lnTo>
                <a:close/>
              </a:path>
              <a:path w="2995930" h="2857500">
                <a:moveTo>
                  <a:pt x="707148" y="568274"/>
                </a:moveTo>
                <a:lnTo>
                  <a:pt x="704735" y="575297"/>
                </a:lnTo>
                <a:lnTo>
                  <a:pt x="702487" y="580745"/>
                </a:lnTo>
                <a:lnTo>
                  <a:pt x="700239" y="585876"/>
                </a:lnTo>
                <a:lnTo>
                  <a:pt x="697839" y="591959"/>
                </a:lnTo>
                <a:lnTo>
                  <a:pt x="698690" y="591959"/>
                </a:lnTo>
                <a:lnTo>
                  <a:pt x="701217" y="584339"/>
                </a:lnTo>
                <a:lnTo>
                  <a:pt x="705446" y="574192"/>
                </a:lnTo>
                <a:lnTo>
                  <a:pt x="707148" y="568274"/>
                </a:lnTo>
                <a:close/>
              </a:path>
              <a:path w="2995930" h="2857500">
                <a:moveTo>
                  <a:pt x="708202" y="545757"/>
                </a:moveTo>
                <a:lnTo>
                  <a:pt x="707694" y="545757"/>
                </a:lnTo>
                <a:lnTo>
                  <a:pt x="706805" y="551205"/>
                </a:lnTo>
                <a:lnTo>
                  <a:pt x="706513" y="553478"/>
                </a:lnTo>
                <a:lnTo>
                  <a:pt x="707720" y="549376"/>
                </a:lnTo>
                <a:lnTo>
                  <a:pt x="707961" y="548665"/>
                </a:lnTo>
                <a:lnTo>
                  <a:pt x="707986" y="548424"/>
                </a:lnTo>
                <a:lnTo>
                  <a:pt x="708101" y="547027"/>
                </a:lnTo>
                <a:lnTo>
                  <a:pt x="708202" y="545757"/>
                </a:lnTo>
                <a:close/>
              </a:path>
              <a:path w="2995930" h="2857500">
                <a:moveTo>
                  <a:pt x="708342" y="547839"/>
                </a:moveTo>
                <a:lnTo>
                  <a:pt x="708240" y="547433"/>
                </a:lnTo>
                <a:lnTo>
                  <a:pt x="708164" y="547839"/>
                </a:lnTo>
                <a:lnTo>
                  <a:pt x="708012" y="548424"/>
                </a:lnTo>
                <a:lnTo>
                  <a:pt x="707948" y="550113"/>
                </a:lnTo>
                <a:lnTo>
                  <a:pt x="707847" y="551205"/>
                </a:lnTo>
                <a:lnTo>
                  <a:pt x="707174" y="558558"/>
                </a:lnTo>
                <a:lnTo>
                  <a:pt x="707148" y="558800"/>
                </a:lnTo>
                <a:lnTo>
                  <a:pt x="707986" y="558800"/>
                </a:lnTo>
                <a:lnTo>
                  <a:pt x="708266" y="558800"/>
                </a:lnTo>
                <a:lnTo>
                  <a:pt x="708279" y="554189"/>
                </a:lnTo>
                <a:lnTo>
                  <a:pt x="707999" y="558558"/>
                </a:lnTo>
                <a:lnTo>
                  <a:pt x="708139" y="554189"/>
                </a:lnTo>
                <a:lnTo>
                  <a:pt x="708177" y="550164"/>
                </a:lnTo>
                <a:lnTo>
                  <a:pt x="708228" y="549833"/>
                </a:lnTo>
                <a:lnTo>
                  <a:pt x="708317" y="547865"/>
                </a:lnTo>
                <a:close/>
              </a:path>
              <a:path w="2995930" h="2857500">
                <a:moveTo>
                  <a:pt x="708837" y="1333500"/>
                </a:moveTo>
                <a:lnTo>
                  <a:pt x="701065" y="1320800"/>
                </a:lnTo>
                <a:lnTo>
                  <a:pt x="698690" y="1320800"/>
                </a:lnTo>
                <a:lnTo>
                  <a:pt x="707148" y="1333500"/>
                </a:lnTo>
                <a:lnTo>
                  <a:pt x="708837" y="1333500"/>
                </a:lnTo>
                <a:close/>
              </a:path>
              <a:path w="2995930" h="2857500">
                <a:moveTo>
                  <a:pt x="708888" y="545757"/>
                </a:moveTo>
                <a:lnTo>
                  <a:pt x="708748" y="546214"/>
                </a:lnTo>
                <a:lnTo>
                  <a:pt x="708825" y="545757"/>
                </a:lnTo>
                <a:lnTo>
                  <a:pt x="708406" y="545757"/>
                </a:lnTo>
                <a:lnTo>
                  <a:pt x="708393" y="547433"/>
                </a:lnTo>
                <a:lnTo>
                  <a:pt x="708367" y="548424"/>
                </a:lnTo>
                <a:lnTo>
                  <a:pt x="708418" y="548170"/>
                </a:lnTo>
                <a:lnTo>
                  <a:pt x="708406" y="548424"/>
                </a:lnTo>
                <a:lnTo>
                  <a:pt x="708317" y="553478"/>
                </a:lnTo>
                <a:lnTo>
                  <a:pt x="708774" y="547027"/>
                </a:lnTo>
                <a:lnTo>
                  <a:pt x="708888" y="545757"/>
                </a:lnTo>
                <a:close/>
              </a:path>
              <a:path w="2995930" h="2857500">
                <a:moveTo>
                  <a:pt x="712216" y="574192"/>
                </a:moveTo>
                <a:lnTo>
                  <a:pt x="709676" y="581799"/>
                </a:lnTo>
                <a:lnTo>
                  <a:pt x="708837" y="579259"/>
                </a:lnTo>
                <a:lnTo>
                  <a:pt x="708837" y="572503"/>
                </a:lnTo>
                <a:lnTo>
                  <a:pt x="709676" y="567423"/>
                </a:lnTo>
                <a:lnTo>
                  <a:pt x="707986" y="568274"/>
                </a:lnTo>
                <a:lnTo>
                  <a:pt x="703935" y="581367"/>
                </a:lnTo>
                <a:lnTo>
                  <a:pt x="702805" y="584238"/>
                </a:lnTo>
                <a:lnTo>
                  <a:pt x="702157" y="585038"/>
                </a:lnTo>
                <a:lnTo>
                  <a:pt x="699528" y="591959"/>
                </a:lnTo>
                <a:lnTo>
                  <a:pt x="702919" y="591108"/>
                </a:lnTo>
                <a:lnTo>
                  <a:pt x="707148" y="591108"/>
                </a:lnTo>
                <a:lnTo>
                  <a:pt x="710526" y="591959"/>
                </a:lnTo>
                <a:lnTo>
                  <a:pt x="710107" y="591108"/>
                </a:lnTo>
                <a:lnTo>
                  <a:pt x="709676" y="590257"/>
                </a:lnTo>
                <a:lnTo>
                  <a:pt x="708837" y="590257"/>
                </a:lnTo>
                <a:lnTo>
                  <a:pt x="710615" y="581799"/>
                </a:lnTo>
                <a:lnTo>
                  <a:pt x="710704" y="581367"/>
                </a:lnTo>
                <a:lnTo>
                  <a:pt x="712216" y="574192"/>
                </a:lnTo>
                <a:close/>
              </a:path>
              <a:path w="2995930" h="2857500">
                <a:moveTo>
                  <a:pt x="712216" y="533400"/>
                </a:moveTo>
                <a:lnTo>
                  <a:pt x="709752" y="545757"/>
                </a:lnTo>
                <a:lnTo>
                  <a:pt x="710488" y="545757"/>
                </a:lnTo>
                <a:lnTo>
                  <a:pt x="710552" y="545287"/>
                </a:lnTo>
                <a:lnTo>
                  <a:pt x="710679" y="544423"/>
                </a:lnTo>
                <a:lnTo>
                  <a:pt x="712216" y="533400"/>
                </a:lnTo>
                <a:close/>
              </a:path>
              <a:path w="2995930" h="2857500">
                <a:moveTo>
                  <a:pt x="712241" y="1346200"/>
                </a:moveTo>
                <a:lnTo>
                  <a:pt x="702919" y="1333500"/>
                </a:lnTo>
                <a:lnTo>
                  <a:pt x="708113" y="1346200"/>
                </a:lnTo>
                <a:lnTo>
                  <a:pt x="712241" y="1346200"/>
                </a:lnTo>
                <a:close/>
              </a:path>
              <a:path w="2995930" h="2857500">
                <a:moveTo>
                  <a:pt x="714756" y="533400"/>
                </a:moveTo>
                <a:lnTo>
                  <a:pt x="710488" y="545757"/>
                </a:lnTo>
                <a:lnTo>
                  <a:pt x="712292" y="545757"/>
                </a:lnTo>
                <a:lnTo>
                  <a:pt x="712381" y="545287"/>
                </a:lnTo>
                <a:lnTo>
                  <a:pt x="712431" y="545033"/>
                </a:lnTo>
                <a:lnTo>
                  <a:pt x="712558" y="544423"/>
                </a:lnTo>
                <a:lnTo>
                  <a:pt x="714756" y="533400"/>
                </a:lnTo>
                <a:close/>
              </a:path>
              <a:path w="2995930" h="2857500">
                <a:moveTo>
                  <a:pt x="718134" y="584339"/>
                </a:moveTo>
                <a:lnTo>
                  <a:pt x="716445" y="586028"/>
                </a:lnTo>
                <a:lnTo>
                  <a:pt x="714756" y="595337"/>
                </a:lnTo>
                <a:lnTo>
                  <a:pt x="715606" y="593648"/>
                </a:lnTo>
                <a:lnTo>
                  <a:pt x="715606" y="594487"/>
                </a:lnTo>
                <a:lnTo>
                  <a:pt x="714756" y="596188"/>
                </a:lnTo>
                <a:lnTo>
                  <a:pt x="714756" y="600417"/>
                </a:lnTo>
                <a:lnTo>
                  <a:pt x="716445" y="594487"/>
                </a:lnTo>
                <a:lnTo>
                  <a:pt x="717296" y="589419"/>
                </a:lnTo>
                <a:lnTo>
                  <a:pt x="718134" y="584339"/>
                </a:lnTo>
                <a:close/>
              </a:path>
              <a:path w="2995930" h="2857500">
                <a:moveTo>
                  <a:pt x="730338" y="596900"/>
                </a:moveTo>
                <a:lnTo>
                  <a:pt x="730161" y="596900"/>
                </a:lnTo>
                <a:lnTo>
                  <a:pt x="729957" y="584390"/>
                </a:lnTo>
                <a:lnTo>
                  <a:pt x="729729" y="596900"/>
                </a:lnTo>
                <a:lnTo>
                  <a:pt x="729983" y="609600"/>
                </a:lnTo>
                <a:lnTo>
                  <a:pt x="730338" y="596900"/>
                </a:lnTo>
                <a:close/>
              </a:path>
              <a:path w="2995930" h="2857500">
                <a:moveTo>
                  <a:pt x="730389" y="1308100"/>
                </a:moveTo>
                <a:lnTo>
                  <a:pt x="721791" y="1295400"/>
                </a:lnTo>
                <a:lnTo>
                  <a:pt x="709676" y="1295400"/>
                </a:lnTo>
                <a:lnTo>
                  <a:pt x="719378" y="1308100"/>
                </a:lnTo>
                <a:lnTo>
                  <a:pt x="730389" y="1308100"/>
                </a:lnTo>
                <a:close/>
              </a:path>
              <a:path w="2995930" h="2857500">
                <a:moveTo>
                  <a:pt x="731812" y="1270000"/>
                </a:moveTo>
                <a:lnTo>
                  <a:pt x="717296" y="1257300"/>
                </a:lnTo>
                <a:lnTo>
                  <a:pt x="729030" y="1270000"/>
                </a:lnTo>
                <a:lnTo>
                  <a:pt x="731812" y="1270000"/>
                </a:lnTo>
                <a:close/>
              </a:path>
              <a:path w="2995930" h="2857500">
                <a:moveTo>
                  <a:pt x="736612" y="1092187"/>
                </a:moveTo>
                <a:lnTo>
                  <a:pt x="735203" y="1090129"/>
                </a:lnTo>
                <a:lnTo>
                  <a:pt x="728383" y="1079500"/>
                </a:lnTo>
                <a:lnTo>
                  <a:pt x="728421" y="1080223"/>
                </a:lnTo>
                <a:lnTo>
                  <a:pt x="728916" y="1092187"/>
                </a:lnTo>
                <a:lnTo>
                  <a:pt x="736612" y="1092187"/>
                </a:lnTo>
                <a:close/>
              </a:path>
              <a:path w="2995930" h="2857500">
                <a:moveTo>
                  <a:pt x="749439" y="567423"/>
                </a:moveTo>
                <a:lnTo>
                  <a:pt x="747750" y="565734"/>
                </a:lnTo>
                <a:lnTo>
                  <a:pt x="748588" y="567423"/>
                </a:lnTo>
                <a:lnTo>
                  <a:pt x="749439" y="568274"/>
                </a:lnTo>
                <a:lnTo>
                  <a:pt x="749439" y="567423"/>
                </a:lnTo>
                <a:close/>
              </a:path>
              <a:path w="2995930" h="2857500">
                <a:moveTo>
                  <a:pt x="753668" y="584174"/>
                </a:moveTo>
                <a:lnTo>
                  <a:pt x="753618" y="583692"/>
                </a:lnTo>
                <a:lnTo>
                  <a:pt x="752614" y="573354"/>
                </a:lnTo>
                <a:lnTo>
                  <a:pt x="753135" y="584174"/>
                </a:lnTo>
                <a:lnTo>
                  <a:pt x="753668" y="584174"/>
                </a:lnTo>
                <a:close/>
              </a:path>
              <a:path w="2995930" h="2857500">
                <a:moveTo>
                  <a:pt x="755294" y="569595"/>
                </a:moveTo>
                <a:lnTo>
                  <a:pt x="755154" y="562546"/>
                </a:lnTo>
                <a:lnTo>
                  <a:pt x="754507" y="560908"/>
                </a:lnTo>
                <a:lnTo>
                  <a:pt x="754634" y="562546"/>
                </a:lnTo>
                <a:lnTo>
                  <a:pt x="755294" y="569595"/>
                </a:lnTo>
                <a:close/>
              </a:path>
              <a:path w="2995930" h="2857500">
                <a:moveTo>
                  <a:pt x="757478" y="927100"/>
                </a:moveTo>
                <a:lnTo>
                  <a:pt x="755357" y="914400"/>
                </a:lnTo>
                <a:lnTo>
                  <a:pt x="751979" y="914400"/>
                </a:lnTo>
                <a:lnTo>
                  <a:pt x="757478" y="927100"/>
                </a:lnTo>
                <a:close/>
              </a:path>
              <a:path w="2995930" h="2857500">
                <a:moveTo>
                  <a:pt x="760641" y="545757"/>
                </a:moveTo>
                <a:lnTo>
                  <a:pt x="760539" y="545287"/>
                </a:lnTo>
                <a:lnTo>
                  <a:pt x="760476" y="545033"/>
                </a:lnTo>
                <a:lnTo>
                  <a:pt x="757897" y="533400"/>
                </a:lnTo>
                <a:lnTo>
                  <a:pt x="755840" y="533400"/>
                </a:lnTo>
                <a:lnTo>
                  <a:pt x="760399" y="545287"/>
                </a:lnTo>
                <a:lnTo>
                  <a:pt x="760641" y="545757"/>
                </a:lnTo>
                <a:close/>
              </a:path>
              <a:path w="2995930" h="2857500">
                <a:moveTo>
                  <a:pt x="762800" y="569595"/>
                </a:moveTo>
                <a:lnTo>
                  <a:pt x="762127" y="558800"/>
                </a:lnTo>
                <a:lnTo>
                  <a:pt x="761377" y="558800"/>
                </a:lnTo>
                <a:lnTo>
                  <a:pt x="761834" y="562546"/>
                </a:lnTo>
                <a:lnTo>
                  <a:pt x="762800" y="569595"/>
                </a:lnTo>
                <a:close/>
              </a:path>
              <a:path w="2995930" h="2857500">
                <a:moveTo>
                  <a:pt x="773125" y="284060"/>
                </a:moveTo>
                <a:lnTo>
                  <a:pt x="768896" y="283210"/>
                </a:lnTo>
                <a:lnTo>
                  <a:pt x="765505" y="282651"/>
                </a:lnTo>
                <a:lnTo>
                  <a:pt x="769734" y="284060"/>
                </a:lnTo>
                <a:lnTo>
                  <a:pt x="771436" y="292519"/>
                </a:lnTo>
                <a:lnTo>
                  <a:pt x="773125" y="284060"/>
                </a:lnTo>
                <a:close/>
              </a:path>
              <a:path w="2995930" h="2857500">
                <a:moveTo>
                  <a:pt x="775665" y="547966"/>
                </a:moveTo>
                <a:lnTo>
                  <a:pt x="771436" y="544588"/>
                </a:lnTo>
                <a:lnTo>
                  <a:pt x="773125" y="546277"/>
                </a:lnTo>
                <a:lnTo>
                  <a:pt x="775665" y="547966"/>
                </a:lnTo>
                <a:close/>
              </a:path>
              <a:path w="2995930" h="2857500">
                <a:moveTo>
                  <a:pt x="796582" y="544423"/>
                </a:moveTo>
                <a:lnTo>
                  <a:pt x="791730" y="533400"/>
                </a:lnTo>
                <a:lnTo>
                  <a:pt x="790879" y="533400"/>
                </a:lnTo>
                <a:lnTo>
                  <a:pt x="796582" y="544423"/>
                </a:lnTo>
                <a:close/>
              </a:path>
              <a:path w="2995930" h="2857500">
                <a:moveTo>
                  <a:pt x="813447" y="505129"/>
                </a:moveTo>
                <a:lnTo>
                  <a:pt x="812876" y="503986"/>
                </a:lnTo>
                <a:lnTo>
                  <a:pt x="807453" y="504507"/>
                </a:lnTo>
                <a:lnTo>
                  <a:pt x="813447" y="505129"/>
                </a:lnTo>
                <a:close/>
              </a:path>
              <a:path w="2995930" h="2857500">
                <a:moveTo>
                  <a:pt x="814565" y="465924"/>
                </a:moveTo>
                <a:lnTo>
                  <a:pt x="813727" y="464223"/>
                </a:lnTo>
                <a:lnTo>
                  <a:pt x="812025" y="464223"/>
                </a:lnTo>
                <a:lnTo>
                  <a:pt x="812876" y="465074"/>
                </a:lnTo>
                <a:lnTo>
                  <a:pt x="813727" y="465074"/>
                </a:lnTo>
                <a:lnTo>
                  <a:pt x="814565" y="465924"/>
                </a:lnTo>
                <a:close/>
              </a:path>
              <a:path w="2995930" h="2857500">
                <a:moveTo>
                  <a:pt x="817105" y="471843"/>
                </a:moveTo>
                <a:lnTo>
                  <a:pt x="814565" y="467614"/>
                </a:lnTo>
                <a:lnTo>
                  <a:pt x="814565" y="468452"/>
                </a:lnTo>
                <a:lnTo>
                  <a:pt x="813727" y="469303"/>
                </a:lnTo>
                <a:lnTo>
                  <a:pt x="817105" y="471843"/>
                </a:lnTo>
                <a:close/>
              </a:path>
              <a:path w="2995930" h="2857500">
                <a:moveTo>
                  <a:pt x="818692" y="505675"/>
                </a:moveTo>
                <a:lnTo>
                  <a:pt x="813447" y="505129"/>
                </a:lnTo>
                <a:lnTo>
                  <a:pt x="813727" y="505675"/>
                </a:lnTo>
                <a:lnTo>
                  <a:pt x="818692" y="505675"/>
                </a:lnTo>
                <a:close/>
              </a:path>
              <a:path w="2995930" h="2857500">
                <a:moveTo>
                  <a:pt x="822363" y="469861"/>
                </a:moveTo>
                <a:lnTo>
                  <a:pt x="812876" y="457200"/>
                </a:lnTo>
                <a:lnTo>
                  <a:pt x="820000" y="469861"/>
                </a:lnTo>
                <a:lnTo>
                  <a:pt x="822363" y="469861"/>
                </a:lnTo>
                <a:close/>
              </a:path>
              <a:path w="2995930" h="2857500">
                <a:moveTo>
                  <a:pt x="823023" y="502297"/>
                </a:moveTo>
                <a:lnTo>
                  <a:pt x="822185" y="499757"/>
                </a:lnTo>
                <a:lnTo>
                  <a:pt x="806958" y="489597"/>
                </a:lnTo>
                <a:lnTo>
                  <a:pt x="809498" y="494677"/>
                </a:lnTo>
                <a:lnTo>
                  <a:pt x="812876" y="498068"/>
                </a:lnTo>
                <a:lnTo>
                  <a:pt x="823023" y="502297"/>
                </a:lnTo>
                <a:close/>
              </a:path>
              <a:path w="2995930" h="2857500">
                <a:moveTo>
                  <a:pt x="823048" y="520700"/>
                </a:moveTo>
                <a:lnTo>
                  <a:pt x="817956" y="508000"/>
                </a:lnTo>
                <a:lnTo>
                  <a:pt x="814565" y="508000"/>
                </a:lnTo>
                <a:lnTo>
                  <a:pt x="814641" y="508342"/>
                </a:lnTo>
                <a:lnTo>
                  <a:pt x="814743" y="508876"/>
                </a:lnTo>
                <a:lnTo>
                  <a:pt x="817168" y="520700"/>
                </a:lnTo>
                <a:lnTo>
                  <a:pt x="823048" y="520700"/>
                </a:lnTo>
                <a:close/>
              </a:path>
              <a:path w="2995930" h="2857500">
                <a:moveTo>
                  <a:pt x="827252" y="457200"/>
                </a:moveTo>
                <a:lnTo>
                  <a:pt x="822185" y="444500"/>
                </a:lnTo>
                <a:lnTo>
                  <a:pt x="823341" y="457200"/>
                </a:lnTo>
                <a:lnTo>
                  <a:pt x="827252" y="457200"/>
                </a:lnTo>
                <a:close/>
              </a:path>
              <a:path w="2995930" h="2857500">
                <a:moveTo>
                  <a:pt x="828103" y="505675"/>
                </a:moveTo>
                <a:lnTo>
                  <a:pt x="818692" y="505675"/>
                </a:lnTo>
                <a:lnTo>
                  <a:pt x="820724" y="505891"/>
                </a:lnTo>
                <a:lnTo>
                  <a:pt x="823874" y="507365"/>
                </a:lnTo>
                <a:lnTo>
                  <a:pt x="828103" y="505675"/>
                </a:lnTo>
                <a:close/>
              </a:path>
              <a:path w="2995930" h="2857500">
                <a:moveTo>
                  <a:pt x="831481" y="450697"/>
                </a:moveTo>
                <a:lnTo>
                  <a:pt x="828954" y="448157"/>
                </a:lnTo>
                <a:lnTo>
                  <a:pt x="827252" y="447306"/>
                </a:lnTo>
                <a:lnTo>
                  <a:pt x="826414" y="446468"/>
                </a:lnTo>
                <a:lnTo>
                  <a:pt x="826414" y="447738"/>
                </a:lnTo>
                <a:lnTo>
                  <a:pt x="825563" y="447306"/>
                </a:lnTo>
                <a:lnTo>
                  <a:pt x="825563" y="446468"/>
                </a:lnTo>
                <a:lnTo>
                  <a:pt x="824725" y="446468"/>
                </a:lnTo>
                <a:lnTo>
                  <a:pt x="824725" y="447306"/>
                </a:lnTo>
                <a:lnTo>
                  <a:pt x="828103" y="450697"/>
                </a:lnTo>
                <a:lnTo>
                  <a:pt x="828103" y="449846"/>
                </a:lnTo>
                <a:lnTo>
                  <a:pt x="827252" y="448995"/>
                </a:lnTo>
                <a:lnTo>
                  <a:pt x="827252" y="448576"/>
                </a:lnTo>
                <a:lnTo>
                  <a:pt x="828103" y="448995"/>
                </a:lnTo>
                <a:lnTo>
                  <a:pt x="830643" y="450697"/>
                </a:lnTo>
                <a:lnTo>
                  <a:pt x="831481" y="450697"/>
                </a:lnTo>
                <a:close/>
              </a:path>
              <a:path w="2995930" h="2857500">
                <a:moveTo>
                  <a:pt x="834021" y="439699"/>
                </a:moveTo>
                <a:lnTo>
                  <a:pt x="828954" y="437159"/>
                </a:lnTo>
                <a:lnTo>
                  <a:pt x="829792" y="438010"/>
                </a:lnTo>
                <a:lnTo>
                  <a:pt x="831481" y="438848"/>
                </a:lnTo>
                <a:lnTo>
                  <a:pt x="834021" y="439699"/>
                </a:lnTo>
                <a:close/>
              </a:path>
              <a:path w="2995930" h="2857500">
                <a:moveTo>
                  <a:pt x="836536" y="469861"/>
                </a:moveTo>
                <a:lnTo>
                  <a:pt x="836422" y="469646"/>
                </a:lnTo>
                <a:lnTo>
                  <a:pt x="829792" y="457200"/>
                </a:lnTo>
                <a:lnTo>
                  <a:pt x="828840" y="457200"/>
                </a:lnTo>
                <a:lnTo>
                  <a:pt x="835698" y="469861"/>
                </a:lnTo>
                <a:lnTo>
                  <a:pt x="836536" y="469861"/>
                </a:lnTo>
                <a:close/>
              </a:path>
              <a:path w="2995930" h="2857500">
                <a:moveTo>
                  <a:pt x="837628" y="433959"/>
                </a:moveTo>
                <a:lnTo>
                  <a:pt x="836561" y="431241"/>
                </a:lnTo>
                <a:lnTo>
                  <a:pt x="834021" y="432930"/>
                </a:lnTo>
                <a:lnTo>
                  <a:pt x="823023" y="430390"/>
                </a:lnTo>
                <a:lnTo>
                  <a:pt x="824725" y="435470"/>
                </a:lnTo>
                <a:lnTo>
                  <a:pt x="828954" y="438010"/>
                </a:lnTo>
                <a:lnTo>
                  <a:pt x="828357" y="435279"/>
                </a:lnTo>
                <a:lnTo>
                  <a:pt x="837628" y="433959"/>
                </a:lnTo>
                <a:close/>
              </a:path>
              <a:path w="2995930" h="2857500">
                <a:moveTo>
                  <a:pt x="839101" y="457200"/>
                </a:moveTo>
                <a:lnTo>
                  <a:pt x="831481" y="444500"/>
                </a:lnTo>
                <a:lnTo>
                  <a:pt x="829792" y="444500"/>
                </a:lnTo>
                <a:lnTo>
                  <a:pt x="836561" y="457200"/>
                </a:lnTo>
                <a:lnTo>
                  <a:pt x="839101" y="457200"/>
                </a:lnTo>
                <a:close/>
              </a:path>
              <a:path w="2995930" h="2857500">
                <a:moveTo>
                  <a:pt x="839939" y="139700"/>
                </a:moveTo>
                <a:lnTo>
                  <a:pt x="837133" y="127000"/>
                </a:lnTo>
                <a:lnTo>
                  <a:pt x="836561" y="127000"/>
                </a:lnTo>
                <a:lnTo>
                  <a:pt x="839939" y="139700"/>
                </a:lnTo>
                <a:close/>
              </a:path>
              <a:path w="2995930" h="2857500">
                <a:moveTo>
                  <a:pt x="895769" y="332270"/>
                </a:moveTo>
                <a:lnTo>
                  <a:pt x="894930" y="331431"/>
                </a:lnTo>
                <a:lnTo>
                  <a:pt x="893229" y="331431"/>
                </a:lnTo>
                <a:lnTo>
                  <a:pt x="894080" y="332270"/>
                </a:lnTo>
                <a:lnTo>
                  <a:pt x="895769" y="332270"/>
                </a:lnTo>
                <a:close/>
              </a:path>
              <a:path w="2995930" h="2857500">
                <a:moveTo>
                  <a:pt x="902538" y="12700"/>
                </a:moveTo>
                <a:lnTo>
                  <a:pt x="889850" y="0"/>
                </a:lnTo>
                <a:lnTo>
                  <a:pt x="888161" y="0"/>
                </a:lnTo>
                <a:lnTo>
                  <a:pt x="902538" y="12700"/>
                </a:lnTo>
                <a:close/>
              </a:path>
              <a:path w="2995930" h="2857500">
                <a:moveTo>
                  <a:pt x="908456" y="12700"/>
                </a:moveTo>
                <a:lnTo>
                  <a:pt x="906767" y="0"/>
                </a:lnTo>
                <a:lnTo>
                  <a:pt x="889850" y="0"/>
                </a:lnTo>
                <a:lnTo>
                  <a:pt x="908456" y="12700"/>
                </a:lnTo>
                <a:close/>
              </a:path>
              <a:path w="2995930" h="2857500">
                <a:moveTo>
                  <a:pt x="963447" y="114300"/>
                </a:moveTo>
                <a:lnTo>
                  <a:pt x="956678" y="101600"/>
                </a:lnTo>
                <a:lnTo>
                  <a:pt x="957516" y="114300"/>
                </a:lnTo>
                <a:lnTo>
                  <a:pt x="963447" y="114300"/>
                </a:lnTo>
                <a:close/>
              </a:path>
              <a:path w="2995930" h="2857500">
                <a:moveTo>
                  <a:pt x="965136" y="38100"/>
                </a:moveTo>
                <a:lnTo>
                  <a:pt x="956678" y="25400"/>
                </a:lnTo>
                <a:lnTo>
                  <a:pt x="960907" y="38100"/>
                </a:lnTo>
                <a:lnTo>
                  <a:pt x="965136" y="38100"/>
                </a:lnTo>
                <a:close/>
              </a:path>
              <a:path w="2995930" h="2857500">
                <a:moveTo>
                  <a:pt x="965974" y="20993"/>
                </a:moveTo>
                <a:lnTo>
                  <a:pt x="965403" y="20993"/>
                </a:lnTo>
                <a:lnTo>
                  <a:pt x="965974" y="21844"/>
                </a:lnTo>
                <a:lnTo>
                  <a:pt x="965974" y="20993"/>
                </a:lnTo>
                <a:close/>
              </a:path>
              <a:path w="2995930" h="2857500">
                <a:moveTo>
                  <a:pt x="970203" y="25400"/>
                </a:moveTo>
                <a:lnTo>
                  <a:pt x="967676" y="12700"/>
                </a:lnTo>
                <a:lnTo>
                  <a:pt x="959218" y="12700"/>
                </a:lnTo>
                <a:lnTo>
                  <a:pt x="963447" y="17614"/>
                </a:lnTo>
                <a:lnTo>
                  <a:pt x="970203" y="25400"/>
                </a:lnTo>
                <a:close/>
              </a:path>
              <a:path w="2995930" h="2857500">
                <a:moveTo>
                  <a:pt x="973594" y="137718"/>
                </a:moveTo>
                <a:lnTo>
                  <a:pt x="971054" y="136029"/>
                </a:lnTo>
                <a:lnTo>
                  <a:pt x="967676" y="132651"/>
                </a:lnTo>
                <a:lnTo>
                  <a:pt x="965136" y="135178"/>
                </a:lnTo>
                <a:lnTo>
                  <a:pt x="973594" y="137718"/>
                </a:lnTo>
                <a:close/>
              </a:path>
              <a:path w="2995930" h="2857500">
                <a:moveTo>
                  <a:pt x="1020089" y="1308100"/>
                </a:moveTo>
                <a:lnTo>
                  <a:pt x="1013345" y="1295400"/>
                </a:lnTo>
                <a:lnTo>
                  <a:pt x="1012507" y="1308100"/>
                </a:lnTo>
                <a:lnTo>
                  <a:pt x="1020089" y="1308100"/>
                </a:lnTo>
                <a:close/>
              </a:path>
              <a:path w="2995930" h="2857500">
                <a:moveTo>
                  <a:pt x="1029423" y="1333500"/>
                </a:moveTo>
                <a:lnTo>
                  <a:pt x="1024343" y="1320800"/>
                </a:lnTo>
                <a:lnTo>
                  <a:pt x="1020965" y="1320800"/>
                </a:lnTo>
                <a:lnTo>
                  <a:pt x="1029423" y="1333500"/>
                </a:lnTo>
                <a:close/>
              </a:path>
              <a:path w="2995930" h="2857500">
                <a:moveTo>
                  <a:pt x="1080452" y="2565400"/>
                </a:moveTo>
                <a:lnTo>
                  <a:pt x="1075944" y="2565400"/>
                </a:lnTo>
                <a:lnTo>
                  <a:pt x="1073404" y="2578100"/>
                </a:lnTo>
                <a:lnTo>
                  <a:pt x="1080452" y="2565400"/>
                </a:lnTo>
                <a:close/>
              </a:path>
              <a:path w="2995930" h="2857500">
                <a:moveTo>
                  <a:pt x="1089329" y="1054100"/>
                </a:moveTo>
                <a:lnTo>
                  <a:pt x="1082713" y="1054100"/>
                </a:lnTo>
                <a:lnTo>
                  <a:pt x="1086078" y="1066800"/>
                </a:lnTo>
                <a:lnTo>
                  <a:pt x="1086269" y="1066800"/>
                </a:lnTo>
                <a:lnTo>
                  <a:pt x="1089329" y="1054100"/>
                </a:lnTo>
                <a:close/>
              </a:path>
              <a:path w="2995930" h="2857500">
                <a:moveTo>
                  <a:pt x="1095387" y="1066800"/>
                </a:moveTo>
                <a:lnTo>
                  <a:pt x="1092860" y="1054100"/>
                </a:lnTo>
                <a:lnTo>
                  <a:pt x="1089329" y="1054100"/>
                </a:lnTo>
                <a:lnTo>
                  <a:pt x="1095070" y="1066800"/>
                </a:lnTo>
                <a:lnTo>
                  <a:pt x="1095387" y="1066800"/>
                </a:lnTo>
                <a:close/>
              </a:path>
              <a:path w="2995930" h="2857500">
                <a:moveTo>
                  <a:pt x="1100086" y="1003300"/>
                </a:moveTo>
                <a:lnTo>
                  <a:pt x="1096987" y="990600"/>
                </a:lnTo>
                <a:lnTo>
                  <a:pt x="1093711" y="990600"/>
                </a:lnTo>
                <a:lnTo>
                  <a:pt x="1097089" y="1003300"/>
                </a:lnTo>
                <a:lnTo>
                  <a:pt x="1100086" y="1003300"/>
                </a:lnTo>
                <a:close/>
              </a:path>
              <a:path w="2995930" h="2857500">
                <a:moveTo>
                  <a:pt x="1102169" y="2235200"/>
                </a:moveTo>
                <a:lnTo>
                  <a:pt x="1101318" y="2235200"/>
                </a:lnTo>
                <a:lnTo>
                  <a:pt x="1099629" y="2247900"/>
                </a:lnTo>
                <a:lnTo>
                  <a:pt x="1102169" y="2235200"/>
                </a:lnTo>
                <a:close/>
              </a:path>
              <a:path w="2995930" h="2857500">
                <a:moveTo>
                  <a:pt x="1116545" y="2235200"/>
                </a:moveTo>
                <a:lnTo>
                  <a:pt x="1114958" y="2235200"/>
                </a:lnTo>
                <a:lnTo>
                  <a:pt x="1112151" y="2247900"/>
                </a:lnTo>
                <a:lnTo>
                  <a:pt x="1116545" y="2235200"/>
                </a:lnTo>
                <a:close/>
              </a:path>
              <a:path w="2995930" h="2857500">
                <a:moveTo>
                  <a:pt x="1143406" y="1104900"/>
                </a:moveTo>
                <a:lnTo>
                  <a:pt x="1133944" y="1092187"/>
                </a:lnTo>
                <a:lnTo>
                  <a:pt x="1124991" y="1092187"/>
                </a:lnTo>
                <a:lnTo>
                  <a:pt x="1130693" y="1104900"/>
                </a:lnTo>
                <a:lnTo>
                  <a:pt x="1138542" y="1104900"/>
                </a:lnTo>
                <a:lnTo>
                  <a:pt x="1143406" y="1104900"/>
                </a:lnTo>
                <a:close/>
              </a:path>
              <a:path w="2995930" h="2857500">
                <a:moveTo>
                  <a:pt x="1145133" y="1117600"/>
                </a:moveTo>
                <a:lnTo>
                  <a:pt x="1138542" y="1104900"/>
                </a:lnTo>
                <a:lnTo>
                  <a:pt x="1142771" y="1117600"/>
                </a:lnTo>
                <a:lnTo>
                  <a:pt x="1145133" y="1117600"/>
                </a:lnTo>
                <a:close/>
              </a:path>
              <a:path w="2995930" h="2857500">
                <a:moveTo>
                  <a:pt x="1148549" y="1739900"/>
                </a:moveTo>
                <a:lnTo>
                  <a:pt x="1146149" y="1739900"/>
                </a:lnTo>
                <a:lnTo>
                  <a:pt x="1146149" y="1752600"/>
                </a:lnTo>
                <a:lnTo>
                  <a:pt x="1148549" y="1739900"/>
                </a:lnTo>
                <a:close/>
              </a:path>
              <a:path w="2995930" h="2857500">
                <a:moveTo>
                  <a:pt x="1150378" y="1727200"/>
                </a:moveTo>
                <a:lnTo>
                  <a:pt x="1139380" y="1727200"/>
                </a:lnTo>
                <a:lnTo>
                  <a:pt x="1138491" y="1714500"/>
                </a:lnTo>
                <a:lnTo>
                  <a:pt x="1136840" y="1727200"/>
                </a:lnTo>
                <a:lnTo>
                  <a:pt x="1131773" y="1727200"/>
                </a:lnTo>
                <a:lnTo>
                  <a:pt x="1138542" y="1739900"/>
                </a:lnTo>
                <a:lnTo>
                  <a:pt x="1150378" y="1727200"/>
                </a:lnTo>
                <a:close/>
              </a:path>
              <a:path w="2995930" h="2857500">
                <a:moveTo>
                  <a:pt x="1161961" y="1130300"/>
                </a:moveTo>
                <a:lnTo>
                  <a:pt x="1155458" y="1117600"/>
                </a:lnTo>
                <a:lnTo>
                  <a:pt x="1161046" y="1130300"/>
                </a:lnTo>
                <a:lnTo>
                  <a:pt x="1161961" y="1130300"/>
                </a:lnTo>
                <a:close/>
              </a:path>
              <a:path w="2995930" h="2857500">
                <a:moveTo>
                  <a:pt x="1180833" y="2273300"/>
                </a:moveTo>
                <a:lnTo>
                  <a:pt x="1174915" y="2273300"/>
                </a:lnTo>
                <a:lnTo>
                  <a:pt x="1174915" y="2286000"/>
                </a:lnTo>
                <a:lnTo>
                  <a:pt x="1180833" y="2273300"/>
                </a:lnTo>
                <a:close/>
              </a:path>
              <a:path w="2995930" h="2857500">
                <a:moveTo>
                  <a:pt x="1187602" y="1892300"/>
                </a:moveTo>
                <a:lnTo>
                  <a:pt x="1180833" y="1892300"/>
                </a:lnTo>
                <a:lnTo>
                  <a:pt x="1180833" y="1905000"/>
                </a:lnTo>
                <a:lnTo>
                  <a:pt x="1187602" y="1905000"/>
                </a:lnTo>
                <a:lnTo>
                  <a:pt x="1187602" y="1892300"/>
                </a:lnTo>
                <a:close/>
              </a:path>
              <a:path w="2995930" h="2857500">
                <a:moveTo>
                  <a:pt x="1200289" y="977900"/>
                </a:moveTo>
                <a:lnTo>
                  <a:pt x="1196060" y="965200"/>
                </a:lnTo>
                <a:lnTo>
                  <a:pt x="1190980" y="965200"/>
                </a:lnTo>
                <a:lnTo>
                  <a:pt x="1193063" y="977900"/>
                </a:lnTo>
                <a:lnTo>
                  <a:pt x="1200289" y="977900"/>
                </a:lnTo>
                <a:close/>
              </a:path>
              <a:path w="2995930" h="2857500">
                <a:moveTo>
                  <a:pt x="1201686" y="990600"/>
                </a:moveTo>
                <a:lnTo>
                  <a:pt x="1200416" y="979017"/>
                </a:lnTo>
                <a:lnTo>
                  <a:pt x="1201127" y="990600"/>
                </a:lnTo>
                <a:lnTo>
                  <a:pt x="1201686" y="990600"/>
                </a:lnTo>
                <a:close/>
              </a:path>
              <a:path w="2995930" h="2857500">
                <a:moveTo>
                  <a:pt x="1203820" y="901700"/>
                </a:moveTo>
                <a:lnTo>
                  <a:pt x="1197940" y="889000"/>
                </a:lnTo>
                <a:lnTo>
                  <a:pt x="1197737" y="889000"/>
                </a:lnTo>
                <a:lnTo>
                  <a:pt x="1200289" y="901700"/>
                </a:lnTo>
                <a:lnTo>
                  <a:pt x="1203820" y="901700"/>
                </a:lnTo>
                <a:close/>
              </a:path>
              <a:path w="2995930" h="2857500">
                <a:moveTo>
                  <a:pt x="1206207" y="2099297"/>
                </a:moveTo>
                <a:lnTo>
                  <a:pt x="1205357" y="2099297"/>
                </a:lnTo>
                <a:lnTo>
                  <a:pt x="1204518" y="2100135"/>
                </a:lnTo>
                <a:lnTo>
                  <a:pt x="1205357" y="2100135"/>
                </a:lnTo>
                <a:lnTo>
                  <a:pt x="1206207" y="2099297"/>
                </a:lnTo>
                <a:close/>
              </a:path>
              <a:path w="2995930" h="2857500">
                <a:moveTo>
                  <a:pt x="1206207" y="850900"/>
                </a:moveTo>
                <a:lnTo>
                  <a:pt x="1199438" y="838200"/>
                </a:lnTo>
                <a:lnTo>
                  <a:pt x="1197330" y="838200"/>
                </a:lnTo>
                <a:lnTo>
                  <a:pt x="1204468" y="850900"/>
                </a:lnTo>
                <a:lnTo>
                  <a:pt x="1206207" y="850900"/>
                </a:lnTo>
                <a:close/>
              </a:path>
              <a:path w="2995930" h="2857500">
                <a:moveTo>
                  <a:pt x="1210437" y="901700"/>
                </a:moveTo>
                <a:lnTo>
                  <a:pt x="1207109" y="889000"/>
                </a:lnTo>
                <a:lnTo>
                  <a:pt x="1203820" y="901700"/>
                </a:lnTo>
                <a:lnTo>
                  <a:pt x="1210437" y="901700"/>
                </a:lnTo>
                <a:close/>
              </a:path>
              <a:path w="2995930" h="2857500">
                <a:moveTo>
                  <a:pt x="1210437" y="889000"/>
                </a:moveTo>
                <a:lnTo>
                  <a:pt x="1206207" y="876300"/>
                </a:lnTo>
                <a:lnTo>
                  <a:pt x="1209624" y="889000"/>
                </a:lnTo>
                <a:lnTo>
                  <a:pt x="1210437" y="889000"/>
                </a:lnTo>
                <a:close/>
              </a:path>
              <a:path w="2995930" h="2857500">
                <a:moveTo>
                  <a:pt x="1257985" y="2667000"/>
                </a:moveTo>
                <a:lnTo>
                  <a:pt x="1256957" y="2667000"/>
                </a:lnTo>
                <a:lnTo>
                  <a:pt x="1255268" y="2679700"/>
                </a:lnTo>
                <a:lnTo>
                  <a:pt x="1257985" y="2667000"/>
                </a:lnTo>
                <a:close/>
              </a:path>
              <a:path w="2995930" h="2857500">
                <a:moveTo>
                  <a:pt x="1509280" y="2768600"/>
                </a:moveTo>
                <a:lnTo>
                  <a:pt x="1508099" y="2755900"/>
                </a:lnTo>
                <a:lnTo>
                  <a:pt x="1503108" y="2768600"/>
                </a:lnTo>
                <a:lnTo>
                  <a:pt x="1509280" y="2768600"/>
                </a:lnTo>
                <a:close/>
              </a:path>
              <a:path w="2995930" h="2857500">
                <a:moveTo>
                  <a:pt x="1564855" y="1041400"/>
                </a:moveTo>
                <a:lnTo>
                  <a:pt x="1558086" y="1041400"/>
                </a:lnTo>
                <a:lnTo>
                  <a:pt x="1564855" y="1054100"/>
                </a:lnTo>
                <a:lnTo>
                  <a:pt x="1564855" y="1041400"/>
                </a:lnTo>
                <a:close/>
              </a:path>
              <a:path w="2995930" h="2857500">
                <a:moveTo>
                  <a:pt x="1596148" y="1905000"/>
                </a:moveTo>
                <a:lnTo>
                  <a:pt x="1595310" y="1892300"/>
                </a:lnTo>
                <a:lnTo>
                  <a:pt x="1590243" y="1905000"/>
                </a:lnTo>
                <a:lnTo>
                  <a:pt x="1596148" y="1905000"/>
                </a:lnTo>
                <a:close/>
              </a:path>
              <a:path w="2995930" h="2857500">
                <a:moveTo>
                  <a:pt x="1620062" y="861974"/>
                </a:moveTo>
                <a:lnTo>
                  <a:pt x="1619516" y="863600"/>
                </a:lnTo>
                <a:lnTo>
                  <a:pt x="1619834" y="863600"/>
                </a:lnTo>
                <a:lnTo>
                  <a:pt x="1620062" y="861974"/>
                </a:lnTo>
                <a:close/>
              </a:path>
              <a:path w="2995930" h="2857500">
                <a:moveTo>
                  <a:pt x="1621523" y="1993900"/>
                </a:moveTo>
                <a:lnTo>
                  <a:pt x="1618145" y="1981200"/>
                </a:lnTo>
                <a:lnTo>
                  <a:pt x="1617294" y="1993900"/>
                </a:lnTo>
                <a:lnTo>
                  <a:pt x="1621523" y="1993900"/>
                </a:lnTo>
                <a:close/>
              </a:path>
              <a:path w="2995930" h="2857500">
                <a:moveTo>
                  <a:pt x="1672793" y="2832100"/>
                </a:moveTo>
                <a:lnTo>
                  <a:pt x="1671764" y="2832100"/>
                </a:lnTo>
                <a:lnTo>
                  <a:pt x="1669745" y="2857500"/>
                </a:lnTo>
                <a:lnTo>
                  <a:pt x="1672793" y="2832100"/>
                </a:lnTo>
                <a:close/>
              </a:path>
              <a:path w="2995930" h="2857500">
                <a:moveTo>
                  <a:pt x="1678584" y="477989"/>
                </a:moveTo>
                <a:lnTo>
                  <a:pt x="1677682" y="478891"/>
                </a:lnTo>
                <a:lnTo>
                  <a:pt x="1677568" y="480148"/>
                </a:lnTo>
                <a:lnTo>
                  <a:pt x="1677530" y="480631"/>
                </a:lnTo>
                <a:lnTo>
                  <a:pt x="1677352" y="482600"/>
                </a:lnTo>
                <a:lnTo>
                  <a:pt x="1678584" y="477989"/>
                </a:lnTo>
                <a:close/>
              </a:path>
              <a:path w="2995930" h="2857500">
                <a:moveTo>
                  <a:pt x="1706118" y="2857500"/>
                </a:moveTo>
                <a:lnTo>
                  <a:pt x="1704174" y="2844800"/>
                </a:lnTo>
                <a:lnTo>
                  <a:pt x="1702676" y="2857500"/>
                </a:lnTo>
                <a:lnTo>
                  <a:pt x="1706118" y="2857500"/>
                </a:lnTo>
                <a:close/>
              </a:path>
              <a:path w="2995930" h="2857500">
                <a:moveTo>
                  <a:pt x="1727263" y="2247900"/>
                </a:moveTo>
                <a:lnTo>
                  <a:pt x="1725574" y="2235200"/>
                </a:lnTo>
                <a:lnTo>
                  <a:pt x="1724444" y="2235200"/>
                </a:lnTo>
                <a:lnTo>
                  <a:pt x="1727263" y="2247900"/>
                </a:lnTo>
                <a:close/>
              </a:path>
              <a:path w="2995930" h="2857500">
                <a:moveTo>
                  <a:pt x="1760245" y="2260600"/>
                </a:moveTo>
                <a:lnTo>
                  <a:pt x="1751787" y="2260600"/>
                </a:lnTo>
                <a:lnTo>
                  <a:pt x="1747088" y="2273300"/>
                </a:lnTo>
                <a:lnTo>
                  <a:pt x="1760245" y="2260600"/>
                </a:lnTo>
                <a:close/>
              </a:path>
              <a:path w="2995930" h="2857500">
                <a:moveTo>
                  <a:pt x="1797024" y="431800"/>
                </a:moveTo>
                <a:lnTo>
                  <a:pt x="1796910" y="419100"/>
                </a:lnTo>
                <a:lnTo>
                  <a:pt x="1796618" y="431800"/>
                </a:lnTo>
                <a:lnTo>
                  <a:pt x="1797024" y="431800"/>
                </a:lnTo>
                <a:close/>
              </a:path>
              <a:path w="2995930" h="2857500">
                <a:moveTo>
                  <a:pt x="1797913" y="419100"/>
                </a:moveTo>
                <a:lnTo>
                  <a:pt x="1793633" y="406400"/>
                </a:lnTo>
                <a:lnTo>
                  <a:pt x="1793240" y="406400"/>
                </a:lnTo>
                <a:lnTo>
                  <a:pt x="1797913" y="419100"/>
                </a:lnTo>
                <a:close/>
              </a:path>
              <a:path w="2995930" h="2857500">
                <a:moveTo>
                  <a:pt x="1843989" y="2324100"/>
                </a:moveTo>
                <a:lnTo>
                  <a:pt x="1821040" y="2324100"/>
                </a:lnTo>
                <a:lnTo>
                  <a:pt x="1827809" y="2336800"/>
                </a:lnTo>
                <a:lnTo>
                  <a:pt x="1834438" y="2336800"/>
                </a:lnTo>
                <a:lnTo>
                  <a:pt x="1843989" y="2324100"/>
                </a:lnTo>
                <a:close/>
              </a:path>
              <a:path w="2995930" h="2857500">
                <a:moveTo>
                  <a:pt x="1846707" y="368300"/>
                </a:moveTo>
                <a:lnTo>
                  <a:pt x="1844332" y="355600"/>
                </a:lnTo>
                <a:lnTo>
                  <a:pt x="1845310" y="368300"/>
                </a:lnTo>
                <a:lnTo>
                  <a:pt x="1846707" y="368300"/>
                </a:lnTo>
                <a:close/>
              </a:path>
              <a:path w="2995930" h="2857500">
                <a:moveTo>
                  <a:pt x="1865134" y="1298257"/>
                </a:moveTo>
                <a:lnTo>
                  <a:pt x="1856079" y="1297114"/>
                </a:lnTo>
                <a:lnTo>
                  <a:pt x="1851075" y="1296136"/>
                </a:lnTo>
                <a:lnTo>
                  <a:pt x="1845271" y="1295158"/>
                </a:lnTo>
                <a:lnTo>
                  <a:pt x="1833841" y="1294028"/>
                </a:lnTo>
                <a:lnTo>
                  <a:pt x="1831301" y="1291488"/>
                </a:lnTo>
                <a:lnTo>
                  <a:pt x="1839760" y="1288948"/>
                </a:lnTo>
                <a:lnTo>
                  <a:pt x="1845678" y="1288948"/>
                </a:lnTo>
                <a:lnTo>
                  <a:pt x="1840611" y="1288110"/>
                </a:lnTo>
                <a:lnTo>
                  <a:pt x="1849069" y="1284719"/>
                </a:lnTo>
                <a:lnTo>
                  <a:pt x="1838071" y="1284719"/>
                </a:lnTo>
                <a:lnTo>
                  <a:pt x="1830298" y="1287881"/>
                </a:lnTo>
                <a:lnTo>
                  <a:pt x="1827288" y="1290955"/>
                </a:lnTo>
                <a:lnTo>
                  <a:pt x="1829028" y="1293876"/>
                </a:lnTo>
                <a:lnTo>
                  <a:pt x="1832698" y="1295400"/>
                </a:lnTo>
                <a:lnTo>
                  <a:pt x="1823237" y="1295400"/>
                </a:lnTo>
                <a:lnTo>
                  <a:pt x="1823770" y="1297406"/>
                </a:lnTo>
                <a:lnTo>
                  <a:pt x="1826641" y="1308100"/>
                </a:lnTo>
                <a:lnTo>
                  <a:pt x="1835772" y="1320800"/>
                </a:lnTo>
                <a:lnTo>
                  <a:pt x="1831301" y="1320800"/>
                </a:lnTo>
                <a:lnTo>
                  <a:pt x="1840611" y="1333500"/>
                </a:lnTo>
                <a:lnTo>
                  <a:pt x="1848218" y="1320800"/>
                </a:lnTo>
                <a:lnTo>
                  <a:pt x="1840344" y="1320800"/>
                </a:lnTo>
                <a:lnTo>
                  <a:pt x="1841461" y="1308100"/>
                </a:lnTo>
                <a:lnTo>
                  <a:pt x="1847354" y="1308100"/>
                </a:lnTo>
                <a:lnTo>
                  <a:pt x="1844128" y="1300022"/>
                </a:lnTo>
                <a:lnTo>
                  <a:pt x="1852828" y="1299908"/>
                </a:lnTo>
                <a:lnTo>
                  <a:pt x="1865134" y="1298257"/>
                </a:lnTo>
                <a:close/>
              </a:path>
              <a:path w="2995930" h="2857500">
                <a:moveTo>
                  <a:pt x="1866836" y="1301635"/>
                </a:moveTo>
                <a:lnTo>
                  <a:pt x="1862594" y="1300797"/>
                </a:lnTo>
                <a:lnTo>
                  <a:pt x="1866836" y="1303324"/>
                </a:lnTo>
                <a:lnTo>
                  <a:pt x="1866836" y="1301635"/>
                </a:lnTo>
                <a:close/>
              </a:path>
              <a:path w="2995930" h="2857500">
                <a:moveTo>
                  <a:pt x="1868525" y="1304175"/>
                </a:moveTo>
                <a:lnTo>
                  <a:pt x="1866836" y="1303324"/>
                </a:lnTo>
                <a:lnTo>
                  <a:pt x="1866836" y="1304175"/>
                </a:lnTo>
                <a:lnTo>
                  <a:pt x="1868525" y="1304175"/>
                </a:lnTo>
                <a:close/>
              </a:path>
              <a:path w="2995930" h="2857500">
                <a:moveTo>
                  <a:pt x="1871065" y="1304175"/>
                </a:moveTo>
                <a:lnTo>
                  <a:pt x="1868525" y="1304175"/>
                </a:lnTo>
                <a:lnTo>
                  <a:pt x="1870214" y="1305026"/>
                </a:lnTo>
                <a:lnTo>
                  <a:pt x="1871065" y="1304175"/>
                </a:lnTo>
                <a:close/>
              </a:path>
              <a:path w="2995930" h="2857500">
                <a:moveTo>
                  <a:pt x="1880362" y="1338859"/>
                </a:moveTo>
                <a:lnTo>
                  <a:pt x="1876983" y="1336319"/>
                </a:lnTo>
                <a:lnTo>
                  <a:pt x="1871903" y="1336319"/>
                </a:lnTo>
                <a:lnTo>
                  <a:pt x="1873643" y="1338008"/>
                </a:lnTo>
                <a:lnTo>
                  <a:pt x="1869998" y="1340967"/>
                </a:lnTo>
                <a:lnTo>
                  <a:pt x="1866671" y="1343926"/>
                </a:lnTo>
                <a:lnTo>
                  <a:pt x="1869363" y="1345628"/>
                </a:lnTo>
                <a:lnTo>
                  <a:pt x="1870214" y="1343088"/>
                </a:lnTo>
                <a:lnTo>
                  <a:pt x="1880362" y="1338859"/>
                </a:lnTo>
                <a:close/>
              </a:path>
              <a:path w="2995930" h="2857500">
                <a:moveTo>
                  <a:pt x="1884540" y="1257300"/>
                </a:moveTo>
                <a:lnTo>
                  <a:pt x="1883537" y="1244600"/>
                </a:lnTo>
                <a:lnTo>
                  <a:pt x="1878672" y="1244600"/>
                </a:lnTo>
                <a:lnTo>
                  <a:pt x="1879523" y="1257300"/>
                </a:lnTo>
                <a:lnTo>
                  <a:pt x="1884540" y="1257300"/>
                </a:lnTo>
                <a:close/>
              </a:path>
              <a:path w="2995930" h="2857500">
                <a:moveTo>
                  <a:pt x="1897278" y="317500"/>
                </a:moveTo>
                <a:lnTo>
                  <a:pt x="1896351" y="304800"/>
                </a:lnTo>
                <a:lnTo>
                  <a:pt x="1895589" y="304800"/>
                </a:lnTo>
                <a:lnTo>
                  <a:pt x="1889315" y="304800"/>
                </a:lnTo>
                <a:lnTo>
                  <a:pt x="1897278" y="317500"/>
                </a:lnTo>
                <a:close/>
              </a:path>
              <a:path w="2995930" h="2857500">
                <a:moveTo>
                  <a:pt x="1900669" y="304800"/>
                </a:moveTo>
                <a:lnTo>
                  <a:pt x="1895589" y="292100"/>
                </a:lnTo>
                <a:lnTo>
                  <a:pt x="1897278" y="304800"/>
                </a:lnTo>
                <a:lnTo>
                  <a:pt x="1900669" y="304800"/>
                </a:lnTo>
                <a:close/>
              </a:path>
              <a:path w="2995930" h="2857500">
                <a:moveTo>
                  <a:pt x="1903196" y="1193800"/>
                </a:moveTo>
                <a:lnTo>
                  <a:pt x="1893900" y="1181100"/>
                </a:lnTo>
                <a:lnTo>
                  <a:pt x="1893087" y="1181100"/>
                </a:lnTo>
                <a:lnTo>
                  <a:pt x="1900339" y="1193800"/>
                </a:lnTo>
                <a:lnTo>
                  <a:pt x="1903196" y="1193800"/>
                </a:lnTo>
                <a:close/>
              </a:path>
              <a:path w="2995930" h="2857500">
                <a:moveTo>
                  <a:pt x="1929422" y="927100"/>
                </a:moveTo>
                <a:lnTo>
                  <a:pt x="1927733" y="939800"/>
                </a:lnTo>
                <a:lnTo>
                  <a:pt x="1928583" y="939800"/>
                </a:lnTo>
                <a:lnTo>
                  <a:pt x="1929422" y="927100"/>
                </a:lnTo>
                <a:close/>
              </a:path>
              <a:path w="2995930" h="2857500">
                <a:moveTo>
                  <a:pt x="1932813" y="1605305"/>
                </a:moveTo>
                <a:lnTo>
                  <a:pt x="1920125" y="1607845"/>
                </a:lnTo>
                <a:lnTo>
                  <a:pt x="1925193" y="1611223"/>
                </a:lnTo>
                <a:lnTo>
                  <a:pt x="1932813" y="1605305"/>
                </a:lnTo>
                <a:close/>
              </a:path>
              <a:path w="2995930" h="2857500">
                <a:moveTo>
                  <a:pt x="1960727" y="952500"/>
                </a:moveTo>
                <a:lnTo>
                  <a:pt x="1958543" y="939800"/>
                </a:lnTo>
                <a:lnTo>
                  <a:pt x="1957209" y="952500"/>
                </a:lnTo>
                <a:lnTo>
                  <a:pt x="1960727" y="952500"/>
                </a:lnTo>
                <a:close/>
              </a:path>
              <a:path w="2995930" h="2857500">
                <a:moveTo>
                  <a:pt x="1961565" y="393700"/>
                </a:moveTo>
                <a:lnTo>
                  <a:pt x="1959597" y="406400"/>
                </a:lnTo>
                <a:lnTo>
                  <a:pt x="1961057" y="406400"/>
                </a:lnTo>
                <a:lnTo>
                  <a:pt x="1961565" y="393700"/>
                </a:lnTo>
                <a:close/>
              </a:path>
              <a:path w="2995930" h="2857500">
                <a:moveTo>
                  <a:pt x="1970024" y="1676400"/>
                </a:moveTo>
                <a:lnTo>
                  <a:pt x="1962416" y="1663700"/>
                </a:lnTo>
                <a:lnTo>
                  <a:pt x="1953958" y="1676400"/>
                </a:lnTo>
                <a:lnTo>
                  <a:pt x="1970024" y="1676400"/>
                </a:lnTo>
                <a:close/>
              </a:path>
              <a:path w="2995930" h="2857500">
                <a:moveTo>
                  <a:pt x="1990331" y="990600"/>
                </a:moveTo>
                <a:lnTo>
                  <a:pt x="1990140" y="979017"/>
                </a:lnTo>
                <a:lnTo>
                  <a:pt x="1990077" y="978128"/>
                </a:lnTo>
                <a:lnTo>
                  <a:pt x="1987791" y="990600"/>
                </a:lnTo>
                <a:lnTo>
                  <a:pt x="1990331" y="990600"/>
                </a:lnTo>
                <a:close/>
              </a:path>
              <a:path w="2995930" h="2857500">
                <a:moveTo>
                  <a:pt x="2006396" y="1001356"/>
                </a:moveTo>
                <a:lnTo>
                  <a:pt x="1994560" y="1007275"/>
                </a:lnTo>
                <a:lnTo>
                  <a:pt x="1997100" y="1007275"/>
                </a:lnTo>
                <a:lnTo>
                  <a:pt x="2001329" y="1005586"/>
                </a:lnTo>
                <a:lnTo>
                  <a:pt x="2006396" y="1001356"/>
                </a:lnTo>
                <a:close/>
              </a:path>
              <a:path w="2995930" h="2857500">
                <a:moveTo>
                  <a:pt x="2007247" y="1001356"/>
                </a:moveTo>
                <a:lnTo>
                  <a:pt x="2006396" y="1001356"/>
                </a:lnTo>
                <a:lnTo>
                  <a:pt x="2007247" y="1002195"/>
                </a:lnTo>
                <a:lnTo>
                  <a:pt x="2007247" y="1001356"/>
                </a:lnTo>
                <a:close/>
              </a:path>
              <a:path w="2995930" h="2857500">
                <a:moveTo>
                  <a:pt x="2011476" y="1004735"/>
                </a:moveTo>
                <a:lnTo>
                  <a:pt x="2009787" y="1003896"/>
                </a:lnTo>
                <a:lnTo>
                  <a:pt x="2008085" y="1002195"/>
                </a:lnTo>
                <a:lnTo>
                  <a:pt x="2006396" y="1003896"/>
                </a:lnTo>
                <a:lnTo>
                  <a:pt x="2003018" y="1006424"/>
                </a:lnTo>
                <a:lnTo>
                  <a:pt x="1996249" y="1008964"/>
                </a:lnTo>
                <a:lnTo>
                  <a:pt x="2001329" y="1008964"/>
                </a:lnTo>
                <a:lnTo>
                  <a:pt x="2008085" y="1005586"/>
                </a:lnTo>
                <a:lnTo>
                  <a:pt x="2011476" y="1004735"/>
                </a:lnTo>
                <a:close/>
              </a:path>
              <a:path w="2995930" h="2857500">
                <a:moveTo>
                  <a:pt x="2020773" y="1016000"/>
                </a:moveTo>
                <a:lnTo>
                  <a:pt x="2019935" y="1003300"/>
                </a:lnTo>
                <a:lnTo>
                  <a:pt x="2017496" y="1003300"/>
                </a:lnTo>
                <a:lnTo>
                  <a:pt x="2015350" y="1016000"/>
                </a:lnTo>
                <a:lnTo>
                  <a:pt x="2020773" y="1016000"/>
                </a:lnTo>
                <a:close/>
              </a:path>
              <a:path w="2995930" h="2857500">
                <a:moveTo>
                  <a:pt x="2093518" y="1196759"/>
                </a:moveTo>
                <a:lnTo>
                  <a:pt x="2092680" y="1197597"/>
                </a:lnTo>
                <a:lnTo>
                  <a:pt x="2093518" y="1197597"/>
                </a:lnTo>
                <a:lnTo>
                  <a:pt x="2093518" y="1196759"/>
                </a:lnTo>
                <a:close/>
              </a:path>
              <a:path w="2995930" h="2857500">
                <a:moveTo>
                  <a:pt x="2100287" y="114300"/>
                </a:moveTo>
                <a:lnTo>
                  <a:pt x="2099437" y="101600"/>
                </a:lnTo>
                <a:lnTo>
                  <a:pt x="2098598" y="101600"/>
                </a:lnTo>
                <a:lnTo>
                  <a:pt x="2100287" y="114300"/>
                </a:lnTo>
                <a:close/>
              </a:path>
              <a:path w="2995930" h="2857500">
                <a:moveTo>
                  <a:pt x="2101761" y="1257300"/>
                </a:moveTo>
                <a:lnTo>
                  <a:pt x="2097747" y="1244600"/>
                </a:lnTo>
                <a:lnTo>
                  <a:pt x="2101138" y="1257300"/>
                </a:lnTo>
                <a:lnTo>
                  <a:pt x="2101761" y="1257300"/>
                </a:lnTo>
                <a:close/>
              </a:path>
              <a:path w="2995930" h="2857500">
                <a:moveTo>
                  <a:pt x="2107057" y="330200"/>
                </a:moveTo>
                <a:lnTo>
                  <a:pt x="2102827" y="317500"/>
                </a:lnTo>
                <a:lnTo>
                  <a:pt x="2099868" y="330200"/>
                </a:lnTo>
                <a:lnTo>
                  <a:pt x="2107057" y="330200"/>
                </a:lnTo>
                <a:close/>
              </a:path>
              <a:path w="2995930" h="2857500">
                <a:moveTo>
                  <a:pt x="2115515" y="1181100"/>
                </a:moveTo>
                <a:lnTo>
                  <a:pt x="2114664" y="1181100"/>
                </a:lnTo>
                <a:lnTo>
                  <a:pt x="2112137" y="1193800"/>
                </a:lnTo>
                <a:lnTo>
                  <a:pt x="2115515" y="1181100"/>
                </a:lnTo>
                <a:close/>
              </a:path>
              <a:path w="2995930" h="2857500">
                <a:moveTo>
                  <a:pt x="2132203" y="1177658"/>
                </a:moveTo>
                <a:lnTo>
                  <a:pt x="2130856" y="1179144"/>
                </a:lnTo>
                <a:lnTo>
                  <a:pt x="2130564" y="1181100"/>
                </a:lnTo>
                <a:lnTo>
                  <a:pt x="2132203" y="1177658"/>
                </a:lnTo>
                <a:close/>
              </a:path>
              <a:path w="2995930" h="2857500">
                <a:moveTo>
                  <a:pt x="2150757" y="1905000"/>
                </a:moveTo>
                <a:lnTo>
                  <a:pt x="2150199" y="1905000"/>
                </a:lnTo>
                <a:lnTo>
                  <a:pt x="2150249" y="1905876"/>
                </a:lnTo>
                <a:lnTo>
                  <a:pt x="2150757" y="1905000"/>
                </a:lnTo>
                <a:close/>
              </a:path>
              <a:path w="2995930" h="2857500">
                <a:moveTo>
                  <a:pt x="2158339" y="1913369"/>
                </a:moveTo>
                <a:lnTo>
                  <a:pt x="2157006" y="1905000"/>
                </a:lnTo>
                <a:lnTo>
                  <a:pt x="2156117" y="1905000"/>
                </a:lnTo>
                <a:lnTo>
                  <a:pt x="2158339" y="1913369"/>
                </a:lnTo>
                <a:close/>
              </a:path>
              <a:path w="2995930" h="2857500">
                <a:moveTo>
                  <a:pt x="2159495" y="1917700"/>
                </a:moveTo>
                <a:lnTo>
                  <a:pt x="2158339" y="1913369"/>
                </a:lnTo>
                <a:lnTo>
                  <a:pt x="2159038" y="1917700"/>
                </a:lnTo>
                <a:lnTo>
                  <a:pt x="2159495" y="1917700"/>
                </a:lnTo>
                <a:close/>
              </a:path>
              <a:path w="2995930" h="2857500">
                <a:moveTo>
                  <a:pt x="2160346" y="1447800"/>
                </a:moveTo>
                <a:lnTo>
                  <a:pt x="2158657" y="1460500"/>
                </a:lnTo>
                <a:lnTo>
                  <a:pt x="2160346" y="1460500"/>
                </a:lnTo>
                <a:lnTo>
                  <a:pt x="2160346" y="1447800"/>
                </a:lnTo>
                <a:close/>
              </a:path>
              <a:path w="2995930" h="2857500">
                <a:moveTo>
                  <a:pt x="2178113" y="1917700"/>
                </a:moveTo>
                <a:lnTo>
                  <a:pt x="2173033" y="1905000"/>
                </a:lnTo>
                <a:lnTo>
                  <a:pt x="2168804" y="1905000"/>
                </a:lnTo>
                <a:lnTo>
                  <a:pt x="2178113" y="1917700"/>
                </a:lnTo>
                <a:close/>
              </a:path>
              <a:path w="2995930" h="2857500">
                <a:moveTo>
                  <a:pt x="2199259" y="2806700"/>
                </a:moveTo>
                <a:lnTo>
                  <a:pt x="2197570" y="2794000"/>
                </a:lnTo>
                <a:lnTo>
                  <a:pt x="2193340" y="2806700"/>
                </a:lnTo>
                <a:lnTo>
                  <a:pt x="2199259" y="2806700"/>
                </a:lnTo>
                <a:close/>
              </a:path>
              <a:path w="2995930" h="2857500">
                <a:moveTo>
                  <a:pt x="2421928" y="0"/>
                </a:moveTo>
                <a:lnTo>
                  <a:pt x="2162886" y="0"/>
                </a:lnTo>
                <a:lnTo>
                  <a:pt x="2164092" y="12700"/>
                </a:lnTo>
                <a:lnTo>
                  <a:pt x="2158657" y="0"/>
                </a:lnTo>
                <a:lnTo>
                  <a:pt x="2151278" y="0"/>
                </a:lnTo>
                <a:lnTo>
                  <a:pt x="2163800" y="25400"/>
                </a:lnTo>
                <a:lnTo>
                  <a:pt x="2161197" y="12700"/>
                </a:lnTo>
                <a:lnTo>
                  <a:pt x="2162035" y="12700"/>
                </a:lnTo>
                <a:lnTo>
                  <a:pt x="2167115" y="25400"/>
                </a:lnTo>
                <a:lnTo>
                  <a:pt x="2166264" y="12700"/>
                </a:lnTo>
                <a:lnTo>
                  <a:pt x="2167090" y="12700"/>
                </a:lnTo>
                <a:lnTo>
                  <a:pt x="2168169" y="25400"/>
                </a:lnTo>
                <a:lnTo>
                  <a:pt x="2168804" y="25400"/>
                </a:lnTo>
                <a:lnTo>
                  <a:pt x="2412200" y="25400"/>
                </a:lnTo>
                <a:lnTo>
                  <a:pt x="2419604" y="12700"/>
                </a:lnTo>
                <a:lnTo>
                  <a:pt x="2421928" y="0"/>
                </a:lnTo>
                <a:close/>
              </a:path>
              <a:path w="2995930" h="2857500">
                <a:moveTo>
                  <a:pt x="2465705" y="2730500"/>
                </a:moveTo>
                <a:lnTo>
                  <a:pt x="2462707" y="2717800"/>
                </a:lnTo>
                <a:lnTo>
                  <a:pt x="2462326" y="2717800"/>
                </a:lnTo>
                <a:lnTo>
                  <a:pt x="2465705" y="2730500"/>
                </a:lnTo>
                <a:close/>
              </a:path>
              <a:path w="2995930" h="2857500">
                <a:moveTo>
                  <a:pt x="2498699" y="1689100"/>
                </a:moveTo>
                <a:lnTo>
                  <a:pt x="2496159" y="1676400"/>
                </a:lnTo>
                <a:lnTo>
                  <a:pt x="2493619" y="1676400"/>
                </a:lnTo>
                <a:lnTo>
                  <a:pt x="2498699" y="1689100"/>
                </a:lnTo>
                <a:close/>
              </a:path>
              <a:path w="2995930" h="2857500">
                <a:moveTo>
                  <a:pt x="2590050" y="711200"/>
                </a:moveTo>
                <a:lnTo>
                  <a:pt x="2568003" y="685800"/>
                </a:lnTo>
                <a:lnTo>
                  <a:pt x="2556624" y="685800"/>
                </a:lnTo>
                <a:lnTo>
                  <a:pt x="2567101" y="698500"/>
                </a:lnTo>
                <a:lnTo>
                  <a:pt x="2577427" y="711200"/>
                </a:lnTo>
                <a:lnTo>
                  <a:pt x="2590050" y="711200"/>
                </a:lnTo>
                <a:close/>
              </a:path>
              <a:path w="2995930" h="2857500">
                <a:moveTo>
                  <a:pt x="2610345" y="2284539"/>
                </a:moveTo>
                <a:lnTo>
                  <a:pt x="2601887" y="2281148"/>
                </a:lnTo>
                <a:lnTo>
                  <a:pt x="2609507" y="2292146"/>
                </a:lnTo>
                <a:lnTo>
                  <a:pt x="2610345" y="2284539"/>
                </a:lnTo>
                <a:close/>
              </a:path>
              <a:path w="2995930" h="2857500">
                <a:moveTo>
                  <a:pt x="2651798" y="330200"/>
                </a:moveTo>
                <a:lnTo>
                  <a:pt x="2650947" y="317500"/>
                </a:lnTo>
                <a:lnTo>
                  <a:pt x="2649258" y="317500"/>
                </a:lnTo>
                <a:lnTo>
                  <a:pt x="2645333" y="330200"/>
                </a:lnTo>
                <a:lnTo>
                  <a:pt x="2651798" y="330200"/>
                </a:lnTo>
                <a:close/>
              </a:path>
              <a:path w="2995930" h="2857500">
                <a:moveTo>
                  <a:pt x="2662796" y="2249855"/>
                </a:moveTo>
                <a:lnTo>
                  <a:pt x="2661945" y="2246477"/>
                </a:lnTo>
                <a:lnTo>
                  <a:pt x="2660256" y="2243937"/>
                </a:lnTo>
                <a:lnTo>
                  <a:pt x="2660256" y="2241397"/>
                </a:lnTo>
                <a:lnTo>
                  <a:pt x="2657716" y="2242248"/>
                </a:lnTo>
                <a:lnTo>
                  <a:pt x="2656027" y="2243937"/>
                </a:lnTo>
                <a:lnTo>
                  <a:pt x="2662796" y="2249855"/>
                </a:lnTo>
                <a:close/>
              </a:path>
              <a:path w="2995930" h="2857500">
                <a:moveTo>
                  <a:pt x="2665336" y="2222500"/>
                </a:moveTo>
                <a:lnTo>
                  <a:pt x="2661945" y="2209800"/>
                </a:lnTo>
                <a:lnTo>
                  <a:pt x="2656865" y="2222500"/>
                </a:lnTo>
                <a:lnTo>
                  <a:pt x="2665336" y="2222500"/>
                </a:lnTo>
                <a:close/>
              </a:path>
              <a:path w="2995930" h="2857500">
                <a:moveTo>
                  <a:pt x="2802026" y="2514600"/>
                </a:moveTo>
                <a:lnTo>
                  <a:pt x="2800667" y="2501900"/>
                </a:lnTo>
                <a:lnTo>
                  <a:pt x="2800667" y="2514600"/>
                </a:lnTo>
                <a:lnTo>
                  <a:pt x="2802026" y="2514600"/>
                </a:lnTo>
                <a:close/>
              </a:path>
              <a:path w="2995930" h="2857500">
                <a:moveTo>
                  <a:pt x="2807436" y="2514600"/>
                </a:moveTo>
                <a:lnTo>
                  <a:pt x="2802356" y="2501900"/>
                </a:lnTo>
                <a:lnTo>
                  <a:pt x="2802026" y="2514600"/>
                </a:lnTo>
                <a:lnTo>
                  <a:pt x="2807436" y="2514600"/>
                </a:lnTo>
                <a:close/>
              </a:path>
              <a:path w="2995930" h="2857500">
                <a:moveTo>
                  <a:pt x="2816745" y="2501900"/>
                </a:moveTo>
                <a:lnTo>
                  <a:pt x="2811551" y="2489200"/>
                </a:lnTo>
                <a:lnTo>
                  <a:pt x="2810814" y="2489200"/>
                </a:lnTo>
                <a:lnTo>
                  <a:pt x="2815894" y="2501900"/>
                </a:lnTo>
                <a:lnTo>
                  <a:pt x="2816745" y="2501900"/>
                </a:lnTo>
                <a:close/>
              </a:path>
              <a:path w="2995930" h="2857500">
                <a:moveTo>
                  <a:pt x="2870035" y="2451049"/>
                </a:moveTo>
                <a:lnTo>
                  <a:pt x="2861691" y="2451049"/>
                </a:lnTo>
                <a:lnTo>
                  <a:pt x="2868333" y="2463800"/>
                </a:lnTo>
                <a:lnTo>
                  <a:pt x="2870035" y="2451049"/>
                </a:lnTo>
                <a:close/>
              </a:path>
              <a:path w="2995930" h="2857500">
                <a:moveTo>
                  <a:pt x="2878493" y="2425700"/>
                </a:moveTo>
                <a:lnTo>
                  <a:pt x="2870035" y="2425700"/>
                </a:lnTo>
                <a:lnTo>
                  <a:pt x="2871724" y="2438400"/>
                </a:lnTo>
                <a:lnTo>
                  <a:pt x="2878493" y="2425700"/>
                </a:lnTo>
                <a:close/>
              </a:path>
              <a:path w="2995930" h="2857500">
                <a:moveTo>
                  <a:pt x="2940240" y="304800"/>
                </a:moveTo>
                <a:lnTo>
                  <a:pt x="2933471" y="292100"/>
                </a:lnTo>
                <a:lnTo>
                  <a:pt x="2924162" y="304800"/>
                </a:lnTo>
                <a:lnTo>
                  <a:pt x="2940240" y="304800"/>
                </a:lnTo>
                <a:close/>
              </a:path>
              <a:path w="2995930" h="2857500">
                <a:moveTo>
                  <a:pt x="2984220" y="444500"/>
                </a:moveTo>
                <a:lnTo>
                  <a:pt x="2971533" y="444500"/>
                </a:lnTo>
                <a:lnTo>
                  <a:pt x="2973222" y="457200"/>
                </a:lnTo>
                <a:lnTo>
                  <a:pt x="2984220" y="444500"/>
                </a:lnTo>
                <a:close/>
              </a:path>
              <a:path w="2995930" h="2857500">
                <a:moveTo>
                  <a:pt x="2985871" y="469861"/>
                </a:moveTo>
                <a:lnTo>
                  <a:pt x="2985643" y="469861"/>
                </a:lnTo>
                <a:lnTo>
                  <a:pt x="2985516" y="470954"/>
                </a:lnTo>
                <a:lnTo>
                  <a:pt x="2985871" y="469861"/>
                </a:lnTo>
                <a:close/>
              </a:path>
              <a:path w="2995930" h="2857500">
                <a:moveTo>
                  <a:pt x="2995663" y="482600"/>
                </a:moveTo>
                <a:lnTo>
                  <a:pt x="2993529" y="482600"/>
                </a:lnTo>
                <a:lnTo>
                  <a:pt x="2995218" y="457200"/>
                </a:lnTo>
                <a:lnTo>
                  <a:pt x="2993529" y="469861"/>
                </a:lnTo>
                <a:lnTo>
                  <a:pt x="2993098" y="469861"/>
                </a:lnTo>
                <a:lnTo>
                  <a:pt x="2993098" y="482600"/>
                </a:lnTo>
                <a:lnTo>
                  <a:pt x="2993021" y="483514"/>
                </a:lnTo>
                <a:lnTo>
                  <a:pt x="2992958" y="484162"/>
                </a:lnTo>
                <a:lnTo>
                  <a:pt x="2991027" y="507415"/>
                </a:lnTo>
                <a:lnTo>
                  <a:pt x="2991739" y="495300"/>
                </a:lnTo>
                <a:lnTo>
                  <a:pt x="2992577" y="482600"/>
                </a:lnTo>
                <a:lnTo>
                  <a:pt x="2993098" y="482600"/>
                </a:lnTo>
                <a:lnTo>
                  <a:pt x="2993098" y="469861"/>
                </a:lnTo>
                <a:lnTo>
                  <a:pt x="2992615" y="469861"/>
                </a:lnTo>
                <a:lnTo>
                  <a:pt x="2992501" y="470954"/>
                </a:lnTo>
                <a:lnTo>
                  <a:pt x="2992374" y="472135"/>
                </a:lnTo>
                <a:lnTo>
                  <a:pt x="2991243" y="482600"/>
                </a:lnTo>
                <a:lnTo>
                  <a:pt x="2990621" y="482600"/>
                </a:lnTo>
                <a:lnTo>
                  <a:pt x="2991408" y="468820"/>
                </a:lnTo>
                <a:lnTo>
                  <a:pt x="2992678" y="457200"/>
                </a:lnTo>
                <a:lnTo>
                  <a:pt x="2992082" y="457200"/>
                </a:lnTo>
                <a:lnTo>
                  <a:pt x="2990646" y="473659"/>
                </a:lnTo>
                <a:lnTo>
                  <a:pt x="2990075" y="480631"/>
                </a:lnTo>
                <a:lnTo>
                  <a:pt x="2989846" y="482600"/>
                </a:lnTo>
                <a:lnTo>
                  <a:pt x="2989821" y="482879"/>
                </a:lnTo>
                <a:lnTo>
                  <a:pt x="2989745" y="484162"/>
                </a:lnTo>
                <a:lnTo>
                  <a:pt x="2988449" y="495300"/>
                </a:lnTo>
                <a:lnTo>
                  <a:pt x="2989719" y="484162"/>
                </a:lnTo>
                <a:lnTo>
                  <a:pt x="2989757" y="483514"/>
                </a:lnTo>
                <a:lnTo>
                  <a:pt x="2989821" y="482879"/>
                </a:lnTo>
                <a:lnTo>
                  <a:pt x="2989821" y="482600"/>
                </a:lnTo>
                <a:lnTo>
                  <a:pt x="2989402" y="482600"/>
                </a:lnTo>
                <a:lnTo>
                  <a:pt x="2990913" y="470306"/>
                </a:lnTo>
                <a:lnTo>
                  <a:pt x="2991040" y="468820"/>
                </a:lnTo>
                <a:lnTo>
                  <a:pt x="2991840" y="457200"/>
                </a:lnTo>
                <a:lnTo>
                  <a:pt x="2990989" y="457200"/>
                </a:lnTo>
                <a:lnTo>
                  <a:pt x="2989796" y="469861"/>
                </a:lnTo>
                <a:lnTo>
                  <a:pt x="2989694" y="470306"/>
                </a:lnTo>
                <a:lnTo>
                  <a:pt x="2986760" y="482600"/>
                </a:lnTo>
                <a:lnTo>
                  <a:pt x="2984220" y="482600"/>
                </a:lnTo>
                <a:lnTo>
                  <a:pt x="2985516" y="470954"/>
                </a:lnTo>
                <a:lnTo>
                  <a:pt x="2981693" y="482600"/>
                </a:lnTo>
                <a:lnTo>
                  <a:pt x="2982531" y="482600"/>
                </a:lnTo>
                <a:lnTo>
                  <a:pt x="2975762" y="495300"/>
                </a:lnTo>
                <a:lnTo>
                  <a:pt x="2980867" y="482600"/>
                </a:lnTo>
                <a:lnTo>
                  <a:pt x="2983153" y="470954"/>
                </a:lnTo>
                <a:lnTo>
                  <a:pt x="2983204" y="470306"/>
                </a:lnTo>
                <a:lnTo>
                  <a:pt x="2978302" y="482600"/>
                </a:lnTo>
                <a:lnTo>
                  <a:pt x="2980715" y="472135"/>
                </a:lnTo>
                <a:lnTo>
                  <a:pt x="2981160" y="470154"/>
                </a:lnTo>
                <a:lnTo>
                  <a:pt x="2981261" y="469646"/>
                </a:lnTo>
                <a:lnTo>
                  <a:pt x="2983268" y="457200"/>
                </a:lnTo>
                <a:lnTo>
                  <a:pt x="2982595" y="457200"/>
                </a:lnTo>
                <a:lnTo>
                  <a:pt x="2981680" y="457200"/>
                </a:lnTo>
                <a:lnTo>
                  <a:pt x="2979775" y="464185"/>
                </a:lnTo>
                <a:lnTo>
                  <a:pt x="2979521" y="464820"/>
                </a:lnTo>
                <a:lnTo>
                  <a:pt x="2978505" y="468820"/>
                </a:lnTo>
                <a:lnTo>
                  <a:pt x="2978213" y="469861"/>
                </a:lnTo>
                <a:lnTo>
                  <a:pt x="2977591" y="469861"/>
                </a:lnTo>
                <a:lnTo>
                  <a:pt x="2977477" y="470154"/>
                </a:lnTo>
                <a:lnTo>
                  <a:pt x="2977413" y="470306"/>
                </a:lnTo>
                <a:lnTo>
                  <a:pt x="2976715" y="472135"/>
                </a:lnTo>
                <a:lnTo>
                  <a:pt x="2981680" y="457200"/>
                </a:lnTo>
                <a:lnTo>
                  <a:pt x="2978200" y="457200"/>
                </a:lnTo>
                <a:lnTo>
                  <a:pt x="2985909" y="444500"/>
                </a:lnTo>
                <a:lnTo>
                  <a:pt x="2977858" y="457200"/>
                </a:lnTo>
                <a:lnTo>
                  <a:pt x="2974924" y="457200"/>
                </a:lnTo>
                <a:lnTo>
                  <a:pt x="2974924" y="774700"/>
                </a:lnTo>
                <a:lnTo>
                  <a:pt x="2968155" y="774700"/>
                </a:lnTo>
                <a:lnTo>
                  <a:pt x="2968155" y="838200"/>
                </a:lnTo>
                <a:lnTo>
                  <a:pt x="2963075" y="850900"/>
                </a:lnTo>
                <a:lnTo>
                  <a:pt x="2955836" y="850900"/>
                </a:lnTo>
                <a:lnTo>
                  <a:pt x="2956737" y="838200"/>
                </a:lnTo>
                <a:lnTo>
                  <a:pt x="2968155" y="838200"/>
                </a:lnTo>
                <a:lnTo>
                  <a:pt x="2968155" y="774700"/>
                </a:lnTo>
                <a:lnTo>
                  <a:pt x="2966466" y="774700"/>
                </a:lnTo>
                <a:lnTo>
                  <a:pt x="2968993" y="762000"/>
                </a:lnTo>
                <a:lnTo>
                  <a:pt x="2974733" y="762000"/>
                </a:lnTo>
                <a:lnTo>
                  <a:pt x="2974924" y="774700"/>
                </a:lnTo>
                <a:lnTo>
                  <a:pt x="2974924" y="457200"/>
                </a:lnTo>
                <a:lnTo>
                  <a:pt x="2973222" y="457200"/>
                </a:lnTo>
                <a:lnTo>
                  <a:pt x="2957157" y="457200"/>
                </a:lnTo>
                <a:lnTo>
                  <a:pt x="2968993" y="444500"/>
                </a:lnTo>
                <a:lnTo>
                  <a:pt x="2957995" y="444500"/>
                </a:lnTo>
                <a:lnTo>
                  <a:pt x="2956306" y="431800"/>
                </a:lnTo>
                <a:lnTo>
                  <a:pt x="2956141" y="431800"/>
                </a:lnTo>
                <a:lnTo>
                  <a:pt x="2956839" y="419100"/>
                </a:lnTo>
                <a:lnTo>
                  <a:pt x="2958338" y="406400"/>
                </a:lnTo>
                <a:lnTo>
                  <a:pt x="2958846" y="406400"/>
                </a:lnTo>
                <a:lnTo>
                  <a:pt x="2956306" y="393700"/>
                </a:lnTo>
                <a:lnTo>
                  <a:pt x="2960535" y="381000"/>
                </a:lnTo>
                <a:lnTo>
                  <a:pt x="2949537" y="381000"/>
                </a:lnTo>
                <a:lnTo>
                  <a:pt x="2952927" y="393700"/>
                </a:lnTo>
                <a:lnTo>
                  <a:pt x="2945307" y="393700"/>
                </a:lnTo>
                <a:lnTo>
                  <a:pt x="2945307" y="558800"/>
                </a:lnTo>
                <a:lnTo>
                  <a:pt x="2944469" y="571500"/>
                </a:lnTo>
                <a:lnTo>
                  <a:pt x="2939389" y="571500"/>
                </a:lnTo>
                <a:lnTo>
                  <a:pt x="2939389" y="965200"/>
                </a:lnTo>
                <a:lnTo>
                  <a:pt x="2939389" y="977900"/>
                </a:lnTo>
                <a:lnTo>
                  <a:pt x="2928391" y="977900"/>
                </a:lnTo>
                <a:lnTo>
                  <a:pt x="2930093" y="965200"/>
                </a:lnTo>
                <a:lnTo>
                  <a:pt x="2939389" y="965200"/>
                </a:lnTo>
                <a:lnTo>
                  <a:pt x="2939389" y="571500"/>
                </a:lnTo>
                <a:lnTo>
                  <a:pt x="2936011" y="571500"/>
                </a:lnTo>
                <a:lnTo>
                  <a:pt x="2936011" y="558800"/>
                </a:lnTo>
                <a:lnTo>
                  <a:pt x="2945307" y="558800"/>
                </a:lnTo>
                <a:lnTo>
                  <a:pt x="2945307" y="393700"/>
                </a:lnTo>
                <a:lnTo>
                  <a:pt x="2928391" y="393700"/>
                </a:lnTo>
                <a:lnTo>
                  <a:pt x="2917240" y="381000"/>
                </a:lnTo>
                <a:lnTo>
                  <a:pt x="2935351" y="381000"/>
                </a:lnTo>
                <a:lnTo>
                  <a:pt x="2955467" y="368300"/>
                </a:lnTo>
                <a:lnTo>
                  <a:pt x="2954617" y="368300"/>
                </a:lnTo>
                <a:lnTo>
                  <a:pt x="2948355" y="355600"/>
                </a:lnTo>
                <a:lnTo>
                  <a:pt x="2933573" y="355600"/>
                </a:lnTo>
                <a:lnTo>
                  <a:pt x="2929242" y="342900"/>
                </a:lnTo>
                <a:lnTo>
                  <a:pt x="2936849" y="342900"/>
                </a:lnTo>
                <a:lnTo>
                  <a:pt x="2930296" y="330200"/>
                </a:lnTo>
                <a:lnTo>
                  <a:pt x="2920568" y="330200"/>
                </a:lnTo>
                <a:lnTo>
                  <a:pt x="2913062" y="317500"/>
                </a:lnTo>
                <a:lnTo>
                  <a:pt x="2913176" y="304800"/>
                </a:lnTo>
                <a:lnTo>
                  <a:pt x="2924162" y="304800"/>
                </a:lnTo>
                <a:lnTo>
                  <a:pt x="2921393" y="292100"/>
                </a:lnTo>
                <a:lnTo>
                  <a:pt x="2916555" y="279400"/>
                </a:lnTo>
                <a:lnTo>
                  <a:pt x="2905887" y="279400"/>
                </a:lnTo>
                <a:lnTo>
                  <a:pt x="2905887" y="889419"/>
                </a:lnTo>
                <a:lnTo>
                  <a:pt x="2904858" y="901700"/>
                </a:lnTo>
                <a:lnTo>
                  <a:pt x="2903651" y="901700"/>
                </a:lnTo>
                <a:lnTo>
                  <a:pt x="2899765" y="914400"/>
                </a:lnTo>
                <a:lnTo>
                  <a:pt x="2900476" y="901700"/>
                </a:lnTo>
                <a:lnTo>
                  <a:pt x="2903334" y="901700"/>
                </a:lnTo>
                <a:lnTo>
                  <a:pt x="2905887" y="889419"/>
                </a:lnTo>
                <a:lnTo>
                  <a:pt x="2905887" y="279400"/>
                </a:lnTo>
                <a:lnTo>
                  <a:pt x="2898787" y="279400"/>
                </a:lnTo>
                <a:lnTo>
                  <a:pt x="2898787" y="787400"/>
                </a:lnTo>
                <a:lnTo>
                  <a:pt x="2894558" y="800100"/>
                </a:lnTo>
                <a:lnTo>
                  <a:pt x="2885262" y="800100"/>
                </a:lnTo>
                <a:lnTo>
                  <a:pt x="2884411" y="787400"/>
                </a:lnTo>
                <a:lnTo>
                  <a:pt x="2898787" y="787400"/>
                </a:lnTo>
                <a:lnTo>
                  <a:pt x="2898787" y="279400"/>
                </a:lnTo>
                <a:lnTo>
                  <a:pt x="2894546" y="279400"/>
                </a:lnTo>
                <a:lnTo>
                  <a:pt x="2894546" y="558838"/>
                </a:lnTo>
                <a:lnTo>
                  <a:pt x="2891028" y="571500"/>
                </a:lnTo>
                <a:lnTo>
                  <a:pt x="2885897" y="584174"/>
                </a:lnTo>
                <a:lnTo>
                  <a:pt x="2870606" y="584174"/>
                </a:lnTo>
                <a:lnTo>
                  <a:pt x="2870670" y="571500"/>
                </a:lnTo>
                <a:lnTo>
                  <a:pt x="2872943" y="558800"/>
                </a:lnTo>
                <a:lnTo>
                  <a:pt x="2883560" y="558800"/>
                </a:lnTo>
                <a:lnTo>
                  <a:pt x="2885275" y="571500"/>
                </a:lnTo>
                <a:lnTo>
                  <a:pt x="2894546" y="558838"/>
                </a:lnTo>
                <a:lnTo>
                  <a:pt x="2894546" y="279400"/>
                </a:lnTo>
                <a:lnTo>
                  <a:pt x="2892869" y="279400"/>
                </a:lnTo>
                <a:lnTo>
                  <a:pt x="2889491" y="266700"/>
                </a:lnTo>
                <a:lnTo>
                  <a:pt x="2901327" y="254000"/>
                </a:lnTo>
                <a:lnTo>
                  <a:pt x="2919095" y="254000"/>
                </a:lnTo>
                <a:lnTo>
                  <a:pt x="2910268" y="241300"/>
                </a:lnTo>
                <a:lnTo>
                  <a:pt x="2906826" y="241300"/>
                </a:lnTo>
                <a:lnTo>
                  <a:pt x="2903385" y="228600"/>
                </a:lnTo>
                <a:lnTo>
                  <a:pt x="2895435" y="228600"/>
                </a:lnTo>
                <a:lnTo>
                  <a:pt x="2897098" y="215900"/>
                </a:lnTo>
                <a:lnTo>
                  <a:pt x="2902178" y="215900"/>
                </a:lnTo>
                <a:lnTo>
                  <a:pt x="2902826" y="203174"/>
                </a:lnTo>
                <a:lnTo>
                  <a:pt x="2899829" y="203174"/>
                </a:lnTo>
                <a:lnTo>
                  <a:pt x="2896819" y="190500"/>
                </a:lnTo>
                <a:lnTo>
                  <a:pt x="2897949" y="190500"/>
                </a:lnTo>
                <a:lnTo>
                  <a:pt x="2907703" y="177800"/>
                </a:lnTo>
                <a:lnTo>
                  <a:pt x="2910636" y="190500"/>
                </a:lnTo>
                <a:lnTo>
                  <a:pt x="2920784" y="190500"/>
                </a:lnTo>
                <a:lnTo>
                  <a:pt x="2914612" y="177800"/>
                </a:lnTo>
                <a:lnTo>
                  <a:pt x="2906293" y="165100"/>
                </a:lnTo>
                <a:lnTo>
                  <a:pt x="2899727" y="152400"/>
                </a:lnTo>
                <a:lnTo>
                  <a:pt x="2885668" y="152400"/>
                </a:lnTo>
                <a:lnTo>
                  <a:pt x="2890228" y="139700"/>
                </a:lnTo>
                <a:lnTo>
                  <a:pt x="2897797" y="139700"/>
                </a:lnTo>
                <a:lnTo>
                  <a:pt x="2896247" y="127000"/>
                </a:lnTo>
                <a:lnTo>
                  <a:pt x="2909747" y="127000"/>
                </a:lnTo>
                <a:lnTo>
                  <a:pt x="2905874" y="114300"/>
                </a:lnTo>
                <a:lnTo>
                  <a:pt x="2899308" y="101600"/>
                </a:lnTo>
                <a:lnTo>
                  <a:pt x="2899638" y="101600"/>
                </a:lnTo>
                <a:lnTo>
                  <a:pt x="2906407" y="88900"/>
                </a:lnTo>
                <a:lnTo>
                  <a:pt x="2903867" y="76200"/>
                </a:lnTo>
                <a:lnTo>
                  <a:pt x="2890329" y="76200"/>
                </a:lnTo>
                <a:lnTo>
                  <a:pt x="2902026" y="63500"/>
                </a:lnTo>
                <a:lnTo>
                  <a:pt x="2905899" y="50736"/>
                </a:lnTo>
                <a:lnTo>
                  <a:pt x="2900464" y="50736"/>
                </a:lnTo>
                <a:lnTo>
                  <a:pt x="2895803" y="38100"/>
                </a:lnTo>
                <a:lnTo>
                  <a:pt x="2893504" y="25400"/>
                </a:lnTo>
                <a:lnTo>
                  <a:pt x="2912326" y="25400"/>
                </a:lnTo>
                <a:lnTo>
                  <a:pt x="2909366" y="12700"/>
                </a:lnTo>
                <a:lnTo>
                  <a:pt x="2906407" y="0"/>
                </a:lnTo>
                <a:lnTo>
                  <a:pt x="2896565" y="0"/>
                </a:lnTo>
                <a:lnTo>
                  <a:pt x="2893911" y="12700"/>
                </a:lnTo>
                <a:lnTo>
                  <a:pt x="2888640" y="12700"/>
                </a:lnTo>
                <a:lnTo>
                  <a:pt x="2881033" y="0"/>
                </a:lnTo>
                <a:lnTo>
                  <a:pt x="2881033" y="38100"/>
                </a:lnTo>
                <a:lnTo>
                  <a:pt x="2870873" y="38100"/>
                </a:lnTo>
                <a:lnTo>
                  <a:pt x="2870873" y="25400"/>
                </a:lnTo>
                <a:lnTo>
                  <a:pt x="2875953" y="25400"/>
                </a:lnTo>
                <a:lnTo>
                  <a:pt x="2881033" y="38100"/>
                </a:lnTo>
                <a:lnTo>
                  <a:pt x="2881033" y="0"/>
                </a:lnTo>
                <a:lnTo>
                  <a:pt x="2816593" y="0"/>
                </a:lnTo>
                <a:lnTo>
                  <a:pt x="2816593" y="863600"/>
                </a:lnTo>
                <a:lnTo>
                  <a:pt x="2816326" y="862101"/>
                </a:lnTo>
                <a:lnTo>
                  <a:pt x="2816479" y="862482"/>
                </a:lnTo>
                <a:lnTo>
                  <a:pt x="2816504" y="862711"/>
                </a:lnTo>
                <a:lnTo>
                  <a:pt x="2816593" y="863600"/>
                </a:lnTo>
                <a:lnTo>
                  <a:pt x="2816593" y="0"/>
                </a:lnTo>
                <a:lnTo>
                  <a:pt x="2816415" y="0"/>
                </a:lnTo>
                <a:lnTo>
                  <a:pt x="2816415" y="861974"/>
                </a:lnTo>
                <a:lnTo>
                  <a:pt x="2816237" y="861720"/>
                </a:lnTo>
                <a:lnTo>
                  <a:pt x="2813354" y="850900"/>
                </a:lnTo>
                <a:lnTo>
                  <a:pt x="2815298" y="850900"/>
                </a:lnTo>
                <a:lnTo>
                  <a:pt x="2816415" y="861974"/>
                </a:lnTo>
                <a:lnTo>
                  <a:pt x="2816415" y="0"/>
                </a:lnTo>
                <a:lnTo>
                  <a:pt x="2766834" y="0"/>
                </a:lnTo>
                <a:lnTo>
                  <a:pt x="2766834" y="317500"/>
                </a:lnTo>
                <a:lnTo>
                  <a:pt x="2758376" y="317500"/>
                </a:lnTo>
                <a:lnTo>
                  <a:pt x="2758376" y="330200"/>
                </a:lnTo>
                <a:lnTo>
                  <a:pt x="2754147" y="317500"/>
                </a:lnTo>
                <a:lnTo>
                  <a:pt x="2755836" y="317500"/>
                </a:lnTo>
                <a:lnTo>
                  <a:pt x="2754998" y="304800"/>
                </a:lnTo>
                <a:lnTo>
                  <a:pt x="2764294" y="304800"/>
                </a:lnTo>
                <a:lnTo>
                  <a:pt x="2766834" y="317500"/>
                </a:lnTo>
                <a:lnTo>
                  <a:pt x="2766834" y="0"/>
                </a:lnTo>
                <a:lnTo>
                  <a:pt x="2741803" y="0"/>
                </a:lnTo>
                <a:lnTo>
                  <a:pt x="2741803" y="584174"/>
                </a:lnTo>
                <a:lnTo>
                  <a:pt x="2734691" y="584174"/>
                </a:lnTo>
                <a:lnTo>
                  <a:pt x="2734653" y="583692"/>
                </a:lnTo>
                <a:lnTo>
                  <a:pt x="2733827" y="571500"/>
                </a:lnTo>
                <a:lnTo>
                  <a:pt x="2729712" y="571500"/>
                </a:lnTo>
                <a:lnTo>
                  <a:pt x="2725763" y="558800"/>
                </a:lnTo>
                <a:lnTo>
                  <a:pt x="2732544" y="558800"/>
                </a:lnTo>
                <a:lnTo>
                  <a:pt x="2739542" y="571500"/>
                </a:lnTo>
                <a:lnTo>
                  <a:pt x="2741803" y="584174"/>
                </a:lnTo>
                <a:lnTo>
                  <a:pt x="2741803" y="0"/>
                </a:lnTo>
                <a:lnTo>
                  <a:pt x="2727922" y="0"/>
                </a:lnTo>
                <a:lnTo>
                  <a:pt x="2727922" y="520700"/>
                </a:lnTo>
                <a:lnTo>
                  <a:pt x="2720670" y="520700"/>
                </a:lnTo>
                <a:lnTo>
                  <a:pt x="2720568" y="520903"/>
                </a:lnTo>
                <a:lnTo>
                  <a:pt x="2713647" y="533400"/>
                </a:lnTo>
                <a:lnTo>
                  <a:pt x="2699905" y="533400"/>
                </a:lnTo>
                <a:lnTo>
                  <a:pt x="2701645" y="520700"/>
                </a:lnTo>
                <a:lnTo>
                  <a:pt x="2706776" y="508000"/>
                </a:lnTo>
                <a:lnTo>
                  <a:pt x="2723692" y="508000"/>
                </a:lnTo>
                <a:lnTo>
                  <a:pt x="2723807" y="508342"/>
                </a:lnTo>
                <a:lnTo>
                  <a:pt x="2727922" y="520700"/>
                </a:lnTo>
                <a:lnTo>
                  <a:pt x="2727922" y="0"/>
                </a:lnTo>
                <a:lnTo>
                  <a:pt x="2709316" y="0"/>
                </a:lnTo>
                <a:lnTo>
                  <a:pt x="2709316" y="342900"/>
                </a:lnTo>
                <a:lnTo>
                  <a:pt x="2701709" y="342900"/>
                </a:lnTo>
                <a:lnTo>
                  <a:pt x="2702547" y="330200"/>
                </a:lnTo>
                <a:lnTo>
                  <a:pt x="2709316" y="342900"/>
                </a:lnTo>
                <a:lnTo>
                  <a:pt x="2709316" y="0"/>
                </a:lnTo>
                <a:lnTo>
                  <a:pt x="2699169" y="0"/>
                </a:lnTo>
                <a:lnTo>
                  <a:pt x="2699169" y="457200"/>
                </a:lnTo>
                <a:lnTo>
                  <a:pt x="2689860" y="457200"/>
                </a:lnTo>
                <a:lnTo>
                  <a:pt x="2688171" y="444500"/>
                </a:lnTo>
                <a:lnTo>
                  <a:pt x="2698318" y="444500"/>
                </a:lnTo>
                <a:lnTo>
                  <a:pt x="2699169" y="457200"/>
                </a:lnTo>
                <a:lnTo>
                  <a:pt x="2699169" y="0"/>
                </a:lnTo>
                <a:lnTo>
                  <a:pt x="2689860" y="0"/>
                </a:lnTo>
                <a:lnTo>
                  <a:pt x="2689860" y="63500"/>
                </a:lnTo>
                <a:lnTo>
                  <a:pt x="2685631" y="63500"/>
                </a:lnTo>
                <a:lnTo>
                  <a:pt x="2685631" y="355600"/>
                </a:lnTo>
                <a:lnTo>
                  <a:pt x="2681401" y="362661"/>
                </a:lnTo>
                <a:lnTo>
                  <a:pt x="2681401" y="431800"/>
                </a:lnTo>
                <a:lnTo>
                  <a:pt x="2680551" y="431800"/>
                </a:lnTo>
                <a:lnTo>
                  <a:pt x="2680551" y="419100"/>
                </a:lnTo>
                <a:lnTo>
                  <a:pt x="2681401" y="431800"/>
                </a:lnTo>
                <a:lnTo>
                  <a:pt x="2681401" y="362661"/>
                </a:lnTo>
                <a:lnTo>
                  <a:pt x="2678023" y="368300"/>
                </a:lnTo>
                <a:lnTo>
                  <a:pt x="2678061" y="355600"/>
                </a:lnTo>
                <a:lnTo>
                  <a:pt x="2685631" y="355600"/>
                </a:lnTo>
                <a:lnTo>
                  <a:pt x="2685631" y="63500"/>
                </a:lnTo>
                <a:lnTo>
                  <a:pt x="2684996" y="63500"/>
                </a:lnTo>
                <a:lnTo>
                  <a:pt x="2683433" y="50736"/>
                </a:lnTo>
                <a:lnTo>
                  <a:pt x="2686850" y="50736"/>
                </a:lnTo>
                <a:lnTo>
                  <a:pt x="2689860" y="63500"/>
                </a:lnTo>
                <a:lnTo>
                  <a:pt x="2689860" y="0"/>
                </a:lnTo>
                <a:lnTo>
                  <a:pt x="2637307" y="0"/>
                </a:lnTo>
                <a:lnTo>
                  <a:pt x="2643340" y="12700"/>
                </a:lnTo>
                <a:lnTo>
                  <a:pt x="2633421" y="25400"/>
                </a:lnTo>
                <a:lnTo>
                  <a:pt x="2610320" y="25400"/>
                </a:lnTo>
                <a:lnTo>
                  <a:pt x="2618384" y="38100"/>
                </a:lnTo>
                <a:lnTo>
                  <a:pt x="2639110" y="38100"/>
                </a:lnTo>
                <a:lnTo>
                  <a:pt x="2638717" y="50736"/>
                </a:lnTo>
                <a:lnTo>
                  <a:pt x="2613698" y="50736"/>
                </a:lnTo>
                <a:lnTo>
                  <a:pt x="2619565" y="63500"/>
                </a:lnTo>
                <a:lnTo>
                  <a:pt x="2627376" y="76200"/>
                </a:lnTo>
                <a:lnTo>
                  <a:pt x="2634069" y="76200"/>
                </a:lnTo>
                <a:lnTo>
                  <a:pt x="2636570" y="88900"/>
                </a:lnTo>
                <a:lnTo>
                  <a:pt x="2628112" y="88900"/>
                </a:lnTo>
                <a:lnTo>
                  <a:pt x="2634996" y="101600"/>
                </a:lnTo>
                <a:lnTo>
                  <a:pt x="2636888" y="114300"/>
                </a:lnTo>
                <a:lnTo>
                  <a:pt x="2639885" y="127000"/>
                </a:lnTo>
                <a:lnTo>
                  <a:pt x="2650109" y="139700"/>
                </a:lnTo>
                <a:lnTo>
                  <a:pt x="2645029" y="152400"/>
                </a:lnTo>
                <a:lnTo>
                  <a:pt x="2652598" y="139700"/>
                </a:lnTo>
                <a:lnTo>
                  <a:pt x="2672943" y="139700"/>
                </a:lnTo>
                <a:lnTo>
                  <a:pt x="2675090" y="152400"/>
                </a:lnTo>
                <a:lnTo>
                  <a:pt x="2654528" y="152400"/>
                </a:lnTo>
                <a:lnTo>
                  <a:pt x="2661843" y="177800"/>
                </a:lnTo>
                <a:lnTo>
                  <a:pt x="2667089" y="177800"/>
                </a:lnTo>
                <a:lnTo>
                  <a:pt x="2667025" y="190500"/>
                </a:lnTo>
                <a:lnTo>
                  <a:pt x="2657729" y="190500"/>
                </a:lnTo>
                <a:lnTo>
                  <a:pt x="2654223" y="177800"/>
                </a:lnTo>
                <a:lnTo>
                  <a:pt x="2643340" y="177800"/>
                </a:lnTo>
                <a:lnTo>
                  <a:pt x="2649258" y="165100"/>
                </a:lnTo>
                <a:lnTo>
                  <a:pt x="2619654" y="165100"/>
                </a:lnTo>
                <a:lnTo>
                  <a:pt x="2619591" y="177800"/>
                </a:lnTo>
                <a:lnTo>
                  <a:pt x="2626550" y="203174"/>
                </a:lnTo>
                <a:lnTo>
                  <a:pt x="2626423" y="215900"/>
                </a:lnTo>
                <a:lnTo>
                  <a:pt x="2633611" y="228600"/>
                </a:lnTo>
                <a:lnTo>
                  <a:pt x="2639530" y="215900"/>
                </a:lnTo>
                <a:lnTo>
                  <a:pt x="2645448" y="215900"/>
                </a:lnTo>
                <a:lnTo>
                  <a:pt x="2652649" y="228600"/>
                </a:lnTo>
                <a:lnTo>
                  <a:pt x="2655100" y="241300"/>
                </a:lnTo>
                <a:lnTo>
                  <a:pt x="2641854" y="254000"/>
                </a:lnTo>
                <a:lnTo>
                  <a:pt x="2629573" y="254000"/>
                </a:lnTo>
                <a:lnTo>
                  <a:pt x="2634881" y="279400"/>
                </a:lnTo>
                <a:lnTo>
                  <a:pt x="2656878" y="279400"/>
                </a:lnTo>
                <a:lnTo>
                  <a:pt x="2663190" y="292100"/>
                </a:lnTo>
                <a:lnTo>
                  <a:pt x="2661107" y="304800"/>
                </a:lnTo>
                <a:lnTo>
                  <a:pt x="2644317" y="304800"/>
                </a:lnTo>
                <a:lnTo>
                  <a:pt x="2654122" y="317500"/>
                </a:lnTo>
                <a:lnTo>
                  <a:pt x="2661704" y="317500"/>
                </a:lnTo>
                <a:lnTo>
                  <a:pt x="2660256" y="330200"/>
                </a:lnTo>
                <a:lnTo>
                  <a:pt x="2659367" y="330200"/>
                </a:lnTo>
                <a:lnTo>
                  <a:pt x="2664485" y="342900"/>
                </a:lnTo>
                <a:lnTo>
                  <a:pt x="2646718" y="342900"/>
                </a:lnTo>
                <a:lnTo>
                  <a:pt x="2649347" y="355600"/>
                </a:lnTo>
                <a:lnTo>
                  <a:pt x="2653169" y="368300"/>
                </a:lnTo>
                <a:lnTo>
                  <a:pt x="2657779" y="381000"/>
                </a:lnTo>
                <a:lnTo>
                  <a:pt x="2662796" y="381000"/>
                </a:lnTo>
                <a:lnTo>
                  <a:pt x="2667698" y="393700"/>
                </a:lnTo>
                <a:lnTo>
                  <a:pt x="2672207" y="406400"/>
                </a:lnTo>
                <a:lnTo>
                  <a:pt x="2676233" y="406400"/>
                </a:lnTo>
                <a:lnTo>
                  <a:pt x="2679712" y="431800"/>
                </a:lnTo>
                <a:lnTo>
                  <a:pt x="2673794" y="419100"/>
                </a:lnTo>
                <a:lnTo>
                  <a:pt x="2667025" y="419100"/>
                </a:lnTo>
                <a:lnTo>
                  <a:pt x="2662796" y="431800"/>
                </a:lnTo>
                <a:lnTo>
                  <a:pt x="2668232" y="431800"/>
                </a:lnTo>
                <a:lnTo>
                  <a:pt x="2668308" y="432384"/>
                </a:lnTo>
                <a:lnTo>
                  <a:pt x="2671991" y="457200"/>
                </a:lnTo>
                <a:lnTo>
                  <a:pt x="2675483" y="482600"/>
                </a:lnTo>
                <a:lnTo>
                  <a:pt x="2675598" y="496074"/>
                </a:lnTo>
                <a:lnTo>
                  <a:pt x="2675661" y="508876"/>
                </a:lnTo>
                <a:lnTo>
                  <a:pt x="2675229" y="520903"/>
                </a:lnTo>
                <a:lnTo>
                  <a:pt x="2674632" y="533400"/>
                </a:lnTo>
                <a:lnTo>
                  <a:pt x="2692704" y="545757"/>
                </a:lnTo>
                <a:lnTo>
                  <a:pt x="2694292" y="545757"/>
                </a:lnTo>
                <a:lnTo>
                  <a:pt x="2687332" y="558800"/>
                </a:lnTo>
                <a:lnTo>
                  <a:pt x="2689860" y="558800"/>
                </a:lnTo>
                <a:lnTo>
                  <a:pt x="2697683" y="571500"/>
                </a:lnTo>
                <a:lnTo>
                  <a:pt x="2705595" y="584174"/>
                </a:lnTo>
                <a:lnTo>
                  <a:pt x="2713050" y="584174"/>
                </a:lnTo>
                <a:lnTo>
                  <a:pt x="2713101" y="584390"/>
                </a:lnTo>
                <a:lnTo>
                  <a:pt x="2719463" y="609600"/>
                </a:lnTo>
                <a:lnTo>
                  <a:pt x="2725089" y="609600"/>
                </a:lnTo>
                <a:lnTo>
                  <a:pt x="2728874" y="622300"/>
                </a:lnTo>
                <a:lnTo>
                  <a:pt x="2730296" y="635000"/>
                </a:lnTo>
                <a:lnTo>
                  <a:pt x="2728772" y="647700"/>
                </a:lnTo>
                <a:lnTo>
                  <a:pt x="2722854" y="647700"/>
                </a:lnTo>
                <a:lnTo>
                  <a:pt x="2728671" y="660400"/>
                </a:lnTo>
                <a:lnTo>
                  <a:pt x="2751404" y="660400"/>
                </a:lnTo>
                <a:lnTo>
                  <a:pt x="2752458" y="673100"/>
                </a:lnTo>
                <a:lnTo>
                  <a:pt x="2748229" y="673100"/>
                </a:lnTo>
                <a:lnTo>
                  <a:pt x="2757220" y="711200"/>
                </a:lnTo>
                <a:lnTo>
                  <a:pt x="2768841" y="736600"/>
                </a:lnTo>
                <a:lnTo>
                  <a:pt x="2777134" y="762000"/>
                </a:lnTo>
                <a:lnTo>
                  <a:pt x="2776143" y="787400"/>
                </a:lnTo>
                <a:lnTo>
                  <a:pt x="2784589" y="787400"/>
                </a:lnTo>
                <a:lnTo>
                  <a:pt x="2787243" y="762000"/>
                </a:lnTo>
                <a:lnTo>
                  <a:pt x="2807779" y="762000"/>
                </a:lnTo>
                <a:lnTo>
                  <a:pt x="2800883" y="774700"/>
                </a:lnTo>
                <a:lnTo>
                  <a:pt x="2796832" y="787400"/>
                </a:lnTo>
                <a:lnTo>
                  <a:pt x="2787802" y="787400"/>
                </a:lnTo>
                <a:lnTo>
                  <a:pt x="2792628" y="812800"/>
                </a:lnTo>
                <a:lnTo>
                  <a:pt x="2814205" y="812800"/>
                </a:lnTo>
                <a:lnTo>
                  <a:pt x="2810535" y="838200"/>
                </a:lnTo>
                <a:lnTo>
                  <a:pt x="2807017" y="850900"/>
                </a:lnTo>
                <a:lnTo>
                  <a:pt x="2805404" y="863600"/>
                </a:lnTo>
                <a:lnTo>
                  <a:pt x="2807436" y="889000"/>
                </a:lnTo>
                <a:lnTo>
                  <a:pt x="2839364" y="889000"/>
                </a:lnTo>
                <a:lnTo>
                  <a:pt x="2824353" y="901700"/>
                </a:lnTo>
                <a:lnTo>
                  <a:pt x="2847187" y="901700"/>
                </a:lnTo>
                <a:lnTo>
                  <a:pt x="2833662" y="914400"/>
                </a:lnTo>
                <a:lnTo>
                  <a:pt x="2842349" y="927100"/>
                </a:lnTo>
                <a:lnTo>
                  <a:pt x="2845498" y="914400"/>
                </a:lnTo>
                <a:lnTo>
                  <a:pt x="2849727" y="914400"/>
                </a:lnTo>
                <a:lnTo>
                  <a:pt x="2857258" y="927100"/>
                </a:lnTo>
                <a:lnTo>
                  <a:pt x="2859252" y="939800"/>
                </a:lnTo>
                <a:lnTo>
                  <a:pt x="2857106" y="952500"/>
                </a:lnTo>
                <a:lnTo>
                  <a:pt x="2852267" y="965200"/>
                </a:lnTo>
                <a:lnTo>
                  <a:pt x="2868752" y="977900"/>
                </a:lnTo>
                <a:lnTo>
                  <a:pt x="2877007" y="977900"/>
                </a:lnTo>
                <a:lnTo>
                  <a:pt x="2885262" y="990600"/>
                </a:lnTo>
                <a:lnTo>
                  <a:pt x="2870060" y="990600"/>
                </a:lnTo>
                <a:lnTo>
                  <a:pt x="2878493" y="1003300"/>
                </a:lnTo>
                <a:lnTo>
                  <a:pt x="2887789" y="1003300"/>
                </a:lnTo>
                <a:lnTo>
                  <a:pt x="2890329" y="990600"/>
                </a:lnTo>
                <a:lnTo>
                  <a:pt x="2888640" y="1003300"/>
                </a:lnTo>
                <a:lnTo>
                  <a:pt x="2891180" y="1016000"/>
                </a:lnTo>
                <a:lnTo>
                  <a:pt x="2895409" y="1016000"/>
                </a:lnTo>
                <a:lnTo>
                  <a:pt x="2897949" y="1028700"/>
                </a:lnTo>
                <a:lnTo>
                  <a:pt x="2903016" y="1028700"/>
                </a:lnTo>
                <a:lnTo>
                  <a:pt x="2911475" y="1041400"/>
                </a:lnTo>
                <a:lnTo>
                  <a:pt x="2905556" y="1041400"/>
                </a:lnTo>
                <a:lnTo>
                  <a:pt x="2907246" y="1054100"/>
                </a:lnTo>
                <a:lnTo>
                  <a:pt x="2908376" y="1054100"/>
                </a:lnTo>
                <a:lnTo>
                  <a:pt x="2908135" y="1066800"/>
                </a:lnTo>
                <a:lnTo>
                  <a:pt x="2909786" y="1054100"/>
                </a:lnTo>
                <a:lnTo>
                  <a:pt x="2917380" y="1054100"/>
                </a:lnTo>
                <a:lnTo>
                  <a:pt x="2923984" y="1066800"/>
                </a:lnTo>
                <a:lnTo>
                  <a:pt x="2924162" y="1066800"/>
                </a:lnTo>
                <a:lnTo>
                  <a:pt x="2924162" y="1054100"/>
                </a:lnTo>
                <a:lnTo>
                  <a:pt x="2925826" y="1066800"/>
                </a:lnTo>
                <a:lnTo>
                  <a:pt x="2934347" y="1066800"/>
                </a:lnTo>
                <a:lnTo>
                  <a:pt x="2939592" y="1054100"/>
                </a:lnTo>
                <a:lnTo>
                  <a:pt x="2948508" y="1041400"/>
                </a:lnTo>
                <a:lnTo>
                  <a:pt x="2947847" y="1028700"/>
                </a:lnTo>
                <a:lnTo>
                  <a:pt x="2953766" y="1028700"/>
                </a:lnTo>
                <a:lnTo>
                  <a:pt x="2954617" y="1041400"/>
                </a:lnTo>
                <a:lnTo>
                  <a:pt x="2960611" y="1041400"/>
                </a:lnTo>
                <a:lnTo>
                  <a:pt x="2974924" y="1054100"/>
                </a:lnTo>
                <a:lnTo>
                  <a:pt x="2971787" y="1066800"/>
                </a:lnTo>
                <a:lnTo>
                  <a:pt x="2966351" y="1079500"/>
                </a:lnTo>
                <a:lnTo>
                  <a:pt x="2960763" y="1079500"/>
                </a:lnTo>
                <a:lnTo>
                  <a:pt x="2957207" y="1092187"/>
                </a:lnTo>
                <a:lnTo>
                  <a:pt x="2961805" y="1092187"/>
                </a:lnTo>
                <a:lnTo>
                  <a:pt x="2965716" y="1104900"/>
                </a:lnTo>
                <a:lnTo>
                  <a:pt x="2959697" y="1104900"/>
                </a:lnTo>
                <a:lnTo>
                  <a:pt x="2959697" y="1333500"/>
                </a:lnTo>
                <a:lnTo>
                  <a:pt x="2958744" y="1346200"/>
                </a:lnTo>
                <a:lnTo>
                  <a:pt x="2959697" y="1358900"/>
                </a:lnTo>
                <a:lnTo>
                  <a:pt x="2954744" y="1346200"/>
                </a:lnTo>
                <a:lnTo>
                  <a:pt x="2948038" y="1346200"/>
                </a:lnTo>
                <a:lnTo>
                  <a:pt x="2947847" y="1333500"/>
                </a:lnTo>
                <a:lnTo>
                  <a:pt x="2959697" y="1333500"/>
                </a:lnTo>
                <a:lnTo>
                  <a:pt x="2959697" y="1104900"/>
                </a:lnTo>
                <a:lnTo>
                  <a:pt x="2945549" y="1104900"/>
                </a:lnTo>
                <a:lnTo>
                  <a:pt x="2945549" y="2159000"/>
                </a:lnTo>
                <a:lnTo>
                  <a:pt x="2940875" y="2171700"/>
                </a:lnTo>
                <a:lnTo>
                  <a:pt x="2935236" y="2184400"/>
                </a:lnTo>
                <a:lnTo>
                  <a:pt x="2930093" y="2184400"/>
                </a:lnTo>
                <a:lnTo>
                  <a:pt x="2932506" y="2197100"/>
                </a:lnTo>
                <a:lnTo>
                  <a:pt x="2936748" y="2197100"/>
                </a:lnTo>
                <a:lnTo>
                  <a:pt x="2942107" y="2209800"/>
                </a:lnTo>
                <a:lnTo>
                  <a:pt x="2932620" y="2209800"/>
                </a:lnTo>
                <a:lnTo>
                  <a:pt x="2932620" y="2349500"/>
                </a:lnTo>
                <a:lnTo>
                  <a:pt x="2925546" y="2349500"/>
                </a:lnTo>
                <a:lnTo>
                  <a:pt x="2926702" y="2336800"/>
                </a:lnTo>
                <a:lnTo>
                  <a:pt x="2931782" y="2336800"/>
                </a:lnTo>
                <a:lnTo>
                  <a:pt x="2932620" y="2349500"/>
                </a:lnTo>
                <a:lnTo>
                  <a:pt x="2932620" y="2209800"/>
                </a:lnTo>
                <a:lnTo>
                  <a:pt x="2925368" y="2209800"/>
                </a:lnTo>
                <a:lnTo>
                  <a:pt x="2918345" y="2184400"/>
                </a:lnTo>
                <a:lnTo>
                  <a:pt x="2923502" y="2159000"/>
                </a:lnTo>
                <a:lnTo>
                  <a:pt x="2945549" y="2159000"/>
                </a:lnTo>
                <a:lnTo>
                  <a:pt x="2945549" y="1104900"/>
                </a:lnTo>
                <a:lnTo>
                  <a:pt x="2945307" y="1104900"/>
                </a:lnTo>
                <a:lnTo>
                  <a:pt x="2945307" y="1193800"/>
                </a:lnTo>
                <a:lnTo>
                  <a:pt x="2944469" y="1206500"/>
                </a:lnTo>
                <a:lnTo>
                  <a:pt x="2936849" y="1206500"/>
                </a:lnTo>
                <a:lnTo>
                  <a:pt x="2936011" y="1219200"/>
                </a:lnTo>
                <a:lnTo>
                  <a:pt x="2930093" y="1219200"/>
                </a:lnTo>
                <a:lnTo>
                  <a:pt x="2930093" y="1193800"/>
                </a:lnTo>
                <a:lnTo>
                  <a:pt x="2945307" y="1193800"/>
                </a:lnTo>
                <a:lnTo>
                  <a:pt x="2945307" y="1104900"/>
                </a:lnTo>
                <a:lnTo>
                  <a:pt x="2941713" y="1104900"/>
                </a:lnTo>
                <a:lnTo>
                  <a:pt x="2935757" y="1092187"/>
                </a:lnTo>
                <a:lnTo>
                  <a:pt x="2927019" y="1092187"/>
                </a:lnTo>
                <a:lnTo>
                  <a:pt x="2927019" y="1549400"/>
                </a:lnTo>
                <a:lnTo>
                  <a:pt x="2926270" y="1562100"/>
                </a:lnTo>
                <a:lnTo>
                  <a:pt x="2921635" y="1549400"/>
                </a:lnTo>
                <a:lnTo>
                  <a:pt x="2927019" y="1549400"/>
                </a:lnTo>
                <a:lnTo>
                  <a:pt x="2927019" y="1092187"/>
                </a:lnTo>
                <a:lnTo>
                  <a:pt x="2920581" y="1092187"/>
                </a:lnTo>
                <a:lnTo>
                  <a:pt x="2914078" y="1079500"/>
                </a:lnTo>
                <a:lnTo>
                  <a:pt x="2909786" y="1079500"/>
                </a:lnTo>
                <a:lnTo>
                  <a:pt x="2912287" y="1092187"/>
                </a:lnTo>
                <a:lnTo>
                  <a:pt x="2909786" y="1092187"/>
                </a:lnTo>
                <a:lnTo>
                  <a:pt x="2909786" y="1320800"/>
                </a:lnTo>
                <a:lnTo>
                  <a:pt x="2885643" y="1320800"/>
                </a:lnTo>
                <a:lnTo>
                  <a:pt x="2888323" y="1333500"/>
                </a:lnTo>
                <a:lnTo>
                  <a:pt x="2891802" y="1333500"/>
                </a:lnTo>
                <a:lnTo>
                  <a:pt x="2894558" y="1346200"/>
                </a:lnTo>
                <a:lnTo>
                  <a:pt x="2867799" y="1333500"/>
                </a:lnTo>
                <a:lnTo>
                  <a:pt x="2864231" y="1320800"/>
                </a:lnTo>
                <a:lnTo>
                  <a:pt x="2875559" y="1295400"/>
                </a:lnTo>
                <a:lnTo>
                  <a:pt x="2893504" y="1295400"/>
                </a:lnTo>
                <a:lnTo>
                  <a:pt x="2909786" y="1320800"/>
                </a:lnTo>
                <a:lnTo>
                  <a:pt x="2909786" y="1092187"/>
                </a:lnTo>
                <a:lnTo>
                  <a:pt x="2892564" y="1092187"/>
                </a:lnTo>
                <a:lnTo>
                  <a:pt x="2887256" y="1104900"/>
                </a:lnTo>
                <a:lnTo>
                  <a:pt x="2892018" y="1117600"/>
                </a:lnTo>
                <a:lnTo>
                  <a:pt x="2892018" y="1168400"/>
                </a:lnTo>
                <a:lnTo>
                  <a:pt x="2886456" y="1168400"/>
                </a:lnTo>
                <a:lnTo>
                  <a:pt x="2883674" y="1155700"/>
                </a:lnTo>
                <a:lnTo>
                  <a:pt x="2883573" y="1143000"/>
                </a:lnTo>
                <a:lnTo>
                  <a:pt x="2891180" y="1143000"/>
                </a:lnTo>
                <a:lnTo>
                  <a:pt x="2891180" y="1155700"/>
                </a:lnTo>
                <a:lnTo>
                  <a:pt x="2892018" y="1168400"/>
                </a:lnTo>
                <a:lnTo>
                  <a:pt x="2892018" y="1117600"/>
                </a:lnTo>
                <a:lnTo>
                  <a:pt x="2886951" y="1117600"/>
                </a:lnTo>
                <a:lnTo>
                  <a:pt x="2882354" y="1130300"/>
                </a:lnTo>
                <a:lnTo>
                  <a:pt x="2879966" y="1143000"/>
                </a:lnTo>
                <a:lnTo>
                  <a:pt x="2877909" y="1168400"/>
                </a:lnTo>
                <a:lnTo>
                  <a:pt x="2874264" y="1181100"/>
                </a:lnTo>
                <a:lnTo>
                  <a:pt x="2881807" y="1193800"/>
                </a:lnTo>
                <a:lnTo>
                  <a:pt x="2887700" y="1193800"/>
                </a:lnTo>
                <a:lnTo>
                  <a:pt x="2892869" y="1206500"/>
                </a:lnTo>
                <a:lnTo>
                  <a:pt x="2887383" y="1219200"/>
                </a:lnTo>
                <a:lnTo>
                  <a:pt x="2881350" y="1219200"/>
                </a:lnTo>
                <a:lnTo>
                  <a:pt x="2875153" y="1231900"/>
                </a:lnTo>
                <a:lnTo>
                  <a:pt x="2869184" y="1244600"/>
                </a:lnTo>
                <a:lnTo>
                  <a:pt x="2879331" y="1244600"/>
                </a:lnTo>
                <a:lnTo>
                  <a:pt x="2875102" y="1257300"/>
                </a:lnTo>
                <a:lnTo>
                  <a:pt x="2865805" y="1244600"/>
                </a:lnTo>
                <a:lnTo>
                  <a:pt x="2861576" y="1244600"/>
                </a:lnTo>
                <a:lnTo>
                  <a:pt x="2859875" y="1257300"/>
                </a:lnTo>
                <a:lnTo>
                  <a:pt x="2869184" y="1257300"/>
                </a:lnTo>
                <a:lnTo>
                  <a:pt x="2871724" y="1270000"/>
                </a:lnTo>
                <a:lnTo>
                  <a:pt x="2868828" y="1270000"/>
                </a:lnTo>
                <a:lnTo>
                  <a:pt x="2862097" y="1282700"/>
                </a:lnTo>
                <a:lnTo>
                  <a:pt x="2852267" y="1282700"/>
                </a:lnTo>
                <a:lnTo>
                  <a:pt x="2848584" y="1295400"/>
                </a:lnTo>
                <a:lnTo>
                  <a:pt x="2846247" y="1308100"/>
                </a:lnTo>
                <a:lnTo>
                  <a:pt x="2845016" y="1320800"/>
                </a:lnTo>
                <a:lnTo>
                  <a:pt x="2844889" y="1333500"/>
                </a:lnTo>
                <a:lnTo>
                  <a:pt x="2844660" y="1346200"/>
                </a:lnTo>
                <a:lnTo>
                  <a:pt x="2859036" y="1346200"/>
                </a:lnTo>
                <a:lnTo>
                  <a:pt x="2848889" y="1358900"/>
                </a:lnTo>
                <a:lnTo>
                  <a:pt x="2842958" y="1358900"/>
                </a:lnTo>
                <a:lnTo>
                  <a:pt x="2842120" y="1346200"/>
                </a:lnTo>
                <a:lnTo>
                  <a:pt x="2842006" y="1371600"/>
                </a:lnTo>
                <a:lnTo>
                  <a:pt x="2837459" y="1371600"/>
                </a:lnTo>
                <a:lnTo>
                  <a:pt x="2829750" y="1397000"/>
                </a:lnTo>
                <a:lnTo>
                  <a:pt x="2820124" y="1397000"/>
                </a:lnTo>
                <a:lnTo>
                  <a:pt x="2820543" y="1384300"/>
                </a:lnTo>
                <a:lnTo>
                  <a:pt x="2821609" y="1371600"/>
                </a:lnTo>
                <a:lnTo>
                  <a:pt x="2824353" y="1346200"/>
                </a:lnTo>
                <a:lnTo>
                  <a:pt x="2827578" y="1320800"/>
                </a:lnTo>
                <a:lnTo>
                  <a:pt x="2830487" y="1295400"/>
                </a:lnTo>
                <a:lnTo>
                  <a:pt x="2832443" y="1270000"/>
                </a:lnTo>
                <a:lnTo>
                  <a:pt x="2832443" y="1269682"/>
                </a:lnTo>
                <a:lnTo>
                  <a:pt x="2832811" y="1244600"/>
                </a:lnTo>
                <a:lnTo>
                  <a:pt x="2824200" y="1219200"/>
                </a:lnTo>
                <a:lnTo>
                  <a:pt x="2819273" y="1219200"/>
                </a:lnTo>
                <a:lnTo>
                  <a:pt x="2819273" y="1257300"/>
                </a:lnTo>
                <a:lnTo>
                  <a:pt x="2815894" y="1244600"/>
                </a:lnTo>
                <a:lnTo>
                  <a:pt x="2817584" y="1244600"/>
                </a:lnTo>
                <a:lnTo>
                  <a:pt x="2819273" y="1257300"/>
                </a:lnTo>
                <a:lnTo>
                  <a:pt x="2819273" y="1219200"/>
                </a:lnTo>
                <a:lnTo>
                  <a:pt x="2806585" y="1219200"/>
                </a:lnTo>
                <a:lnTo>
                  <a:pt x="2806585" y="1473200"/>
                </a:lnTo>
                <a:lnTo>
                  <a:pt x="2802356" y="1485900"/>
                </a:lnTo>
                <a:lnTo>
                  <a:pt x="2800883" y="1485900"/>
                </a:lnTo>
                <a:lnTo>
                  <a:pt x="2800883" y="1676400"/>
                </a:lnTo>
                <a:lnTo>
                  <a:pt x="2796438" y="1676400"/>
                </a:lnTo>
                <a:lnTo>
                  <a:pt x="2799296" y="1663700"/>
                </a:lnTo>
                <a:lnTo>
                  <a:pt x="2800883" y="1676400"/>
                </a:lnTo>
                <a:lnTo>
                  <a:pt x="2800883" y="1485900"/>
                </a:lnTo>
                <a:lnTo>
                  <a:pt x="2796146" y="1485900"/>
                </a:lnTo>
                <a:lnTo>
                  <a:pt x="2791993" y="1473200"/>
                </a:lnTo>
                <a:lnTo>
                  <a:pt x="2806585" y="1473200"/>
                </a:lnTo>
                <a:lnTo>
                  <a:pt x="2806585" y="1219200"/>
                </a:lnTo>
                <a:lnTo>
                  <a:pt x="2796171" y="1219200"/>
                </a:lnTo>
                <a:lnTo>
                  <a:pt x="2797581" y="1206500"/>
                </a:lnTo>
                <a:lnTo>
                  <a:pt x="2798978" y="1193800"/>
                </a:lnTo>
                <a:lnTo>
                  <a:pt x="2818434" y="1206500"/>
                </a:lnTo>
                <a:lnTo>
                  <a:pt x="2813545" y="1193800"/>
                </a:lnTo>
                <a:lnTo>
                  <a:pt x="2809125" y="1193800"/>
                </a:lnTo>
                <a:lnTo>
                  <a:pt x="2807233" y="1181100"/>
                </a:lnTo>
                <a:lnTo>
                  <a:pt x="2805353" y="1168400"/>
                </a:lnTo>
                <a:lnTo>
                  <a:pt x="2802356" y="1168400"/>
                </a:lnTo>
                <a:lnTo>
                  <a:pt x="2799600" y="1155700"/>
                </a:lnTo>
                <a:lnTo>
                  <a:pt x="2797391" y="1143000"/>
                </a:lnTo>
                <a:lnTo>
                  <a:pt x="2795346" y="1143000"/>
                </a:lnTo>
                <a:lnTo>
                  <a:pt x="2793060" y="1130300"/>
                </a:lnTo>
                <a:lnTo>
                  <a:pt x="2790990" y="1117600"/>
                </a:lnTo>
                <a:lnTo>
                  <a:pt x="2788615" y="1117600"/>
                </a:lnTo>
                <a:lnTo>
                  <a:pt x="2785922" y="1092187"/>
                </a:lnTo>
                <a:lnTo>
                  <a:pt x="2782849" y="1092187"/>
                </a:lnTo>
                <a:lnTo>
                  <a:pt x="2779420" y="1079500"/>
                </a:lnTo>
                <a:lnTo>
                  <a:pt x="2775293" y="1066800"/>
                </a:lnTo>
                <a:lnTo>
                  <a:pt x="2772333" y="1066800"/>
                </a:lnTo>
                <a:lnTo>
                  <a:pt x="2772333" y="1714500"/>
                </a:lnTo>
                <a:lnTo>
                  <a:pt x="2767571" y="1714500"/>
                </a:lnTo>
                <a:lnTo>
                  <a:pt x="2760916" y="1701800"/>
                </a:lnTo>
                <a:lnTo>
                  <a:pt x="2771381" y="1701800"/>
                </a:lnTo>
                <a:lnTo>
                  <a:pt x="2772333" y="1714500"/>
                </a:lnTo>
                <a:lnTo>
                  <a:pt x="2772333" y="1066800"/>
                </a:lnTo>
                <a:lnTo>
                  <a:pt x="2770505" y="1066800"/>
                </a:lnTo>
                <a:lnTo>
                  <a:pt x="2765145" y="1054100"/>
                </a:lnTo>
                <a:lnTo>
                  <a:pt x="2776423" y="1054100"/>
                </a:lnTo>
                <a:lnTo>
                  <a:pt x="2777007" y="1066800"/>
                </a:lnTo>
                <a:lnTo>
                  <a:pt x="2779026" y="1041400"/>
                </a:lnTo>
                <a:lnTo>
                  <a:pt x="2773603" y="1041400"/>
                </a:lnTo>
                <a:lnTo>
                  <a:pt x="2764371" y="1028700"/>
                </a:lnTo>
                <a:lnTo>
                  <a:pt x="2754998" y="1028700"/>
                </a:lnTo>
                <a:lnTo>
                  <a:pt x="2753296" y="1016000"/>
                </a:lnTo>
                <a:lnTo>
                  <a:pt x="2766834" y="1016000"/>
                </a:lnTo>
                <a:lnTo>
                  <a:pt x="2764472" y="1003300"/>
                </a:lnTo>
                <a:lnTo>
                  <a:pt x="2756789" y="1003300"/>
                </a:lnTo>
                <a:lnTo>
                  <a:pt x="2751607" y="992771"/>
                </a:lnTo>
                <a:lnTo>
                  <a:pt x="2751607" y="1676400"/>
                </a:lnTo>
                <a:lnTo>
                  <a:pt x="2750147" y="1689100"/>
                </a:lnTo>
                <a:lnTo>
                  <a:pt x="2749067" y="1689100"/>
                </a:lnTo>
                <a:lnTo>
                  <a:pt x="2745168" y="1701800"/>
                </a:lnTo>
                <a:lnTo>
                  <a:pt x="2738183" y="1689100"/>
                </a:lnTo>
                <a:lnTo>
                  <a:pt x="2731351" y="1689100"/>
                </a:lnTo>
                <a:lnTo>
                  <a:pt x="2727922" y="1676400"/>
                </a:lnTo>
                <a:lnTo>
                  <a:pt x="2751607" y="1676400"/>
                </a:lnTo>
                <a:lnTo>
                  <a:pt x="2751607" y="992771"/>
                </a:lnTo>
                <a:lnTo>
                  <a:pt x="2750540" y="990600"/>
                </a:lnTo>
                <a:lnTo>
                  <a:pt x="2754147" y="990600"/>
                </a:lnTo>
                <a:lnTo>
                  <a:pt x="2749067" y="965200"/>
                </a:lnTo>
                <a:lnTo>
                  <a:pt x="2737815" y="965200"/>
                </a:lnTo>
                <a:lnTo>
                  <a:pt x="2737815" y="1041400"/>
                </a:lnTo>
                <a:lnTo>
                  <a:pt x="2737231" y="1054100"/>
                </a:lnTo>
                <a:lnTo>
                  <a:pt x="2733002" y="1054100"/>
                </a:lnTo>
                <a:lnTo>
                  <a:pt x="2732151" y="1049845"/>
                </a:lnTo>
                <a:lnTo>
                  <a:pt x="2732151" y="1155700"/>
                </a:lnTo>
                <a:lnTo>
                  <a:pt x="2728772" y="1155700"/>
                </a:lnTo>
                <a:lnTo>
                  <a:pt x="2727922" y="1168400"/>
                </a:lnTo>
                <a:lnTo>
                  <a:pt x="2725382" y="1155700"/>
                </a:lnTo>
                <a:lnTo>
                  <a:pt x="2722003" y="1155700"/>
                </a:lnTo>
                <a:lnTo>
                  <a:pt x="2722854" y="1143000"/>
                </a:lnTo>
                <a:lnTo>
                  <a:pt x="2727083" y="1155700"/>
                </a:lnTo>
                <a:lnTo>
                  <a:pt x="2731312" y="1143000"/>
                </a:lnTo>
                <a:lnTo>
                  <a:pt x="2732151" y="1155700"/>
                </a:lnTo>
                <a:lnTo>
                  <a:pt x="2732151" y="1049845"/>
                </a:lnTo>
                <a:lnTo>
                  <a:pt x="2730462" y="1041400"/>
                </a:lnTo>
                <a:lnTo>
                  <a:pt x="2737815" y="1041400"/>
                </a:lnTo>
                <a:lnTo>
                  <a:pt x="2737815" y="965200"/>
                </a:lnTo>
                <a:lnTo>
                  <a:pt x="2736380" y="965200"/>
                </a:lnTo>
                <a:lnTo>
                  <a:pt x="2732887" y="952500"/>
                </a:lnTo>
                <a:lnTo>
                  <a:pt x="2726131" y="939800"/>
                </a:lnTo>
                <a:lnTo>
                  <a:pt x="2720314" y="939800"/>
                </a:lnTo>
                <a:lnTo>
                  <a:pt x="2720314" y="1168400"/>
                </a:lnTo>
                <a:lnTo>
                  <a:pt x="2716085" y="1181100"/>
                </a:lnTo>
                <a:lnTo>
                  <a:pt x="2706776" y="1181100"/>
                </a:lnTo>
                <a:lnTo>
                  <a:pt x="2705938" y="1168400"/>
                </a:lnTo>
                <a:lnTo>
                  <a:pt x="2720314" y="1168400"/>
                </a:lnTo>
                <a:lnTo>
                  <a:pt x="2720314" y="939800"/>
                </a:lnTo>
                <a:lnTo>
                  <a:pt x="2719844" y="939800"/>
                </a:lnTo>
                <a:lnTo>
                  <a:pt x="2717774" y="914400"/>
                </a:lnTo>
                <a:lnTo>
                  <a:pt x="2711526" y="914400"/>
                </a:lnTo>
                <a:lnTo>
                  <a:pt x="2711526" y="1079500"/>
                </a:lnTo>
                <a:lnTo>
                  <a:pt x="2711399" y="1080223"/>
                </a:lnTo>
                <a:lnTo>
                  <a:pt x="2709456" y="1092187"/>
                </a:lnTo>
                <a:lnTo>
                  <a:pt x="2699308" y="1092187"/>
                </a:lnTo>
                <a:lnTo>
                  <a:pt x="2701493" y="1079500"/>
                </a:lnTo>
                <a:lnTo>
                  <a:pt x="2711526" y="1079500"/>
                </a:lnTo>
                <a:lnTo>
                  <a:pt x="2711526" y="914400"/>
                </a:lnTo>
                <a:lnTo>
                  <a:pt x="2706039" y="914400"/>
                </a:lnTo>
                <a:lnTo>
                  <a:pt x="2703614" y="901700"/>
                </a:lnTo>
                <a:lnTo>
                  <a:pt x="2699994" y="889000"/>
                </a:lnTo>
                <a:lnTo>
                  <a:pt x="2698851" y="889000"/>
                </a:lnTo>
                <a:lnTo>
                  <a:pt x="2698851" y="888568"/>
                </a:lnTo>
                <a:lnTo>
                  <a:pt x="2699131" y="876300"/>
                </a:lnTo>
                <a:lnTo>
                  <a:pt x="2697467" y="876300"/>
                </a:lnTo>
                <a:lnTo>
                  <a:pt x="2697467" y="2184400"/>
                </a:lnTo>
                <a:lnTo>
                  <a:pt x="2696629" y="2197100"/>
                </a:lnTo>
                <a:lnTo>
                  <a:pt x="2685631" y="2197100"/>
                </a:lnTo>
                <a:lnTo>
                  <a:pt x="2683091" y="2184400"/>
                </a:lnTo>
                <a:lnTo>
                  <a:pt x="2697467" y="2184400"/>
                </a:lnTo>
                <a:lnTo>
                  <a:pt x="2697467" y="876300"/>
                </a:lnTo>
                <a:lnTo>
                  <a:pt x="2696629" y="876300"/>
                </a:lnTo>
                <a:lnTo>
                  <a:pt x="2692590" y="863600"/>
                </a:lnTo>
                <a:lnTo>
                  <a:pt x="2683941" y="863600"/>
                </a:lnTo>
                <a:lnTo>
                  <a:pt x="2683941" y="1155700"/>
                </a:lnTo>
                <a:lnTo>
                  <a:pt x="2683941" y="1168400"/>
                </a:lnTo>
                <a:lnTo>
                  <a:pt x="2680551" y="1168400"/>
                </a:lnTo>
                <a:lnTo>
                  <a:pt x="2680551" y="1701800"/>
                </a:lnTo>
                <a:lnTo>
                  <a:pt x="2679712" y="1714500"/>
                </a:lnTo>
                <a:lnTo>
                  <a:pt x="2678861" y="1714500"/>
                </a:lnTo>
                <a:lnTo>
                  <a:pt x="2678861" y="2235200"/>
                </a:lnTo>
                <a:lnTo>
                  <a:pt x="2673794" y="2247900"/>
                </a:lnTo>
                <a:lnTo>
                  <a:pt x="2662796" y="2235200"/>
                </a:lnTo>
                <a:lnTo>
                  <a:pt x="2667863" y="2260600"/>
                </a:lnTo>
                <a:lnTo>
                  <a:pt x="2661107" y="2260600"/>
                </a:lnTo>
                <a:lnTo>
                  <a:pt x="2656027" y="2247900"/>
                </a:lnTo>
                <a:lnTo>
                  <a:pt x="2644927" y="2235200"/>
                </a:lnTo>
                <a:lnTo>
                  <a:pt x="2648331" y="2235200"/>
                </a:lnTo>
                <a:lnTo>
                  <a:pt x="2646299" y="2222500"/>
                </a:lnTo>
                <a:lnTo>
                  <a:pt x="2644902" y="2209800"/>
                </a:lnTo>
                <a:lnTo>
                  <a:pt x="2658567" y="2209800"/>
                </a:lnTo>
                <a:lnTo>
                  <a:pt x="2670403" y="2197100"/>
                </a:lnTo>
                <a:lnTo>
                  <a:pt x="2671254" y="2197100"/>
                </a:lnTo>
                <a:lnTo>
                  <a:pt x="2669730" y="2209800"/>
                </a:lnTo>
                <a:lnTo>
                  <a:pt x="2669235" y="2209800"/>
                </a:lnTo>
                <a:lnTo>
                  <a:pt x="2665336" y="2222500"/>
                </a:lnTo>
                <a:lnTo>
                  <a:pt x="2667863" y="2222500"/>
                </a:lnTo>
                <a:lnTo>
                  <a:pt x="2672804" y="2235200"/>
                </a:lnTo>
                <a:lnTo>
                  <a:pt x="2678861" y="2235200"/>
                </a:lnTo>
                <a:lnTo>
                  <a:pt x="2678861" y="1714500"/>
                </a:lnTo>
                <a:lnTo>
                  <a:pt x="2675483" y="1714500"/>
                </a:lnTo>
                <a:lnTo>
                  <a:pt x="2678023" y="1727200"/>
                </a:lnTo>
                <a:lnTo>
                  <a:pt x="2668714" y="1727200"/>
                </a:lnTo>
                <a:lnTo>
                  <a:pt x="2670403" y="1714500"/>
                </a:lnTo>
                <a:lnTo>
                  <a:pt x="2673794" y="1714500"/>
                </a:lnTo>
                <a:lnTo>
                  <a:pt x="2680551" y="1701800"/>
                </a:lnTo>
                <a:lnTo>
                  <a:pt x="2680551" y="1168400"/>
                </a:lnTo>
                <a:lnTo>
                  <a:pt x="2678023" y="1168400"/>
                </a:lnTo>
                <a:lnTo>
                  <a:pt x="2678023" y="1155700"/>
                </a:lnTo>
                <a:lnTo>
                  <a:pt x="2683941" y="1155700"/>
                </a:lnTo>
                <a:lnTo>
                  <a:pt x="2683941" y="863600"/>
                </a:lnTo>
                <a:lnTo>
                  <a:pt x="2681046" y="863600"/>
                </a:lnTo>
                <a:lnTo>
                  <a:pt x="2674632" y="850900"/>
                </a:lnTo>
                <a:lnTo>
                  <a:pt x="2680030" y="850900"/>
                </a:lnTo>
                <a:lnTo>
                  <a:pt x="2681897" y="838200"/>
                </a:lnTo>
                <a:lnTo>
                  <a:pt x="2681541" y="838200"/>
                </a:lnTo>
                <a:lnTo>
                  <a:pt x="2674747" y="825500"/>
                </a:lnTo>
                <a:lnTo>
                  <a:pt x="2662796" y="825500"/>
                </a:lnTo>
                <a:lnTo>
                  <a:pt x="2662796" y="952500"/>
                </a:lnTo>
                <a:lnTo>
                  <a:pt x="2662796" y="965200"/>
                </a:lnTo>
                <a:lnTo>
                  <a:pt x="2661107" y="963091"/>
                </a:lnTo>
                <a:lnTo>
                  <a:pt x="2661107" y="1079500"/>
                </a:lnTo>
                <a:lnTo>
                  <a:pt x="2661056" y="1080223"/>
                </a:lnTo>
                <a:lnTo>
                  <a:pt x="2660269" y="1092187"/>
                </a:lnTo>
                <a:lnTo>
                  <a:pt x="2652636" y="1092187"/>
                </a:lnTo>
                <a:lnTo>
                  <a:pt x="2652636" y="1219200"/>
                </a:lnTo>
                <a:lnTo>
                  <a:pt x="2648420" y="1231900"/>
                </a:lnTo>
                <a:lnTo>
                  <a:pt x="2644063" y="1231900"/>
                </a:lnTo>
                <a:lnTo>
                  <a:pt x="2644063" y="2247900"/>
                </a:lnTo>
                <a:lnTo>
                  <a:pt x="2642171" y="2260600"/>
                </a:lnTo>
                <a:lnTo>
                  <a:pt x="2626753" y="2260600"/>
                </a:lnTo>
                <a:lnTo>
                  <a:pt x="2632659" y="2273300"/>
                </a:lnTo>
                <a:lnTo>
                  <a:pt x="2623172" y="2273300"/>
                </a:lnTo>
                <a:lnTo>
                  <a:pt x="2615285" y="2286000"/>
                </a:lnTo>
                <a:lnTo>
                  <a:pt x="2608656" y="2298700"/>
                </a:lnTo>
                <a:lnTo>
                  <a:pt x="2601836" y="2286000"/>
                </a:lnTo>
                <a:lnTo>
                  <a:pt x="2601684" y="2273300"/>
                </a:lnTo>
                <a:lnTo>
                  <a:pt x="2598509" y="2273300"/>
                </a:lnTo>
                <a:lnTo>
                  <a:pt x="2597658" y="2260600"/>
                </a:lnTo>
                <a:lnTo>
                  <a:pt x="2599347" y="2260600"/>
                </a:lnTo>
                <a:lnTo>
                  <a:pt x="2604427" y="2273300"/>
                </a:lnTo>
                <a:lnTo>
                  <a:pt x="2606713" y="2273300"/>
                </a:lnTo>
                <a:lnTo>
                  <a:pt x="2604528" y="2260600"/>
                </a:lnTo>
                <a:lnTo>
                  <a:pt x="2612288" y="2260600"/>
                </a:lnTo>
                <a:lnTo>
                  <a:pt x="2619552" y="2235200"/>
                </a:lnTo>
                <a:lnTo>
                  <a:pt x="2640800" y="2235200"/>
                </a:lnTo>
                <a:lnTo>
                  <a:pt x="2644063" y="2247900"/>
                </a:lnTo>
                <a:lnTo>
                  <a:pt x="2644063" y="1231900"/>
                </a:lnTo>
                <a:lnTo>
                  <a:pt x="2642489" y="1231900"/>
                </a:lnTo>
                <a:lnTo>
                  <a:pt x="2642616" y="1229995"/>
                </a:lnTo>
                <a:lnTo>
                  <a:pt x="2643340" y="1219200"/>
                </a:lnTo>
                <a:lnTo>
                  <a:pt x="2652636" y="1219200"/>
                </a:lnTo>
                <a:lnTo>
                  <a:pt x="2652636" y="1092187"/>
                </a:lnTo>
                <a:lnTo>
                  <a:pt x="2651798" y="1092187"/>
                </a:lnTo>
                <a:lnTo>
                  <a:pt x="2651798" y="1168400"/>
                </a:lnTo>
                <a:lnTo>
                  <a:pt x="2643403" y="1181100"/>
                </a:lnTo>
                <a:lnTo>
                  <a:pt x="2637942" y="1193800"/>
                </a:lnTo>
                <a:lnTo>
                  <a:pt x="2630982" y="1193800"/>
                </a:lnTo>
                <a:lnTo>
                  <a:pt x="2634767" y="1168400"/>
                </a:lnTo>
                <a:lnTo>
                  <a:pt x="2636507" y="1168400"/>
                </a:lnTo>
                <a:lnTo>
                  <a:pt x="2636570" y="1143000"/>
                </a:lnTo>
                <a:lnTo>
                  <a:pt x="2639542" y="1155700"/>
                </a:lnTo>
                <a:lnTo>
                  <a:pt x="2643860" y="1168400"/>
                </a:lnTo>
                <a:lnTo>
                  <a:pt x="2651798" y="1168400"/>
                </a:lnTo>
                <a:lnTo>
                  <a:pt x="2651798" y="1092187"/>
                </a:lnTo>
                <a:lnTo>
                  <a:pt x="2648407" y="1092187"/>
                </a:lnTo>
                <a:lnTo>
                  <a:pt x="2648407" y="1079500"/>
                </a:lnTo>
                <a:lnTo>
                  <a:pt x="2661107" y="1079500"/>
                </a:lnTo>
                <a:lnTo>
                  <a:pt x="2661107" y="963091"/>
                </a:lnTo>
                <a:lnTo>
                  <a:pt x="2652636" y="952500"/>
                </a:lnTo>
                <a:lnTo>
                  <a:pt x="2650947" y="952500"/>
                </a:lnTo>
                <a:lnTo>
                  <a:pt x="2651798" y="939800"/>
                </a:lnTo>
                <a:lnTo>
                  <a:pt x="2661107" y="952500"/>
                </a:lnTo>
                <a:lnTo>
                  <a:pt x="2662796" y="952500"/>
                </a:lnTo>
                <a:lnTo>
                  <a:pt x="2662796" y="825500"/>
                </a:lnTo>
                <a:lnTo>
                  <a:pt x="2660256" y="825500"/>
                </a:lnTo>
                <a:lnTo>
                  <a:pt x="2661666" y="812800"/>
                </a:lnTo>
                <a:lnTo>
                  <a:pt x="2658249" y="812800"/>
                </a:lnTo>
                <a:lnTo>
                  <a:pt x="2651810" y="800100"/>
                </a:lnTo>
                <a:lnTo>
                  <a:pt x="2644178" y="787400"/>
                </a:lnTo>
                <a:lnTo>
                  <a:pt x="2642489" y="787400"/>
                </a:lnTo>
                <a:lnTo>
                  <a:pt x="2642489" y="901700"/>
                </a:lnTo>
                <a:lnTo>
                  <a:pt x="2642489" y="914400"/>
                </a:lnTo>
                <a:lnTo>
                  <a:pt x="2636570" y="914400"/>
                </a:lnTo>
                <a:lnTo>
                  <a:pt x="2636570" y="901700"/>
                </a:lnTo>
                <a:lnTo>
                  <a:pt x="2642489" y="901700"/>
                </a:lnTo>
                <a:lnTo>
                  <a:pt x="2642489" y="787400"/>
                </a:lnTo>
                <a:lnTo>
                  <a:pt x="2638056" y="787400"/>
                </a:lnTo>
                <a:lnTo>
                  <a:pt x="2638056" y="876300"/>
                </a:lnTo>
                <a:lnTo>
                  <a:pt x="2630614" y="876300"/>
                </a:lnTo>
                <a:lnTo>
                  <a:pt x="2633180" y="889000"/>
                </a:lnTo>
                <a:lnTo>
                  <a:pt x="2628963" y="889000"/>
                </a:lnTo>
                <a:lnTo>
                  <a:pt x="2628963" y="1384300"/>
                </a:lnTo>
                <a:lnTo>
                  <a:pt x="2627261" y="1397000"/>
                </a:lnTo>
                <a:lnTo>
                  <a:pt x="2613736" y="1397000"/>
                </a:lnTo>
                <a:lnTo>
                  <a:pt x="2615425" y="1384300"/>
                </a:lnTo>
                <a:lnTo>
                  <a:pt x="2628963" y="1384300"/>
                </a:lnTo>
                <a:lnTo>
                  <a:pt x="2628963" y="889000"/>
                </a:lnTo>
                <a:lnTo>
                  <a:pt x="2626423" y="889000"/>
                </a:lnTo>
                <a:lnTo>
                  <a:pt x="2626423" y="1079500"/>
                </a:lnTo>
                <a:lnTo>
                  <a:pt x="2623032" y="1066800"/>
                </a:lnTo>
                <a:lnTo>
                  <a:pt x="2624734" y="1066800"/>
                </a:lnTo>
                <a:lnTo>
                  <a:pt x="2626423" y="1079500"/>
                </a:lnTo>
                <a:lnTo>
                  <a:pt x="2626423" y="889000"/>
                </a:lnTo>
                <a:lnTo>
                  <a:pt x="2620924" y="889000"/>
                </a:lnTo>
                <a:lnTo>
                  <a:pt x="2620873" y="888568"/>
                </a:lnTo>
                <a:lnTo>
                  <a:pt x="2619629" y="876300"/>
                </a:lnTo>
                <a:lnTo>
                  <a:pt x="2623883" y="863600"/>
                </a:lnTo>
                <a:lnTo>
                  <a:pt x="2632875" y="863600"/>
                </a:lnTo>
                <a:lnTo>
                  <a:pt x="2638056" y="876300"/>
                </a:lnTo>
                <a:lnTo>
                  <a:pt x="2638056" y="787400"/>
                </a:lnTo>
                <a:lnTo>
                  <a:pt x="2630652" y="787400"/>
                </a:lnTo>
                <a:lnTo>
                  <a:pt x="2630652" y="774700"/>
                </a:lnTo>
                <a:lnTo>
                  <a:pt x="2636570" y="762000"/>
                </a:lnTo>
                <a:lnTo>
                  <a:pt x="2623883" y="762000"/>
                </a:lnTo>
                <a:lnTo>
                  <a:pt x="2621343" y="756920"/>
                </a:lnTo>
                <a:lnTo>
                  <a:pt x="2621343" y="800100"/>
                </a:lnTo>
                <a:lnTo>
                  <a:pt x="2618232" y="795350"/>
                </a:lnTo>
                <a:lnTo>
                  <a:pt x="2618232" y="1244600"/>
                </a:lnTo>
                <a:lnTo>
                  <a:pt x="2617965" y="1257300"/>
                </a:lnTo>
                <a:lnTo>
                  <a:pt x="2614396" y="1257300"/>
                </a:lnTo>
                <a:lnTo>
                  <a:pt x="2615425" y="1244600"/>
                </a:lnTo>
                <a:lnTo>
                  <a:pt x="2618232" y="1244600"/>
                </a:lnTo>
                <a:lnTo>
                  <a:pt x="2618232" y="795350"/>
                </a:lnTo>
                <a:lnTo>
                  <a:pt x="2613025" y="787400"/>
                </a:lnTo>
                <a:lnTo>
                  <a:pt x="2619210" y="787400"/>
                </a:lnTo>
                <a:lnTo>
                  <a:pt x="2621343" y="800100"/>
                </a:lnTo>
                <a:lnTo>
                  <a:pt x="2621343" y="756920"/>
                </a:lnTo>
                <a:lnTo>
                  <a:pt x="2617533" y="749300"/>
                </a:lnTo>
                <a:lnTo>
                  <a:pt x="2612034" y="749300"/>
                </a:lnTo>
                <a:lnTo>
                  <a:pt x="2612034" y="2006600"/>
                </a:lnTo>
                <a:lnTo>
                  <a:pt x="2601887" y="2019300"/>
                </a:lnTo>
                <a:lnTo>
                  <a:pt x="2601887" y="2006600"/>
                </a:lnTo>
                <a:lnTo>
                  <a:pt x="2612034" y="2006600"/>
                </a:lnTo>
                <a:lnTo>
                  <a:pt x="2612034" y="749300"/>
                </a:lnTo>
                <a:lnTo>
                  <a:pt x="2611196" y="749300"/>
                </a:lnTo>
                <a:lnTo>
                  <a:pt x="2608973" y="744474"/>
                </a:lnTo>
                <a:lnTo>
                  <a:pt x="2608973" y="914400"/>
                </a:lnTo>
                <a:lnTo>
                  <a:pt x="2608224" y="927100"/>
                </a:lnTo>
                <a:lnTo>
                  <a:pt x="2603576" y="914400"/>
                </a:lnTo>
                <a:lnTo>
                  <a:pt x="2603576" y="1206500"/>
                </a:lnTo>
                <a:lnTo>
                  <a:pt x="2603576" y="1219200"/>
                </a:lnTo>
                <a:lnTo>
                  <a:pt x="2600198" y="1219200"/>
                </a:lnTo>
                <a:lnTo>
                  <a:pt x="2597658" y="1206500"/>
                </a:lnTo>
                <a:lnTo>
                  <a:pt x="2603576" y="1206500"/>
                </a:lnTo>
                <a:lnTo>
                  <a:pt x="2603576" y="914400"/>
                </a:lnTo>
                <a:lnTo>
                  <a:pt x="2608973" y="914400"/>
                </a:lnTo>
                <a:lnTo>
                  <a:pt x="2608973" y="744474"/>
                </a:lnTo>
                <a:lnTo>
                  <a:pt x="2605354" y="736600"/>
                </a:lnTo>
                <a:lnTo>
                  <a:pt x="2597658" y="736600"/>
                </a:lnTo>
                <a:lnTo>
                  <a:pt x="2597658" y="939800"/>
                </a:lnTo>
                <a:lnTo>
                  <a:pt x="2597658" y="952500"/>
                </a:lnTo>
                <a:lnTo>
                  <a:pt x="2595118" y="952500"/>
                </a:lnTo>
                <a:lnTo>
                  <a:pt x="2595118" y="2273300"/>
                </a:lnTo>
                <a:lnTo>
                  <a:pt x="2591739" y="2286000"/>
                </a:lnTo>
                <a:lnTo>
                  <a:pt x="2590889" y="2286000"/>
                </a:lnTo>
                <a:lnTo>
                  <a:pt x="2584132" y="2311400"/>
                </a:lnTo>
                <a:lnTo>
                  <a:pt x="2579903" y="2319337"/>
                </a:lnTo>
                <a:lnTo>
                  <a:pt x="2579903" y="2565400"/>
                </a:lnTo>
                <a:lnTo>
                  <a:pt x="2572283" y="2565400"/>
                </a:lnTo>
                <a:lnTo>
                  <a:pt x="2572283" y="2552700"/>
                </a:lnTo>
                <a:lnTo>
                  <a:pt x="2578201" y="2552700"/>
                </a:lnTo>
                <a:lnTo>
                  <a:pt x="2579903" y="2565400"/>
                </a:lnTo>
                <a:lnTo>
                  <a:pt x="2579903" y="2319337"/>
                </a:lnTo>
                <a:lnTo>
                  <a:pt x="2577363" y="2324100"/>
                </a:lnTo>
                <a:lnTo>
                  <a:pt x="2566365" y="2324100"/>
                </a:lnTo>
                <a:lnTo>
                  <a:pt x="2559596" y="2313597"/>
                </a:lnTo>
                <a:lnTo>
                  <a:pt x="2559596" y="2324100"/>
                </a:lnTo>
                <a:lnTo>
                  <a:pt x="2556218" y="2324100"/>
                </a:lnTo>
                <a:lnTo>
                  <a:pt x="2549868" y="2324100"/>
                </a:lnTo>
                <a:lnTo>
                  <a:pt x="2546756" y="2336800"/>
                </a:lnTo>
                <a:lnTo>
                  <a:pt x="2542679" y="2349500"/>
                </a:lnTo>
                <a:lnTo>
                  <a:pt x="2531681" y="2349500"/>
                </a:lnTo>
                <a:lnTo>
                  <a:pt x="2526601" y="2339797"/>
                </a:lnTo>
                <a:lnTo>
                  <a:pt x="2526601" y="2374900"/>
                </a:lnTo>
                <a:lnTo>
                  <a:pt x="2516454" y="2362200"/>
                </a:lnTo>
                <a:lnTo>
                  <a:pt x="2509685" y="2362200"/>
                </a:lnTo>
                <a:lnTo>
                  <a:pt x="2509685" y="2400300"/>
                </a:lnTo>
                <a:lnTo>
                  <a:pt x="2506307" y="2413000"/>
                </a:lnTo>
                <a:lnTo>
                  <a:pt x="2504617" y="2400300"/>
                </a:lnTo>
                <a:lnTo>
                  <a:pt x="2509685" y="2400300"/>
                </a:lnTo>
                <a:lnTo>
                  <a:pt x="2509685" y="2362200"/>
                </a:lnTo>
                <a:lnTo>
                  <a:pt x="2500388" y="2362200"/>
                </a:lnTo>
                <a:lnTo>
                  <a:pt x="2501150" y="2349500"/>
                </a:lnTo>
                <a:lnTo>
                  <a:pt x="2518994" y="2349500"/>
                </a:lnTo>
                <a:lnTo>
                  <a:pt x="2521534" y="2362200"/>
                </a:lnTo>
                <a:lnTo>
                  <a:pt x="2518143" y="2362200"/>
                </a:lnTo>
                <a:lnTo>
                  <a:pt x="2526601" y="2374900"/>
                </a:lnTo>
                <a:lnTo>
                  <a:pt x="2526601" y="2339797"/>
                </a:lnTo>
                <a:lnTo>
                  <a:pt x="2525039" y="2336800"/>
                </a:lnTo>
                <a:lnTo>
                  <a:pt x="2519730" y="2324100"/>
                </a:lnTo>
                <a:lnTo>
                  <a:pt x="2524912" y="2324100"/>
                </a:lnTo>
                <a:lnTo>
                  <a:pt x="2540139" y="2336800"/>
                </a:lnTo>
                <a:lnTo>
                  <a:pt x="2541193" y="2336800"/>
                </a:lnTo>
                <a:lnTo>
                  <a:pt x="2535910" y="2324100"/>
                </a:lnTo>
                <a:lnTo>
                  <a:pt x="2532532" y="2324100"/>
                </a:lnTo>
                <a:lnTo>
                  <a:pt x="2539288" y="2311425"/>
                </a:lnTo>
                <a:lnTo>
                  <a:pt x="2544368" y="2324100"/>
                </a:lnTo>
                <a:lnTo>
                  <a:pt x="2547124" y="2324100"/>
                </a:lnTo>
                <a:lnTo>
                  <a:pt x="2542527" y="2311425"/>
                </a:lnTo>
                <a:lnTo>
                  <a:pt x="2556218" y="2324100"/>
                </a:lnTo>
                <a:lnTo>
                  <a:pt x="2557919" y="2312149"/>
                </a:lnTo>
                <a:lnTo>
                  <a:pt x="2559596" y="2324100"/>
                </a:lnTo>
                <a:lnTo>
                  <a:pt x="2559596" y="2313597"/>
                </a:lnTo>
                <a:lnTo>
                  <a:pt x="2558186" y="2311400"/>
                </a:lnTo>
                <a:lnTo>
                  <a:pt x="2558834" y="2311400"/>
                </a:lnTo>
                <a:lnTo>
                  <a:pt x="2558872" y="2310993"/>
                </a:lnTo>
                <a:lnTo>
                  <a:pt x="2561209" y="2286000"/>
                </a:lnTo>
                <a:lnTo>
                  <a:pt x="2563825" y="2273300"/>
                </a:lnTo>
                <a:lnTo>
                  <a:pt x="2595118" y="2273300"/>
                </a:lnTo>
                <a:lnTo>
                  <a:pt x="2595118" y="952500"/>
                </a:lnTo>
                <a:lnTo>
                  <a:pt x="2586659" y="952500"/>
                </a:lnTo>
                <a:lnTo>
                  <a:pt x="2588361" y="939800"/>
                </a:lnTo>
                <a:lnTo>
                  <a:pt x="2597658" y="939800"/>
                </a:lnTo>
                <a:lnTo>
                  <a:pt x="2597658" y="736600"/>
                </a:lnTo>
                <a:lnTo>
                  <a:pt x="2593352" y="736600"/>
                </a:lnTo>
                <a:lnTo>
                  <a:pt x="2587510" y="723900"/>
                </a:lnTo>
                <a:lnTo>
                  <a:pt x="2575877" y="711200"/>
                </a:lnTo>
                <a:lnTo>
                  <a:pt x="2564879" y="711200"/>
                </a:lnTo>
                <a:lnTo>
                  <a:pt x="2558211" y="703275"/>
                </a:lnTo>
                <a:lnTo>
                  <a:pt x="2558211" y="914400"/>
                </a:lnTo>
                <a:lnTo>
                  <a:pt x="2556218" y="927100"/>
                </a:lnTo>
                <a:lnTo>
                  <a:pt x="2546058" y="927100"/>
                </a:lnTo>
                <a:lnTo>
                  <a:pt x="2546058" y="1155700"/>
                </a:lnTo>
                <a:lnTo>
                  <a:pt x="2546058" y="1168400"/>
                </a:lnTo>
                <a:lnTo>
                  <a:pt x="2540990" y="1168400"/>
                </a:lnTo>
                <a:lnTo>
                  <a:pt x="2540990" y="1257300"/>
                </a:lnTo>
                <a:lnTo>
                  <a:pt x="2537155" y="1270000"/>
                </a:lnTo>
                <a:lnTo>
                  <a:pt x="2534437" y="1270000"/>
                </a:lnTo>
                <a:lnTo>
                  <a:pt x="2532659" y="1282700"/>
                </a:lnTo>
                <a:lnTo>
                  <a:pt x="2531681" y="1295400"/>
                </a:lnTo>
                <a:lnTo>
                  <a:pt x="2531046" y="1294460"/>
                </a:lnTo>
                <a:lnTo>
                  <a:pt x="2531046" y="1435100"/>
                </a:lnTo>
                <a:lnTo>
                  <a:pt x="2529992" y="1435100"/>
                </a:lnTo>
                <a:lnTo>
                  <a:pt x="2529992" y="1752600"/>
                </a:lnTo>
                <a:lnTo>
                  <a:pt x="2514854" y="1739900"/>
                </a:lnTo>
                <a:lnTo>
                  <a:pt x="2513088" y="1743456"/>
                </a:lnTo>
                <a:lnTo>
                  <a:pt x="2513088" y="1828800"/>
                </a:lnTo>
                <a:lnTo>
                  <a:pt x="2509685" y="1828800"/>
                </a:lnTo>
                <a:lnTo>
                  <a:pt x="2505456" y="1825459"/>
                </a:lnTo>
                <a:lnTo>
                  <a:pt x="2505456" y="2044700"/>
                </a:lnTo>
                <a:lnTo>
                  <a:pt x="2502903" y="2057400"/>
                </a:lnTo>
                <a:lnTo>
                  <a:pt x="2498267" y="2057400"/>
                </a:lnTo>
                <a:lnTo>
                  <a:pt x="2494280" y="2044700"/>
                </a:lnTo>
                <a:lnTo>
                  <a:pt x="2505456" y="2044700"/>
                </a:lnTo>
                <a:lnTo>
                  <a:pt x="2505456" y="1825459"/>
                </a:lnTo>
                <a:lnTo>
                  <a:pt x="2493619" y="1816100"/>
                </a:lnTo>
                <a:lnTo>
                  <a:pt x="2510434" y="1816100"/>
                </a:lnTo>
                <a:lnTo>
                  <a:pt x="2513088" y="1828800"/>
                </a:lnTo>
                <a:lnTo>
                  <a:pt x="2513088" y="1743456"/>
                </a:lnTo>
                <a:lnTo>
                  <a:pt x="2508529" y="1752600"/>
                </a:lnTo>
                <a:lnTo>
                  <a:pt x="2501087" y="1752600"/>
                </a:lnTo>
                <a:lnTo>
                  <a:pt x="2485910" y="1739900"/>
                </a:lnTo>
                <a:lnTo>
                  <a:pt x="2489390" y="1752600"/>
                </a:lnTo>
                <a:lnTo>
                  <a:pt x="2493835" y="1752600"/>
                </a:lnTo>
                <a:lnTo>
                  <a:pt x="2496286" y="1765300"/>
                </a:lnTo>
                <a:lnTo>
                  <a:pt x="2487701" y="1765300"/>
                </a:lnTo>
                <a:lnTo>
                  <a:pt x="2491206" y="1778000"/>
                </a:lnTo>
                <a:lnTo>
                  <a:pt x="2497950" y="1778000"/>
                </a:lnTo>
                <a:lnTo>
                  <a:pt x="2502331" y="1790700"/>
                </a:lnTo>
                <a:lnTo>
                  <a:pt x="2492768" y="1790700"/>
                </a:lnTo>
                <a:lnTo>
                  <a:pt x="2492768" y="2387600"/>
                </a:lnTo>
                <a:lnTo>
                  <a:pt x="2489390" y="2400300"/>
                </a:lnTo>
                <a:lnTo>
                  <a:pt x="2484310" y="2400300"/>
                </a:lnTo>
                <a:lnTo>
                  <a:pt x="2480932" y="2396083"/>
                </a:lnTo>
                <a:lnTo>
                  <a:pt x="2480932" y="2413000"/>
                </a:lnTo>
                <a:lnTo>
                  <a:pt x="2480081" y="2425700"/>
                </a:lnTo>
                <a:lnTo>
                  <a:pt x="2477541" y="2425700"/>
                </a:lnTo>
                <a:lnTo>
                  <a:pt x="2474163" y="2413000"/>
                </a:lnTo>
                <a:lnTo>
                  <a:pt x="2472474" y="2413000"/>
                </a:lnTo>
                <a:lnTo>
                  <a:pt x="2473312" y="2400300"/>
                </a:lnTo>
                <a:lnTo>
                  <a:pt x="2478392" y="2400300"/>
                </a:lnTo>
                <a:lnTo>
                  <a:pt x="2480932" y="2413000"/>
                </a:lnTo>
                <a:lnTo>
                  <a:pt x="2480932" y="2396083"/>
                </a:lnTo>
                <a:lnTo>
                  <a:pt x="2474163" y="2387600"/>
                </a:lnTo>
                <a:lnTo>
                  <a:pt x="2476703" y="2387600"/>
                </a:lnTo>
                <a:lnTo>
                  <a:pt x="2476385" y="2374900"/>
                </a:lnTo>
                <a:lnTo>
                  <a:pt x="2475433" y="2374900"/>
                </a:lnTo>
                <a:lnTo>
                  <a:pt x="2475534" y="2370671"/>
                </a:lnTo>
                <a:lnTo>
                  <a:pt x="2475750" y="2362200"/>
                </a:lnTo>
                <a:lnTo>
                  <a:pt x="2485275" y="2362200"/>
                </a:lnTo>
                <a:lnTo>
                  <a:pt x="2485059" y="2374900"/>
                </a:lnTo>
                <a:lnTo>
                  <a:pt x="2480932" y="2374900"/>
                </a:lnTo>
                <a:lnTo>
                  <a:pt x="2491079" y="2387600"/>
                </a:lnTo>
                <a:lnTo>
                  <a:pt x="2492768" y="2387600"/>
                </a:lnTo>
                <a:lnTo>
                  <a:pt x="2492768" y="1790700"/>
                </a:lnTo>
                <a:lnTo>
                  <a:pt x="2484310" y="1790700"/>
                </a:lnTo>
                <a:lnTo>
                  <a:pt x="2484310" y="1866900"/>
                </a:lnTo>
                <a:lnTo>
                  <a:pt x="2482621" y="1879600"/>
                </a:lnTo>
                <a:lnTo>
                  <a:pt x="2479243" y="1866900"/>
                </a:lnTo>
                <a:lnTo>
                  <a:pt x="2476703" y="1866900"/>
                </a:lnTo>
                <a:lnTo>
                  <a:pt x="2475852" y="1854200"/>
                </a:lnTo>
                <a:lnTo>
                  <a:pt x="2481770" y="1854200"/>
                </a:lnTo>
                <a:lnTo>
                  <a:pt x="2481770" y="1866900"/>
                </a:lnTo>
                <a:lnTo>
                  <a:pt x="2484310" y="1866900"/>
                </a:lnTo>
                <a:lnTo>
                  <a:pt x="2484310" y="1790700"/>
                </a:lnTo>
                <a:lnTo>
                  <a:pt x="2482621" y="1790700"/>
                </a:lnTo>
                <a:lnTo>
                  <a:pt x="2481770" y="1778000"/>
                </a:lnTo>
                <a:lnTo>
                  <a:pt x="2475331" y="1778000"/>
                </a:lnTo>
                <a:lnTo>
                  <a:pt x="2477541" y="1765300"/>
                </a:lnTo>
                <a:lnTo>
                  <a:pt x="2482621" y="1765300"/>
                </a:lnTo>
                <a:lnTo>
                  <a:pt x="2482621" y="1739900"/>
                </a:lnTo>
                <a:lnTo>
                  <a:pt x="2483472" y="1739900"/>
                </a:lnTo>
                <a:lnTo>
                  <a:pt x="2485161" y="1727200"/>
                </a:lnTo>
                <a:lnTo>
                  <a:pt x="2502395" y="1727200"/>
                </a:lnTo>
                <a:lnTo>
                  <a:pt x="2513292" y="1739900"/>
                </a:lnTo>
                <a:lnTo>
                  <a:pt x="2514854" y="1739900"/>
                </a:lnTo>
                <a:lnTo>
                  <a:pt x="2522588" y="1739900"/>
                </a:lnTo>
                <a:lnTo>
                  <a:pt x="2529992" y="1752600"/>
                </a:lnTo>
                <a:lnTo>
                  <a:pt x="2529992" y="1435100"/>
                </a:lnTo>
                <a:lnTo>
                  <a:pt x="2526601" y="1435100"/>
                </a:lnTo>
                <a:lnTo>
                  <a:pt x="2528278" y="1422400"/>
                </a:lnTo>
                <a:lnTo>
                  <a:pt x="2531046" y="1435100"/>
                </a:lnTo>
                <a:lnTo>
                  <a:pt x="2531046" y="1294460"/>
                </a:lnTo>
                <a:lnTo>
                  <a:pt x="2523147" y="1282700"/>
                </a:lnTo>
                <a:lnTo>
                  <a:pt x="2521750" y="1270000"/>
                </a:lnTo>
                <a:lnTo>
                  <a:pt x="2523833" y="1270000"/>
                </a:lnTo>
                <a:lnTo>
                  <a:pt x="2523883" y="1269682"/>
                </a:lnTo>
                <a:lnTo>
                  <a:pt x="2525763" y="1257300"/>
                </a:lnTo>
                <a:lnTo>
                  <a:pt x="2540990" y="1257300"/>
                </a:lnTo>
                <a:lnTo>
                  <a:pt x="2540990" y="1168400"/>
                </a:lnTo>
                <a:lnTo>
                  <a:pt x="2536761" y="1168400"/>
                </a:lnTo>
                <a:lnTo>
                  <a:pt x="2540990" y="1155700"/>
                </a:lnTo>
                <a:lnTo>
                  <a:pt x="2546058" y="1155700"/>
                </a:lnTo>
                <a:lnTo>
                  <a:pt x="2546058" y="927100"/>
                </a:lnTo>
                <a:lnTo>
                  <a:pt x="2546908" y="914400"/>
                </a:lnTo>
                <a:lnTo>
                  <a:pt x="2558211" y="914400"/>
                </a:lnTo>
                <a:lnTo>
                  <a:pt x="2558211" y="703275"/>
                </a:lnTo>
                <a:lnTo>
                  <a:pt x="2556218" y="700900"/>
                </a:lnTo>
                <a:lnTo>
                  <a:pt x="2556218" y="850900"/>
                </a:lnTo>
                <a:lnTo>
                  <a:pt x="2555646" y="863600"/>
                </a:lnTo>
                <a:lnTo>
                  <a:pt x="2552827" y="863600"/>
                </a:lnTo>
                <a:lnTo>
                  <a:pt x="2555367" y="876300"/>
                </a:lnTo>
                <a:lnTo>
                  <a:pt x="2551988" y="863600"/>
                </a:lnTo>
                <a:lnTo>
                  <a:pt x="2543530" y="863600"/>
                </a:lnTo>
                <a:lnTo>
                  <a:pt x="2543645" y="861720"/>
                </a:lnTo>
                <a:lnTo>
                  <a:pt x="2544368" y="850900"/>
                </a:lnTo>
                <a:lnTo>
                  <a:pt x="2556218" y="850900"/>
                </a:lnTo>
                <a:lnTo>
                  <a:pt x="2556218" y="700900"/>
                </a:lnTo>
                <a:lnTo>
                  <a:pt x="2543530" y="685800"/>
                </a:lnTo>
                <a:lnTo>
                  <a:pt x="2546908" y="685800"/>
                </a:lnTo>
                <a:lnTo>
                  <a:pt x="2527719" y="673100"/>
                </a:lnTo>
                <a:lnTo>
                  <a:pt x="2524874" y="668680"/>
                </a:lnTo>
                <a:lnTo>
                  <a:pt x="2524874" y="762000"/>
                </a:lnTo>
                <a:lnTo>
                  <a:pt x="2519095" y="774700"/>
                </a:lnTo>
                <a:lnTo>
                  <a:pt x="2518143" y="772274"/>
                </a:lnTo>
                <a:lnTo>
                  <a:pt x="2518143" y="1371600"/>
                </a:lnTo>
                <a:lnTo>
                  <a:pt x="2507157" y="1371600"/>
                </a:lnTo>
                <a:lnTo>
                  <a:pt x="2507157" y="1689100"/>
                </a:lnTo>
                <a:lnTo>
                  <a:pt x="2498699" y="1689100"/>
                </a:lnTo>
                <a:lnTo>
                  <a:pt x="2490241" y="1689100"/>
                </a:lnTo>
                <a:lnTo>
                  <a:pt x="2490241" y="1701800"/>
                </a:lnTo>
                <a:lnTo>
                  <a:pt x="2489390" y="1714500"/>
                </a:lnTo>
                <a:lnTo>
                  <a:pt x="2474163" y="1714500"/>
                </a:lnTo>
                <a:lnTo>
                  <a:pt x="2480932" y="1701800"/>
                </a:lnTo>
                <a:lnTo>
                  <a:pt x="2490241" y="1701800"/>
                </a:lnTo>
                <a:lnTo>
                  <a:pt x="2490241" y="1689100"/>
                </a:lnTo>
                <a:lnTo>
                  <a:pt x="2481770" y="1689100"/>
                </a:lnTo>
                <a:lnTo>
                  <a:pt x="2493619" y="1676400"/>
                </a:lnTo>
                <a:lnTo>
                  <a:pt x="2485161" y="1676400"/>
                </a:lnTo>
                <a:lnTo>
                  <a:pt x="2490241" y="1663700"/>
                </a:lnTo>
                <a:lnTo>
                  <a:pt x="2496997" y="1663700"/>
                </a:lnTo>
                <a:lnTo>
                  <a:pt x="2498699" y="1676400"/>
                </a:lnTo>
                <a:lnTo>
                  <a:pt x="2505456" y="1676400"/>
                </a:lnTo>
                <a:lnTo>
                  <a:pt x="2507157" y="1689100"/>
                </a:lnTo>
                <a:lnTo>
                  <a:pt x="2507157" y="1371600"/>
                </a:lnTo>
                <a:lnTo>
                  <a:pt x="2506307" y="1371600"/>
                </a:lnTo>
                <a:lnTo>
                  <a:pt x="2508847" y="1358900"/>
                </a:lnTo>
                <a:lnTo>
                  <a:pt x="2515616" y="1358900"/>
                </a:lnTo>
                <a:lnTo>
                  <a:pt x="2518143" y="1371600"/>
                </a:lnTo>
                <a:lnTo>
                  <a:pt x="2518143" y="772274"/>
                </a:lnTo>
                <a:lnTo>
                  <a:pt x="2518041" y="772020"/>
                </a:lnTo>
                <a:lnTo>
                  <a:pt x="2518041" y="1092187"/>
                </a:lnTo>
                <a:lnTo>
                  <a:pt x="2507284" y="1104900"/>
                </a:lnTo>
                <a:lnTo>
                  <a:pt x="2502077" y="1117600"/>
                </a:lnTo>
                <a:lnTo>
                  <a:pt x="2505456" y="1117600"/>
                </a:lnTo>
                <a:lnTo>
                  <a:pt x="2511387" y="1130300"/>
                </a:lnTo>
                <a:lnTo>
                  <a:pt x="2495626" y="1117600"/>
                </a:lnTo>
                <a:lnTo>
                  <a:pt x="2494407" y="1117600"/>
                </a:lnTo>
                <a:lnTo>
                  <a:pt x="2493200" y="1104900"/>
                </a:lnTo>
                <a:lnTo>
                  <a:pt x="2502839" y="1092187"/>
                </a:lnTo>
                <a:lnTo>
                  <a:pt x="2518041" y="1092187"/>
                </a:lnTo>
                <a:lnTo>
                  <a:pt x="2518041" y="772020"/>
                </a:lnTo>
                <a:lnTo>
                  <a:pt x="2514117" y="762000"/>
                </a:lnTo>
                <a:lnTo>
                  <a:pt x="2524874" y="762000"/>
                </a:lnTo>
                <a:lnTo>
                  <a:pt x="2524874" y="668680"/>
                </a:lnTo>
                <a:lnTo>
                  <a:pt x="2519553" y="660400"/>
                </a:lnTo>
                <a:lnTo>
                  <a:pt x="2511387" y="660400"/>
                </a:lnTo>
                <a:lnTo>
                  <a:pt x="2511399" y="647700"/>
                </a:lnTo>
                <a:lnTo>
                  <a:pt x="2527452" y="647700"/>
                </a:lnTo>
                <a:lnTo>
                  <a:pt x="2516124" y="635000"/>
                </a:lnTo>
                <a:lnTo>
                  <a:pt x="2505989" y="635000"/>
                </a:lnTo>
                <a:lnTo>
                  <a:pt x="2496642" y="622300"/>
                </a:lnTo>
                <a:lnTo>
                  <a:pt x="2491079" y="614400"/>
                </a:lnTo>
                <a:lnTo>
                  <a:pt x="2491079" y="1041400"/>
                </a:lnTo>
                <a:lnTo>
                  <a:pt x="2486012" y="1041400"/>
                </a:lnTo>
                <a:lnTo>
                  <a:pt x="2486012" y="1524000"/>
                </a:lnTo>
                <a:lnTo>
                  <a:pt x="2481770" y="1536700"/>
                </a:lnTo>
                <a:lnTo>
                  <a:pt x="2472474" y="1536700"/>
                </a:lnTo>
                <a:lnTo>
                  <a:pt x="2471623" y="1524000"/>
                </a:lnTo>
                <a:lnTo>
                  <a:pt x="2471623" y="2387600"/>
                </a:lnTo>
                <a:lnTo>
                  <a:pt x="2464854" y="2387600"/>
                </a:lnTo>
                <a:lnTo>
                  <a:pt x="2459786" y="2374900"/>
                </a:lnTo>
                <a:lnTo>
                  <a:pt x="2470785" y="2374900"/>
                </a:lnTo>
                <a:lnTo>
                  <a:pt x="2471623" y="2387600"/>
                </a:lnTo>
                <a:lnTo>
                  <a:pt x="2471623" y="1524000"/>
                </a:lnTo>
                <a:lnTo>
                  <a:pt x="2486012" y="1524000"/>
                </a:lnTo>
                <a:lnTo>
                  <a:pt x="2486012" y="1041400"/>
                </a:lnTo>
                <a:lnTo>
                  <a:pt x="2484653" y="1041400"/>
                </a:lnTo>
                <a:lnTo>
                  <a:pt x="2485161" y="1054100"/>
                </a:lnTo>
                <a:lnTo>
                  <a:pt x="2485161" y="1130300"/>
                </a:lnTo>
                <a:lnTo>
                  <a:pt x="2484755" y="1143000"/>
                </a:lnTo>
                <a:lnTo>
                  <a:pt x="2476360" y="1143000"/>
                </a:lnTo>
                <a:lnTo>
                  <a:pt x="2485161" y="1130300"/>
                </a:lnTo>
                <a:lnTo>
                  <a:pt x="2485161" y="1054100"/>
                </a:lnTo>
                <a:lnTo>
                  <a:pt x="2483472" y="1054100"/>
                </a:lnTo>
                <a:lnTo>
                  <a:pt x="2483472" y="1117600"/>
                </a:lnTo>
                <a:lnTo>
                  <a:pt x="2479243" y="1130300"/>
                </a:lnTo>
                <a:lnTo>
                  <a:pt x="2477541" y="1117600"/>
                </a:lnTo>
                <a:lnTo>
                  <a:pt x="2483472" y="1117600"/>
                </a:lnTo>
                <a:lnTo>
                  <a:pt x="2483472" y="1054100"/>
                </a:lnTo>
                <a:lnTo>
                  <a:pt x="2479243" y="1054100"/>
                </a:lnTo>
                <a:lnTo>
                  <a:pt x="2479243" y="1104900"/>
                </a:lnTo>
                <a:lnTo>
                  <a:pt x="2475852" y="1115085"/>
                </a:lnTo>
                <a:lnTo>
                  <a:pt x="2475852" y="1244600"/>
                </a:lnTo>
                <a:lnTo>
                  <a:pt x="2460625" y="1244600"/>
                </a:lnTo>
                <a:lnTo>
                  <a:pt x="2461476" y="1231900"/>
                </a:lnTo>
                <a:lnTo>
                  <a:pt x="2474163" y="1231900"/>
                </a:lnTo>
                <a:lnTo>
                  <a:pt x="2475852" y="1244600"/>
                </a:lnTo>
                <a:lnTo>
                  <a:pt x="2475852" y="1115085"/>
                </a:lnTo>
                <a:lnTo>
                  <a:pt x="2475014" y="1117600"/>
                </a:lnTo>
                <a:lnTo>
                  <a:pt x="2457666" y="1117600"/>
                </a:lnTo>
                <a:lnTo>
                  <a:pt x="2453551" y="1104900"/>
                </a:lnTo>
                <a:lnTo>
                  <a:pt x="2453868" y="1104900"/>
                </a:lnTo>
                <a:lnTo>
                  <a:pt x="2463190" y="1092187"/>
                </a:lnTo>
                <a:lnTo>
                  <a:pt x="2460536" y="1092187"/>
                </a:lnTo>
                <a:lnTo>
                  <a:pt x="2454706" y="1079500"/>
                </a:lnTo>
                <a:lnTo>
                  <a:pt x="2448877" y="1092187"/>
                </a:lnTo>
                <a:lnTo>
                  <a:pt x="2446248" y="1092187"/>
                </a:lnTo>
                <a:lnTo>
                  <a:pt x="2446248" y="1562100"/>
                </a:lnTo>
                <a:lnTo>
                  <a:pt x="2445397" y="1565884"/>
                </a:lnTo>
                <a:lnTo>
                  <a:pt x="2445397" y="2031847"/>
                </a:lnTo>
                <a:lnTo>
                  <a:pt x="2438641" y="2019300"/>
                </a:lnTo>
                <a:lnTo>
                  <a:pt x="2444559" y="2019300"/>
                </a:lnTo>
                <a:lnTo>
                  <a:pt x="2445397" y="2031847"/>
                </a:lnTo>
                <a:lnTo>
                  <a:pt x="2445397" y="1565884"/>
                </a:lnTo>
                <a:lnTo>
                  <a:pt x="2443391" y="1574800"/>
                </a:lnTo>
                <a:lnTo>
                  <a:pt x="2438641" y="1574800"/>
                </a:lnTo>
                <a:lnTo>
                  <a:pt x="2446248" y="1562100"/>
                </a:lnTo>
                <a:lnTo>
                  <a:pt x="2446248" y="1092187"/>
                </a:lnTo>
                <a:lnTo>
                  <a:pt x="2437790" y="1092187"/>
                </a:lnTo>
                <a:lnTo>
                  <a:pt x="2437790" y="1943100"/>
                </a:lnTo>
                <a:lnTo>
                  <a:pt x="2436939" y="1955800"/>
                </a:lnTo>
                <a:lnTo>
                  <a:pt x="2431770" y="1955800"/>
                </a:lnTo>
                <a:lnTo>
                  <a:pt x="2431808" y="1943100"/>
                </a:lnTo>
                <a:lnTo>
                  <a:pt x="2437790" y="1943100"/>
                </a:lnTo>
                <a:lnTo>
                  <a:pt x="2437790" y="1092187"/>
                </a:lnTo>
                <a:lnTo>
                  <a:pt x="2436418" y="1092187"/>
                </a:lnTo>
                <a:lnTo>
                  <a:pt x="2436418" y="1104900"/>
                </a:lnTo>
                <a:lnTo>
                  <a:pt x="2435669" y="1117600"/>
                </a:lnTo>
                <a:lnTo>
                  <a:pt x="2435250" y="1116457"/>
                </a:lnTo>
                <a:lnTo>
                  <a:pt x="2435250" y="1244600"/>
                </a:lnTo>
                <a:lnTo>
                  <a:pt x="2427643" y="1257300"/>
                </a:lnTo>
                <a:lnTo>
                  <a:pt x="2422563" y="1244600"/>
                </a:lnTo>
                <a:lnTo>
                  <a:pt x="2435250" y="1244600"/>
                </a:lnTo>
                <a:lnTo>
                  <a:pt x="2435250" y="1116457"/>
                </a:lnTo>
                <a:lnTo>
                  <a:pt x="2431021" y="1104900"/>
                </a:lnTo>
                <a:lnTo>
                  <a:pt x="2436418" y="1104900"/>
                </a:lnTo>
                <a:lnTo>
                  <a:pt x="2436418" y="1092187"/>
                </a:lnTo>
                <a:lnTo>
                  <a:pt x="2427795" y="1092187"/>
                </a:lnTo>
                <a:lnTo>
                  <a:pt x="2437790" y="1079500"/>
                </a:lnTo>
                <a:lnTo>
                  <a:pt x="2427643" y="1079500"/>
                </a:lnTo>
                <a:lnTo>
                  <a:pt x="2433510" y="1066800"/>
                </a:lnTo>
                <a:lnTo>
                  <a:pt x="2442032" y="1066800"/>
                </a:lnTo>
                <a:lnTo>
                  <a:pt x="2443708" y="1054100"/>
                </a:lnTo>
                <a:lnTo>
                  <a:pt x="2430259" y="1066800"/>
                </a:lnTo>
                <a:lnTo>
                  <a:pt x="2433561" y="1054100"/>
                </a:lnTo>
                <a:lnTo>
                  <a:pt x="2435250" y="1041400"/>
                </a:lnTo>
                <a:lnTo>
                  <a:pt x="2451214" y="1041400"/>
                </a:lnTo>
                <a:lnTo>
                  <a:pt x="2455519" y="1054100"/>
                </a:lnTo>
                <a:lnTo>
                  <a:pt x="2451354" y="1066800"/>
                </a:lnTo>
                <a:lnTo>
                  <a:pt x="2466556" y="1066800"/>
                </a:lnTo>
                <a:lnTo>
                  <a:pt x="2468245" y="1079500"/>
                </a:lnTo>
                <a:lnTo>
                  <a:pt x="2469083" y="1079500"/>
                </a:lnTo>
                <a:lnTo>
                  <a:pt x="2469134" y="1080223"/>
                </a:lnTo>
                <a:lnTo>
                  <a:pt x="2469921" y="1092187"/>
                </a:lnTo>
                <a:lnTo>
                  <a:pt x="2470175" y="1092187"/>
                </a:lnTo>
                <a:lnTo>
                  <a:pt x="2469934" y="1104900"/>
                </a:lnTo>
                <a:lnTo>
                  <a:pt x="2479243" y="1104900"/>
                </a:lnTo>
                <a:lnTo>
                  <a:pt x="2479243" y="1054100"/>
                </a:lnTo>
                <a:lnTo>
                  <a:pt x="2477541" y="1054100"/>
                </a:lnTo>
                <a:lnTo>
                  <a:pt x="2475014" y="1041400"/>
                </a:lnTo>
                <a:lnTo>
                  <a:pt x="2482621" y="1041400"/>
                </a:lnTo>
                <a:lnTo>
                  <a:pt x="2482621" y="1028700"/>
                </a:lnTo>
                <a:lnTo>
                  <a:pt x="2491079" y="1041400"/>
                </a:lnTo>
                <a:lnTo>
                  <a:pt x="2491079" y="614400"/>
                </a:lnTo>
                <a:lnTo>
                  <a:pt x="2489390" y="612000"/>
                </a:lnTo>
                <a:lnTo>
                  <a:pt x="2489390" y="762000"/>
                </a:lnTo>
                <a:lnTo>
                  <a:pt x="2487701" y="774700"/>
                </a:lnTo>
                <a:lnTo>
                  <a:pt x="2481770" y="774700"/>
                </a:lnTo>
                <a:lnTo>
                  <a:pt x="2479243" y="762000"/>
                </a:lnTo>
                <a:lnTo>
                  <a:pt x="2489390" y="762000"/>
                </a:lnTo>
                <a:lnTo>
                  <a:pt x="2489390" y="612000"/>
                </a:lnTo>
                <a:lnTo>
                  <a:pt x="2487701" y="609600"/>
                </a:lnTo>
                <a:lnTo>
                  <a:pt x="2468981" y="609600"/>
                </a:lnTo>
                <a:lnTo>
                  <a:pt x="2458555" y="596900"/>
                </a:lnTo>
                <a:lnTo>
                  <a:pt x="2451328" y="588378"/>
                </a:lnTo>
                <a:lnTo>
                  <a:pt x="2451328" y="990600"/>
                </a:lnTo>
                <a:lnTo>
                  <a:pt x="2447937" y="1003300"/>
                </a:lnTo>
                <a:lnTo>
                  <a:pt x="2445410" y="1003300"/>
                </a:lnTo>
                <a:lnTo>
                  <a:pt x="2450477" y="990600"/>
                </a:lnTo>
                <a:lnTo>
                  <a:pt x="2451328" y="990600"/>
                </a:lnTo>
                <a:lnTo>
                  <a:pt x="2451328" y="588378"/>
                </a:lnTo>
                <a:lnTo>
                  <a:pt x="2447950" y="584390"/>
                </a:lnTo>
                <a:lnTo>
                  <a:pt x="2447785" y="584174"/>
                </a:lnTo>
                <a:lnTo>
                  <a:pt x="2447747" y="584390"/>
                </a:lnTo>
                <a:lnTo>
                  <a:pt x="2445334" y="596900"/>
                </a:lnTo>
                <a:lnTo>
                  <a:pt x="2440432" y="596900"/>
                </a:lnTo>
                <a:lnTo>
                  <a:pt x="2433790" y="609600"/>
                </a:lnTo>
                <a:lnTo>
                  <a:pt x="2420023" y="609600"/>
                </a:lnTo>
                <a:lnTo>
                  <a:pt x="2420023" y="977900"/>
                </a:lnTo>
                <a:lnTo>
                  <a:pt x="2420023" y="990600"/>
                </a:lnTo>
                <a:lnTo>
                  <a:pt x="2416645" y="990600"/>
                </a:lnTo>
                <a:lnTo>
                  <a:pt x="2416645" y="1295400"/>
                </a:lnTo>
                <a:lnTo>
                  <a:pt x="2416645" y="1308100"/>
                </a:lnTo>
                <a:lnTo>
                  <a:pt x="2409863" y="1308100"/>
                </a:lnTo>
                <a:lnTo>
                  <a:pt x="2407335" y="1295400"/>
                </a:lnTo>
                <a:lnTo>
                  <a:pt x="2416645" y="1295400"/>
                </a:lnTo>
                <a:lnTo>
                  <a:pt x="2416645" y="990600"/>
                </a:lnTo>
                <a:lnTo>
                  <a:pt x="2409113" y="990600"/>
                </a:lnTo>
                <a:lnTo>
                  <a:pt x="2409037" y="1016000"/>
                </a:lnTo>
                <a:lnTo>
                  <a:pt x="2404808" y="1028700"/>
                </a:lnTo>
                <a:lnTo>
                  <a:pt x="2398877" y="1028700"/>
                </a:lnTo>
                <a:lnTo>
                  <a:pt x="2399728" y="1016000"/>
                </a:lnTo>
                <a:lnTo>
                  <a:pt x="2409037" y="1016000"/>
                </a:lnTo>
                <a:lnTo>
                  <a:pt x="2409037" y="990701"/>
                </a:lnTo>
                <a:lnTo>
                  <a:pt x="2399093" y="1003300"/>
                </a:lnTo>
                <a:lnTo>
                  <a:pt x="2391930" y="1016000"/>
                </a:lnTo>
                <a:lnTo>
                  <a:pt x="2391270" y="1016000"/>
                </a:lnTo>
                <a:lnTo>
                  <a:pt x="2390419" y="1028700"/>
                </a:lnTo>
                <a:lnTo>
                  <a:pt x="2387041" y="1023061"/>
                </a:lnTo>
                <a:lnTo>
                  <a:pt x="2387041" y="1574800"/>
                </a:lnTo>
                <a:lnTo>
                  <a:pt x="2387041" y="1587500"/>
                </a:lnTo>
                <a:lnTo>
                  <a:pt x="2376043" y="1587500"/>
                </a:lnTo>
                <a:lnTo>
                  <a:pt x="2377732" y="1574800"/>
                </a:lnTo>
                <a:lnTo>
                  <a:pt x="2387041" y="1574800"/>
                </a:lnTo>
                <a:lnTo>
                  <a:pt x="2387041" y="1023061"/>
                </a:lnTo>
                <a:lnTo>
                  <a:pt x="2382812" y="1016000"/>
                </a:lnTo>
                <a:lnTo>
                  <a:pt x="2377732" y="1016000"/>
                </a:lnTo>
                <a:lnTo>
                  <a:pt x="2382266" y="1003300"/>
                </a:lnTo>
                <a:lnTo>
                  <a:pt x="2391803" y="990600"/>
                </a:lnTo>
                <a:lnTo>
                  <a:pt x="2404021" y="977900"/>
                </a:lnTo>
                <a:lnTo>
                  <a:pt x="2416645" y="990600"/>
                </a:lnTo>
                <a:lnTo>
                  <a:pt x="2418334" y="977900"/>
                </a:lnTo>
                <a:lnTo>
                  <a:pt x="2420023" y="977900"/>
                </a:lnTo>
                <a:lnTo>
                  <a:pt x="2420023" y="609600"/>
                </a:lnTo>
                <a:lnTo>
                  <a:pt x="2419185" y="609600"/>
                </a:lnTo>
                <a:lnTo>
                  <a:pt x="2419185" y="825500"/>
                </a:lnTo>
                <a:lnTo>
                  <a:pt x="2418232" y="825500"/>
                </a:lnTo>
                <a:lnTo>
                  <a:pt x="2418232" y="927100"/>
                </a:lnTo>
                <a:lnTo>
                  <a:pt x="2417495" y="927100"/>
                </a:lnTo>
                <a:lnTo>
                  <a:pt x="2417495" y="965200"/>
                </a:lnTo>
                <a:lnTo>
                  <a:pt x="2414955" y="977900"/>
                </a:lnTo>
                <a:lnTo>
                  <a:pt x="2410726" y="977900"/>
                </a:lnTo>
                <a:lnTo>
                  <a:pt x="2410637" y="976515"/>
                </a:lnTo>
                <a:lnTo>
                  <a:pt x="2409875" y="965200"/>
                </a:lnTo>
                <a:lnTo>
                  <a:pt x="2401417" y="977900"/>
                </a:lnTo>
                <a:lnTo>
                  <a:pt x="2405646" y="965200"/>
                </a:lnTo>
                <a:lnTo>
                  <a:pt x="2403957" y="965200"/>
                </a:lnTo>
                <a:lnTo>
                  <a:pt x="2402268" y="952500"/>
                </a:lnTo>
                <a:lnTo>
                  <a:pt x="2409875" y="952500"/>
                </a:lnTo>
                <a:lnTo>
                  <a:pt x="2408186" y="965200"/>
                </a:lnTo>
                <a:lnTo>
                  <a:pt x="2409875" y="965200"/>
                </a:lnTo>
                <a:lnTo>
                  <a:pt x="2417495" y="965200"/>
                </a:lnTo>
                <a:lnTo>
                  <a:pt x="2417495" y="927100"/>
                </a:lnTo>
                <a:lnTo>
                  <a:pt x="2414105" y="927100"/>
                </a:lnTo>
                <a:lnTo>
                  <a:pt x="2417280" y="914400"/>
                </a:lnTo>
                <a:lnTo>
                  <a:pt x="2418232" y="927100"/>
                </a:lnTo>
                <a:lnTo>
                  <a:pt x="2418232" y="825500"/>
                </a:lnTo>
                <a:lnTo>
                  <a:pt x="2412860" y="825500"/>
                </a:lnTo>
                <a:lnTo>
                  <a:pt x="2411780" y="838200"/>
                </a:lnTo>
                <a:lnTo>
                  <a:pt x="2411565" y="838200"/>
                </a:lnTo>
                <a:lnTo>
                  <a:pt x="2411565" y="927100"/>
                </a:lnTo>
                <a:lnTo>
                  <a:pt x="2407335" y="939800"/>
                </a:lnTo>
                <a:lnTo>
                  <a:pt x="2395397" y="939800"/>
                </a:lnTo>
                <a:lnTo>
                  <a:pt x="2401201" y="927100"/>
                </a:lnTo>
                <a:lnTo>
                  <a:pt x="2411565" y="927100"/>
                </a:lnTo>
                <a:lnTo>
                  <a:pt x="2411565" y="838200"/>
                </a:lnTo>
                <a:lnTo>
                  <a:pt x="2397188" y="838200"/>
                </a:lnTo>
                <a:lnTo>
                  <a:pt x="2397633" y="812800"/>
                </a:lnTo>
                <a:lnTo>
                  <a:pt x="2413266" y="812800"/>
                </a:lnTo>
                <a:lnTo>
                  <a:pt x="2419185" y="825500"/>
                </a:lnTo>
                <a:lnTo>
                  <a:pt x="2419185" y="609600"/>
                </a:lnTo>
                <a:lnTo>
                  <a:pt x="2402268" y="609600"/>
                </a:lnTo>
                <a:lnTo>
                  <a:pt x="2411222" y="596900"/>
                </a:lnTo>
                <a:lnTo>
                  <a:pt x="2407335" y="584174"/>
                </a:lnTo>
                <a:lnTo>
                  <a:pt x="2406345" y="584174"/>
                </a:lnTo>
                <a:lnTo>
                  <a:pt x="2406307" y="583692"/>
                </a:lnTo>
                <a:lnTo>
                  <a:pt x="2405418" y="571500"/>
                </a:lnTo>
                <a:lnTo>
                  <a:pt x="2420048" y="558800"/>
                </a:lnTo>
                <a:lnTo>
                  <a:pt x="2408186" y="558800"/>
                </a:lnTo>
                <a:lnTo>
                  <a:pt x="2404808" y="571500"/>
                </a:lnTo>
                <a:lnTo>
                  <a:pt x="2401417" y="558800"/>
                </a:lnTo>
                <a:lnTo>
                  <a:pt x="2381961" y="558800"/>
                </a:lnTo>
                <a:lnTo>
                  <a:pt x="2381961" y="838200"/>
                </a:lnTo>
                <a:lnTo>
                  <a:pt x="2381123" y="850900"/>
                </a:lnTo>
                <a:lnTo>
                  <a:pt x="2377287" y="850900"/>
                </a:lnTo>
                <a:lnTo>
                  <a:pt x="2377287" y="1206500"/>
                </a:lnTo>
                <a:lnTo>
                  <a:pt x="2374989" y="1219200"/>
                </a:lnTo>
                <a:lnTo>
                  <a:pt x="2371814" y="1219200"/>
                </a:lnTo>
                <a:lnTo>
                  <a:pt x="2371814" y="1206500"/>
                </a:lnTo>
                <a:lnTo>
                  <a:pt x="2377287" y="1206500"/>
                </a:lnTo>
                <a:lnTo>
                  <a:pt x="2377287" y="850900"/>
                </a:lnTo>
                <a:lnTo>
                  <a:pt x="2374354" y="850900"/>
                </a:lnTo>
                <a:lnTo>
                  <a:pt x="2374354" y="927100"/>
                </a:lnTo>
                <a:lnTo>
                  <a:pt x="2372664" y="939800"/>
                </a:lnTo>
                <a:lnTo>
                  <a:pt x="2371814" y="939800"/>
                </a:lnTo>
                <a:lnTo>
                  <a:pt x="2373503" y="927100"/>
                </a:lnTo>
                <a:lnTo>
                  <a:pt x="2374354" y="927100"/>
                </a:lnTo>
                <a:lnTo>
                  <a:pt x="2374354" y="850900"/>
                </a:lnTo>
                <a:lnTo>
                  <a:pt x="2372664" y="838200"/>
                </a:lnTo>
                <a:lnTo>
                  <a:pt x="2381961" y="838200"/>
                </a:lnTo>
                <a:lnTo>
                  <a:pt x="2381961" y="558800"/>
                </a:lnTo>
                <a:lnTo>
                  <a:pt x="2376894" y="558800"/>
                </a:lnTo>
                <a:lnTo>
                  <a:pt x="2376957" y="558558"/>
                </a:lnTo>
                <a:lnTo>
                  <a:pt x="2380373" y="545757"/>
                </a:lnTo>
                <a:lnTo>
                  <a:pt x="2370963" y="545757"/>
                </a:lnTo>
                <a:lnTo>
                  <a:pt x="2370963" y="2273300"/>
                </a:lnTo>
                <a:lnTo>
                  <a:pt x="2365895" y="2273300"/>
                </a:lnTo>
                <a:lnTo>
                  <a:pt x="2368029" y="2260600"/>
                </a:lnTo>
                <a:lnTo>
                  <a:pt x="2370963" y="2273300"/>
                </a:lnTo>
                <a:lnTo>
                  <a:pt x="2370963" y="545757"/>
                </a:lnTo>
                <a:lnTo>
                  <a:pt x="2370048" y="545757"/>
                </a:lnTo>
                <a:lnTo>
                  <a:pt x="2369959" y="545287"/>
                </a:lnTo>
                <a:lnTo>
                  <a:pt x="2369909" y="545033"/>
                </a:lnTo>
                <a:lnTo>
                  <a:pt x="2369782" y="544423"/>
                </a:lnTo>
                <a:lnTo>
                  <a:pt x="2367584" y="533400"/>
                </a:lnTo>
                <a:lnTo>
                  <a:pt x="2366759" y="545757"/>
                </a:lnTo>
                <a:lnTo>
                  <a:pt x="2366746" y="889000"/>
                </a:lnTo>
                <a:lnTo>
                  <a:pt x="2365895" y="901700"/>
                </a:lnTo>
                <a:lnTo>
                  <a:pt x="2364194" y="889000"/>
                </a:lnTo>
                <a:lnTo>
                  <a:pt x="2366746" y="889000"/>
                </a:lnTo>
                <a:lnTo>
                  <a:pt x="2366746" y="545757"/>
                </a:lnTo>
                <a:lnTo>
                  <a:pt x="2366632" y="545287"/>
                </a:lnTo>
                <a:lnTo>
                  <a:pt x="2366518" y="544423"/>
                </a:lnTo>
                <a:lnTo>
                  <a:pt x="2365044" y="533400"/>
                </a:lnTo>
                <a:lnTo>
                  <a:pt x="2361133" y="533400"/>
                </a:lnTo>
                <a:lnTo>
                  <a:pt x="2361133" y="2349500"/>
                </a:lnTo>
                <a:lnTo>
                  <a:pt x="2357920" y="2362200"/>
                </a:lnTo>
                <a:lnTo>
                  <a:pt x="2350668" y="2349500"/>
                </a:lnTo>
                <a:lnTo>
                  <a:pt x="2361133" y="2349500"/>
                </a:lnTo>
                <a:lnTo>
                  <a:pt x="2361133" y="533400"/>
                </a:lnTo>
                <a:lnTo>
                  <a:pt x="2348128" y="533400"/>
                </a:lnTo>
                <a:lnTo>
                  <a:pt x="2348128" y="914400"/>
                </a:lnTo>
                <a:lnTo>
                  <a:pt x="2348128" y="1333500"/>
                </a:lnTo>
                <a:lnTo>
                  <a:pt x="2348128" y="1346200"/>
                </a:lnTo>
                <a:lnTo>
                  <a:pt x="2345347" y="1346200"/>
                </a:lnTo>
                <a:lnTo>
                  <a:pt x="2345347" y="2133600"/>
                </a:lnTo>
                <a:lnTo>
                  <a:pt x="2343162" y="2146300"/>
                </a:lnTo>
                <a:lnTo>
                  <a:pt x="2342400" y="2159000"/>
                </a:lnTo>
                <a:lnTo>
                  <a:pt x="2322855" y="2159000"/>
                </a:lnTo>
                <a:lnTo>
                  <a:pt x="2315603" y="2146300"/>
                </a:lnTo>
                <a:lnTo>
                  <a:pt x="2311755" y="2133600"/>
                </a:lnTo>
                <a:lnTo>
                  <a:pt x="2345347" y="2133600"/>
                </a:lnTo>
                <a:lnTo>
                  <a:pt x="2345347" y="1346200"/>
                </a:lnTo>
                <a:lnTo>
                  <a:pt x="2342210" y="1346200"/>
                </a:lnTo>
                <a:lnTo>
                  <a:pt x="2342210" y="1333500"/>
                </a:lnTo>
                <a:lnTo>
                  <a:pt x="2348128" y="1333500"/>
                </a:lnTo>
                <a:lnTo>
                  <a:pt x="2348128" y="914400"/>
                </a:lnTo>
                <a:lnTo>
                  <a:pt x="2341435" y="914400"/>
                </a:lnTo>
                <a:lnTo>
                  <a:pt x="2341435" y="965200"/>
                </a:lnTo>
                <a:lnTo>
                  <a:pt x="2329065" y="965200"/>
                </a:lnTo>
                <a:lnTo>
                  <a:pt x="2329523" y="952500"/>
                </a:lnTo>
                <a:lnTo>
                  <a:pt x="2341359" y="952500"/>
                </a:lnTo>
                <a:lnTo>
                  <a:pt x="2341435" y="965200"/>
                </a:lnTo>
                <a:lnTo>
                  <a:pt x="2341435" y="914400"/>
                </a:lnTo>
                <a:lnTo>
                  <a:pt x="2328672" y="914400"/>
                </a:lnTo>
                <a:lnTo>
                  <a:pt x="2328672" y="1625600"/>
                </a:lnTo>
                <a:lnTo>
                  <a:pt x="2320213" y="1625600"/>
                </a:lnTo>
                <a:lnTo>
                  <a:pt x="2322753" y="1612900"/>
                </a:lnTo>
                <a:lnTo>
                  <a:pt x="2327833" y="1612900"/>
                </a:lnTo>
                <a:lnTo>
                  <a:pt x="2328672" y="1625600"/>
                </a:lnTo>
                <a:lnTo>
                  <a:pt x="2328672" y="914400"/>
                </a:lnTo>
                <a:lnTo>
                  <a:pt x="2320950" y="914400"/>
                </a:lnTo>
                <a:lnTo>
                  <a:pt x="2310041" y="926998"/>
                </a:lnTo>
                <a:lnTo>
                  <a:pt x="2310041" y="2031847"/>
                </a:lnTo>
                <a:lnTo>
                  <a:pt x="2309736" y="2031847"/>
                </a:lnTo>
                <a:lnTo>
                  <a:pt x="2285530" y="2020112"/>
                </a:lnTo>
                <a:lnTo>
                  <a:pt x="2285530" y="2705100"/>
                </a:lnTo>
                <a:lnTo>
                  <a:pt x="2285530" y="2730500"/>
                </a:lnTo>
                <a:lnTo>
                  <a:pt x="2279091" y="2717800"/>
                </a:lnTo>
                <a:lnTo>
                  <a:pt x="2275167" y="2717800"/>
                </a:lnTo>
                <a:lnTo>
                  <a:pt x="2274112" y="2705100"/>
                </a:lnTo>
                <a:lnTo>
                  <a:pt x="2285530" y="2705100"/>
                </a:lnTo>
                <a:lnTo>
                  <a:pt x="2285530" y="2020112"/>
                </a:lnTo>
                <a:lnTo>
                  <a:pt x="2283853" y="2019300"/>
                </a:lnTo>
                <a:lnTo>
                  <a:pt x="2266607" y="2006600"/>
                </a:lnTo>
                <a:lnTo>
                  <a:pt x="2259038" y="1981200"/>
                </a:lnTo>
                <a:lnTo>
                  <a:pt x="2249792" y="1981200"/>
                </a:lnTo>
                <a:lnTo>
                  <a:pt x="2249792" y="2641600"/>
                </a:lnTo>
                <a:lnTo>
                  <a:pt x="2247735" y="2654300"/>
                </a:lnTo>
                <a:lnTo>
                  <a:pt x="2241550" y="2654300"/>
                </a:lnTo>
                <a:lnTo>
                  <a:pt x="2241550" y="2641600"/>
                </a:lnTo>
                <a:lnTo>
                  <a:pt x="2236470" y="2641600"/>
                </a:lnTo>
                <a:lnTo>
                  <a:pt x="2241550" y="2628900"/>
                </a:lnTo>
                <a:lnTo>
                  <a:pt x="2247735" y="2628900"/>
                </a:lnTo>
                <a:lnTo>
                  <a:pt x="2249792" y="2641600"/>
                </a:lnTo>
                <a:lnTo>
                  <a:pt x="2249792" y="1981200"/>
                </a:lnTo>
                <a:lnTo>
                  <a:pt x="2151888" y="1981200"/>
                </a:lnTo>
                <a:lnTo>
                  <a:pt x="2151888" y="2273300"/>
                </a:lnTo>
                <a:lnTo>
                  <a:pt x="2151888" y="2298700"/>
                </a:lnTo>
                <a:lnTo>
                  <a:pt x="2143429" y="2298700"/>
                </a:lnTo>
                <a:lnTo>
                  <a:pt x="2144280" y="2286000"/>
                </a:lnTo>
                <a:lnTo>
                  <a:pt x="2150199" y="2286000"/>
                </a:lnTo>
                <a:lnTo>
                  <a:pt x="2151037" y="2273300"/>
                </a:lnTo>
                <a:lnTo>
                  <a:pt x="2151888" y="2273300"/>
                </a:lnTo>
                <a:lnTo>
                  <a:pt x="2151888" y="1981200"/>
                </a:lnTo>
                <a:lnTo>
                  <a:pt x="2142553" y="1981200"/>
                </a:lnTo>
                <a:lnTo>
                  <a:pt x="2142553" y="2298700"/>
                </a:lnTo>
                <a:lnTo>
                  <a:pt x="2132647" y="2311400"/>
                </a:lnTo>
                <a:lnTo>
                  <a:pt x="2101138" y="2311400"/>
                </a:lnTo>
                <a:lnTo>
                  <a:pt x="2107908" y="2298700"/>
                </a:lnTo>
                <a:lnTo>
                  <a:pt x="2119426" y="2298700"/>
                </a:lnTo>
                <a:lnTo>
                  <a:pt x="2122665" y="2286000"/>
                </a:lnTo>
                <a:lnTo>
                  <a:pt x="2125662" y="2273300"/>
                </a:lnTo>
                <a:lnTo>
                  <a:pt x="2130742" y="2273300"/>
                </a:lnTo>
                <a:lnTo>
                  <a:pt x="2133282" y="2286000"/>
                </a:lnTo>
                <a:lnTo>
                  <a:pt x="2137511" y="2286000"/>
                </a:lnTo>
                <a:lnTo>
                  <a:pt x="2138349" y="2298700"/>
                </a:lnTo>
                <a:lnTo>
                  <a:pt x="2142553" y="2298700"/>
                </a:lnTo>
                <a:lnTo>
                  <a:pt x="2142553" y="1981200"/>
                </a:lnTo>
                <a:lnTo>
                  <a:pt x="2092680" y="1981200"/>
                </a:lnTo>
                <a:lnTo>
                  <a:pt x="2092680" y="2590800"/>
                </a:lnTo>
                <a:lnTo>
                  <a:pt x="2091829" y="2603500"/>
                </a:lnTo>
                <a:lnTo>
                  <a:pt x="2085060" y="2603500"/>
                </a:lnTo>
                <a:lnTo>
                  <a:pt x="2080831" y="2590800"/>
                </a:lnTo>
                <a:lnTo>
                  <a:pt x="2081682" y="2578100"/>
                </a:lnTo>
                <a:lnTo>
                  <a:pt x="2088451" y="2578100"/>
                </a:lnTo>
                <a:lnTo>
                  <a:pt x="2092680" y="2590800"/>
                </a:lnTo>
                <a:lnTo>
                  <a:pt x="2092680" y="1981200"/>
                </a:lnTo>
                <a:lnTo>
                  <a:pt x="2076602" y="1981200"/>
                </a:lnTo>
                <a:lnTo>
                  <a:pt x="2076602" y="2057400"/>
                </a:lnTo>
                <a:lnTo>
                  <a:pt x="2072373" y="2070100"/>
                </a:lnTo>
                <a:lnTo>
                  <a:pt x="2063076" y="2070100"/>
                </a:lnTo>
                <a:lnTo>
                  <a:pt x="2062226" y="2057400"/>
                </a:lnTo>
                <a:lnTo>
                  <a:pt x="2076602" y="2057400"/>
                </a:lnTo>
                <a:lnTo>
                  <a:pt x="2076602" y="1981200"/>
                </a:lnTo>
                <a:lnTo>
                  <a:pt x="1686687" y="1981200"/>
                </a:lnTo>
                <a:lnTo>
                  <a:pt x="1686687" y="2031847"/>
                </a:lnTo>
                <a:lnTo>
                  <a:pt x="1684972" y="2044700"/>
                </a:lnTo>
                <a:lnTo>
                  <a:pt x="1684121" y="2044700"/>
                </a:lnTo>
                <a:lnTo>
                  <a:pt x="1679841" y="2031847"/>
                </a:lnTo>
                <a:lnTo>
                  <a:pt x="1686687" y="2031847"/>
                </a:lnTo>
                <a:lnTo>
                  <a:pt x="1686687" y="1981200"/>
                </a:lnTo>
                <a:lnTo>
                  <a:pt x="1627911" y="1981200"/>
                </a:lnTo>
                <a:lnTo>
                  <a:pt x="1629981" y="1993900"/>
                </a:lnTo>
                <a:lnTo>
                  <a:pt x="1635061" y="1993900"/>
                </a:lnTo>
                <a:lnTo>
                  <a:pt x="1620685" y="2006600"/>
                </a:lnTo>
                <a:lnTo>
                  <a:pt x="1630540" y="2006600"/>
                </a:lnTo>
                <a:lnTo>
                  <a:pt x="1642465" y="2019300"/>
                </a:lnTo>
                <a:lnTo>
                  <a:pt x="1654556" y="2031847"/>
                </a:lnTo>
                <a:lnTo>
                  <a:pt x="1651977" y="2044700"/>
                </a:lnTo>
                <a:lnTo>
                  <a:pt x="1664728" y="2057400"/>
                </a:lnTo>
                <a:lnTo>
                  <a:pt x="1673440" y="2070100"/>
                </a:lnTo>
                <a:lnTo>
                  <a:pt x="1679460" y="2082800"/>
                </a:lnTo>
                <a:lnTo>
                  <a:pt x="1684121" y="2108200"/>
                </a:lnTo>
                <a:lnTo>
                  <a:pt x="1701038" y="2095500"/>
                </a:lnTo>
                <a:lnTo>
                  <a:pt x="1701888" y="2095500"/>
                </a:lnTo>
                <a:lnTo>
                  <a:pt x="1697659" y="2108200"/>
                </a:lnTo>
                <a:lnTo>
                  <a:pt x="1699348" y="2108200"/>
                </a:lnTo>
                <a:lnTo>
                  <a:pt x="1704022" y="2095500"/>
                </a:lnTo>
                <a:lnTo>
                  <a:pt x="1713725" y="2095500"/>
                </a:lnTo>
                <a:lnTo>
                  <a:pt x="1706956" y="2108200"/>
                </a:lnTo>
                <a:lnTo>
                  <a:pt x="1732330" y="2108200"/>
                </a:lnTo>
                <a:lnTo>
                  <a:pt x="1744103" y="2120900"/>
                </a:lnTo>
                <a:lnTo>
                  <a:pt x="1748409" y="2133600"/>
                </a:lnTo>
                <a:lnTo>
                  <a:pt x="1743329" y="2133600"/>
                </a:lnTo>
                <a:lnTo>
                  <a:pt x="1750098" y="2146300"/>
                </a:lnTo>
                <a:lnTo>
                  <a:pt x="1760677" y="2133600"/>
                </a:lnTo>
                <a:lnTo>
                  <a:pt x="1769973" y="2133600"/>
                </a:lnTo>
                <a:lnTo>
                  <a:pt x="1772932" y="2146300"/>
                </a:lnTo>
                <a:lnTo>
                  <a:pt x="1769554" y="2146300"/>
                </a:lnTo>
                <a:lnTo>
                  <a:pt x="1775345" y="2159000"/>
                </a:lnTo>
                <a:lnTo>
                  <a:pt x="1789772" y="2159000"/>
                </a:lnTo>
                <a:lnTo>
                  <a:pt x="1797469" y="2171700"/>
                </a:lnTo>
                <a:lnTo>
                  <a:pt x="1804047" y="2171700"/>
                </a:lnTo>
                <a:lnTo>
                  <a:pt x="1809521" y="2184400"/>
                </a:lnTo>
                <a:lnTo>
                  <a:pt x="1813407" y="2184400"/>
                </a:lnTo>
                <a:lnTo>
                  <a:pt x="1815236" y="2209800"/>
                </a:lnTo>
                <a:lnTo>
                  <a:pt x="1823694" y="2197100"/>
                </a:lnTo>
                <a:lnTo>
                  <a:pt x="1827072" y="2197100"/>
                </a:lnTo>
                <a:lnTo>
                  <a:pt x="1831301" y="2209800"/>
                </a:lnTo>
                <a:lnTo>
                  <a:pt x="1843671" y="2209800"/>
                </a:lnTo>
                <a:lnTo>
                  <a:pt x="1849907" y="2197100"/>
                </a:lnTo>
                <a:lnTo>
                  <a:pt x="1851609" y="2209800"/>
                </a:lnTo>
                <a:lnTo>
                  <a:pt x="1850758" y="2209800"/>
                </a:lnTo>
                <a:lnTo>
                  <a:pt x="1850758" y="2235200"/>
                </a:lnTo>
                <a:lnTo>
                  <a:pt x="1852447" y="2235200"/>
                </a:lnTo>
                <a:lnTo>
                  <a:pt x="1859216" y="2247900"/>
                </a:lnTo>
                <a:lnTo>
                  <a:pt x="1863890" y="2247900"/>
                </a:lnTo>
                <a:lnTo>
                  <a:pt x="1870633" y="2235200"/>
                </a:lnTo>
                <a:lnTo>
                  <a:pt x="1884591" y="2235200"/>
                </a:lnTo>
                <a:lnTo>
                  <a:pt x="1876983" y="2247900"/>
                </a:lnTo>
                <a:lnTo>
                  <a:pt x="1882902" y="2247900"/>
                </a:lnTo>
                <a:lnTo>
                  <a:pt x="1887982" y="2235200"/>
                </a:lnTo>
                <a:lnTo>
                  <a:pt x="1893900" y="2235200"/>
                </a:lnTo>
                <a:lnTo>
                  <a:pt x="1888820" y="2260600"/>
                </a:lnTo>
                <a:lnTo>
                  <a:pt x="1894738" y="2260600"/>
                </a:lnTo>
                <a:lnTo>
                  <a:pt x="1894738" y="2247900"/>
                </a:lnTo>
                <a:lnTo>
                  <a:pt x="1897278" y="2235200"/>
                </a:lnTo>
                <a:lnTo>
                  <a:pt x="1905000" y="2247900"/>
                </a:lnTo>
                <a:lnTo>
                  <a:pt x="1910181" y="2260600"/>
                </a:lnTo>
                <a:lnTo>
                  <a:pt x="1912505" y="2260600"/>
                </a:lnTo>
                <a:lnTo>
                  <a:pt x="1911667" y="2273300"/>
                </a:lnTo>
                <a:lnTo>
                  <a:pt x="1926043" y="2273300"/>
                </a:lnTo>
                <a:lnTo>
                  <a:pt x="1933308" y="2260600"/>
                </a:lnTo>
                <a:lnTo>
                  <a:pt x="1940420" y="2260600"/>
                </a:lnTo>
                <a:lnTo>
                  <a:pt x="1937880" y="2273300"/>
                </a:lnTo>
                <a:lnTo>
                  <a:pt x="1935340" y="2273300"/>
                </a:lnTo>
                <a:lnTo>
                  <a:pt x="1935060" y="2286000"/>
                </a:lnTo>
                <a:lnTo>
                  <a:pt x="1941271" y="2273300"/>
                </a:lnTo>
                <a:lnTo>
                  <a:pt x="1957552" y="2273300"/>
                </a:lnTo>
                <a:lnTo>
                  <a:pt x="1965744" y="2286000"/>
                </a:lnTo>
                <a:lnTo>
                  <a:pt x="1974253" y="2286000"/>
                </a:lnTo>
                <a:lnTo>
                  <a:pt x="1969185" y="2298700"/>
                </a:lnTo>
                <a:lnTo>
                  <a:pt x="2028621" y="2298700"/>
                </a:lnTo>
                <a:lnTo>
                  <a:pt x="2028710" y="2286000"/>
                </a:lnTo>
                <a:lnTo>
                  <a:pt x="2031174" y="2273300"/>
                </a:lnTo>
                <a:lnTo>
                  <a:pt x="2035162" y="2273300"/>
                </a:lnTo>
                <a:lnTo>
                  <a:pt x="2035162" y="2298700"/>
                </a:lnTo>
                <a:lnTo>
                  <a:pt x="2036648" y="2286000"/>
                </a:lnTo>
                <a:lnTo>
                  <a:pt x="2035683" y="2286000"/>
                </a:lnTo>
                <a:lnTo>
                  <a:pt x="2035517" y="2273300"/>
                </a:lnTo>
                <a:lnTo>
                  <a:pt x="2043036" y="2273300"/>
                </a:lnTo>
                <a:lnTo>
                  <a:pt x="2043188" y="2286000"/>
                </a:lnTo>
                <a:lnTo>
                  <a:pt x="2040813" y="2298700"/>
                </a:lnTo>
                <a:lnTo>
                  <a:pt x="2044458" y="2298700"/>
                </a:lnTo>
                <a:lnTo>
                  <a:pt x="2043798" y="2310993"/>
                </a:lnTo>
                <a:lnTo>
                  <a:pt x="2046160" y="2298700"/>
                </a:lnTo>
                <a:lnTo>
                  <a:pt x="2058835" y="2311400"/>
                </a:lnTo>
                <a:lnTo>
                  <a:pt x="2063915" y="2324100"/>
                </a:lnTo>
                <a:lnTo>
                  <a:pt x="2067306" y="2311400"/>
                </a:lnTo>
                <a:lnTo>
                  <a:pt x="2083600" y="2311400"/>
                </a:lnTo>
                <a:lnTo>
                  <a:pt x="2080806" y="2314105"/>
                </a:lnTo>
                <a:lnTo>
                  <a:pt x="2080806" y="2603500"/>
                </a:lnTo>
                <a:lnTo>
                  <a:pt x="2075764" y="2603500"/>
                </a:lnTo>
                <a:lnTo>
                  <a:pt x="2077453" y="2590800"/>
                </a:lnTo>
                <a:lnTo>
                  <a:pt x="2080806" y="2603500"/>
                </a:lnTo>
                <a:lnTo>
                  <a:pt x="2080806" y="2314105"/>
                </a:lnTo>
                <a:lnTo>
                  <a:pt x="2070468" y="2324100"/>
                </a:lnTo>
                <a:lnTo>
                  <a:pt x="2063915" y="2324100"/>
                </a:lnTo>
                <a:lnTo>
                  <a:pt x="2054631" y="2324100"/>
                </a:lnTo>
                <a:lnTo>
                  <a:pt x="2057044" y="2349500"/>
                </a:lnTo>
                <a:lnTo>
                  <a:pt x="2047849" y="2349500"/>
                </a:lnTo>
                <a:lnTo>
                  <a:pt x="2045309" y="2324100"/>
                </a:lnTo>
                <a:lnTo>
                  <a:pt x="2041931" y="2336800"/>
                </a:lnTo>
                <a:lnTo>
                  <a:pt x="2036851" y="2349500"/>
                </a:lnTo>
                <a:lnTo>
                  <a:pt x="2004326" y="2349500"/>
                </a:lnTo>
                <a:lnTo>
                  <a:pt x="1995716" y="2362200"/>
                </a:lnTo>
                <a:lnTo>
                  <a:pt x="1987588" y="2362200"/>
                </a:lnTo>
                <a:lnTo>
                  <a:pt x="1980171" y="2374900"/>
                </a:lnTo>
                <a:lnTo>
                  <a:pt x="1981022" y="2362200"/>
                </a:lnTo>
                <a:lnTo>
                  <a:pt x="1981873" y="2362200"/>
                </a:lnTo>
                <a:lnTo>
                  <a:pt x="1975904" y="2349500"/>
                </a:lnTo>
                <a:lnTo>
                  <a:pt x="1970341" y="2349500"/>
                </a:lnTo>
                <a:lnTo>
                  <a:pt x="1966518" y="2362200"/>
                </a:lnTo>
                <a:lnTo>
                  <a:pt x="1965794" y="2374900"/>
                </a:lnTo>
                <a:lnTo>
                  <a:pt x="1962416" y="2374900"/>
                </a:lnTo>
                <a:lnTo>
                  <a:pt x="1963254" y="2362200"/>
                </a:lnTo>
                <a:lnTo>
                  <a:pt x="1952891" y="2362200"/>
                </a:lnTo>
                <a:lnTo>
                  <a:pt x="1949538" y="2374900"/>
                </a:lnTo>
                <a:lnTo>
                  <a:pt x="1946338" y="2362200"/>
                </a:lnTo>
                <a:lnTo>
                  <a:pt x="1937080" y="2362200"/>
                </a:lnTo>
                <a:lnTo>
                  <a:pt x="1937880" y="2374900"/>
                </a:lnTo>
                <a:lnTo>
                  <a:pt x="1898967" y="2374900"/>
                </a:lnTo>
                <a:lnTo>
                  <a:pt x="1897278" y="2387600"/>
                </a:lnTo>
                <a:lnTo>
                  <a:pt x="1897710" y="2374900"/>
                </a:lnTo>
                <a:lnTo>
                  <a:pt x="1887982" y="2374900"/>
                </a:lnTo>
                <a:lnTo>
                  <a:pt x="1892211" y="2362200"/>
                </a:lnTo>
                <a:lnTo>
                  <a:pt x="1887982" y="2362200"/>
                </a:lnTo>
                <a:lnTo>
                  <a:pt x="1884032" y="2370671"/>
                </a:lnTo>
                <a:lnTo>
                  <a:pt x="1884591" y="2362200"/>
                </a:lnTo>
                <a:lnTo>
                  <a:pt x="1881212" y="2362200"/>
                </a:lnTo>
                <a:lnTo>
                  <a:pt x="1879523" y="2374900"/>
                </a:lnTo>
                <a:lnTo>
                  <a:pt x="1877822" y="2374900"/>
                </a:lnTo>
                <a:lnTo>
                  <a:pt x="1877822" y="2806700"/>
                </a:lnTo>
                <a:lnTo>
                  <a:pt x="1876983" y="2819400"/>
                </a:lnTo>
                <a:lnTo>
                  <a:pt x="1876132" y="2819400"/>
                </a:lnTo>
                <a:lnTo>
                  <a:pt x="1876983" y="2806700"/>
                </a:lnTo>
                <a:lnTo>
                  <a:pt x="1877822" y="2806700"/>
                </a:lnTo>
                <a:lnTo>
                  <a:pt x="1877822" y="2374900"/>
                </a:lnTo>
                <a:lnTo>
                  <a:pt x="1871789" y="2374900"/>
                </a:lnTo>
                <a:lnTo>
                  <a:pt x="1868411" y="2362200"/>
                </a:lnTo>
                <a:lnTo>
                  <a:pt x="1868055" y="2362200"/>
                </a:lnTo>
                <a:lnTo>
                  <a:pt x="1871903" y="2349500"/>
                </a:lnTo>
                <a:lnTo>
                  <a:pt x="1854136" y="2349500"/>
                </a:lnTo>
                <a:lnTo>
                  <a:pt x="1854136" y="2717800"/>
                </a:lnTo>
                <a:lnTo>
                  <a:pt x="1849069" y="2730500"/>
                </a:lnTo>
                <a:lnTo>
                  <a:pt x="1843151" y="2730500"/>
                </a:lnTo>
                <a:lnTo>
                  <a:pt x="1843989" y="2717800"/>
                </a:lnTo>
                <a:lnTo>
                  <a:pt x="1854136" y="2717800"/>
                </a:lnTo>
                <a:lnTo>
                  <a:pt x="1854136" y="2349500"/>
                </a:lnTo>
                <a:lnTo>
                  <a:pt x="1824329" y="2349500"/>
                </a:lnTo>
                <a:lnTo>
                  <a:pt x="1811007" y="2336800"/>
                </a:lnTo>
                <a:lnTo>
                  <a:pt x="1821040" y="2324100"/>
                </a:lnTo>
                <a:lnTo>
                  <a:pt x="1794929" y="2324100"/>
                </a:lnTo>
                <a:lnTo>
                  <a:pt x="1794090" y="2311400"/>
                </a:lnTo>
                <a:lnTo>
                  <a:pt x="1808454" y="2311400"/>
                </a:lnTo>
                <a:lnTo>
                  <a:pt x="1788160" y="2298700"/>
                </a:lnTo>
                <a:lnTo>
                  <a:pt x="1782241" y="2286000"/>
                </a:lnTo>
                <a:lnTo>
                  <a:pt x="1767014" y="2286000"/>
                </a:lnTo>
                <a:lnTo>
                  <a:pt x="1768703" y="2273300"/>
                </a:lnTo>
                <a:lnTo>
                  <a:pt x="1759381" y="2286000"/>
                </a:lnTo>
                <a:lnTo>
                  <a:pt x="1747354" y="2298700"/>
                </a:lnTo>
                <a:lnTo>
                  <a:pt x="1727263" y="2298700"/>
                </a:lnTo>
                <a:lnTo>
                  <a:pt x="1739074" y="2286000"/>
                </a:lnTo>
                <a:lnTo>
                  <a:pt x="1740585" y="2273300"/>
                </a:lnTo>
                <a:lnTo>
                  <a:pt x="1745869" y="2273300"/>
                </a:lnTo>
                <a:lnTo>
                  <a:pt x="1745869" y="2260600"/>
                </a:lnTo>
                <a:lnTo>
                  <a:pt x="1723491" y="2260600"/>
                </a:lnTo>
                <a:lnTo>
                  <a:pt x="1720494" y="2247900"/>
                </a:lnTo>
                <a:lnTo>
                  <a:pt x="1723034" y="2247900"/>
                </a:lnTo>
                <a:lnTo>
                  <a:pt x="1724444" y="2235200"/>
                </a:lnTo>
                <a:lnTo>
                  <a:pt x="1689201" y="2235200"/>
                </a:lnTo>
                <a:lnTo>
                  <a:pt x="1689201" y="2222500"/>
                </a:lnTo>
                <a:lnTo>
                  <a:pt x="1699272" y="2209800"/>
                </a:lnTo>
                <a:lnTo>
                  <a:pt x="1702282" y="2209800"/>
                </a:lnTo>
                <a:lnTo>
                  <a:pt x="1709496" y="2197100"/>
                </a:lnTo>
                <a:lnTo>
                  <a:pt x="1699348" y="2197100"/>
                </a:lnTo>
                <a:lnTo>
                  <a:pt x="1692579" y="2209800"/>
                </a:lnTo>
                <a:lnTo>
                  <a:pt x="1687664" y="2197100"/>
                </a:lnTo>
                <a:lnTo>
                  <a:pt x="1675930" y="2197100"/>
                </a:lnTo>
                <a:lnTo>
                  <a:pt x="1674812" y="2184400"/>
                </a:lnTo>
                <a:lnTo>
                  <a:pt x="1671434" y="2184400"/>
                </a:lnTo>
                <a:lnTo>
                  <a:pt x="1662290" y="2197100"/>
                </a:lnTo>
                <a:lnTo>
                  <a:pt x="1658302" y="2197100"/>
                </a:lnTo>
                <a:lnTo>
                  <a:pt x="1658302" y="2755900"/>
                </a:lnTo>
                <a:lnTo>
                  <a:pt x="1652828" y="2755900"/>
                </a:lnTo>
                <a:lnTo>
                  <a:pt x="1654962" y="2743200"/>
                </a:lnTo>
                <a:lnTo>
                  <a:pt x="1657896" y="2743200"/>
                </a:lnTo>
                <a:lnTo>
                  <a:pt x="1658302" y="2755900"/>
                </a:lnTo>
                <a:lnTo>
                  <a:pt x="1658302" y="2197100"/>
                </a:lnTo>
                <a:lnTo>
                  <a:pt x="1649984" y="2197100"/>
                </a:lnTo>
                <a:lnTo>
                  <a:pt x="1649336" y="2184400"/>
                </a:lnTo>
                <a:lnTo>
                  <a:pt x="1638439" y="2184400"/>
                </a:lnTo>
                <a:lnTo>
                  <a:pt x="1640141" y="2171700"/>
                </a:lnTo>
                <a:lnTo>
                  <a:pt x="1645500" y="2159000"/>
                </a:lnTo>
                <a:lnTo>
                  <a:pt x="1648802" y="2159000"/>
                </a:lnTo>
                <a:lnTo>
                  <a:pt x="1642884" y="2146300"/>
                </a:lnTo>
                <a:lnTo>
                  <a:pt x="1636750" y="2146300"/>
                </a:lnTo>
                <a:lnTo>
                  <a:pt x="1648599" y="2133600"/>
                </a:lnTo>
                <a:lnTo>
                  <a:pt x="1635061" y="2146300"/>
                </a:lnTo>
                <a:lnTo>
                  <a:pt x="1637601" y="2133600"/>
                </a:lnTo>
                <a:lnTo>
                  <a:pt x="1635061" y="2133600"/>
                </a:lnTo>
                <a:lnTo>
                  <a:pt x="1631696" y="2120900"/>
                </a:lnTo>
                <a:lnTo>
                  <a:pt x="1625231" y="2108200"/>
                </a:lnTo>
                <a:lnTo>
                  <a:pt x="1617294" y="2108200"/>
                </a:lnTo>
                <a:lnTo>
                  <a:pt x="1626095" y="2095500"/>
                </a:lnTo>
                <a:lnTo>
                  <a:pt x="1629981" y="2095500"/>
                </a:lnTo>
                <a:lnTo>
                  <a:pt x="1633232" y="2108200"/>
                </a:lnTo>
                <a:lnTo>
                  <a:pt x="1640141" y="2095500"/>
                </a:lnTo>
                <a:lnTo>
                  <a:pt x="1635620" y="2095500"/>
                </a:lnTo>
                <a:lnTo>
                  <a:pt x="1629981" y="2082800"/>
                </a:lnTo>
                <a:lnTo>
                  <a:pt x="1617230" y="2082800"/>
                </a:lnTo>
                <a:lnTo>
                  <a:pt x="1614766" y="2077491"/>
                </a:lnTo>
                <a:lnTo>
                  <a:pt x="1614766" y="2514600"/>
                </a:lnTo>
                <a:lnTo>
                  <a:pt x="1614766" y="2527300"/>
                </a:lnTo>
                <a:lnTo>
                  <a:pt x="1608836" y="2527300"/>
                </a:lnTo>
                <a:lnTo>
                  <a:pt x="1608836" y="2514600"/>
                </a:lnTo>
                <a:lnTo>
                  <a:pt x="1614766" y="2514600"/>
                </a:lnTo>
                <a:lnTo>
                  <a:pt x="1614766" y="2077491"/>
                </a:lnTo>
                <a:lnTo>
                  <a:pt x="1611337" y="2070100"/>
                </a:lnTo>
                <a:lnTo>
                  <a:pt x="1606410" y="2070100"/>
                </a:lnTo>
                <a:lnTo>
                  <a:pt x="1602905" y="2057400"/>
                </a:lnTo>
                <a:lnTo>
                  <a:pt x="1592135" y="2057400"/>
                </a:lnTo>
                <a:lnTo>
                  <a:pt x="1596809" y="2044700"/>
                </a:lnTo>
                <a:lnTo>
                  <a:pt x="1595310" y="2044700"/>
                </a:lnTo>
                <a:lnTo>
                  <a:pt x="1609013" y="2031847"/>
                </a:lnTo>
                <a:lnTo>
                  <a:pt x="1595932" y="2031847"/>
                </a:lnTo>
                <a:lnTo>
                  <a:pt x="1586547" y="2019300"/>
                </a:lnTo>
                <a:lnTo>
                  <a:pt x="1575854" y="2006600"/>
                </a:lnTo>
                <a:lnTo>
                  <a:pt x="1584871" y="2006600"/>
                </a:lnTo>
                <a:lnTo>
                  <a:pt x="1583880" y="1993900"/>
                </a:lnTo>
                <a:lnTo>
                  <a:pt x="1582280" y="1981200"/>
                </a:lnTo>
                <a:lnTo>
                  <a:pt x="1564005" y="1981200"/>
                </a:lnTo>
                <a:lnTo>
                  <a:pt x="1571828" y="1968500"/>
                </a:lnTo>
                <a:lnTo>
                  <a:pt x="1572679" y="1955800"/>
                </a:lnTo>
                <a:lnTo>
                  <a:pt x="1562315" y="1955800"/>
                </a:lnTo>
                <a:lnTo>
                  <a:pt x="1555572" y="1943100"/>
                </a:lnTo>
                <a:lnTo>
                  <a:pt x="1550898" y="1930400"/>
                </a:lnTo>
                <a:lnTo>
                  <a:pt x="1550657" y="1930400"/>
                </a:lnTo>
                <a:lnTo>
                  <a:pt x="1557235" y="1917700"/>
                </a:lnTo>
                <a:lnTo>
                  <a:pt x="1560626" y="1917700"/>
                </a:lnTo>
                <a:lnTo>
                  <a:pt x="1558086" y="1930400"/>
                </a:lnTo>
                <a:lnTo>
                  <a:pt x="1557134" y="1930400"/>
                </a:lnTo>
                <a:lnTo>
                  <a:pt x="1569186" y="1943100"/>
                </a:lnTo>
                <a:lnTo>
                  <a:pt x="1573314" y="1955800"/>
                </a:lnTo>
                <a:lnTo>
                  <a:pt x="1579600" y="1955800"/>
                </a:lnTo>
                <a:lnTo>
                  <a:pt x="1584312" y="1943100"/>
                </a:lnTo>
                <a:lnTo>
                  <a:pt x="1589011" y="1943100"/>
                </a:lnTo>
                <a:lnTo>
                  <a:pt x="1595310" y="1930400"/>
                </a:lnTo>
                <a:lnTo>
                  <a:pt x="1602320" y="1943100"/>
                </a:lnTo>
                <a:lnTo>
                  <a:pt x="1594358" y="1955800"/>
                </a:lnTo>
                <a:lnTo>
                  <a:pt x="1586865" y="1968500"/>
                </a:lnTo>
                <a:lnTo>
                  <a:pt x="1605610" y="1968500"/>
                </a:lnTo>
                <a:lnTo>
                  <a:pt x="1595310" y="1981200"/>
                </a:lnTo>
                <a:lnTo>
                  <a:pt x="1618145" y="1981200"/>
                </a:lnTo>
                <a:lnTo>
                  <a:pt x="1623225" y="1981200"/>
                </a:lnTo>
                <a:lnTo>
                  <a:pt x="1622425" y="1968500"/>
                </a:lnTo>
                <a:lnTo>
                  <a:pt x="2259736" y="1968500"/>
                </a:lnTo>
                <a:lnTo>
                  <a:pt x="2261844" y="1943100"/>
                </a:lnTo>
                <a:lnTo>
                  <a:pt x="2267864" y="1930400"/>
                </a:lnTo>
                <a:lnTo>
                  <a:pt x="2288921" y="1930400"/>
                </a:lnTo>
                <a:lnTo>
                  <a:pt x="2284222" y="1955800"/>
                </a:lnTo>
                <a:lnTo>
                  <a:pt x="2285644" y="1968500"/>
                </a:lnTo>
                <a:lnTo>
                  <a:pt x="2291651" y="1981200"/>
                </a:lnTo>
                <a:lnTo>
                  <a:pt x="2300757" y="1993900"/>
                </a:lnTo>
                <a:lnTo>
                  <a:pt x="2288921" y="1993900"/>
                </a:lnTo>
                <a:lnTo>
                  <a:pt x="2290076" y="2006600"/>
                </a:lnTo>
                <a:lnTo>
                  <a:pt x="2305100" y="2006600"/>
                </a:lnTo>
                <a:lnTo>
                  <a:pt x="2310041" y="2031847"/>
                </a:lnTo>
                <a:lnTo>
                  <a:pt x="2310041" y="926998"/>
                </a:lnTo>
                <a:lnTo>
                  <a:pt x="2300757" y="927100"/>
                </a:lnTo>
                <a:lnTo>
                  <a:pt x="2303297" y="939800"/>
                </a:lnTo>
                <a:lnTo>
                  <a:pt x="2296312" y="939800"/>
                </a:lnTo>
                <a:lnTo>
                  <a:pt x="2293150" y="934377"/>
                </a:lnTo>
                <a:lnTo>
                  <a:pt x="2293150" y="1206500"/>
                </a:lnTo>
                <a:lnTo>
                  <a:pt x="2293150" y="1219200"/>
                </a:lnTo>
                <a:lnTo>
                  <a:pt x="2288921" y="1219200"/>
                </a:lnTo>
                <a:lnTo>
                  <a:pt x="2288921" y="1866900"/>
                </a:lnTo>
                <a:lnTo>
                  <a:pt x="2279586" y="1905000"/>
                </a:lnTo>
                <a:lnTo>
                  <a:pt x="2265781" y="1905000"/>
                </a:lnTo>
                <a:lnTo>
                  <a:pt x="2253704" y="1892300"/>
                </a:lnTo>
                <a:lnTo>
                  <a:pt x="2249449" y="1879600"/>
                </a:lnTo>
                <a:lnTo>
                  <a:pt x="2259139" y="1866900"/>
                </a:lnTo>
                <a:lnTo>
                  <a:pt x="2288921" y="1866900"/>
                </a:lnTo>
                <a:lnTo>
                  <a:pt x="2288921" y="1219200"/>
                </a:lnTo>
                <a:lnTo>
                  <a:pt x="2282152" y="1219200"/>
                </a:lnTo>
                <a:lnTo>
                  <a:pt x="2282152" y="1473200"/>
                </a:lnTo>
                <a:lnTo>
                  <a:pt x="2274747" y="1473200"/>
                </a:lnTo>
                <a:lnTo>
                  <a:pt x="2273109" y="1485900"/>
                </a:lnTo>
                <a:lnTo>
                  <a:pt x="2273693" y="1498600"/>
                </a:lnTo>
                <a:lnTo>
                  <a:pt x="2258466" y="1498600"/>
                </a:lnTo>
                <a:lnTo>
                  <a:pt x="2255926" y="1511300"/>
                </a:lnTo>
                <a:lnTo>
                  <a:pt x="2264384" y="1511300"/>
                </a:lnTo>
                <a:lnTo>
                  <a:pt x="2258466" y="1524000"/>
                </a:lnTo>
                <a:lnTo>
                  <a:pt x="2252522" y="1511300"/>
                </a:lnTo>
                <a:lnTo>
                  <a:pt x="2246592" y="1498600"/>
                </a:lnTo>
                <a:lnTo>
                  <a:pt x="2250960" y="1485900"/>
                </a:lnTo>
                <a:lnTo>
                  <a:pt x="2265007" y="1460500"/>
                </a:lnTo>
                <a:lnTo>
                  <a:pt x="2282152" y="1473200"/>
                </a:lnTo>
                <a:lnTo>
                  <a:pt x="2282152" y="1219200"/>
                </a:lnTo>
                <a:lnTo>
                  <a:pt x="2277922" y="1219200"/>
                </a:lnTo>
                <a:lnTo>
                  <a:pt x="2283002" y="1206500"/>
                </a:lnTo>
                <a:lnTo>
                  <a:pt x="2293150" y="1206500"/>
                </a:lnTo>
                <a:lnTo>
                  <a:pt x="2293150" y="934377"/>
                </a:lnTo>
                <a:lnTo>
                  <a:pt x="2288921" y="927100"/>
                </a:lnTo>
                <a:lnTo>
                  <a:pt x="2298522" y="914400"/>
                </a:lnTo>
                <a:lnTo>
                  <a:pt x="2315667" y="901700"/>
                </a:lnTo>
                <a:lnTo>
                  <a:pt x="2334234" y="901700"/>
                </a:lnTo>
                <a:lnTo>
                  <a:pt x="2348128" y="914400"/>
                </a:lnTo>
                <a:lnTo>
                  <a:pt x="2348128" y="533400"/>
                </a:lnTo>
                <a:lnTo>
                  <a:pt x="2330577" y="533400"/>
                </a:lnTo>
                <a:lnTo>
                  <a:pt x="2334704" y="508000"/>
                </a:lnTo>
                <a:lnTo>
                  <a:pt x="2361666" y="508000"/>
                </a:lnTo>
                <a:lnTo>
                  <a:pt x="2361704" y="507415"/>
                </a:lnTo>
                <a:lnTo>
                  <a:pt x="2362504" y="495300"/>
                </a:lnTo>
                <a:lnTo>
                  <a:pt x="2372652" y="495300"/>
                </a:lnTo>
                <a:lnTo>
                  <a:pt x="2366734" y="482600"/>
                </a:lnTo>
                <a:lnTo>
                  <a:pt x="2354796" y="482600"/>
                </a:lnTo>
                <a:lnTo>
                  <a:pt x="2350554" y="469861"/>
                </a:lnTo>
                <a:lnTo>
                  <a:pt x="2350503" y="469646"/>
                </a:lnTo>
                <a:lnTo>
                  <a:pt x="2347430" y="457200"/>
                </a:lnTo>
                <a:lnTo>
                  <a:pt x="2348979" y="444500"/>
                </a:lnTo>
                <a:lnTo>
                  <a:pt x="2351506" y="457200"/>
                </a:lnTo>
                <a:lnTo>
                  <a:pt x="2356434" y="457200"/>
                </a:lnTo>
                <a:lnTo>
                  <a:pt x="2355050" y="431800"/>
                </a:lnTo>
                <a:lnTo>
                  <a:pt x="2354046" y="431800"/>
                </a:lnTo>
                <a:lnTo>
                  <a:pt x="2345588" y="444500"/>
                </a:lnTo>
                <a:lnTo>
                  <a:pt x="2337320" y="444500"/>
                </a:lnTo>
                <a:lnTo>
                  <a:pt x="2329523" y="431800"/>
                </a:lnTo>
                <a:lnTo>
                  <a:pt x="2327186" y="431800"/>
                </a:lnTo>
                <a:lnTo>
                  <a:pt x="2328786" y="419100"/>
                </a:lnTo>
                <a:lnTo>
                  <a:pt x="2332444" y="419100"/>
                </a:lnTo>
                <a:lnTo>
                  <a:pt x="2339670" y="406400"/>
                </a:lnTo>
                <a:lnTo>
                  <a:pt x="2331847" y="406400"/>
                </a:lnTo>
                <a:lnTo>
                  <a:pt x="2330627" y="393700"/>
                </a:lnTo>
                <a:lnTo>
                  <a:pt x="2332901" y="381000"/>
                </a:lnTo>
                <a:lnTo>
                  <a:pt x="2352179" y="381000"/>
                </a:lnTo>
                <a:lnTo>
                  <a:pt x="2350249" y="368300"/>
                </a:lnTo>
                <a:lnTo>
                  <a:pt x="2349284" y="355600"/>
                </a:lnTo>
                <a:lnTo>
                  <a:pt x="2357437" y="355600"/>
                </a:lnTo>
                <a:lnTo>
                  <a:pt x="2343899" y="342900"/>
                </a:lnTo>
                <a:lnTo>
                  <a:pt x="2340521" y="342900"/>
                </a:lnTo>
                <a:lnTo>
                  <a:pt x="2337981" y="342900"/>
                </a:lnTo>
                <a:lnTo>
                  <a:pt x="2338819" y="355600"/>
                </a:lnTo>
                <a:lnTo>
                  <a:pt x="2331897" y="342900"/>
                </a:lnTo>
                <a:lnTo>
                  <a:pt x="2327833" y="342900"/>
                </a:lnTo>
                <a:lnTo>
                  <a:pt x="2326932" y="330200"/>
                </a:lnTo>
                <a:lnTo>
                  <a:pt x="2337981" y="330200"/>
                </a:lnTo>
                <a:lnTo>
                  <a:pt x="2344267" y="342900"/>
                </a:lnTo>
                <a:lnTo>
                  <a:pt x="2348979" y="330200"/>
                </a:lnTo>
                <a:lnTo>
                  <a:pt x="2343302" y="330200"/>
                </a:lnTo>
                <a:lnTo>
                  <a:pt x="2346439" y="317500"/>
                </a:lnTo>
                <a:lnTo>
                  <a:pt x="2349817" y="317500"/>
                </a:lnTo>
                <a:lnTo>
                  <a:pt x="2351519" y="330200"/>
                </a:lnTo>
                <a:lnTo>
                  <a:pt x="2354580" y="304800"/>
                </a:lnTo>
                <a:lnTo>
                  <a:pt x="2353843" y="292100"/>
                </a:lnTo>
                <a:lnTo>
                  <a:pt x="2353411" y="279400"/>
                </a:lnTo>
                <a:lnTo>
                  <a:pt x="2357437" y="254000"/>
                </a:lnTo>
                <a:lnTo>
                  <a:pt x="2367026" y="254000"/>
                </a:lnTo>
                <a:lnTo>
                  <a:pt x="2368854" y="266700"/>
                </a:lnTo>
                <a:lnTo>
                  <a:pt x="2370048" y="279400"/>
                </a:lnTo>
                <a:lnTo>
                  <a:pt x="2377732" y="279400"/>
                </a:lnTo>
                <a:lnTo>
                  <a:pt x="2377148" y="266700"/>
                </a:lnTo>
                <a:lnTo>
                  <a:pt x="2375624" y="254000"/>
                </a:lnTo>
                <a:lnTo>
                  <a:pt x="2373452" y="241300"/>
                </a:lnTo>
                <a:lnTo>
                  <a:pt x="2372207" y="228600"/>
                </a:lnTo>
                <a:lnTo>
                  <a:pt x="2370963" y="228600"/>
                </a:lnTo>
                <a:lnTo>
                  <a:pt x="2369439" y="215900"/>
                </a:lnTo>
                <a:lnTo>
                  <a:pt x="2368854" y="203174"/>
                </a:lnTo>
                <a:lnTo>
                  <a:pt x="2369540" y="190500"/>
                </a:lnTo>
                <a:lnTo>
                  <a:pt x="2371814" y="177800"/>
                </a:lnTo>
                <a:lnTo>
                  <a:pt x="2368435" y="190500"/>
                </a:lnTo>
                <a:lnTo>
                  <a:pt x="2359266" y="177800"/>
                </a:lnTo>
                <a:lnTo>
                  <a:pt x="2365578" y="177800"/>
                </a:lnTo>
                <a:lnTo>
                  <a:pt x="2375204" y="165100"/>
                </a:lnTo>
                <a:lnTo>
                  <a:pt x="2376043" y="152400"/>
                </a:lnTo>
                <a:lnTo>
                  <a:pt x="2390432" y="152400"/>
                </a:lnTo>
                <a:lnTo>
                  <a:pt x="2391803" y="139700"/>
                </a:lnTo>
                <a:lnTo>
                  <a:pt x="2392045" y="127000"/>
                </a:lnTo>
                <a:lnTo>
                  <a:pt x="2390419" y="127000"/>
                </a:lnTo>
                <a:lnTo>
                  <a:pt x="2387892" y="101600"/>
                </a:lnTo>
                <a:lnTo>
                  <a:pt x="2387041" y="88900"/>
                </a:lnTo>
                <a:lnTo>
                  <a:pt x="2393810" y="88900"/>
                </a:lnTo>
                <a:lnTo>
                  <a:pt x="2399550" y="76200"/>
                </a:lnTo>
                <a:lnTo>
                  <a:pt x="2403640" y="76200"/>
                </a:lnTo>
                <a:lnTo>
                  <a:pt x="2407247" y="63500"/>
                </a:lnTo>
                <a:lnTo>
                  <a:pt x="2409418" y="50736"/>
                </a:lnTo>
                <a:lnTo>
                  <a:pt x="2405659" y="50736"/>
                </a:lnTo>
                <a:lnTo>
                  <a:pt x="2408186" y="38100"/>
                </a:lnTo>
                <a:lnTo>
                  <a:pt x="2371814" y="38100"/>
                </a:lnTo>
                <a:lnTo>
                  <a:pt x="2371814" y="127000"/>
                </a:lnTo>
                <a:lnTo>
                  <a:pt x="2371814" y="139700"/>
                </a:lnTo>
                <a:lnTo>
                  <a:pt x="2365895" y="139700"/>
                </a:lnTo>
                <a:lnTo>
                  <a:pt x="2365895" y="127000"/>
                </a:lnTo>
                <a:lnTo>
                  <a:pt x="2371814" y="127000"/>
                </a:lnTo>
                <a:lnTo>
                  <a:pt x="2371814" y="38100"/>
                </a:lnTo>
                <a:lnTo>
                  <a:pt x="2284692" y="38100"/>
                </a:lnTo>
                <a:lnTo>
                  <a:pt x="2284692" y="1041400"/>
                </a:lnTo>
                <a:lnTo>
                  <a:pt x="2279612" y="1041400"/>
                </a:lnTo>
                <a:lnTo>
                  <a:pt x="2281758" y="1028700"/>
                </a:lnTo>
                <a:lnTo>
                  <a:pt x="2284692" y="1041400"/>
                </a:lnTo>
                <a:lnTo>
                  <a:pt x="2284692" y="38100"/>
                </a:lnTo>
                <a:lnTo>
                  <a:pt x="2283002" y="38100"/>
                </a:lnTo>
                <a:lnTo>
                  <a:pt x="2283002" y="698500"/>
                </a:lnTo>
                <a:lnTo>
                  <a:pt x="2280526" y="711200"/>
                </a:lnTo>
                <a:lnTo>
                  <a:pt x="2269464" y="711200"/>
                </a:lnTo>
                <a:lnTo>
                  <a:pt x="2269464" y="1117600"/>
                </a:lnTo>
                <a:lnTo>
                  <a:pt x="2267775" y="1117600"/>
                </a:lnTo>
                <a:lnTo>
                  <a:pt x="2266924" y="1104900"/>
                </a:lnTo>
                <a:lnTo>
                  <a:pt x="2269464" y="1117600"/>
                </a:lnTo>
                <a:lnTo>
                  <a:pt x="2269464" y="711200"/>
                </a:lnTo>
                <a:lnTo>
                  <a:pt x="2261844" y="711200"/>
                </a:lnTo>
                <a:lnTo>
                  <a:pt x="2261844" y="1257300"/>
                </a:lnTo>
                <a:lnTo>
                  <a:pt x="2261006" y="1270000"/>
                </a:lnTo>
                <a:lnTo>
                  <a:pt x="2250859" y="1270000"/>
                </a:lnTo>
                <a:lnTo>
                  <a:pt x="2250960" y="1269682"/>
                </a:lnTo>
                <a:lnTo>
                  <a:pt x="2255088" y="1257300"/>
                </a:lnTo>
                <a:lnTo>
                  <a:pt x="2261844" y="1257300"/>
                </a:lnTo>
                <a:lnTo>
                  <a:pt x="2261844" y="711200"/>
                </a:lnTo>
                <a:lnTo>
                  <a:pt x="2257615" y="711200"/>
                </a:lnTo>
                <a:lnTo>
                  <a:pt x="2258466" y="723900"/>
                </a:lnTo>
                <a:lnTo>
                  <a:pt x="2243505" y="711200"/>
                </a:lnTo>
                <a:lnTo>
                  <a:pt x="2245068" y="711200"/>
                </a:lnTo>
                <a:lnTo>
                  <a:pt x="2246630" y="698500"/>
                </a:lnTo>
                <a:lnTo>
                  <a:pt x="2261793" y="685800"/>
                </a:lnTo>
                <a:lnTo>
                  <a:pt x="2283002" y="698500"/>
                </a:lnTo>
                <a:lnTo>
                  <a:pt x="2283002" y="38100"/>
                </a:lnTo>
                <a:lnTo>
                  <a:pt x="2242401" y="38100"/>
                </a:lnTo>
                <a:lnTo>
                  <a:pt x="2242401" y="1104900"/>
                </a:lnTo>
                <a:lnTo>
                  <a:pt x="2238171" y="1117600"/>
                </a:lnTo>
                <a:lnTo>
                  <a:pt x="2229713" y="1117600"/>
                </a:lnTo>
                <a:lnTo>
                  <a:pt x="2228862" y="1104900"/>
                </a:lnTo>
                <a:lnTo>
                  <a:pt x="2242401" y="1104900"/>
                </a:lnTo>
                <a:lnTo>
                  <a:pt x="2242401" y="38100"/>
                </a:lnTo>
                <a:lnTo>
                  <a:pt x="2241550" y="38100"/>
                </a:lnTo>
                <a:lnTo>
                  <a:pt x="2241550" y="889000"/>
                </a:lnTo>
                <a:lnTo>
                  <a:pt x="2241550" y="901700"/>
                </a:lnTo>
                <a:lnTo>
                  <a:pt x="2232241" y="901700"/>
                </a:lnTo>
                <a:lnTo>
                  <a:pt x="2232241" y="889000"/>
                </a:lnTo>
                <a:lnTo>
                  <a:pt x="2241550" y="889000"/>
                </a:lnTo>
                <a:lnTo>
                  <a:pt x="2241550" y="38100"/>
                </a:lnTo>
                <a:lnTo>
                  <a:pt x="2239010" y="38100"/>
                </a:lnTo>
                <a:lnTo>
                  <a:pt x="2239010" y="431800"/>
                </a:lnTo>
                <a:lnTo>
                  <a:pt x="2239010" y="457200"/>
                </a:lnTo>
                <a:lnTo>
                  <a:pt x="2228862" y="457200"/>
                </a:lnTo>
                <a:lnTo>
                  <a:pt x="2224633" y="431800"/>
                </a:lnTo>
                <a:lnTo>
                  <a:pt x="2239010" y="431800"/>
                </a:lnTo>
                <a:lnTo>
                  <a:pt x="2239010" y="38100"/>
                </a:lnTo>
                <a:lnTo>
                  <a:pt x="2227173" y="38100"/>
                </a:lnTo>
                <a:lnTo>
                  <a:pt x="2227173" y="368300"/>
                </a:lnTo>
                <a:lnTo>
                  <a:pt x="2216607" y="381000"/>
                </a:lnTo>
                <a:lnTo>
                  <a:pt x="2214486" y="381000"/>
                </a:lnTo>
                <a:lnTo>
                  <a:pt x="2214486" y="1104900"/>
                </a:lnTo>
                <a:lnTo>
                  <a:pt x="2214486" y="1117600"/>
                </a:lnTo>
                <a:lnTo>
                  <a:pt x="2208555" y="1117600"/>
                </a:lnTo>
                <a:lnTo>
                  <a:pt x="2208555" y="1892300"/>
                </a:lnTo>
                <a:lnTo>
                  <a:pt x="2197570" y="1892300"/>
                </a:lnTo>
                <a:lnTo>
                  <a:pt x="2196719" y="1905000"/>
                </a:lnTo>
                <a:lnTo>
                  <a:pt x="2173884" y="1905000"/>
                </a:lnTo>
                <a:lnTo>
                  <a:pt x="2178113" y="1917700"/>
                </a:lnTo>
                <a:lnTo>
                  <a:pt x="2181491" y="1917700"/>
                </a:lnTo>
                <a:lnTo>
                  <a:pt x="2184882" y="1930400"/>
                </a:lnTo>
                <a:lnTo>
                  <a:pt x="2183180" y="1930400"/>
                </a:lnTo>
                <a:lnTo>
                  <a:pt x="2178113" y="1917700"/>
                </a:lnTo>
                <a:lnTo>
                  <a:pt x="2169655" y="1917700"/>
                </a:lnTo>
                <a:lnTo>
                  <a:pt x="2173884" y="1930400"/>
                </a:lnTo>
                <a:lnTo>
                  <a:pt x="2165693" y="1917700"/>
                </a:lnTo>
                <a:lnTo>
                  <a:pt x="2161717" y="1905000"/>
                </a:lnTo>
                <a:lnTo>
                  <a:pt x="2160435" y="1905000"/>
                </a:lnTo>
                <a:lnTo>
                  <a:pt x="2160346" y="1917700"/>
                </a:lnTo>
                <a:lnTo>
                  <a:pt x="2159495" y="1917700"/>
                </a:lnTo>
                <a:lnTo>
                  <a:pt x="2160155" y="1930400"/>
                </a:lnTo>
                <a:lnTo>
                  <a:pt x="2159076" y="1930400"/>
                </a:lnTo>
                <a:lnTo>
                  <a:pt x="2157463" y="1917700"/>
                </a:lnTo>
                <a:lnTo>
                  <a:pt x="2158657" y="1930400"/>
                </a:lnTo>
                <a:lnTo>
                  <a:pt x="2151888" y="1930400"/>
                </a:lnTo>
                <a:lnTo>
                  <a:pt x="2150249" y="1905876"/>
                </a:lnTo>
                <a:lnTo>
                  <a:pt x="2143429" y="1917700"/>
                </a:lnTo>
                <a:lnTo>
                  <a:pt x="2140254" y="1930400"/>
                </a:lnTo>
                <a:lnTo>
                  <a:pt x="2138349" y="1930400"/>
                </a:lnTo>
                <a:lnTo>
                  <a:pt x="2145119" y="1905000"/>
                </a:lnTo>
                <a:lnTo>
                  <a:pt x="2114677" y="1905000"/>
                </a:lnTo>
                <a:lnTo>
                  <a:pt x="2118893" y="1892300"/>
                </a:lnTo>
                <a:lnTo>
                  <a:pt x="2123973" y="1892300"/>
                </a:lnTo>
                <a:lnTo>
                  <a:pt x="2125738" y="1879600"/>
                </a:lnTo>
                <a:lnTo>
                  <a:pt x="2114689" y="1879600"/>
                </a:lnTo>
                <a:lnTo>
                  <a:pt x="2107908" y="1892300"/>
                </a:lnTo>
                <a:lnTo>
                  <a:pt x="2107057" y="1879600"/>
                </a:lnTo>
                <a:lnTo>
                  <a:pt x="2107908" y="1879600"/>
                </a:lnTo>
                <a:lnTo>
                  <a:pt x="2108746" y="1866900"/>
                </a:lnTo>
                <a:lnTo>
                  <a:pt x="2106206" y="1866900"/>
                </a:lnTo>
                <a:lnTo>
                  <a:pt x="2106206" y="1854200"/>
                </a:lnTo>
                <a:lnTo>
                  <a:pt x="2096909" y="1879600"/>
                </a:lnTo>
                <a:lnTo>
                  <a:pt x="2095690" y="1866900"/>
                </a:lnTo>
                <a:lnTo>
                  <a:pt x="2091613" y="1866900"/>
                </a:lnTo>
                <a:lnTo>
                  <a:pt x="2087867" y="1854200"/>
                </a:lnTo>
                <a:lnTo>
                  <a:pt x="2077135" y="1854200"/>
                </a:lnTo>
                <a:lnTo>
                  <a:pt x="2078088" y="1841500"/>
                </a:lnTo>
                <a:lnTo>
                  <a:pt x="2064766" y="1841500"/>
                </a:lnTo>
                <a:lnTo>
                  <a:pt x="2071535" y="1828800"/>
                </a:lnTo>
                <a:lnTo>
                  <a:pt x="2063419" y="1828800"/>
                </a:lnTo>
                <a:lnTo>
                  <a:pt x="2063076" y="1816100"/>
                </a:lnTo>
                <a:lnTo>
                  <a:pt x="2048687" y="1816100"/>
                </a:lnTo>
                <a:lnTo>
                  <a:pt x="2050567" y="1803400"/>
                </a:lnTo>
                <a:lnTo>
                  <a:pt x="2032723" y="1803400"/>
                </a:lnTo>
                <a:lnTo>
                  <a:pt x="2022195" y="1790700"/>
                </a:lnTo>
                <a:lnTo>
                  <a:pt x="2013165" y="1778000"/>
                </a:lnTo>
                <a:lnTo>
                  <a:pt x="2011032" y="1778000"/>
                </a:lnTo>
                <a:lnTo>
                  <a:pt x="2006396" y="1765300"/>
                </a:lnTo>
                <a:lnTo>
                  <a:pt x="2020773" y="1765300"/>
                </a:lnTo>
                <a:lnTo>
                  <a:pt x="2012632" y="1752600"/>
                </a:lnTo>
                <a:lnTo>
                  <a:pt x="2008301" y="1752600"/>
                </a:lnTo>
                <a:lnTo>
                  <a:pt x="2003653" y="1739900"/>
                </a:lnTo>
                <a:lnTo>
                  <a:pt x="2001316" y="1739900"/>
                </a:lnTo>
                <a:lnTo>
                  <a:pt x="1999627" y="1727200"/>
                </a:lnTo>
                <a:lnTo>
                  <a:pt x="1992020" y="1727200"/>
                </a:lnTo>
                <a:lnTo>
                  <a:pt x="1995398" y="1739900"/>
                </a:lnTo>
                <a:lnTo>
                  <a:pt x="1984514" y="1739900"/>
                </a:lnTo>
                <a:lnTo>
                  <a:pt x="1972348" y="1752600"/>
                </a:lnTo>
                <a:lnTo>
                  <a:pt x="1953107" y="1752600"/>
                </a:lnTo>
                <a:lnTo>
                  <a:pt x="1966963" y="1739900"/>
                </a:lnTo>
                <a:lnTo>
                  <a:pt x="1970659" y="1727200"/>
                </a:lnTo>
                <a:lnTo>
                  <a:pt x="1985251" y="1727200"/>
                </a:lnTo>
                <a:lnTo>
                  <a:pt x="1993709" y="1714500"/>
                </a:lnTo>
                <a:lnTo>
                  <a:pt x="1980171" y="1714500"/>
                </a:lnTo>
                <a:lnTo>
                  <a:pt x="1986102" y="1701800"/>
                </a:lnTo>
                <a:lnTo>
                  <a:pt x="1977923" y="1714500"/>
                </a:lnTo>
                <a:lnTo>
                  <a:pt x="1970874" y="1714500"/>
                </a:lnTo>
                <a:lnTo>
                  <a:pt x="1966353" y="1701800"/>
                </a:lnTo>
                <a:lnTo>
                  <a:pt x="1955330" y="1701800"/>
                </a:lnTo>
                <a:lnTo>
                  <a:pt x="1946884" y="1689100"/>
                </a:lnTo>
                <a:lnTo>
                  <a:pt x="1945500" y="1676400"/>
                </a:lnTo>
                <a:lnTo>
                  <a:pt x="1953958" y="1676400"/>
                </a:lnTo>
                <a:lnTo>
                  <a:pt x="1952256" y="1663700"/>
                </a:lnTo>
                <a:lnTo>
                  <a:pt x="1950567" y="1663700"/>
                </a:lnTo>
                <a:lnTo>
                  <a:pt x="1942960" y="1651000"/>
                </a:lnTo>
                <a:lnTo>
                  <a:pt x="1937880" y="1663700"/>
                </a:lnTo>
                <a:lnTo>
                  <a:pt x="1919274" y="1663700"/>
                </a:lnTo>
                <a:lnTo>
                  <a:pt x="1915045" y="1651000"/>
                </a:lnTo>
                <a:lnTo>
                  <a:pt x="1920062" y="1651000"/>
                </a:lnTo>
                <a:lnTo>
                  <a:pt x="1927517" y="1638300"/>
                </a:lnTo>
                <a:lnTo>
                  <a:pt x="1930819" y="1638300"/>
                </a:lnTo>
                <a:lnTo>
                  <a:pt x="1926678" y="1625600"/>
                </a:lnTo>
                <a:lnTo>
                  <a:pt x="1918423" y="1625600"/>
                </a:lnTo>
                <a:lnTo>
                  <a:pt x="1917319" y="1612900"/>
                </a:lnTo>
                <a:lnTo>
                  <a:pt x="1912721" y="1600200"/>
                </a:lnTo>
                <a:lnTo>
                  <a:pt x="1908276" y="1600200"/>
                </a:lnTo>
                <a:lnTo>
                  <a:pt x="1917433" y="1587500"/>
                </a:lnTo>
                <a:lnTo>
                  <a:pt x="1920646" y="1600200"/>
                </a:lnTo>
                <a:lnTo>
                  <a:pt x="1923389" y="1600200"/>
                </a:lnTo>
                <a:lnTo>
                  <a:pt x="1931111" y="1587500"/>
                </a:lnTo>
                <a:lnTo>
                  <a:pt x="1923034" y="1587500"/>
                </a:lnTo>
                <a:lnTo>
                  <a:pt x="1912823" y="1574800"/>
                </a:lnTo>
                <a:lnTo>
                  <a:pt x="1904352" y="1574800"/>
                </a:lnTo>
                <a:lnTo>
                  <a:pt x="1901507" y="1562100"/>
                </a:lnTo>
                <a:lnTo>
                  <a:pt x="1899818" y="1562100"/>
                </a:lnTo>
                <a:lnTo>
                  <a:pt x="1889175" y="1574800"/>
                </a:lnTo>
                <a:lnTo>
                  <a:pt x="1892731" y="1562100"/>
                </a:lnTo>
                <a:lnTo>
                  <a:pt x="1898967" y="1549400"/>
                </a:lnTo>
                <a:lnTo>
                  <a:pt x="1908276" y="1549400"/>
                </a:lnTo>
                <a:lnTo>
                  <a:pt x="1902993" y="1536700"/>
                </a:lnTo>
                <a:lnTo>
                  <a:pt x="1894852" y="1524000"/>
                </a:lnTo>
                <a:lnTo>
                  <a:pt x="1898129" y="1524000"/>
                </a:lnTo>
                <a:lnTo>
                  <a:pt x="1893049" y="1511300"/>
                </a:lnTo>
                <a:lnTo>
                  <a:pt x="1895589" y="1498600"/>
                </a:lnTo>
                <a:lnTo>
                  <a:pt x="1887982" y="1511300"/>
                </a:lnTo>
                <a:lnTo>
                  <a:pt x="1888820" y="1498600"/>
                </a:lnTo>
                <a:lnTo>
                  <a:pt x="1878672" y="1511300"/>
                </a:lnTo>
                <a:lnTo>
                  <a:pt x="1888121" y="1498600"/>
                </a:lnTo>
                <a:lnTo>
                  <a:pt x="1888820" y="1498600"/>
                </a:lnTo>
                <a:lnTo>
                  <a:pt x="1890191" y="1498600"/>
                </a:lnTo>
                <a:lnTo>
                  <a:pt x="1887359" y="1485900"/>
                </a:lnTo>
                <a:lnTo>
                  <a:pt x="1882051" y="1485900"/>
                </a:lnTo>
                <a:lnTo>
                  <a:pt x="1876094" y="1473200"/>
                </a:lnTo>
                <a:lnTo>
                  <a:pt x="1873377" y="1473200"/>
                </a:lnTo>
                <a:lnTo>
                  <a:pt x="1881212" y="1460500"/>
                </a:lnTo>
                <a:lnTo>
                  <a:pt x="1882051" y="1473200"/>
                </a:lnTo>
                <a:lnTo>
                  <a:pt x="1888820" y="1473200"/>
                </a:lnTo>
                <a:lnTo>
                  <a:pt x="1887982" y="1460500"/>
                </a:lnTo>
                <a:lnTo>
                  <a:pt x="1878672" y="1447800"/>
                </a:lnTo>
                <a:lnTo>
                  <a:pt x="1872475" y="1447800"/>
                </a:lnTo>
                <a:lnTo>
                  <a:pt x="1869681" y="1460500"/>
                </a:lnTo>
                <a:lnTo>
                  <a:pt x="1855406" y="1460500"/>
                </a:lnTo>
                <a:lnTo>
                  <a:pt x="1862594" y="1447800"/>
                </a:lnTo>
                <a:lnTo>
                  <a:pt x="1843989" y="1447800"/>
                </a:lnTo>
                <a:lnTo>
                  <a:pt x="1845678" y="1435100"/>
                </a:lnTo>
                <a:lnTo>
                  <a:pt x="1851710" y="1435100"/>
                </a:lnTo>
                <a:lnTo>
                  <a:pt x="1845983" y="1422400"/>
                </a:lnTo>
                <a:lnTo>
                  <a:pt x="1871903" y="1422400"/>
                </a:lnTo>
                <a:lnTo>
                  <a:pt x="1876983" y="1409700"/>
                </a:lnTo>
                <a:lnTo>
                  <a:pt x="1876132" y="1409700"/>
                </a:lnTo>
                <a:lnTo>
                  <a:pt x="1850224" y="1409700"/>
                </a:lnTo>
                <a:lnTo>
                  <a:pt x="1848370" y="1397000"/>
                </a:lnTo>
                <a:lnTo>
                  <a:pt x="1871903" y="1397000"/>
                </a:lnTo>
                <a:lnTo>
                  <a:pt x="1876132" y="1384300"/>
                </a:lnTo>
                <a:lnTo>
                  <a:pt x="1878253" y="1384300"/>
                </a:lnTo>
                <a:lnTo>
                  <a:pt x="1878596" y="1371600"/>
                </a:lnTo>
                <a:lnTo>
                  <a:pt x="1862099" y="1371600"/>
                </a:lnTo>
                <a:lnTo>
                  <a:pt x="1866823" y="1358900"/>
                </a:lnTo>
                <a:lnTo>
                  <a:pt x="1870290" y="1346200"/>
                </a:lnTo>
                <a:lnTo>
                  <a:pt x="1842617" y="1346200"/>
                </a:lnTo>
                <a:lnTo>
                  <a:pt x="1832711" y="1333500"/>
                </a:lnTo>
                <a:lnTo>
                  <a:pt x="1823694" y="1333500"/>
                </a:lnTo>
                <a:lnTo>
                  <a:pt x="1831301" y="1320800"/>
                </a:lnTo>
                <a:lnTo>
                  <a:pt x="1821992" y="1320800"/>
                </a:lnTo>
                <a:lnTo>
                  <a:pt x="1820735" y="1308100"/>
                </a:lnTo>
                <a:lnTo>
                  <a:pt x="1819567" y="1295400"/>
                </a:lnTo>
                <a:lnTo>
                  <a:pt x="1818551" y="1270000"/>
                </a:lnTo>
                <a:lnTo>
                  <a:pt x="1831301" y="1270000"/>
                </a:lnTo>
                <a:lnTo>
                  <a:pt x="1831225" y="1269834"/>
                </a:lnTo>
                <a:lnTo>
                  <a:pt x="1831162" y="1269682"/>
                </a:lnTo>
                <a:lnTo>
                  <a:pt x="1825853" y="1257300"/>
                </a:lnTo>
                <a:lnTo>
                  <a:pt x="1820418" y="1244600"/>
                </a:lnTo>
                <a:lnTo>
                  <a:pt x="1819033" y="1219200"/>
                </a:lnTo>
                <a:lnTo>
                  <a:pt x="1842617" y="1219200"/>
                </a:lnTo>
                <a:lnTo>
                  <a:pt x="1838490" y="1231900"/>
                </a:lnTo>
                <a:lnTo>
                  <a:pt x="1837537" y="1244600"/>
                </a:lnTo>
                <a:lnTo>
                  <a:pt x="1839760" y="1270000"/>
                </a:lnTo>
                <a:lnTo>
                  <a:pt x="1851609" y="1270000"/>
                </a:lnTo>
                <a:lnTo>
                  <a:pt x="1862810" y="1257300"/>
                </a:lnTo>
                <a:lnTo>
                  <a:pt x="1865985" y="1257300"/>
                </a:lnTo>
                <a:lnTo>
                  <a:pt x="1878672" y="1244600"/>
                </a:lnTo>
                <a:lnTo>
                  <a:pt x="1865985" y="1244600"/>
                </a:lnTo>
                <a:lnTo>
                  <a:pt x="1871776" y="1231900"/>
                </a:lnTo>
                <a:lnTo>
                  <a:pt x="1880362" y="1231900"/>
                </a:lnTo>
                <a:lnTo>
                  <a:pt x="1866836" y="1219200"/>
                </a:lnTo>
                <a:lnTo>
                  <a:pt x="1879231" y="1219200"/>
                </a:lnTo>
                <a:lnTo>
                  <a:pt x="1872754" y="1206500"/>
                </a:lnTo>
                <a:lnTo>
                  <a:pt x="1869478" y="1206500"/>
                </a:lnTo>
                <a:lnTo>
                  <a:pt x="1861400" y="1193800"/>
                </a:lnTo>
                <a:lnTo>
                  <a:pt x="1885442" y="1193800"/>
                </a:lnTo>
                <a:lnTo>
                  <a:pt x="1893087" y="1181100"/>
                </a:lnTo>
                <a:lnTo>
                  <a:pt x="1873592" y="1181100"/>
                </a:lnTo>
                <a:lnTo>
                  <a:pt x="1874443" y="1168400"/>
                </a:lnTo>
                <a:lnTo>
                  <a:pt x="1862607" y="1168400"/>
                </a:lnTo>
                <a:lnTo>
                  <a:pt x="1857603" y="1168400"/>
                </a:lnTo>
                <a:lnTo>
                  <a:pt x="1850974" y="1155700"/>
                </a:lnTo>
                <a:lnTo>
                  <a:pt x="1870214" y="1155700"/>
                </a:lnTo>
                <a:lnTo>
                  <a:pt x="1862607" y="1168400"/>
                </a:lnTo>
                <a:lnTo>
                  <a:pt x="1875320" y="1155700"/>
                </a:lnTo>
                <a:lnTo>
                  <a:pt x="1876767" y="1168400"/>
                </a:lnTo>
                <a:lnTo>
                  <a:pt x="1892211" y="1168400"/>
                </a:lnTo>
                <a:lnTo>
                  <a:pt x="1892973" y="1155700"/>
                </a:lnTo>
                <a:lnTo>
                  <a:pt x="1887207" y="1155700"/>
                </a:lnTo>
                <a:lnTo>
                  <a:pt x="1887982" y="1143000"/>
                </a:lnTo>
                <a:lnTo>
                  <a:pt x="1882051" y="1143000"/>
                </a:lnTo>
                <a:lnTo>
                  <a:pt x="1862594" y="1143000"/>
                </a:lnTo>
                <a:lnTo>
                  <a:pt x="1861794" y="1130325"/>
                </a:lnTo>
                <a:lnTo>
                  <a:pt x="1882051" y="1143000"/>
                </a:lnTo>
                <a:lnTo>
                  <a:pt x="1878596" y="1130300"/>
                </a:lnTo>
                <a:lnTo>
                  <a:pt x="1867674" y="1130300"/>
                </a:lnTo>
                <a:lnTo>
                  <a:pt x="1863445" y="1117600"/>
                </a:lnTo>
                <a:lnTo>
                  <a:pt x="1866709" y="1117600"/>
                </a:lnTo>
                <a:lnTo>
                  <a:pt x="1862607" y="1104900"/>
                </a:lnTo>
                <a:lnTo>
                  <a:pt x="1868525" y="1104900"/>
                </a:lnTo>
                <a:lnTo>
                  <a:pt x="1873592" y="1117600"/>
                </a:lnTo>
                <a:lnTo>
                  <a:pt x="1879523" y="1104900"/>
                </a:lnTo>
                <a:lnTo>
                  <a:pt x="1876298" y="1104900"/>
                </a:lnTo>
                <a:lnTo>
                  <a:pt x="1879104" y="1092187"/>
                </a:lnTo>
                <a:lnTo>
                  <a:pt x="1887994" y="1092187"/>
                </a:lnTo>
                <a:lnTo>
                  <a:pt x="1888794" y="1079500"/>
                </a:lnTo>
                <a:lnTo>
                  <a:pt x="1876361" y="1079500"/>
                </a:lnTo>
                <a:lnTo>
                  <a:pt x="1869046" y="1066800"/>
                </a:lnTo>
                <a:lnTo>
                  <a:pt x="1860905" y="1066800"/>
                </a:lnTo>
                <a:lnTo>
                  <a:pt x="1860905" y="1130300"/>
                </a:lnTo>
                <a:lnTo>
                  <a:pt x="1854987" y="1143000"/>
                </a:lnTo>
                <a:lnTo>
                  <a:pt x="1847380" y="1143000"/>
                </a:lnTo>
                <a:lnTo>
                  <a:pt x="1852447" y="1130300"/>
                </a:lnTo>
                <a:lnTo>
                  <a:pt x="1860905" y="1130300"/>
                </a:lnTo>
                <a:lnTo>
                  <a:pt x="1860905" y="1066800"/>
                </a:lnTo>
                <a:lnTo>
                  <a:pt x="1860067" y="1066800"/>
                </a:lnTo>
                <a:lnTo>
                  <a:pt x="1860067" y="1104900"/>
                </a:lnTo>
                <a:lnTo>
                  <a:pt x="1860067" y="1117600"/>
                </a:lnTo>
                <a:lnTo>
                  <a:pt x="1853298" y="1117600"/>
                </a:lnTo>
                <a:lnTo>
                  <a:pt x="1856676" y="1104900"/>
                </a:lnTo>
                <a:lnTo>
                  <a:pt x="1860067" y="1104900"/>
                </a:lnTo>
                <a:lnTo>
                  <a:pt x="1860067" y="1066800"/>
                </a:lnTo>
                <a:lnTo>
                  <a:pt x="1859927" y="1066800"/>
                </a:lnTo>
                <a:lnTo>
                  <a:pt x="1862607" y="1054100"/>
                </a:lnTo>
                <a:lnTo>
                  <a:pt x="1867814" y="1054100"/>
                </a:lnTo>
                <a:lnTo>
                  <a:pt x="1868093" y="1041400"/>
                </a:lnTo>
                <a:lnTo>
                  <a:pt x="1875332" y="1041400"/>
                </a:lnTo>
                <a:lnTo>
                  <a:pt x="1876666" y="1028700"/>
                </a:lnTo>
                <a:lnTo>
                  <a:pt x="1862607" y="1028700"/>
                </a:lnTo>
                <a:lnTo>
                  <a:pt x="1873008" y="1016000"/>
                </a:lnTo>
                <a:lnTo>
                  <a:pt x="1876983" y="1016000"/>
                </a:lnTo>
                <a:lnTo>
                  <a:pt x="1876247" y="1003300"/>
                </a:lnTo>
                <a:lnTo>
                  <a:pt x="1894954" y="1003300"/>
                </a:lnTo>
                <a:lnTo>
                  <a:pt x="1885442" y="990600"/>
                </a:lnTo>
                <a:lnTo>
                  <a:pt x="1893049" y="990600"/>
                </a:lnTo>
                <a:lnTo>
                  <a:pt x="1894954" y="1003300"/>
                </a:lnTo>
                <a:lnTo>
                  <a:pt x="1895348" y="1003300"/>
                </a:lnTo>
                <a:lnTo>
                  <a:pt x="1894484" y="990600"/>
                </a:lnTo>
                <a:lnTo>
                  <a:pt x="1909127" y="990600"/>
                </a:lnTo>
                <a:lnTo>
                  <a:pt x="1902358" y="977900"/>
                </a:lnTo>
                <a:lnTo>
                  <a:pt x="1904047" y="977900"/>
                </a:lnTo>
                <a:lnTo>
                  <a:pt x="1897557" y="965200"/>
                </a:lnTo>
                <a:lnTo>
                  <a:pt x="1911667" y="965200"/>
                </a:lnTo>
                <a:lnTo>
                  <a:pt x="1911667" y="952500"/>
                </a:lnTo>
                <a:lnTo>
                  <a:pt x="1899399" y="952500"/>
                </a:lnTo>
                <a:lnTo>
                  <a:pt x="1895716" y="939800"/>
                </a:lnTo>
                <a:lnTo>
                  <a:pt x="1896440" y="939800"/>
                </a:lnTo>
                <a:lnTo>
                  <a:pt x="1909127" y="939800"/>
                </a:lnTo>
                <a:lnTo>
                  <a:pt x="1901507" y="914400"/>
                </a:lnTo>
                <a:lnTo>
                  <a:pt x="1921814" y="914400"/>
                </a:lnTo>
                <a:lnTo>
                  <a:pt x="1922653" y="927100"/>
                </a:lnTo>
                <a:lnTo>
                  <a:pt x="1924456" y="927100"/>
                </a:lnTo>
                <a:lnTo>
                  <a:pt x="1929206" y="914400"/>
                </a:lnTo>
                <a:lnTo>
                  <a:pt x="1931111" y="914400"/>
                </a:lnTo>
                <a:lnTo>
                  <a:pt x="1931111" y="927100"/>
                </a:lnTo>
                <a:lnTo>
                  <a:pt x="1932813" y="914400"/>
                </a:lnTo>
                <a:lnTo>
                  <a:pt x="1934502" y="914400"/>
                </a:lnTo>
                <a:lnTo>
                  <a:pt x="1931111" y="927100"/>
                </a:lnTo>
                <a:lnTo>
                  <a:pt x="1929422" y="939800"/>
                </a:lnTo>
                <a:lnTo>
                  <a:pt x="1938731" y="927100"/>
                </a:lnTo>
                <a:lnTo>
                  <a:pt x="1943252" y="927100"/>
                </a:lnTo>
                <a:lnTo>
                  <a:pt x="1942109" y="939800"/>
                </a:lnTo>
                <a:lnTo>
                  <a:pt x="1947710" y="927100"/>
                </a:lnTo>
                <a:lnTo>
                  <a:pt x="1948141" y="927100"/>
                </a:lnTo>
                <a:lnTo>
                  <a:pt x="1949196" y="939800"/>
                </a:lnTo>
                <a:lnTo>
                  <a:pt x="1949373" y="939800"/>
                </a:lnTo>
                <a:lnTo>
                  <a:pt x="1950567" y="939800"/>
                </a:lnTo>
                <a:lnTo>
                  <a:pt x="1943811" y="952500"/>
                </a:lnTo>
                <a:lnTo>
                  <a:pt x="1952434" y="952500"/>
                </a:lnTo>
                <a:lnTo>
                  <a:pt x="1957209" y="952500"/>
                </a:lnTo>
                <a:lnTo>
                  <a:pt x="1954060" y="939800"/>
                </a:lnTo>
                <a:lnTo>
                  <a:pt x="1958543" y="939800"/>
                </a:lnTo>
                <a:lnTo>
                  <a:pt x="1963788" y="939800"/>
                </a:lnTo>
                <a:lnTo>
                  <a:pt x="1961527" y="952500"/>
                </a:lnTo>
                <a:lnTo>
                  <a:pt x="1953958" y="965200"/>
                </a:lnTo>
                <a:lnTo>
                  <a:pt x="1964118" y="952500"/>
                </a:lnTo>
                <a:lnTo>
                  <a:pt x="1987791" y="952500"/>
                </a:lnTo>
                <a:lnTo>
                  <a:pt x="1977974" y="965200"/>
                </a:lnTo>
                <a:lnTo>
                  <a:pt x="1982673" y="965200"/>
                </a:lnTo>
                <a:lnTo>
                  <a:pt x="1985149" y="977900"/>
                </a:lnTo>
                <a:lnTo>
                  <a:pt x="1997938" y="977900"/>
                </a:lnTo>
                <a:lnTo>
                  <a:pt x="1992160" y="965200"/>
                </a:lnTo>
                <a:lnTo>
                  <a:pt x="1991067" y="965200"/>
                </a:lnTo>
                <a:lnTo>
                  <a:pt x="1996160" y="952500"/>
                </a:lnTo>
                <a:lnTo>
                  <a:pt x="2008936" y="965200"/>
                </a:lnTo>
                <a:lnTo>
                  <a:pt x="2019935" y="965200"/>
                </a:lnTo>
                <a:lnTo>
                  <a:pt x="2021624" y="977900"/>
                </a:lnTo>
                <a:lnTo>
                  <a:pt x="2008085" y="977900"/>
                </a:lnTo>
                <a:lnTo>
                  <a:pt x="2008124" y="978128"/>
                </a:lnTo>
                <a:lnTo>
                  <a:pt x="2008238" y="979017"/>
                </a:lnTo>
                <a:lnTo>
                  <a:pt x="2009787" y="990600"/>
                </a:lnTo>
                <a:lnTo>
                  <a:pt x="2030450" y="990600"/>
                </a:lnTo>
                <a:lnTo>
                  <a:pt x="2030933" y="1003300"/>
                </a:lnTo>
                <a:lnTo>
                  <a:pt x="2034311" y="1003300"/>
                </a:lnTo>
                <a:lnTo>
                  <a:pt x="2034311" y="1016000"/>
                </a:lnTo>
                <a:lnTo>
                  <a:pt x="2041715" y="1016000"/>
                </a:lnTo>
                <a:lnTo>
                  <a:pt x="2034870" y="1028700"/>
                </a:lnTo>
                <a:lnTo>
                  <a:pt x="2046160" y="1028700"/>
                </a:lnTo>
                <a:lnTo>
                  <a:pt x="2037702" y="1041400"/>
                </a:lnTo>
                <a:lnTo>
                  <a:pt x="2040788" y="1041400"/>
                </a:lnTo>
                <a:lnTo>
                  <a:pt x="2047849" y="1028700"/>
                </a:lnTo>
                <a:lnTo>
                  <a:pt x="2049538" y="1028700"/>
                </a:lnTo>
                <a:lnTo>
                  <a:pt x="2047849" y="1041400"/>
                </a:lnTo>
                <a:lnTo>
                  <a:pt x="2041537" y="1041400"/>
                </a:lnTo>
                <a:lnTo>
                  <a:pt x="2034311" y="1054100"/>
                </a:lnTo>
                <a:lnTo>
                  <a:pt x="2057984" y="1054100"/>
                </a:lnTo>
                <a:lnTo>
                  <a:pt x="2060524" y="1066800"/>
                </a:lnTo>
                <a:lnTo>
                  <a:pt x="2058416" y="1066800"/>
                </a:lnTo>
                <a:lnTo>
                  <a:pt x="2065769" y="1079500"/>
                </a:lnTo>
                <a:lnTo>
                  <a:pt x="2067306" y="1079500"/>
                </a:lnTo>
                <a:lnTo>
                  <a:pt x="2062302" y="1092187"/>
                </a:lnTo>
                <a:lnTo>
                  <a:pt x="2086190" y="1092187"/>
                </a:lnTo>
                <a:lnTo>
                  <a:pt x="2078304" y="1117600"/>
                </a:lnTo>
                <a:lnTo>
                  <a:pt x="2088553" y="1117600"/>
                </a:lnTo>
                <a:lnTo>
                  <a:pt x="2090813" y="1104900"/>
                </a:lnTo>
                <a:lnTo>
                  <a:pt x="2095538" y="1104900"/>
                </a:lnTo>
                <a:lnTo>
                  <a:pt x="2089365" y="1117600"/>
                </a:lnTo>
                <a:lnTo>
                  <a:pt x="2098179" y="1117600"/>
                </a:lnTo>
                <a:lnTo>
                  <a:pt x="2107107" y="1104900"/>
                </a:lnTo>
                <a:lnTo>
                  <a:pt x="2106206" y="1117600"/>
                </a:lnTo>
                <a:lnTo>
                  <a:pt x="2098598" y="1117600"/>
                </a:lnTo>
                <a:lnTo>
                  <a:pt x="2083371" y="1130300"/>
                </a:lnTo>
                <a:lnTo>
                  <a:pt x="2085911" y="1130300"/>
                </a:lnTo>
                <a:lnTo>
                  <a:pt x="2079993" y="1143000"/>
                </a:lnTo>
                <a:lnTo>
                  <a:pt x="2080945" y="1143000"/>
                </a:lnTo>
                <a:lnTo>
                  <a:pt x="2079561" y="1155700"/>
                </a:lnTo>
                <a:lnTo>
                  <a:pt x="2074913" y="1155700"/>
                </a:lnTo>
                <a:lnTo>
                  <a:pt x="2079993" y="1168400"/>
                </a:lnTo>
                <a:lnTo>
                  <a:pt x="2083371" y="1155700"/>
                </a:lnTo>
                <a:lnTo>
                  <a:pt x="2091309" y="1155700"/>
                </a:lnTo>
                <a:lnTo>
                  <a:pt x="2088222" y="1168400"/>
                </a:lnTo>
                <a:lnTo>
                  <a:pt x="2097747" y="1168400"/>
                </a:lnTo>
                <a:lnTo>
                  <a:pt x="2101138" y="1155700"/>
                </a:lnTo>
                <a:lnTo>
                  <a:pt x="2107908" y="1155700"/>
                </a:lnTo>
                <a:lnTo>
                  <a:pt x="2113826" y="1168400"/>
                </a:lnTo>
                <a:lnTo>
                  <a:pt x="2112137" y="1168400"/>
                </a:lnTo>
                <a:lnTo>
                  <a:pt x="2106206" y="1181100"/>
                </a:lnTo>
                <a:lnTo>
                  <a:pt x="2109724" y="1181100"/>
                </a:lnTo>
                <a:lnTo>
                  <a:pt x="2115299" y="1168400"/>
                </a:lnTo>
                <a:lnTo>
                  <a:pt x="2119299" y="1168400"/>
                </a:lnTo>
                <a:lnTo>
                  <a:pt x="2118055" y="1181100"/>
                </a:lnTo>
                <a:lnTo>
                  <a:pt x="2129053" y="1181100"/>
                </a:lnTo>
                <a:lnTo>
                  <a:pt x="2130856" y="1179144"/>
                </a:lnTo>
                <a:lnTo>
                  <a:pt x="2132431" y="1168400"/>
                </a:lnTo>
                <a:lnTo>
                  <a:pt x="2136622" y="1168400"/>
                </a:lnTo>
                <a:lnTo>
                  <a:pt x="2132203" y="1177658"/>
                </a:lnTo>
                <a:lnTo>
                  <a:pt x="2140686" y="1168400"/>
                </a:lnTo>
                <a:lnTo>
                  <a:pt x="2142693" y="1181100"/>
                </a:lnTo>
                <a:lnTo>
                  <a:pt x="2145474" y="1193800"/>
                </a:lnTo>
                <a:lnTo>
                  <a:pt x="2131530" y="1193800"/>
                </a:lnTo>
                <a:lnTo>
                  <a:pt x="2116366" y="1205826"/>
                </a:lnTo>
                <a:lnTo>
                  <a:pt x="2116366" y="1205204"/>
                </a:lnTo>
                <a:lnTo>
                  <a:pt x="2113826" y="1205204"/>
                </a:lnTo>
                <a:lnTo>
                  <a:pt x="2113826" y="1203515"/>
                </a:lnTo>
                <a:lnTo>
                  <a:pt x="2112137" y="1203515"/>
                </a:lnTo>
                <a:lnTo>
                  <a:pt x="2110435" y="1204366"/>
                </a:lnTo>
                <a:lnTo>
                  <a:pt x="2107908" y="1204366"/>
                </a:lnTo>
                <a:lnTo>
                  <a:pt x="2107908" y="1205204"/>
                </a:lnTo>
                <a:lnTo>
                  <a:pt x="2112137" y="1206055"/>
                </a:lnTo>
                <a:lnTo>
                  <a:pt x="2115464" y="1206538"/>
                </a:lnTo>
                <a:lnTo>
                  <a:pt x="2110359" y="1211135"/>
                </a:lnTo>
                <a:lnTo>
                  <a:pt x="2107908" y="1211135"/>
                </a:lnTo>
                <a:lnTo>
                  <a:pt x="2107908" y="1211973"/>
                </a:lnTo>
                <a:lnTo>
                  <a:pt x="2109419" y="1211973"/>
                </a:lnTo>
                <a:lnTo>
                  <a:pt x="2101405" y="1219200"/>
                </a:lnTo>
                <a:lnTo>
                  <a:pt x="2107057" y="1219200"/>
                </a:lnTo>
                <a:lnTo>
                  <a:pt x="2096071" y="1231900"/>
                </a:lnTo>
                <a:lnTo>
                  <a:pt x="2093518" y="1219200"/>
                </a:lnTo>
                <a:lnTo>
                  <a:pt x="2089480" y="1231900"/>
                </a:lnTo>
                <a:lnTo>
                  <a:pt x="2095220" y="1231900"/>
                </a:lnTo>
                <a:lnTo>
                  <a:pt x="2090991" y="1244600"/>
                </a:lnTo>
                <a:lnTo>
                  <a:pt x="2097747" y="1244600"/>
                </a:lnTo>
                <a:lnTo>
                  <a:pt x="2105367" y="1244600"/>
                </a:lnTo>
                <a:lnTo>
                  <a:pt x="2101761" y="1257300"/>
                </a:lnTo>
                <a:lnTo>
                  <a:pt x="2117204" y="1257300"/>
                </a:lnTo>
                <a:lnTo>
                  <a:pt x="2112683" y="1270000"/>
                </a:lnTo>
                <a:lnTo>
                  <a:pt x="2123186" y="1270000"/>
                </a:lnTo>
                <a:lnTo>
                  <a:pt x="2110435" y="1282700"/>
                </a:lnTo>
                <a:lnTo>
                  <a:pt x="2109178" y="1282700"/>
                </a:lnTo>
                <a:lnTo>
                  <a:pt x="2107908" y="1295400"/>
                </a:lnTo>
                <a:lnTo>
                  <a:pt x="2114981" y="1295400"/>
                </a:lnTo>
                <a:lnTo>
                  <a:pt x="2118868" y="1308100"/>
                </a:lnTo>
                <a:lnTo>
                  <a:pt x="2121446" y="1308100"/>
                </a:lnTo>
                <a:lnTo>
                  <a:pt x="2120595" y="1320800"/>
                </a:lnTo>
                <a:lnTo>
                  <a:pt x="2129053" y="1320800"/>
                </a:lnTo>
                <a:lnTo>
                  <a:pt x="2119160" y="1333500"/>
                </a:lnTo>
                <a:lnTo>
                  <a:pt x="2131276" y="1333500"/>
                </a:lnTo>
                <a:lnTo>
                  <a:pt x="2127085" y="1346200"/>
                </a:lnTo>
                <a:lnTo>
                  <a:pt x="2122436" y="1346200"/>
                </a:lnTo>
                <a:lnTo>
                  <a:pt x="2125662" y="1358900"/>
                </a:lnTo>
                <a:lnTo>
                  <a:pt x="2129790" y="1358900"/>
                </a:lnTo>
                <a:lnTo>
                  <a:pt x="2139200" y="1346200"/>
                </a:lnTo>
                <a:lnTo>
                  <a:pt x="2140153" y="1358900"/>
                </a:lnTo>
                <a:lnTo>
                  <a:pt x="2134120" y="1358900"/>
                </a:lnTo>
                <a:lnTo>
                  <a:pt x="2124926" y="1371600"/>
                </a:lnTo>
                <a:lnTo>
                  <a:pt x="2141410" y="1371600"/>
                </a:lnTo>
                <a:lnTo>
                  <a:pt x="2144382" y="1384300"/>
                </a:lnTo>
                <a:lnTo>
                  <a:pt x="2148154" y="1384300"/>
                </a:lnTo>
                <a:lnTo>
                  <a:pt x="2158657" y="1397000"/>
                </a:lnTo>
                <a:lnTo>
                  <a:pt x="2160663" y="1397000"/>
                </a:lnTo>
                <a:lnTo>
                  <a:pt x="2167750" y="1384300"/>
                </a:lnTo>
                <a:lnTo>
                  <a:pt x="2186152" y="1384300"/>
                </a:lnTo>
                <a:lnTo>
                  <a:pt x="2186838" y="1397000"/>
                </a:lnTo>
                <a:lnTo>
                  <a:pt x="2176945" y="1397000"/>
                </a:lnTo>
                <a:lnTo>
                  <a:pt x="2177262" y="1409700"/>
                </a:lnTo>
                <a:lnTo>
                  <a:pt x="2168207" y="1409700"/>
                </a:lnTo>
                <a:lnTo>
                  <a:pt x="2164473" y="1397000"/>
                </a:lnTo>
                <a:lnTo>
                  <a:pt x="2161209" y="1397000"/>
                </a:lnTo>
                <a:lnTo>
                  <a:pt x="2153577" y="1409700"/>
                </a:lnTo>
                <a:lnTo>
                  <a:pt x="2158657" y="1397000"/>
                </a:lnTo>
                <a:lnTo>
                  <a:pt x="2143074" y="1397000"/>
                </a:lnTo>
                <a:lnTo>
                  <a:pt x="2129891" y="1409700"/>
                </a:lnTo>
                <a:lnTo>
                  <a:pt x="2130272" y="1409700"/>
                </a:lnTo>
                <a:lnTo>
                  <a:pt x="2137981" y="1422400"/>
                </a:lnTo>
                <a:lnTo>
                  <a:pt x="2166188" y="1422400"/>
                </a:lnTo>
                <a:lnTo>
                  <a:pt x="2152942" y="1435100"/>
                </a:lnTo>
                <a:lnTo>
                  <a:pt x="2140648" y="1447800"/>
                </a:lnTo>
                <a:lnTo>
                  <a:pt x="2160346" y="1447800"/>
                </a:lnTo>
                <a:lnTo>
                  <a:pt x="2170900" y="1447800"/>
                </a:lnTo>
                <a:lnTo>
                  <a:pt x="2168804" y="1460500"/>
                </a:lnTo>
                <a:lnTo>
                  <a:pt x="2167572" y="1460500"/>
                </a:lnTo>
                <a:lnTo>
                  <a:pt x="2172195" y="1473200"/>
                </a:lnTo>
                <a:lnTo>
                  <a:pt x="2159812" y="1473200"/>
                </a:lnTo>
                <a:lnTo>
                  <a:pt x="2167115" y="1485900"/>
                </a:lnTo>
                <a:lnTo>
                  <a:pt x="2174405" y="1485900"/>
                </a:lnTo>
                <a:lnTo>
                  <a:pt x="2179802" y="1498600"/>
                </a:lnTo>
                <a:lnTo>
                  <a:pt x="2162886" y="1498600"/>
                </a:lnTo>
                <a:lnTo>
                  <a:pt x="2168131" y="1511300"/>
                </a:lnTo>
                <a:lnTo>
                  <a:pt x="2167432" y="1524000"/>
                </a:lnTo>
                <a:lnTo>
                  <a:pt x="2162772" y="1524000"/>
                </a:lnTo>
                <a:lnTo>
                  <a:pt x="2156117" y="1549400"/>
                </a:lnTo>
                <a:lnTo>
                  <a:pt x="2177237" y="1549400"/>
                </a:lnTo>
                <a:lnTo>
                  <a:pt x="2186152" y="1562100"/>
                </a:lnTo>
                <a:lnTo>
                  <a:pt x="2189340" y="1574800"/>
                </a:lnTo>
                <a:lnTo>
                  <a:pt x="2178113" y="1574800"/>
                </a:lnTo>
                <a:lnTo>
                  <a:pt x="2180679" y="1587500"/>
                </a:lnTo>
                <a:lnTo>
                  <a:pt x="2199754" y="1587500"/>
                </a:lnTo>
                <a:lnTo>
                  <a:pt x="2197570" y="1600200"/>
                </a:lnTo>
                <a:lnTo>
                  <a:pt x="2193404" y="1600200"/>
                </a:lnTo>
                <a:lnTo>
                  <a:pt x="2194928" y="1625600"/>
                </a:lnTo>
                <a:lnTo>
                  <a:pt x="2193112" y="1625600"/>
                </a:lnTo>
                <a:lnTo>
                  <a:pt x="2182342" y="1638300"/>
                </a:lnTo>
                <a:lnTo>
                  <a:pt x="2191397" y="1651000"/>
                </a:lnTo>
                <a:lnTo>
                  <a:pt x="2206028" y="1651000"/>
                </a:lnTo>
                <a:lnTo>
                  <a:pt x="2196134" y="1663700"/>
                </a:lnTo>
                <a:lnTo>
                  <a:pt x="2188476" y="1663700"/>
                </a:lnTo>
                <a:lnTo>
                  <a:pt x="2181758" y="1676400"/>
                </a:lnTo>
                <a:lnTo>
                  <a:pt x="2182342" y="1676400"/>
                </a:lnTo>
                <a:lnTo>
                  <a:pt x="2200097" y="1689100"/>
                </a:lnTo>
                <a:lnTo>
                  <a:pt x="2196719" y="1689100"/>
                </a:lnTo>
                <a:lnTo>
                  <a:pt x="2198078" y="1701800"/>
                </a:lnTo>
                <a:lnTo>
                  <a:pt x="2184882" y="1701800"/>
                </a:lnTo>
                <a:lnTo>
                  <a:pt x="2191639" y="1689100"/>
                </a:lnTo>
                <a:lnTo>
                  <a:pt x="2179802" y="1689100"/>
                </a:lnTo>
                <a:lnTo>
                  <a:pt x="2184031" y="1701800"/>
                </a:lnTo>
                <a:lnTo>
                  <a:pt x="2177262" y="1701800"/>
                </a:lnTo>
                <a:lnTo>
                  <a:pt x="2192490" y="1727200"/>
                </a:lnTo>
                <a:lnTo>
                  <a:pt x="2180653" y="1727200"/>
                </a:lnTo>
                <a:lnTo>
                  <a:pt x="2180653" y="1739900"/>
                </a:lnTo>
                <a:lnTo>
                  <a:pt x="2173033" y="1739900"/>
                </a:lnTo>
                <a:lnTo>
                  <a:pt x="2172881" y="1752600"/>
                </a:lnTo>
                <a:lnTo>
                  <a:pt x="2174938" y="1752600"/>
                </a:lnTo>
                <a:lnTo>
                  <a:pt x="2177313" y="1765300"/>
                </a:lnTo>
                <a:lnTo>
                  <a:pt x="2178113" y="1778000"/>
                </a:lnTo>
                <a:lnTo>
                  <a:pt x="2189111" y="1778000"/>
                </a:lnTo>
                <a:lnTo>
                  <a:pt x="2195030" y="1790700"/>
                </a:lnTo>
                <a:lnTo>
                  <a:pt x="2177046" y="1790700"/>
                </a:lnTo>
                <a:lnTo>
                  <a:pt x="2173859" y="1803400"/>
                </a:lnTo>
                <a:lnTo>
                  <a:pt x="2176005" y="1803400"/>
                </a:lnTo>
                <a:lnTo>
                  <a:pt x="2177796" y="1816100"/>
                </a:lnTo>
                <a:lnTo>
                  <a:pt x="2179739" y="1816100"/>
                </a:lnTo>
                <a:lnTo>
                  <a:pt x="2180653" y="1828800"/>
                </a:lnTo>
                <a:lnTo>
                  <a:pt x="2204326" y="1828800"/>
                </a:lnTo>
                <a:lnTo>
                  <a:pt x="2199055" y="1841500"/>
                </a:lnTo>
                <a:lnTo>
                  <a:pt x="2193226" y="1841500"/>
                </a:lnTo>
                <a:lnTo>
                  <a:pt x="2188514" y="1854200"/>
                </a:lnTo>
                <a:lnTo>
                  <a:pt x="2194395" y="1854200"/>
                </a:lnTo>
                <a:lnTo>
                  <a:pt x="2190343" y="1866900"/>
                </a:lnTo>
                <a:lnTo>
                  <a:pt x="2184882" y="1854200"/>
                </a:lnTo>
                <a:lnTo>
                  <a:pt x="2185505" y="1866900"/>
                </a:lnTo>
                <a:lnTo>
                  <a:pt x="2186775" y="1879600"/>
                </a:lnTo>
                <a:lnTo>
                  <a:pt x="2203488" y="1879600"/>
                </a:lnTo>
                <a:lnTo>
                  <a:pt x="2208555" y="1892300"/>
                </a:lnTo>
                <a:lnTo>
                  <a:pt x="2208555" y="1117600"/>
                </a:lnTo>
                <a:lnTo>
                  <a:pt x="2205177" y="1117600"/>
                </a:lnTo>
                <a:lnTo>
                  <a:pt x="2202637" y="1112151"/>
                </a:lnTo>
                <a:lnTo>
                  <a:pt x="2202637" y="1498600"/>
                </a:lnTo>
                <a:lnTo>
                  <a:pt x="2200097" y="1511300"/>
                </a:lnTo>
                <a:lnTo>
                  <a:pt x="2195030" y="1511300"/>
                </a:lnTo>
                <a:lnTo>
                  <a:pt x="2200097" y="1498600"/>
                </a:lnTo>
                <a:lnTo>
                  <a:pt x="2202637" y="1498600"/>
                </a:lnTo>
                <a:lnTo>
                  <a:pt x="2202637" y="1112151"/>
                </a:lnTo>
                <a:lnTo>
                  <a:pt x="2199259" y="1104900"/>
                </a:lnTo>
                <a:lnTo>
                  <a:pt x="2205177" y="1104900"/>
                </a:lnTo>
                <a:lnTo>
                  <a:pt x="2210257" y="1092187"/>
                </a:lnTo>
                <a:lnTo>
                  <a:pt x="2210257" y="1104900"/>
                </a:lnTo>
                <a:lnTo>
                  <a:pt x="2214486" y="1104900"/>
                </a:lnTo>
                <a:lnTo>
                  <a:pt x="2214486" y="381000"/>
                </a:lnTo>
                <a:lnTo>
                  <a:pt x="2211095" y="381000"/>
                </a:lnTo>
                <a:lnTo>
                  <a:pt x="2211095" y="635000"/>
                </a:lnTo>
                <a:lnTo>
                  <a:pt x="2203488" y="635000"/>
                </a:lnTo>
                <a:lnTo>
                  <a:pt x="2204326" y="647700"/>
                </a:lnTo>
                <a:lnTo>
                  <a:pt x="2195030" y="647700"/>
                </a:lnTo>
                <a:lnTo>
                  <a:pt x="2190470" y="637921"/>
                </a:lnTo>
                <a:lnTo>
                  <a:pt x="2190470" y="838200"/>
                </a:lnTo>
                <a:lnTo>
                  <a:pt x="2187943" y="850900"/>
                </a:lnTo>
                <a:lnTo>
                  <a:pt x="2186216" y="863600"/>
                </a:lnTo>
                <a:lnTo>
                  <a:pt x="2181491" y="863600"/>
                </a:lnTo>
                <a:lnTo>
                  <a:pt x="2181491" y="1003300"/>
                </a:lnTo>
                <a:lnTo>
                  <a:pt x="2176869" y="1016000"/>
                </a:lnTo>
                <a:lnTo>
                  <a:pt x="2176208" y="1016000"/>
                </a:lnTo>
                <a:lnTo>
                  <a:pt x="2176208" y="1079500"/>
                </a:lnTo>
                <a:lnTo>
                  <a:pt x="2175573" y="1079500"/>
                </a:lnTo>
                <a:lnTo>
                  <a:pt x="2173668" y="1066800"/>
                </a:lnTo>
                <a:lnTo>
                  <a:pt x="2176208" y="1079500"/>
                </a:lnTo>
                <a:lnTo>
                  <a:pt x="2176208" y="1016000"/>
                </a:lnTo>
                <a:lnTo>
                  <a:pt x="2157463" y="1016000"/>
                </a:lnTo>
                <a:lnTo>
                  <a:pt x="2151888" y="1003300"/>
                </a:lnTo>
                <a:lnTo>
                  <a:pt x="2181491" y="1003300"/>
                </a:lnTo>
                <a:lnTo>
                  <a:pt x="2181491" y="863600"/>
                </a:lnTo>
                <a:lnTo>
                  <a:pt x="2179929" y="863600"/>
                </a:lnTo>
                <a:lnTo>
                  <a:pt x="2176424" y="850900"/>
                </a:lnTo>
                <a:lnTo>
                  <a:pt x="2174176" y="850900"/>
                </a:lnTo>
                <a:lnTo>
                  <a:pt x="2173033" y="838200"/>
                </a:lnTo>
                <a:lnTo>
                  <a:pt x="2190470" y="838200"/>
                </a:lnTo>
                <a:lnTo>
                  <a:pt x="2190470" y="637921"/>
                </a:lnTo>
                <a:lnTo>
                  <a:pt x="2189111" y="635000"/>
                </a:lnTo>
                <a:lnTo>
                  <a:pt x="2193734" y="635000"/>
                </a:lnTo>
                <a:lnTo>
                  <a:pt x="2199462" y="622300"/>
                </a:lnTo>
                <a:lnTo>
                  <a:pt x="2204885" y="622300"/>
                </a:lnTo>
                <a:lnTo>
                  <a:pt x="2211095" y="635000"/>
                </a:lnTo>
                <a:lnTo>
                  <a:pt x="2211095" y="381000"/>
                </a:lnTo>
                <a:lnTo>
                  <a:pt x="2190800" y="381000"/>
                </a:lnTo>
                <a:lnTo>
                  <a:pt x="2188260" y="368300"/>
                </a:lnTo>
                <a:lnTo>
                  <a:pt x="2188260" y="609600"/>
                </a:lnTo>
                <a:lnTo>
                  <a:pt x="2184590" y="622300"/>
                </a:lnTo>
                <a:lnTo>
                  <a:pt x="2184882" y="635000"/>
                </a:lnTo>
                <a:lnTo>
                  <a:pt x="2176373" y="622300"/>
                </a:lnTo>
                <a:lnTo>
                  <a:pt x="2177796" y="609600"/>
                </a:lnTo>
                <a:lnTo>
                  <a:pt x="2188260" y="609600"/>
                </a:lnTo>
                <a:lnTo>
                  <a:pt x="2188260" y="368300"/>
                </a:lnTo>
                <a:lnTo>
                  <a:pt x="2194179" y="368300"/>
                </a:lnTo>
                <a:lnTo>
                  <a:pt x="2194179" y="355600"/>
                </a:lnTo>
                <a:lnTo>
                  <a:pt x="2224036" y="355600"/>
                </a:lnTo>
                <a:lnTo>
                  <a:pt x="2227173" y="368300"/>
                </a:lnTo>
                <a:lnTo>
                  <a:pt x="2227173" y="38100"/>
                </a:lnTo>
                <a:lnTo>
                  <a:pt x="2184882" y="38100"/>
                </a:lnTo>
                <a:lnTo>
                  <a:pt x="2184882" y="571500"/>
                </a:lnTo>
                <a:lnTo>
                  <a:pt x="2184755" y="573354"/>
                </a:lnTo>
                <a:lnTo>
                  <a:pt x="2184031" y="584174"/>
                </a:lnTo>
                <a:lnTo>
                  <a:pt x="2176411" y="584174"/>
                </a:lnTo>
                <a:lnTo>
                  <a:pt x="2176361" y="583996"/>
                </a:lnTo>
                <a:lnTo>
                  <a:pt x="2176284" y="583692"/>
                </a:lnTo>
                <a:lnTo>
                  <a:pt x="2173033" y="571550"/>
                </a:lnTo>
                <a:lnTo>
                  <a:pt x="2173033" y="762000"/>
                </a:lnTo>
                <a:lnTo>
                  <a:pt x="2171369" y="774700"/>
                </a:lnTo>
                <a:lnTo>
                  <a:pt x="2161197" y="774700"/>
                </a:lnTo>
                <a:lnTo>
                  <a:pt x="2161197" y="863600"/>
                </a:lnTo>
                <a:lnTo>
                  <a:pt x="2151888" y="863600"/>
                </a:lnTo>
                <a:lnTo>
                  <a:pt x="2154428" y="850900"/>
                </a:lnTo>
                <a:lnTo>
                  <a:pt x="2147659" y="863600"/>
                </a:lnTo>
                <a:lnTo>
                  <a:pt x="2147773" y="862711"/>
                </a:lnTo>
                <a:lnTo>
                  <a:pt x="2147874" y="861974"/>
                </a:lnTo>
                <a:lnTo>
                  <a:pt x="2147913" y="861720"/>
                </a:lnTo>
                <a:lnTo>
                  <a:pt x="2149348" y="850900"/>
                </a:lnTo>
                <a:lnTo>
                  <a:pt x="2154428" y="850900"/>
                </a:lnTo>
                <a:lnTo>
                  <a:pt x="2158657" y="850900"/>
                </a:lnTo>
                <a:lnTo>
                  <a:pt x="2161197" y="863600"/>
                </a:lnTo>
                <a:lnTo>
                  <a:pt x="2161197" y="774700"/>
                </a:lnTo>
                <a:lnTo>
                  <a:pt x="2159470" y="774700"/>
                </a:lnTo>
                <a:lnTo>
                  <a:pt x="2157806" y="762000"/>
                </a:lnTo>
                <a:lnTo>
                  <a:pt x="2173033" y="762000"/>
                </a:lnTo>
                <a:lnTo>
                  <a:pt x="2173033" y="571550"/>
                </a:lnTo>
                <a:lnTo>
                  <a:pt x="2184882" y="571500"/>
                </a:lnTo>
                <a:lnTo>
                  <a:pt x="2184882" y="38100"/>
                </a:lnTo>
                <a:lnTo>
                  <a:pt x="2179002" y="38100"/>
                </a:lnTo>
                <a:lnTo>
                  <a:pt x="2179002" y="545757"/>
                </a:lnTo>
                <a:lnTo>
                  <a:pt x="2177262" y="558800"/>
                </a:lnTo>
                <a:lnTo>
                  <a:pt x="2169655" y="558800"/>
                </a:lnTo>
                <a:lnTo>
                  <a:pt x="2169630" y="558558"/>
                </a:lnTo>
                <a:lnTo>
                  <a:pt x="2168779" y="545757"/>
                </a:lnTo>
                <a:lnTo>
                  <a:pt x="2179002" y="545757"/>
                </a:lnTo>
                <a:lnTo>
                  <a:pt x="2179002" y="38100"/>
                </a:lnTo>
                <a:lnTo>
                  <a:pt x="2178113" y="38100"/>
                </a:lnTo>
                <a:lnTo>
                  <a:pt x="2168804" y="25400"/>
                </a:lnTo>
                <a:lnTo>
                  <a:pt x="2165566" y="38100"/>
                </a:lnTo>
                <a:lnTo>
                  <a:pt x="2172182" y="38100"/>
                </a:lnTo>
                <a:lnTo>
                  <a:pt x="2166264" y="46380"/>
                </a:lnTo>
                <a:lnTo>
                  <a:pt x="2166264" y="165100"/>
                </a:lnTo>
                <a:lnTo>
                  <a:pt x="2166264" y="177800"/>
                </a:lnTo>
                <a:lnTo>
                  <a:pt x="2156117" y="177800"/>
                </a:lnTo>
                <a:lnTo>
                  <a:pt x="2153577" y="165100"/>
                </a:lnTo>
                <a:lnTo>
                  <a:pt x="2166264" y="165100"/>
                </a:lnTo>
                <a:lnTo>
                  <a:pt x="2166264" y="46380"/>
                </a:lnTo>
                <a:lnTo>
                  <a:pt x="2163140" y="50736"/>
                </a:lnTo>
                <a:lnTo>
                  <a:pt x="2148040" y="50736"/>
                </a:lnTo>
                <a:lnTo>
                  <a:pt x="2148128" y="52616"/>
                </a:lnTo>
                <a:lnTo>
                  <a:pt x="2149246" y="76200"/>
                </a:lnTo>
                <a:lnTo>
                  <a:pt x="2152827" y="76200"/>
                </a:lnTo>
                <a:lnTo>
                  <a:pt x="2156968" y="101600"/>
                </a:lnTo>
                <a:lnTo>
                  <a:pt x="2150199" y="88900"/>
                </a:lnTo>
                <a:lnTo>
                  <a:pt x="2145715" y="101600"/>
                </a:lnTo>
                <a:lnTo>
                  <a:pt x="2140559" y="101600"/>
                </a:lnTo>
                <a:lnTo>
                  <a:pt x="2137511" y="114300"/>
                </a:lnTo>
                <a:lnTo>
                  <a:pt x="2144268" y="127000"/>
                </a:lnTo>
                <a:lnTo>
                  <a:pt x="2140610" y="127000"/>
                </a:lnTo>
                <a:lnTo>
                  <a:pt x="2135492" y="139700"/>
                </a:lnTo>
                <a:lnTo>
                  <a:pt x="2135619" y="152400"/>
                </a:lnTo>
                <a:lnTo>
                  <a:pt x="2138349" y="152400"/>
                </a:lnTo>
                <a:lnTo>
                  <a:pt x="2141423" y="165100"/>
                </a:lnTo>
                <a:lnTo>
                  <a:pt x="2142579" y="177800"/>
                </a:lnTo>
                <a:lnTo>
                  <a:pt x="2139302" y="177800"/>
                </a:lnTo>
                <a:lnTo>
                  <a:pt x="2129053" y="190500"/>
                </a:lnTo>
                <a:lnTo>
                  <a:pt x="2129053" y="177800"/>
                </a:lnTo>
                <a:lnTo>
                  <a:pt x="2123122" y="177800"/>
                </a:lnTo>
                <a:lnTo>
                  <a:pt x="2127339" y="203174"/>
                </a:lnTo>
                <a:lnTo>
                  <a:pt x="2133269" y="203174"/>
                </a:lnTo>
                <a:lnTo>
                  <a:pt x="2133384" y="203619"/>
                </a:lnTo>
                <a:lnTo>
                  <a:pt x="2136660" y="215900"/>
                </a:lnTo>
                <a:lnTo>
                  <a:pt x="2142261" y="215900"/>
                </a:lnTo>
                <a:lnTo>
                  <a:pt x="2151481" y="228600"/>
                </a:lnTo>
                <a:lnTo>
                  <a:pt x="2145119" y="228600"/>
                </a:lnTo>
                <a:lnTo>
                  <a:pt x="2153577" y="241300"/>
                </a:lnTo>
                <a:lnTo>
                  <a:pt x="2138908" y="241300"/>
                </a:lnTo>
                <a:lnTo>
                  <a:pt x="2133282" y="228600"/>
                </a:lnTo>
                <a:lnTo>
                  <a:pt x="2136648" y="241300"/>
                </a:lnTo>
                <a:lnTo>
                  <a:pt x="2143747" y="254000"/>
                </a:lnTo>
                <a:lnTo>
                  <a:pt x="2117204" y="254000"/>
                </a:lnTo>
                <a:lnTo>
                  <a:pt x="2114664" y="266700"/>
                </a:lnTo>
                <a:lnTo>
                  <a:pt x="2116366" y="266700"/>
                </a:lnTo>
                <a:lnTo>
                  <a:pt x="2133231" y="279400"/>
                </a:lnTo>
                <a:lnTo>
                  <a:pt x="2135822" y="279400"/>
                </a:lnTo>
                <a:lnTo>
                  <a:pt x="2135873" y="292100"/>
                </a:lnTo>
                <a:lnTo>
                  <a:pt x="2145119" y="304800"/>
                </a:lnTo>
                <a:lnTo>
                  <a:pt x="2142579" y="302031"/>
                </a:lnTo>
                <a:lnTo>
                  <a:pt x="2142579" y="355600"/>
                </a:lnTo>
                <a:lnTo>
                  <a:pt x="2142579" y="368300"/>
                </a:lnTo>
                <a:lnTo>
                  <a:pt x="2134120" y="368300"/>
                </a:lnTo>
                <a:lnTo>
                  <a:pt x="2129053" y="355600"/>
                </a:lnTo>
                <a:lnTo>
                  <a:pt x="2142579" y="355600"/>
                </a:lnTo>
                <a:lnTo>
                  <a:pt x="2142579" y="302031"/>
                </a:lnTo>
                <a:lnTo>
                  <a:pt x="2133473" y="292100"/>
                </a:lnTo>
                <a:lnTo>
                  <a:pt x="2115515" y="292100"/>
                </a:lnTo>
                <a:lnTo>
                  <a:pt x="2110435" y="304800"/>
                </a:lnTo>
                <a:lnTo>
                  <a:pt x="2100287" y="304800"/>
                </a:lnTo>
                <a:lnTo>
                  <a:pt x="2107908" y="317500"/>
                </a:lnTo>
                <a:lnTo>
                  <a:pt x="2102827" y="317500"/>
                </a:lnTo>
                <a:lnTo>
                  <a:pt x="2109597" y="330200"/>
                </a:lnTo>
                <a:lnTo>
                  <a:pt x="2113623" y="330200"/>
                </a:lnTo>
                <a:lnTo>
                  <a:pt x="2106955" y="342900"/>
                </a:lnTo>
                <a:lnTo>
                  <a:pt x="2101392" y="355600"/>
                </a:lnTo>
                <a:lnTo>
                  <a:pt x="2108746" y="368300"/>
                </a:lnTo>
                <a:lnTo>
                  <a:pt x="2116277" y="381000"/>
                </a:lnTo>
                <a:lnTo>
                  <a:pt x="2134209" y="381000"/>
                </a:lnTo>
                <a:lnTo>
                  <a:pt x="2141740" y="393700"/>
                </a:lnTo>
                <a:lnTo>
                  <a:pt x="2141740" y="406400"/>
                </a:lnTo>
                <a:lnTo>
                  <a:pt x="2139200" y="406400"/>
                </a:lnTo>
                <a:lnTo>
                  <a:pt x="2139200" y="419100"/>
                </a:lnTo>
                <a:lnTo>
                  <a:pt x="2139200" y="431800"/>
                </a:lnTo>
                <a:lnTo>
                  <a:pt x="2139048" y="431800"/>
                </a:lnTo>
                <a:lnTo>
                  <a:pt x="2139048" y="685800"/>
                </a:lnTo>
                <a:lnTo>
                  <a:pt x="2132850" y="685800"/>
                </a:lnTo>
                <a:lnTo>
                  <a:pt x="2132850" y="1155700"/>
                </a:lnTo>
                <a:lnTo>
                  <a:pt x="2129891" y="1168400"/>
                </a:lnTo>
                <a:lnTo>
                  <a:pt x="2123973" y="1168400"/>
                </a:lnTo>
                <a:lnTo>
                  <a:pt x="2132850" y="1155700"/>
                </a:lnTo>
                <a:lnTo>
                  <a:pt x="2132850" y="685800"/>
                </a:lnTo>
                <a:lnTo>
                  <a:pt x="2122284" y="685800"/>
                </a:lnTo>
                <a:lnTo>
                  <a:pt x="2122284" y="1066800"/>
                </a:lnTo>
                <a:lnTo>
                  <a:pt x="2118055" y="1077988"/>
                </a:lnTo>
                <a:lnTo>
                  <a:pt x="2118055" y="1130300"/>
                </a:lnTo>
                <a:lnTo>
                  <a:pt x="2105825" y="1143000"/>
                </a:lnTo>
                <a:lnTo>
                  <a:pt x="2084222" y="1143000"/>
                </a:lnTo>
                <a:lnTo>
                  <a:pt x="2101278" y="1130300"/>
                </a:lnTo>
                <a:lnTo>
                  <a:pt x="2118055" y="1130300"/>
                </a:lnTo>
                <a:lnTo>
                  <a:pt x="2118055" y="1077988"/>
                </a:lnTo>
                <a:lnTo>
                  <a:pt x="2117483" y="1079500"/>
                </a:lnTo>
                <a:lnTo>
                  <a:pt x="2099322" y="1079500"/>
                </a:lnTo>
                <a:lnTo>
                  <a:pt x="2089442" y="1092187"/>
                </a:lnTo>
                <a:lnTo>
                  <a:pt x="2093137" y="1079500"/>
                </a:lnTo>
                <a:lnTo>
                  <a:pt x="2101024" y="1066800"/>
                </a:lnTo>
                <a:lnTo>
                  <a:pt x="2122284" y="1066800"/>
                </a:lnTo>
                <a:lnTo>
                  <a:pt x="2122284" y="685800"/>
                </a:lnTo>
                <a:lnTo>
                  <a:pt x="2111286" y="685800"/>
                </a:lnTo>
                <a:lnTo>
                  <a:pt x="2112975" y="673100"/>
                </a:lnTo>
                <a:lnTo>
                  <a:pt x="2131060" y="673100"/>
                </a:lnTo>
                <a:lnTo>
                  <a:pt x="2139048" y="685800"/>
                </a:lnTo>
                <a:lnTo>
                  <a:pt x="2139048" y="431800"/>
                </a:lnTo>
                <a:lnTo>
                  <a:pt x="2136660" y="431800"/>
                </a:lnTo>
                <a:lnTo>
                  <a:pt x="2134971" y="419100"/>
                </a:lnTo>
                <a:lnTo>
                  <a:pt x="2130742" y="431800"/>
                </a:lnTo>
                <a:lnTo>
                  <a:pt x="2123973" y="431800"/>
                </a:lnTo>
                <a:lnTo>
                  <a:pt x="2122284" y="419100"/>
                </a:lnTo>
                <a:lnTo>
                  <a:pt x="2134971" y="419100"/>
                </a:lnTo>
                <a:lnTo>
                  <a:pt x="2139200" y="419100"/>
                </a:lnTo>
                <a:lnTo>
                  <a:pt x="2124824" y="406400"/>
                </a:lnTo>
                <a:lnTo>
                  <a:pt x="2133282" y="406400"/>
                </a:lnTo>
                <a:lnTo>
                  <a:pt x="2124824" y="393700"/>
                </a:lnTo>
                <a:lnTo>
                  <a:pt x="2118055" y="403872"/>
                </a:lnTo>
                <a:lnTo>
                  <a:pt x="2118055" y="431800"/>
                </a:lnTo>
                <a:lnTo>
                  <a:pt x="2109990" y="431800"/>
                </a:lnTo>
                <a:lnTo>
                  <a:pt x="2109990" y="736600"/>
                </a:lnTo>
                <a:lnTo>
                  <a:pt x="2104517" y="736600"/>
                </a:lnTo>
                <a:lnTo>
                  <a:pt x="2106663" y="723900"/>
                </a:lnTo>
                <a:lnTo>
                  <a:pt x="2109597" y="723900"/>
                </a:lnTo>
                <a:lnTo>
                  <a:pt x="2109990" y="736600"/>
                </a:lnTo>
                <a:lnTo>
                  <a:pt x="2109990" y="431800"/>
                </a:lnTo>
                <a:lnTo>
                  <a:pt x="2109597" y="431800"/>
                </a:lnTo>
                <a:lnTo>
                  <a:pt x="2109597" y="419100"/>
                </a:lnTo>
                <a:lnTo>
                  <a:pt x="2115515" y="419100"/>
                </a:lnTo>
                <a:lnTo>
                  <a:pt x="2118055" y="431800"/>
                </a:lnTo>
                <a:lnTo>
                  <a:pt x="2118055" y="403872"/>
                </a:lnTo>
                <a:lnTo>
                  <a:pt x="2116366" y="406400"/>
                </a:lnTo>
                <a:lnTo>
                  <a:pt x="2114664" y="406400"/>
                </a:lnTo>
                <a:lnTo>
                  <a:pt x="2108746" y="419100"/>
                </a:lnTo>
                <a:lnTo>
                  <a:pt x="2105367" y="419100"/>
                </a:lnTo>
                <a:lnTo>
                  <a:pt x="2104555" y="431800"/>
                </a:lnTo>
                <a:lnTo>
                  <a:pt x="2107057" y="431800"/>
                </a:lnTo>
                <a:lnTo>
                  <a:pt x="2106980" y="432384"/>
                </a:lnTo>
                <a:lnTo>
                  <a:pt x="2105367" y="444500"/>
                </a:lnTo>
                <a:lnTo>
                  <a:pt x="2104517" y="444500"/>
                </a:lnTo>
                <a:lnTo>
                  <a:pt x="2104517" y="431800"/>
                </a:lnTo>
                <a:lnTo>
                  <a:pt x="2099449" y="419100"/>
                </a:lnTo>
                <a:lnTo>
                  <a:pt x="2097747" y="419100"/>
                </a:lnTo>
                <a:lnTo>
                  <a:pt x="2099449" y="431800"/>
                </a:lnTo>
                <a:lnTo>
                  <a:pt x="2096909" y="431800"/>
                </a:lnTo>
                <a:lnTo>
                  <a:pt x="2096985" y="432384"/>
                </a:lnTo>
                <a:lnTo>
                  <a:pt x="2098598" y="444500"/>
                </a:lnTo>
                <a:lnTo>
                  <a:pt x="2098598" y="660400"/>
                </a:lnTo>
                <a:lnTo>
                  <a:pt x="2097747" y="673100"/>
                </a:lnTo>
                <a:lnTo>
                  <a:pt x="2088451" y="673100"/>
                </a:lnTo>
                <a:lnTo>
                  <a:pt x="2086749" y="660400"/>
                </a:lnTo>
                <a:lnTo>
                  <a:pt x="2098598" y="660400"/>
                </a:lnTo>
                <a:lnTo>
                  <a:pt x="2098598" y="444500"/>
                </a:lnTo>
                <a:lnTo>
                  <a:pt x="2096909" y="444500"/>
                </a:lnTo>
                <a:lnTo>
                  <a:pt x="2096909" y="431800"/>
                </a:lnTo>
                <a:lnTo>
                  <a:pt x="2090978" y="431800"/>
                </a:lnTo>
                <a:lnTo>
                  <a:pt x="2092680" y="419100"/>
                </a:lnTo>
                <a:lnTo>
                  <a:pt x="2090039" y="419100"/>
                </a:lnTo>
                <a:lnTo>
                  <a:pt x="2084857" y="431800"/>
                </a:lnTo>
                <a:lnTo>
                  <a:pt x="2072144" y="431800"/>
                </a:lnTo>
                <a:lnTo>
                  <a:pt x="2072144" y="1054100"/>
                </a:lnTo>
                <a:lnTo>
                  <a:pt x="2068588" y="1066800"/>
                </a:lnTo>
                <a:lnTo>
                  <a:pt x="2062289" y="1066800"/>
                </a:lnTo>
                <a:lnTo>
                  <a:pt x="2072144" y="1054100"/>
                </a:lnTo>
                <a:lnTo>
                  <a:pt x="2072144" y="431800"/>
                </a:lnTo>
                <a:lnTo>
                  <a:pt x="2065604" y="431800"/>
                </a:lnTo>
                <a:lnTo>
                  <a:pt x="2065604" y="787400"/>
                </a:lnTo>
                <a:lnTo>
                  <a:pt x="2065604" y="800100"/>
                </a:lnTo>
                <a:lnTo>
                  <a:pt x="2058847" y="800100"/>
                </a:lnTo>
                <a:lnTo>
                  <a:pt x="2056307" y="787400"/>
                </a:lnTo>
                <a:lnTo>
                  <a:pt x="2065604" y="787400"/>
                </a:lnTo>
                <a:lnTo>
                  <a:pt x="2065604" y="431800"/>
                </a:lnTo>
                <a:lnTo>
                  <a:pt x="2065185" y="431800"/>
                </a:lnTo>
                <a:lnTo>
                  <a:pt x="2060295" y="419100"/>
                </a:lnTo>
                <a:lnTo>
                  <a:pt x="2059686" y="406400"/>
                </a:lnTo>
                <a:lnTo>
                  <a:pt x="2057146" y="419100"/>
                </a:lnTo>
                <a:lnTo>
                  <a:pt x="2057146" y="723900"/>
                </a:lnTo>
                <a:lnTo>
                  <a:pt x="2057146" y="736600"/>
                </a:lnTo>
                <a:lnTo>
                  <a:pt x="2055456" y="736600"/>
                </a:lnTo>
                <a:lnTo>
                  <a:pt x="2055456" y="1016000"/>
                </a:lnTo>
                <a:lnTo>
                  <a:pt x="2043315" y="1016000"/>
                </a:lnTo>
                <a:lnTo>
                  <a:pt x="2050275" y="1003300"/>
                </a:lnTo>
                <a:lnTo>
                  <a:pt x="2052078" y="1003300"/>
                </a:lnTo>
                <a:lnTo>
                  <a:pt x="2055456" y="1016000"/>
                </a:lnTo>
                <a:lnTo>
                  <a:pt x="2055456" y="736600"/>
                </a:lnTo>
                <a:lnTo>
                  <a:pt x="2051227" y="736600"/>
                </a:lnTo>
                <a:lnTo>
                  <a:pt x="2051227" y="723900"/>
                </a:lnTo>
                <a:lnTo>
                  <a:pt x="2057146" y="723900"/>
                </a:lnTo>
                <a:lnTo>
                  <a:pt x="2057146" y="419100"/>
                </a:lnTo>
                <a:lnTo>
                  <a:pt x="2046998" y="431800"/>
                </a:lnTo>
                <a:lnTo>
                  <a:pt x="2041918" y="431800"/>
                </a:lnTo>
                <a:lnTo>
                  <a:pt x="2044319" y="419100"/>
                </a:lnTo>
                <a:lnTo>
                  <a:pt x="2037588" y="406400"/>
                </a:lnTo>
                <a:lnTo>
                  <a:pt x="2029434" y="406400"/>
                </a:lnTo>
                <a:lnTo>
                  <a:pt x="2027542" y="393700"/>
                </a:lnTo>
                <a:lnTo>
                  <a:pt x="2019173" y="406400"/>
                </a:lnTo>
                <a:lnTo>
                  <a:pt x="2013165" y="406400"/>
                </a:lnTo>
                <a:lnTo>
                  <a:pt x="2013165" y="914400"/>
                </a:lnTo>
                <a:lnTo>
                  <a:pt x="2011349" y="927100"/>
                </a:lnTo>
                <a:lnTo>
                  <a:pt x="2003298" y="927100"/>
                </a:lnTo>
                <a:lnTo>
                  <a:pt x="2003856" y="914400"/>
                </a:lnTo>
                <a:lnTo>
                  <a:pt x="2013165" y="914400"/>
                </a:lnTo>
                <a:lnTo>
                  <a:pt x="2013165" y="406400"/>
                </a:lnTo>
                <a:lnTo>
                  <a:pt x="2005545" y="406400"/>
                </a:lnTo>
                <a:lnTo>
                  <a:pt x="2005545" y="889000"/>
                </a:lnTo>
                <a:lnTo>
                  <a:pt x="1997938" y="889000"/>
                </a:lnTo>
                <a:lnTo>
                  <a:pt x="1997964" y="888568"/>
                </a:lnTo>
                <a:lnTo>
                  <a:pt x="1998789" y="876300"/>
                </a:lnTo>
                <a:lnTo>
                  <a:pt x="2005545" y="889000"/>
                </a:lnTo>
                <a:lnTo>
                  <a:pt x="2005545" y="406400"/>
                </a:lnTo>
                <a:lnTo>
                  <a:pt x="1997684" y="406400"/>
                </a:lnTo>
                <a:lnTo>
                  <a:pt x="1987867" y="419100"/>
                </a:lnTo>
                <a:lnTo>
                  <a:pt x="1988629" y="406400"/>
                </a:lnTo>
                <a:lnTo>
                  <a:pt x="1981022" y="406400"/>
                </a:lnTo>
                <a:lnTo>
                  <a:pt x="1976793" y="393700"/>
                </a:lnTo>
                <a:lnTo>
                  <a:pt x="1974011" y="406400"/>
                </a:lnTo>
                <a:lnTo>
                  <a:pt x="1969185" y="419100"/>
                </a:lnTo>
                <a:lnTo>
                  <a:pt x="1963712" y="431800"/>
                </a:lnTo>
                <a:lnTo>
                  <a:pt x="1956219" y="431800"/>
                </a:lnTo>
                <a:lnTo>
                  <a:pt x="1958073" y="406400"/>
                </a:lnTo>
                <a:lnTo>
                  <a:pt x="1954695" y="406400"/>
                </a:lnTo>
                <a:lnTo>
                  <a:pt x="1950262" y="419100"/>
                </a:lnTo>
                <a:lnTo>
                  <a:pt x="1949729" y="431800"/>
                </a:lnTo>
                <a:lnTo>
                  <a:pt x="1945881" y="419100"/>
                </a:lnTo>
                <a:lnTo>
                  <a:pt x="1943696" y="406400"/>
                </a:lnTo>
                <a:lnTo>
                  <a:pt x="1938566" y="406400"/>
                </a:lnTo>
                <a:lnTo>
                  <a:pt x="1937880" y="409765"/>
                </a:lnTo>
                <a:lnTo>
                  <a:pt x="1937880" y="457200"/>
                </a:lnTo>
                <a:lnTo>
                  <a:pt x="1928583" y="457200"/>
                </a:lnTo>
                <a:lnTo>
                  <a:pt x="1926043" y="469861"/>
                </a:lnTo>
                <a:lnTo>
                  <a:pt x="1915287" y="457200"/>
                </a:lnTo>
                <a:lnTo>
                  <a:pt x="1918004" y="457200"/>
                </a:lnTo>
                <a:lnTo>
                  <a:pt x="1927707" y="444500"/>
                </a:lnTo>
                <a:lnTo>
                  <a:pt x="1937880" y="457200"/>
                </a:lnTo>
                <a:lnTo>
                  <a:pt x="1937880" y="409765"/>
                </a:lnTo>
                <a:lnTo>
                  <a:pt x="1935975" y="419100"/>
                </a:lnTo>
                <a:lnTo>
                  <a:pt x="1928583" y="419100"/>
                </a:lnTo>
                <a:lnTo>
                  <a:pt x="1923478" y="406400"/>
                </a:lnTo>
                <a:lnTo>
                  <a:pt x="1912505" y="406400"/>
                </a:lnTo>
                <a:lnTo>
                  <a:pt x="1913356" y="393700"/>
                </a:lnTo>
                <a:lnTo>
                  <a:pt x="1915045" y="393700"/>
                </a:lnTo>
                <a:lnTo>
                  <a:pt x="1917585" y="381000"/>
                </a:lnTo>
                <a:lnTo>
                  <a:pt x="1912264" y="393700"/>
                </a:lnTo>
                <a:lnTo>
                  <a:pt x="1911235" y="406400"/>
                </a:lnTo>
                <a:lnTo>
                  <a:pt x="1912112" y="406400"/>
                </a:lnTo>
                <a:lnTo>
                  <a:pt x="1912505" y="419100"/>
                </a:lnTo>
                <a:lnTo>
                  <a:pt x="1905736" y="419100"/>
                </a:lnTo>
                <a:lnTo>
                  <a:pt x="1905736" y="660400"/>
                </a:lnTo>
                <a:lnTo>
                  <a:pt x="1900580" y="673100"/>
                </a:lnTo>
                <a:lnTo>
                  <a:pt x="1893684" y="673100"/>
                </a:lnTo>
                <a:lnTo>
                  <a:pt x="1893252" y="674141"/>
                </a:lnTo>
                <a:lnTo>
                  <a:pt x="1893252" y="889000"/>
                </a:lnTo>
                <a:lnTo>
                  <a:pt x="1887766" y="901700"/>
                </a:lnTo>
                <a:lnTo>
                  <a:pt x="1885149" y="914400"/>
                </a:lnTo>
                <a:lnTo>
                  <a:pt x="1877187" y="914400"/>
                </a:lnTo>
                <a:lnTo>
                  <a:pt x="1871954" y="901700"/>
                </a:lnTo>
                <a:lnTo>
                  <a:pt x="1870202" y="889000"/>
                </a:lnTo>
                <a:lnTo>
                  <a:pt x="1893252" y="889000"/>
                </a:lnTo>
                <a:lnTo>
                  <a:pt x="1893252" y="674141"/>
                </a:lnTo>
                <a:lnTo>
                  <a:pt x="1890509" y="680707"/>
                </a:lnTo>
                <a:lnTo>
                  <a:pt x="1890509" y="812800"/>
                </a:lnTo>
                <a:lnTo>
                  <a:pt x="1880920" y="812800"/>
                </a:lnTo>
                <a:lnTo>
                  <a:pt x="1870849" y="825500"/>
                </a:lnTo>
                <a:lnTo>
                  <a:pt x="1861731" y="825500"/>
                </a:lnTo>
                <a:lnTo>
                  <a:pt x="1854987" y="838200"/>
                </a:lnTo>
                <a:lnTo>
                  <a:pt x="1843913" y="830287"/>
                </a:lnTo>
                <a:lnTo>
                  <a:pt x="1843913" y="1092187"/>
                </a:lnTo>
                <a:lnTo>
                  <a:pt x="1830476" y="1092187"/>
                </a:lnTo>
                <a:lnTo>
                  <a:pt x="1831301" y="1079500"/>
                </a:lnTo>
                <a:lnTo>
                  <a:pt x="1838921" y="1079500"/>
                </a:lnTo>
                <a:lnTo>
                  <a:pt x="1843913" y="1092187"/>
                </a:lnTo>
                <a:lnTo>
                  <a:pt x="1843913" y="830287"/>
                </a:lnTo>
                <a:lnTo>
                  <a:pt x="1837220" y="825500"/>
                </a:lnTo>
                <a:lnTo>
                  <a:pt x="1848015" y="812800"/>
                </a:lnTo>
                <a:lnTo>
                  <a:pt x="1871167" y="800100"/>
                </a:lnTo>
                <a:lnTo>
                  <a:pt x="1890509" y="812800"/>
                </a:lnTo>
                <a:lnTo>
                  <a:pt x="1890509" y="680707"/>
                </a:lnTo>
                <a:lnTo>
                  <a:pt x="1888375" y="685800"/>
                </a:lnTo>
                <a:lnTo>
                  <a:pt x="1868982" y="685800"/>
                </a:lnTo>
                <a:lnTo>
                  <a:pt x="1871027" y="673100"/>
                </a:lnTo>
                <a:lnTo>
                  <a:pt x="1873072" y="660400"/>
                </a:lnTo>
                <a:lnTo>
                  <a:pt x="1905736" y="660400"/>
                </a:lnTo>
                <a:lnTo>
                  <a:pt x="1905736" y="419100"/>
                </a:lnTo>
                <a:lnTo>
                  <a:pt x="1903628" y="419100"/>
                </a:lnTo>
                <a:lnTo>
                  <a:pt x="1902510" y="406400"/>
                </a:lnTo>
                <a:lnTo>
                  <a:pt x="1899818" y="393700"/>
                </a:lnTo>
                <a:lnTo>
                  <a:pt x="1894662" y="406400"/>
                </a:lnTo>
                <a:lnTo>
                  <a:pt x="1890306" y="406400"/>
                </a:lnTo>
                <a:lnTo>
                  <a:pt x="1886254" y="419100"/>
                </a:lnTo>
                <a:lnTo>
                  <a:pt x="1879523" y="419100"/>
                </a:lnTo>
                <a:lnTo>
                  <a:pt x="1880362" y="406400"/>
                </a:lnTo>
                <a:lnTo>
                  <a:pt x="1873440" y="419100"/>
                </a:lnTo>
                <a:lnTo>
                  <a:pt x="1864296" y="431800"/>
                </a:lnTo>
                <a:lnTo>
                  <a:pt x="1858365" y="431800"/>
                </a:lnTo>
                <a:lnTo>
                  <a:pt x="1858365" y="685800"/>
                </a:lnTo>
                <a:lnTo>
                  <a:pt x="1850758" y="685800"/>
                </a:lnTo>
                <a:lnTo>
                  <a:pt x="1851952" y="673100"/>
                </a:lnTo>
                <a:lnTo>
                  <a:pt x="1858365" y="685800"/>
                </a:lnTo>
                <a:lnTo>
                  <a:pt x="1858365" y="431800"/>
                </a:lnTo>
                <a:lnTo>
                  <a:pt x="1846529" y="431800"/>
                </a:lnTo>
                <a:lnTo>
                  <a:pt x="1846630" y="432384"/>
                </a:lnTo>
                <a:lnTo>
                  <a:pt x="1848764" y="444500"/>
                </a:lnTo>
                <a:lnTo>
                  <a:pt x="1850440" y="457200"/>
                </a:lnTo>
                <a:lnTo>
                  <a:pt x="1849678" y="457200"/>
                </a:lnTo>
                <a:lnTo>
                  <a:pt x="1847380" y="469861"/>
                </a:lnTo>
                <a:lnTo>
                  <a:pt x="1845068" y="469861"/>
                </a:lnTo>
                <a:lnTo>
                  <a:pt x="1845017" y="469646"/>
                </a:lnTo>
                <a:lnTo>
                  <a:pt x="1842300" y="457200"/>
                </a:lnTo>
                <a:lnTo>
                  <a:pt x="1838998" y="457200"/>
                </a:lnTo>
                <a:lnTo>
                  <a:pt x="1840814" y="444500"/>
                </a:lnTo>
                <a:lnTo>
                  <a:pt x="1843595" y="444500"/>
                </a:lnTo>
                <a:lnTo>
                  <a:pt x="1843989" y="431800"/>
                </a:lnTo>
                <a:lnTo>
                  <a:pt x="1837778" y="444500"/>
                </a:lnTo>
                <a:lnTo>
                  <a:pt x="1825675" y="457200"/>
                </a:lnTo>
                <a:lnTo>
                  <a:pt x="1819465" y="457200"/>
                </a:lnTo>
                <a:lnTo>
                  <a:pt x="1819465" y="1028700"/>
                </a:lnTo>
                <a:lnTo>
                  <a:pt x="1819465" y="1041400"/>
                </a:lnTo>
                <a:lnTo>
                  <a:pt x="1811007" y="1041400"/>
                </a:lnTo>
                <a:lnTo>
                  <a:pt x="1811007" y="1549400"/>
                </a:lnTo>
                <a:lnTo>
                  <a:pt x="1799158" y="1549400"/>
                </a:lnTo>
                <a:lnTo>
                  <a:pt x="1796656" y="1562100"/>
                </a:lnTo>
                <a:lnTo>
                  <a:pt x="1785010" y="1562100"/>
                </a:lnTo>
                <a:lnTo>
                  <a:pt x="1783930" y="1549400"/>
                </a:lnTo>
                <a:lnTo>
                  <a:pt x="1798739" y="1549400"/>
                </a:lnTo>
                <a:lnTo>
                  <a:pt x="1798320" y="1536700"/>
                </a:lnTo>
                <a:lnTo>
                  <a:pt x="1805927" y="1536700"/>
                </a:lnTo>
                <a:lnTo>
                  <a:pt x="1811007" y="1549400"/>
                </a:lnTo>
                <a:lnTo>
                  <a:pt x="1811007" y="1041400"/>
                </a:lnTo>
                <a:lnTo>
                  <a:pt x="1808467" y="1041400"/>
                </a:lnTo>
                <a:lnTo>
                  <a:pt x="1810156" y="1028700"/>
                </a:lnTo>
                <a:lnTo>
                  <a:pt x="1819465" y="1028700"/>
                </a:lnTo>
                <a:lnTo>
                  <a:pt x="1819465" y="457200"/>
                </a:lnTo>
                <a:lnTo>
                  <a:pt x="1823580" y="444500"/>
                </a:lnTo>
                <a:lnTo>
                  <a:pt x="1826475" y="444500"/>
                </a:lnTo>
                <a:lnTo>
                  <a:pt x="1821992" y="431800"/>
                </a:lnTo>
                <a:lnTo>
                  <a:pt x="1834692" y="444500"/>
                </a:lnTo>
                <a:lnTo>
                  <a:pt x="1832140" y="431800"/>
                </a:lnTo>
                <a:lnTo>
                  <a:pt x="1833016" y="431800"/>
                </a:lnTo>
                <a:lnTo>
                  <a:pt x="1827923" y="406400"/>
                </a:lnTo>
                <a:lnTo>
                  <a:pt x="1818157" y="406400"/>
                </a:lnTo>
                <a:lnTo>
                  <a:pt x="1811959" y="419100"/>
                </a:lnTo>
                <a:lnTo>
                  <a:pt x="1805914" y="419100"/>
                </a:lnTo>
                <a:lnTo>
                  <a:pt x="1797024" y="431800"/>
                </a:lnTo>
                <a:lnTo>
                  <a:pt x="1800428" y="444500"/>
                </a:lnTo>
                <a:lnTo>
                  <a:pt x="1800847" y="444500"/>
                </a:lnTo>
                <a:lnTo>
                  <a:pt x="1795437" y="457200"/>
                </a:lnTo>
                <a:lnTo>
                  <a:pt x="1793240" y="457200"/>
                </a:lnTo>
                <a:lnTo>
                  <a:pt x="1793240" y="1079500"/>
                </a:lnTo>
                <a:lnTo>
                  <a:pt x="1793189" y="1080223"/>
                </a:lnTo>
                <a:lnTo>
                  <a:pt x="1792401" y="1092187"/>
                </a:lnTo>
                <a:lnTo>
                  <a:pt x="1789010" y="1092187"/>
                </a:lnTo>
                <a:lnTo>
                  <a:pt x="1789010" y="1155700"/>
                </a:lnTo>
                <a:lnTo>
                  <a:pt x="1786470" y="1168400"/>
                </a:lnTo>
                <a:lnTo>
                  <a:pt x="1783410" y="1168400"/>
                </a:lnTo>
                <a:lnTo>
                  <a:pt x="1783410" y="1778000"/>
                </a:lnTo>
                <a:lnTo>
                  <a:pt x="1772158" y="1778000"/>
                </a:lnTo>
                <a:lnTo>
                  <a:pt x="1774634" y="1765300"/>
                </a:lnTo>
                <a:lnTo>
                  <a:pt x="1779295" y="1765300"/>
                </a:lnTo>
                <a:lnTo>
                  <a:pt x="1783410" y="1778000"/>
                </a:lnTo>
                <a:lnTo>
                  <a:pt x="1783410" y="1168400"/>
                </a:lnTo>
                <a:lnTo>
                  <a:pt x="1780552" y="1168400"/>
                </a:lnTo>
                <a:lnTo>
                  <a:pt x="1774634" y="1155700"/>
                </a:lnTo>
                <a:lnTo>
                  <a:pt x="1789010" y="1155700"/>
                </a:lnTo>
                <a:lnTo>
                  <a:pt x="1789010" y="1092187"/>
                </a:lnTo>
                <a:lnTo>
                  <a:pt x="1783080" y="1092187"/>
                </a:lnTo>
                <a:lnTo>
                  <a:pt x="1782241" y="1079500"/>
                </a:lnTo>
                <a:lnTo>
                  <a:pt x="1793240" y="1079500"/>
                </a:lnTo>
                <a:lnTo>
                  <a:pt x="1793240" y="457200"/>
                </a:lnTo>
                <a:lnTo>
                  <a:pt x="1792389" y="457200"/>
                </a:lnTo>
                <a:lnTo>
                  <a:pt x="1787893" y="469861"/>
                </a:lnTo>
                <a:lnTo>
                  <a:pt x="1787829" y="469646"/>
                </a:lnTo>
                <a:lnTo>
                  <a:pt x="1785416" y="457200"/>
                </a:lnTo>
                <a:lnTo>
                  <a:pt x="1790484" y="457200"/>
                </a:lnTo>
                <a:lnTo>
                  <a:pt x="1785861" y="444500"/>
                </a:lnTo>
                <a:lnTo>
                  <a:pt x="1781403" y="444500"/>
                </a:lnTo>
                <a:lnTo>
                  <a:pt x="1778012" y="431800"/>
                </a:lnTo>
                <a:lnTo>
                  <a:pt x="1776323" y="431800"/>
                </a:lnTo>
                <a:lnTo>
                  <a:pt x="1773008" y="419100"/>
                </a:lnTo>
                <a:lnTo>
                  <a:pt x="1774304" y="419100"/>
                </a:lnTo>
                <a:lnTo>
                  <a:pt x="1772094" y="413194"/>
                </a:lnTo>
                <a:lnTo>
                  <a:pt x="1772094" y="914400"/>
                </a:lnTo>
                <a:lnTo>
                  <a:pt x="1772094" y="927100"/>
                </a:lnTo>
                <a:lnTo>
                  <a:pt x="1761096" y="927100"/>
                </a:lnTo>
                <a:lnTo>
                  <a:pt x="1762785" y="914400"/>
                </a:lnTo>
                <a:lnTo>
                  <a:pt x="1772094" y="914400"/>
                </a:lnTo>
                <a:lnTo>
                  <a:pt x="1772094" y="413194"/>
                </a:lnTo>
                <a:lnTo>
                  <a:pt x="1769554" y="406400"/>
                </a:lnTo>
                <a:lnTo>
                  <a:pt x="1768551" y="406400"/>
                </a:lnTo>
                <a:lnTo>
                  <a:pt x="1766062" y="395897"/>
                </a:lnTo>
                <a:lnTo>
                  <a:pt x="1766062" y="406400"/>
                </a:lnTo>
                <a:lnTo>
                  <a:pt x="1765325" y="406400"/>
                </a:lnTo>
                <a:lnTo>
                  <a:pt x="1765325" y="457200"/>
                </a:lnTo>
                <a:lnTo>
                  <a:pt x="1761096" y="457200"/>
                </a:lnTo>
                <a:lnTo>
                  <a:pt x="1761096" y="431800"/>
                </a:lnTo>
                <a:lnTo>
                  <a:pt x="1764474" y="431800"/>
                </a:lnTo>
                <a:lnTo>
                  <a:pt x="1764474" y="444500"/>
                </a:lnTo>
                <a:lnTo>
                  <a:pt x="1765325" y="457200"/>
                </a:lnTo>
                <a:lnTo>
                  <a:pt x="1765325" y="406400"/>
                </a:lnTo>
                <a:lnTo>
                  <a:pt x="1762683" y="406400"/>
                </a:lnTo>
                <a:lnTo>
                  <a:pt x="1759407" y="398005"/>
                </a:lnTo>
                <a:lnTo>
                  <a:pt x="1759407" y="444500"/>
                </a:lnTo>
                <a:lnTo>
                  <a:pt x="1757718" y="444500"/>
                </a:lnTo>
                <a:lnTo>
                  <a:pt x="1757718" y="457200"/>
                </a:lnTo>
                <a:lnTo>
                  <a:pt x="1756867" y="457200"/>
                </a:lnTo>
                <a:lnTo>
                  <a:pt x="1756867" y="444500"/>
                </a:lnTo>
                <a:lnTo>
                  <a:pt x="1756016" y="444500"/>
                </a:lnTo>
                <a:lnTo>
                  <a:pt x="1755178" y="441350"/>
                </a:lnTo>
                <a:lnTo>
                  <a:pt x="1755178" y="444500"/>
                </a:lnTo>
                <a:lnTo>
                  <a:pt x="1755178" y="457200"/>
                </a:lnTo>
                <a:lnTo>
                  <a:pt x="1752638" y="457200"/>
                </a:lnTo>
                <a:lnTo>
                  <a:pt x="1752638" y="444500"/>
                </a:lnTo>
                <a:lnTo>
                  <a:pt x="1750098" y="444500"/>
                </a:lnTo>
                <a:lnTo>
                  <a:pt x="1748409" y="440880"/>
                </a:lnTo>
                <a:lnTo>
                  <a:pt x="1748409" y="1600200"/>
                </a:lnTo>
                <a:lnTo>
                  <a:pt x="1738668" y="1612900"/>
                </a:lnTo>
                <a:lnTo>
                  <a:pt x="1730756" y="1612900"/>
                </a:lnTo>
                <a:lnTo>
                  <a:pt x="1724266" y="1625600"/>
                </a:lnTo>
                <a:lnTo>
                  <a:pt x="1710385" y="1625600"/>
                </a:lnTo>
                <a:lnTo>
                  <a:pt x="1707273" y="1612900"/>
                </a:lnTo>
                <a:lnTo>
                  <a:pt x="1708454" y="1600200"/>
                </a:lnTo>
                <a:lnTo>
                  <a:pt x="1718805" y="1600200"/>
                </a:lnTo>
                <a:lnTo>
                  <a:pt x="1717954" y="1587500"/>
                </a:lnTo>
                <a:lnTo>
                  <a:pt x="1733181" y="1587500"/>
                </a:lnTo>
                <a:lnTo>
                  <a:pt x="1730641" y="1600200"/>
                </a:lnTo>
                <a:lnTo>
                  <a:pt x="1748409" y="1600200"/>
                </a:lnTo>
                <a:lnTo>
                  <a:pt x="1748409" y="440880"/>
                </a:lnTo>
                <a:lnTo>
                  <a:pt x="1746719" y="437261"/>
                </a:lnTo>
                <a:lnTo>
                  <a:pt x="1746719" y="457200"/>
                </a:lnTo>
                <a:lnTo>
                  <a:pt x="1745869" y="457200"/>
                </a:lnTo>
                <a:lnTo>
                  <a:pt x="1745780" y="452970"/>
                </a:lnTo>
                <a:lnTo>
                  <a:pt x="1745589" y="444500"/>
                </a:lnTo>
                <a:lnTo>
                  <a:pt x="1746719" y="457200"/>
                </a:lnTo>
                <a:lnTo>
                  <a:pt x="1746719" y="437261"/>
                </a:lnTo>
                <a:lnTo>
                  <a:pt x="1744179" y="431800"/>
                </a:lnTo>
                <a:lnTo>
                  <a:pt x="1749259" y="431800"/>
                </a:lnTo>
                <a:lnTo>
                  <a:pt x="1752638" y="444500"/>
                </a:lnTo>
                <a:lnTo>
                  <a:pt x="1755178" y="444500"/>
                </a:lnTo>
                <a:lnTo>
                  <a:pt x="1755178" y="441350"/>
                </a:lnTo>
                <a:lnTo>
                  <a:pt x="1752638" y="431800"/>
                </a:lnTo>
                <a:lnTo>
                  <a:pt x="1756016" y="431800"/>
                </a:lnTo>
                <a:lnTo>
                  <a:pt x="1759407" y="444500"/>
                </a:lnTo>
                <a:lnTo>
                  <a:pt x="1759407" y="398005"/>
                </a:lnTo>
                <a:lnTo>
                  <a:pt x="1757730" y="393700"/>
                </a:lnTo>
                <a:lnTo>
                  <a:pt x="1753489" y="393700"/>
                </a:lnTo>
                <a:lnTo>
                  <a:pt x="1752930" y="381000"/>
                </a:lnTo>
                <a:lnTo>
                  <a:pt x="1755178" y="381000"/>
                </a:lnTo>
                <a:lnTo>
                  <a:pt x="1758556" y="393700"/>
                </a:lnTo>
                <a:lnTo>
                  <a:pt x="1764461" y="393700"/>
                </a:lnTo>
                <a:lnTo>
                  <a:pt x="1766062" y="406400"/>
                </a:lnTo>
                <a:lnTo>
                  <a:pt x="1766062" y="395897"/>
                </a:lnTo>
                <a:lnTo>
                  <a:pt x="1765541" y="393700"/>
                </a:lnTo>
                <a:lnTo>
                  <a:pt x="1764106" y="381000"/>
                </a:lnTo>
                <a:lnTo>
                  <a:pt x="1766176" y="381000"/>
                </a:lnTo>
                <a:lnTo>
                  <a:pt x="1772107" y="393700"/>
                </a:lnTo>
                <a:lnTo>
                  <a:pt x="1772996" y="406400"/>
                </a:lnTo>
                <a:lnTo>
                  <a:pt x="1783638" y="406400"/>
                </a:lnTo>
                <a:lnTo>
                  <a:pt x="1794090" y="431800"/>
                </a:lnTo>
                <a:lnTo>
                  <a:pt x="1795780" y="431800"/>
                </a:lnTo>
                <a:lnTo>
                  <a:pt x="1796618" y="419100"/>
                </a:lnTo>
                <a:lnTo>
                  <a:pt x="1796910" y="419100"/>
                </a:lnTo>
                <a:lnTo>
                  <a:pt x="1797469" y="419100"/>
                </a:lnTo>
                <a:lnTo>
                  <a:pt x="1793240" y="406400"/>
                </a:lnTo>
                <a:lnTo>
                  <a:pt x="1785226" y="406400"/>
                </a:lnTo>
                <a:lnTo>
                  <a:pt x="1780552" y="393700"/>
                </a:lnTo>
                <a:lnTo>
                  <a:pt x="1782584" y="393700"/>
                </a:lnTo>
                <a:lnTo>
                  <a:pt x="1794294" y="406400"/>
                </a:lnTo>
                <a:lnTo>
                  <a:pt x="1804238" y="406400"/>
                </a:lnTo>
                <a:lnTo>
                  <a:pt x="1797380" y="393700"/>
                </a:lnTo>
                <a:lnTo>
                  <a:pt x="1790598" y="381000"/>
                </a:lnTo>
                <a:lnTo>
                  <a:pt x="1791550" y="381000"/>
                </a:lnTo>
                <a:lnTo>
                  <a:pt x="1805927" y="406400"/>
                </a:lnTo>
                <a:lnTo>
                  <a:pt x="1805241" y="393700"/>
                </a:lnTo>
                <a:lnTo>
                  <a:pt x="1806460" y="393700"/>
                </a:lnTo>
                <a:lnTo>
                  <a:pt x="1802904" y="385013"/>
                </a:lnTo>
                <a:lnTo>
                  <a:pt x="1802904" y="393700"/>
                </a:lnTo>
                <a:lnTo>
                  <a:pt x="1799983" y="381774"/>
                </a:lnTo>
                <a:lnTo>
                  <a:pt x="1800237" y="382016"/>
                </a:lnTo>
                <a:lnTo>
                  <a:pt x="1802904" y="393700"/>
                </a:lnTo>
                <a:lnTo>
                  <a:pt x="1802904" y="385013"/>
                </a:lnTo>
                <a:lnTo>
                  <a:pt x="1802574" y="384200"/>
                </a:lnTo>
                <a:lnTo>
                  <a:pt x="1812696" y="393700"/>
                </a:lnTo>
                <a:lnTo>
                  <a:pt x="1812772" y="381000"/>
                </a:lnTo>
                <a:lnTo>
                  <a:pt x="1810156" y="368300"/>
                </a:lnTo>
                <a:lnTo>
                  <a:pt x="1813534" y="368300"/>
                </a:lnTo>
                <a:lnTo>
                  <a:pt x="1817763" y="381000"/>
                </a:lnTo>
                <a:lnTo>
                  <a:pt x="1821992" y="381000"/>
                </a:lnTo>
                <a:lnTo>
                  <a:pt x="1823466" y="368300"/>
                </a:lnTo>
                <a:lnTo>
                  <a:pt x="1845310" y="368300"/>
                </a:lnTo>
                <a:lnTo>
                  <a:pt x="1838071" y="355600"/>
                </a:lnTo>
                <a:lnTo>
                  <a:pt x="1841347" y="355600"/>
                </a:lnTo>
                <a:lnTo>
                  <a:pt x="1839544" y="342900"/>
                </a:lnTo>
                <a:lnTo>
                  <a:pt x="1841868" y="330225"/>
                </a:lnTo>
                <a:lnTo>
                  <a:pt x="1849907" y="342900"/>
                </a:lnTo>
                <a:lnTo>
                  <a:pt x="1852701" y="342900"/>
                </a:lnTo>
                <a:lnTo>
                  <a:pt x="1846846" y="330200"/>
                </a:lnTo>
                <a:lnTo>
                  <a:pt x="1853412" y="330200"/>
                </a:lnTo>
                <a:lnTo>
                  <a:pt x="1857629" y="317500"/>
                </a:lnTo>
                <a:lnTo>
                  <a:pt x="1871116" y="317500"/>
                </a:lnTo>
                <a:lnTo>
                  <a:pt x="1874024" y="304800"/>
                </a:lnTo>
                <a:lnTo>
                  <a:pt x="1886572" y="304800"/>
                </a:lnTo>
                <a:lnTo>
                  <a:pt x="1883752" y="292100"/>
                </a:lnTo>
                <a:lnTo>
                  <a:pt x="1895589" y="304800"/>
                </a:lnTo>
                <a:lnTo>
                  <a:pt x="1885442" y="292100"/>
                </a:lnTo>
                <a:lnTo>
                  <a:pt x="1895589" y="292100"/>
                </a:lnTo>
                <a:lnTo>
                  <a:pt x="1902980" y="292100"/>
                </a:lnTo>
                <a:lnTo>
                  <a:pt x="1909127" y="304800"/>
                </a:lnTo>
                <a:lnTo>
                  <a:pt x="1904047" y="279400"/>
                </a:lnTo>
                <a:lnTo>
                  <a:pt x="1907425" y="292100"/>
                </a:lnTo>
                <a:lnTo>
                  <a:pt x="1910816" y="292100"/>
                </a:lnTo>
                <a:lnTo>
                  <a:pt x="1914194" y="292100"/>
                </a:lnTo>
                <a:lnTo>
                  <a:pt x="1917814" y="304800"/>
                </a:lnTo>
                <a:lnTo>
                  <a:pt x="1915883" y="292100"/>
                </a:lnTo>
                <a:lnTo>
                  <a:pt x="1915045" y="292100"/>
                </a:lnTo>
                <a:lnTo>
                  <a:pt x="1918169" y="279400"/>
                </a:lnTo>
                <a:lnTo>
                  <a:pt x="1925193" y="292100"/>
                </a:lnTo>
                <a:lnTo>
                  <a:pt x="1931111" y="292100"/>
                </a:lnTo>
                <a:lnTo>
                  <a:pt x="1930273" y="279400"/>
                </a:lnTo>
                <a:lnTo>
                  <a:pt x="1934502" y="279400"/>
                </a:lnTo>
                <a:lnTo>
                  <a:pt x="1929320" y="266700"/>
                </a:lnTo>
                <a:lnTo>
                  <a:pt x="1922868" y="266700"/>
                </a:lnTo>
                <a:lnTo>
                  <a:pt x="1917369" y="254000"/>
                </a:lnTo>
                <a:lnTo>
                  <a:pt x="1909127" y="254000"/>
                </a:lnTo>
                <a:lnTo>
                  <a:pt x="1905736" y="241300"/>
                </a:lnTo>
                <a:lnTo>
                  <a:pt x="1917585" y="241300"/>
                </a:lnTo>
                <a:lnTo>
                  <a:pt x="1917661" y="242544"/>
                </a:lnTo>
                <a:lnTo>
                  <a:pt x="1918423" y="254000"/>
                </a:lnTo>
                <a:lnTo>
                  <a:pt x="1920963" y="254000"/>
                </a:lnTo>
                <a:lnTo>
                  <a:pt x="1930273" y="266700"/>
                </a:lnTo>
                <a:lnTo>
                  <a:pt x="1932813" y="266700"/>
                </a:lnTo>
                <a:lnTo>
                  <a:pt x="1930273" y="254000"/>
                </a:lnTo>
                <a:lnTo>
                  <a:pt x="1934502" y="266700"/>
                </a:lnTo>
                <a:lnTo>
                  <a:pt x="1935340" y="266700"/>
                </a:lnTo>
                <a:lnTo>
                  <a:pt x="1940420" y="279400"/>
                </a:lnTo>
                <a:lnTo>
                  <a:pt x="1939886" y="266700"/>
                </a:lnTo>
                <a:lnTo>
                  <a:pt x="1944433" y="279400"/>
                </a:lnTo>
                <a:lnTo>
                  <a:pt x="1948027" y="279400"/>
                </a:lnTo>
                <a:lnTo>
                  <a:pt x="1944649" y="266700"/>
                </a:lnTo>
                <a:lnTo>
                  <a:pt x="1953958" y="266700"/>
                </a:lnTo>
                <a:lnTo>
                  <a:pt x="1951418" y="254000"/>
                </a:lnTo>
                <a:lnTo>
                  <a:pt x="1948967" y="254000"/>
                </a:lnTo>
                <a:lnTo>
                  <a:pt x="1946236" y="241300"/>
                </a:lnTo>
                <a:lnTo>
                  <a:pt x="1943976" y="241300"/>
                </a:lnTo>
                <a:lnTo>
                  <a:pt x="1939569" y="228600"/>
                </a:lnTo>
                <a:lnTo>
                  <a:pt x="1945500" y="228600"/>
                </a:lnTo>
                <a:lnTo>
                  <a:pt x="1957336" y="241300"/>
                </a:lnTo>
                <a:lnTo>
                  <a:pt x="1959876" y="228600"/>
                </a:lnTo>
                <a:lnTo>
                  <a:pt x="1966645" y="228600"/>
                </a:lnTo>
                <a:lnTo>
                  <a:pt x="1963254" y="215900"/>
                </a:lnTo>
                <a:lnTo>
                  <a:pt x="1958174" y="203174"/>
                </a:lnTo>
                <a:lnTo>
                  <a:pt x="1959013" y="203174"/>
                </a:lnTo>
                <a:lnTo>
                  <a:pt x="1964944" y="215900"/>
                </a:lnTo>
                <a:lnTo>
                  <a:pt x="1967382" y="203174"/>
                </a:lnTo>
                <a:lnTo>
                  <a:pt x="1989035" y="203174"/>
                </a:lnTo>
                <a:lnTo>
                  <a:pt x="1986102" y="190500"/>
                </a:lnTo>
                <a:lnTo>
                  <a:pt x="1990331" y="190500"/>
                </a:lnTo>
                <a:lnTo>
                  <a:pt x="1992007" y="203174"/>
                </a:lnTo>
                <a:lnTo>
                  <a:pt x="2000453" y="203174"/>
                </a:lnTo>
                <a:lnTo>
                  <a:pt x="1996960" y="190500"/>
                </a:lnTo>
                <a:lnTo>
                  <a:pt x="2004517" y="190500"/>
                </a:lnTo>
                <a:lnTo>
                  <a:pt x="2003856" y="177800"/>
                </a:lnTo>
                <a:lnTo>
                  <a:pt x="2019604" y="190500"/>
                </a:lnTo>
                <a:lnTo>
                  <a:pt x="2023846" y="190500"/>
                </a:lnTo>
                <a:lnTo>
                  <a:pt x="2026335" y="177800"/>
                </a:lnTo>
                <a:lnTo>
                  <a:pt x="2025853" y="177800"/>
                </a:lnTo>
                <a:lnTo>
                  <a:pt x="2031085" y="152400"/>
                </a:lnTo>
                <a:lnTo>
                  <a:pt x="2068715" y="152400"/>
                </a:lnTo>
                <a:lnTo>
                  <a:pt x="2059152" y="139700"/>
                </a:lnTo>
                <a:lnTo>
                  <a:pt x="2052612" y="127000"/>
                </a:lnTo>
                <a:lnTo>
                  <a:pt x="2058847" y="127000"/>
                </a:lnTo>
                <a:lnTo>
                  <a:pt x="2070684" y="152400"/>
                </a:lnTo>
                <a:lnTo>
                  <a:pt x="2069401" y="127000"/>
                </a:lnTo>
                <a:lnTo>
                  <a:pt x="2079840" y="127000"/>
                </a:lnTo>
                <a:lnTo>
                  <a:pt x="2079993" y="114300"/>
                </a:lnTo>
                <a:lnTo>
                  <a:pt x="2085911" y="114300"/>
                </a:lnTo>
                <a:lnTo>
                  <a:pt x="2091359" y="127000"/>
                </a:lnTo>
                <a:lnTo>
                  <a:pt x="2092045" y="114300"/>
                </a:lnTo>
                <a:lnTo>
                  <a:pt x="2097747" y="114300"/>
                </a:lnTo>
                <a:lnTo>
                  <a:pt x="2095639" y="101600"/>
                </a:lnTo>
                <a:lnTo>
                  <a:pt x="2098281" y="101600"/>
                </a:lnTo>
                <a:lnTo>
                  <a:pt x="2099005" y="88900"/>
                </a:lnTo>
                <a:lnTo>
                  <a:pt x="2102091" y="88900"/>
                </a:lnTo>
                <a:lnTo>
                  <a:pt x="2111286" y="88900"/>
                </a:lnTo>
                <a:lnTo>
                  <a:pt x="2111756" y="76200"/>
                </a:lnTo>
                <a:lnTo>
                  <a:pt x="2115515" y="76200"/>
                </a:lnTo>
                <a:lnTo>
                  <a:pt x="2122284" y="88900"/>
                </a:lnTo>
                <a:lnTo>
                  <a:pt x="2123973" y="88900"/>
                </a:lnTo>
                <a:lnTo>
                  <a:pt x="2122284" y="76200"/>
                </a:lnTo>
                <a:lnTo>
                  <a:pt x="2121433" y="76200"/>
                </a:lnTo>
                <a:lnTo>
                  <a:pt x="2119642" y="63500"/>
                </a:lnTo>
                <a:lnTo>
                  <a:pt x="2128202" y="63500"/>
                </a:lnTo>
                <a:lnTo>
                  <a:pt x="2129053" y="50736"/>
                </a:lnTo>
                <a:lnTo>
                  <a:pt x="2128202" y="50736"/>
                </a:lnTo>
                <a:lnTo>
                  <a:pt x="2128202" y="38100"/>
                </a:lnTo>
                <a:lnTo>
                  <a:pt x="2135289" y="50736"/>
                </a:lnTo>
                <a:lnTo>
                  <a:pt x="2135136" y="50736"/>
                </a:lnTo>
                <a:lnTo>
                  <a:pt x="2136356" y="52616"/>
                </a:lnTo>
                <a:lnTo>
                  <a:pt x="2143429" y="63500"/>
                </a:lnTo>
                <a:lnTo>
                  <a:pt x="2140102" y="50736"/>
                </a:lnTo>
                <a:lnTo>
                  <a:pt x="2136025" y="38100"/>
                </a:lnTo>
                <a:lnTo>
                  <a:pt x="2134146" y="38100"/>
                </a:lnTo>
                <a:lnTo>
                  <a:pt x="2137511" y="25400"/>
                </a:lnTo>
                <a:lnTo>
                  <a:pt x="2140889" y="25400"/>
                </a:lnTo>
                <a:lnTo>
                  <a:pt x="2144268" y="38100"/>
                </a:lnTo>
                <a:lnTo>
                  <a:pt x="2146820" y="50736"/>
                </a:lnTo>
                <a:lnTo>
                  <a:pt x="2147379" y="38100"/>
                </a:lnTo>
                <a:lnTo>
                  <a:pt x="2150719" y="25400"/>
                </a:lnTo>
                <a:lnTo>
                  <a:pt x="2155266" y="25400"/>
                </a:lnTo>
                <a:lnTo>
                  <a:pt x="2146516" y="12700"/>
                </a:lnTo>
                <a:lnTo>
                  <a:pt x="2139200" y="0"/>
                </a:lnTo>
                <a:lnTo>
                  <a:pt x="2092680" y="0"/>
                </a:lnTo>
                <a:lnTo>
                  <a:pt x="2092680" y="12700"/>
                </a:lnTo>
                <a:lnTo>
                  <a:pt x="2091829" y="12700"/>
                </a:lnTo>
                <a:lnTo>
                  <a:pt x="2091829" y="114300"/>
                </a:lnTo>
                <a:lnTo>
                  <a:pt x="2089238" y="114300"/>
                </a:lnTo>
                <a:lnTo>
                  <a:pt x="2084222" y="101600"/>
                </a:lnTo>
                <a:lnTo>
                  <a:pt x="2085911" y="101600"/>
                </a:lnTo>
                <a:lnTo>
                  <a:pt x="2091829" y="114300"/>
                </a:lnTo>
                <a:lnTo>
                  <a:pt x="2091829" y="12700"/>
                </a:lnTo>
                <a:lnTo>
                  <a:pt x="2085060" y="12700"/>
                </a:lnTo>
                <a:lnTo>
                  <a:pt x="2081682" y="0"/>
                </a:lnTo>
                <a:lnTo>
                  <a:pt x="2027542" y="0"/>
                </a:lnTo>
                <a:lnTo>
                  <a:pt x="2027542" y="76200"/>
                </a:lnTo>
                <a:lnTo>
                  <a:pt x="2023833" y="88900"/>
                </a:lnTo>
                <a:lnTo>
                  <a:pt x="2020036" y="88900"/>
                </a:lnTo>
                <a:lnTo>
                  <a:pt x="2017674" y="101600"/>
                </a:lnTo>
                <a:lnTo>
                  <a:pt x="2018245" y="114300"/>
                </a:lnTo>
                <a:lnTo>
                  <a:pt x="2009368" y="101600"/>
                </a:lnTo>
                <a:lnTo>
                  <a:pt x="2007184" y="101600"/>
                </a:lnTo>
                <a:lnTo>
                  <a:pt x="2006396" y="76200"/>
                </a:lnTo>
                <a:lnTo>
                  <a:pt x="2005558" y="76200"/>
                </a:lnTo>
                <a:lnTo>
                  <a:pt x="2002167" y="76200"/>
                </a:lnTo>
                <a:lnTo>
                  <a:pt x="1997938" y="65633"/>
                </a:lnTo>
                <a:lnTo>
                  <a:pt x="1997938" y="76200"/>
                </a:lnTo>
                <a:lnTo>
                  <a:pt x="1982000" y="76200"/>
                </a:lnTo>
                <a:lnTo>
                  <a:pt x="1980171" y="63500"/>
                </a:lnTo>
                <a:lnTo>
                  <a:pt x="1993709" y="63500"/>
                </a:lnTo>
                <a:lnTo>
                  <a:pt x="1997938" y="76200"/>
                </a:lnTo>
                <a:lnTo>
                  <a:pt x="1997938" y="65633"/>
                </a:lnTo>
                <a:lnTo>
                  <a:pt x="1997087" y="63500"/>
                </a:lnTo>
                <a:lnTo>
                  <a:pt x="2005126" y="63500"/>
                </a:lnTo>
                <a:lnTo>
                  <a:pt x="2005558" y="76200"/>
                </a:lnTo>
                <a:lnTo>
                  <a:pt x="2005558" y="63500"/>
                </a:lnTo>
                <a:lnTo>
                  <a:pt x="2006396" y="76200"/>
                </a:lnTo>
                <a:lnTo>
                  <a:pt x="2027542" y="76200"/>
                </a:lnTo>
                <a:lnTo>
                  <a:pt x="2027542" y="0"/>
                </a:lnTo>
                <a:lnTo>
                  <a:pt x="1986305" y="0"/>
                </a:lnTo>
                <a:lnTo>
                  <a:pt x="1986965" y="12700"/>
                </a:lnTo>
                <a:lnTo>
                  <a:pt x="1973414" y="12700"/>
                </a:lnTo>
                <a:lnTo>
                  <a:pt x="1973414" y="0"/>
                </a:lnTo>
                <a:lnTo>
                  <a:pt x="1951837" y="0"/>
                </a:lnTo>
                <a:lnTo>
                  <a:pt x="1951837" y="228600"/>
                </a:lnTo>
                <a:lnTo>
                  <a:pt x="1951418" y="228600"/>
                </a:lnTo>
                <a:lnTo>
                  <a:pt x="1945500" y="215900"/>
                </a:lnTo>
                <a:lnTo>
                  <a:pt x="1951837" y="228600"/>
                </a:lnTo>
                <a:lnTo>
                  <a:pt x="1951837" y="0"/>
                </a:lnTo>
                <a:lnTo>
                  <a:pt x="1769554" y="0"/>
                </a:lnTo>
                <a:lnTo>
                  <a:pt x="1769554" y="342900"/>
                </a:lnTo>
                <a:lnTo>
                  <a:pt x="1768703" y="355600"/>
                </a:lnTo>
                <a:lnTo>
                  <a:pt x="1761096" y="355600"/>
                </a:lnTo>
                <a:lnTo>
                  <a:pt x="1758556" y="342900"/>
                </a:lnTo>
                <a:lnTo>
                  <a:pt x="1759407" y="330200"/>
                </a:lnTo>
                <a:lnTo>
                  <a:pt x="1767865" y="330200"/>
                </a:lnTo>
                <a:lnTo>
                  <a:pt x="1769554" y="342900"/>
                </a:lnTo>
                <a:lnTo>
                  <a:pt x="1769554" y="0"/>
                </a:lnTo>
                <a:lnTo>
                  <a:pt x="1737842" y="0"/>
                </a:lnTo>
                <a:lnTo>
                  <a:pt x="1737842" y="1384300"/>
                </a:lnTo>
                <a:lnTo>
                  <a:pt x="1729638" y="1384300"/>
                </a:lnTo>
                <a:lnTo>
                  <a:pt x="1725574" y="1371600"/>
                </a:lnTo>
                <a:lnTo>
                  <a:pt x="1736674" y="1371600"/>
                </a:lnTo>
                <a:lnTo>
                  <a:pt x="1737842" y="1384300"/>
                </a:lnTo>
                <a:lnTo>
                  <a:pt x="1737842" y="0"/>
                </a:lnTo>
                <a:lnTo>
                  <a:pt x="1737398" y="0"/>
                </a:lnTo>
                <a:lnTo>
                  <a:pt x="1737398" y="1092187"/>
                </a:lnTo>
                <a:lnTo>
                  <a:pt x="1723097" y="1092187"/>
                </a:lnTo>
                <a:lnTo>
                  <a:pt x="1727263" y="1079500"/>
                </a:lnTo>
                <a:lnTo>
                  <a:pt x="1736559" y="1079500"/>
                </a:lnTo>
                <a:lnTo>
                  <a:pt x="1736610" y="1080223"/>
                </a:lnTo>
                <a:lnTo>
                  <a:pt x="1737398" y="1092187"/>
                </a:lnTo>
                <a:lnTo>
                  <a:pt x="1737398" y="0"/>
                </a:lnTo>
                <a:lnTo>
                  <a:pt x="1736559" y="0"/>
                </a:lnTo>
                <a:lnTo>
                  <a:pt x="1736559" y="457200"/>
                </a:lnTo>
                <a:lnTo>
                  <a:pt x="1734883" y="469861"/>
                </a:lnTo>
                <a:lnTo>
                  <a:pt x="1732343" y="469861"/>
                </a:lnTo>
                <a:lnTo>
                  <a:pt x="1732407" y="468820"/>
                </a:lnTo>
                <a:lnTo>
                  <a:pt x="1733181" y="457200"/>
                </a:lnTo>
                <a:lnTo>
                  <a:pt x="1736559" y="457200"/>
                </a:lnTo>
                <a:lnTo>
                  <a:pt x="1736559" y="0"/>
                </a:lnTo>
                <a:lnTo>
                  <a:pt x="1723034" y="0"/>
                </a:lnTo>
                <a:lnTo>
                  <a:pt x="1723034" y="990600"/>
                </a:lnTo>
                <a:lnTo>
                  <a:pt x="1712887" y="990600"/>
                </a:lnTo>
                <a:lnTo>
                  <a:pt x="1713725" y="977900"/>
                </a:lnTo>
                <a:lnTo>
                  <a:pt x="1723034" y="990600"/>
                </a:lnTo>
                <a:lnTo>
                  <a:pt x="1723034" y="0"/>
                </a:lnTo>
                <a:lnTo>
                  <a:pt x="1718805" y="0"/>
                </a:lnTo>
                <a:lnTo>
                  <a:pt x="1718805" y="762000"/>
                </a:lnTo>
                <a:lnTo>
                  <a:pt x="1701038" y="753135"/>
                </a:lnTo>
                <a:lnTo>
                  <a:pt x="1701038" y="965200"/>
                </a:lnTo>
                <a:lnTo>
                  <a:pt x="1692567" y="1011491"/>
                </a:lnTo>
                <a:lnTo>
                  <a:pt x="1692567" y="1041400"/>
                </a:lnTo>
                <a:lnTo>
                  <a:pt x="1682330" y="1054100"/>
                </a:lnTo>
                <a:lnTo>
                  <a:pt x="1675142" y="1066800"/>
                </a:lnTo>
                <a:lnTo>
                  <a:pt x="1675803" y="1066800"/>
                </a:lnTo>
                <a:lnTo>
                  <a:pt x="1676514" y="1079500"/>
                </a:lnTo>
                <a:lnTo>
                  <a:pt x="1658823" y="1066800"/>
                </a:lnTo>
                <a:lnTo>
                  <a:pt x="1662341" y="1054100"/>
                </a:lnTo>
                <a:lnTo>
                  <a:pt x="1678889" y="1041400"/>
                </a:lnTo>
                <a:lnTo>
                  <a:pt x="1692567" y="1041400"/>
                </a:lnTo>
                <a:lnTo>
                  <a:pt x="1692567" y="1011491"/>
                </a:lnTo>
                <a:lnTo>
                  <a:pt x="1691741" y="1016000"/>
                </a:lnTo>
                <a:lnTo>
                  <a:pt x="1687830" y="1003300"/>
                </a:lnTo>
                <a:lnTo>
                  <a:pt x="1689087" y="990600"/>
                </a:lnTo>
                <a:lnTo>
                  <a:pt x="1691538" y="977900"/>
                </a:lnTo>
                <a:lnTo>
                  <a:pt x="1693989" y="965200"/>
                </a:lnTo>
                <a:lnTo>
                  <a:pt x="1701038" y="965200"/>
                </a:lnTo>
                <a:lnTo>
                  <a:pt x="1701038" y="753135"/>
                </a:lnTo>
                <a:lnTo>
                  <a:pt x="1693379" y="749300"/>
                </a:lnTo>
                <a:lnTo>
                  <a:pt x="1678203" y="731215"/>
                </a:lnTo>
                <a:lnTo>
                  <a:pt x="1678203" y="787400"/>
                </a:lnTo>
                <a:lnTo>
                  <a:pt x="1662976" y="787400"/>
                </a:lnTo>
                <a:lnTo>
                  <a:pt x="1662074" y="774700"/>
                </a:lnTo>
                <a:lnTo>
                  <a:pt x="1676514" y="774700"/>
                </a:lnTo>
                <a:lnTo>
                  <a:pt x="1678203" y="787400"/>
                </a:lnTo>
                <a:lnTo>
                  <a:pt x="1678203" y="731215"/>
                </a:lnTo>
                <a:lnTo>
                  <a:pt x="1672069" y="723900"/>
                </a:lnTo>
                <a:lnTo>
                  <a:pt x="1655521" y="698500"/>
                </a:lnTo>
                <a:lnTo>
                  <a:pt x="1644370" y="685800"/>
                </a:lnTo>
                <a:lnTo>
                  <a:pt x="1644370" y="1130300"/>
                </a:lnTo>
                <a:lnTo>
                  <a:pt x="1643354" y="1143000"/>
                </a:lnTo>
                <a:lnTo>
                  <a:pt x="1633067" y="1143000"/>
                </a:lnTo>
                <a:lnTo>
                  <a:pt x="1632521" y="1130300"/>
                </a:lnTo>
                <a:lnTo>
                  <a:pt x="1644370" y="1130300"/>
                </a:lnTo>
                <a:lnTo>
                  <a:pt x="1644370" y="685800"/>
                </a:lnTo>
                <a:lnTo>
                  <a:pt x="1659597" y="673100"/>
                </a:lnTo>
                <a:lnTo>
                  <a:pt x="1676717" y="673100"/>
                </a:lnTo>
                <a:lnTo>
                  <a:pt x="1690992" y="685800"/>
                </a:lnTo>
                <a:lnTo>
                  <a:pt x="1697659" y="685800"/>
                </a:lnTo>
                <a:lnTo>
                  <a:pt x="1695119" y="698500"/>
                </a:lnTo>
                <a:lnTo>
                  <a:pt x="1682432" y="698500"/>
                </a:lnTo>
                <a:lnTo>
                  <a:pt x="1682699" y="711200"/>
                </a:lnTo>
                <a:lnTo>
                  <a:pt x="1685175" y="711200"/>
                </a:lnTo>
                <a:lnTo>
                  <a:pt x="1688617" y="723900"/>
                </a:lnTo>
                <a:lnTo>
                  <a:pt x="1691741" y="723900"/>
                </a:lnTo>
                <a:lnTo>
                  <a:pt x="1702727" y="736600"/>
                </a:lnTo>
                <a:lnTo>
                  <a:pt x="1706118" y="723900"/>
                </a:lnTo>
                <a:lnTo>
                  <a:pt x="1715414" y="723900"/>
                </a:lnTo>
                <a:lnTo>
                  <a:pt x="1708810" y="736600"/>
                </a:lnTo>
                <a:lnTo>
                  <a:pt x="1709496" y="736600"/>
                </a:lnTo>
                <a:lnTo>
                  <a:pt x="1713992" y="749300"/>
                </a:lnTo>
                <a:lnTo>
                  <a:pt x="1718805" y="762000"/>
                </a:lnTo>
                <a:lnTo>
                  <a:pt x="1718805" y="0"/>
                </a:lnTo>
                <a:lnTo>
                  <a:pt x="1717116" y="0"/>
                </a:lnTo>
                <a:lnTo>
                  <a:pt x="1717116" y="482600"/>
                </a:lnTo>
                <a:lnTo>
                  <a:pt x="1717001" y="483184"/>
                </a:lnTo>
                <a:lnTo>
                  <a:pt x="1716925" y="483514"/>
                </a:lnTo>
                <a:lnTo>
                  <a:pt x="1714576" y="495300"/>
                </a:lnTo>
                <a:lnTo>
                  <a:pt x="1713725" y="495300"/>
                </a:lnTo>
                <a:lnTo>
                  <a:pt x="1715414" y="482600"/>
                </a:lnTo>
                <a:lnTo>
                  <a:pt x="1717116" y="482600"/>
                </a:lnTo>
                <a:lnTo>
                  <a:pt x="1717116" y="0"/>
                </a:lnTo>
                <a:lnTo>
                  <a:pt x="1716265" y="0"/>
                </a:lnTo>
                <a:lnTo>
                  <a:pt x="1716265" y="165100"/>
                </a:lnTo>
                <a:lnTo>
                  <a:pt x="1712874" y="171919"/>
                </a:lnTo>
                <a:lnTo>
                  <a:pt x="1712874" y="469861"/>
                </a:lnTo>
                <a:lnTo>
                  <a:pt x="1711185" y="469861"/>
                </a:lnTo>
                <a:lnTo>
                  <a:pt x="1711121" y="469646"/>
                </a:lnTo>
                <a:lnTo>
                  <a:pt x="1707807" y="457200"/>
                </a:lnTo>
                <a:lnTo>
                  <a:pt x="1709496" y="457200"/>
                </a:lnTo>
                <a:lnTo>
                  <a:pt x="1712874" y="469861"/>
                </a:lnTo>
                <a:lnTo>
                  <a:pt x="1712874" y="171919"/>
                </a:lnTo>
                <a:lnTo>
                  <a:pt x="1709940" y="177800"/>
                </a:lnTo>
                <a:lnTo>
                  <a:pt x="1705584" y="190500"/>
                </a:lnTo>
                <a:lnTo>
                  <a:pt x="1704263" y="203174"/>
                </a:lnTo>
                <a:lnTo>
                  <a:pt x="1704340" y="203619"/>
                </a:lnTo>
                <a:lnTo>
                  <a:pt x="1706956" y="215900"/>
                </a:lnTo>
                <a:lnTo>
                  <a:pt x="1694268" y="208749"/>
                </a:lnTo>
                <a:lnTo>
                  <a:pt x="1694268" y="482600"/>
                </a:lnTo>
                <a:lnTo>
                  <a:pt x="1693049" y="482600"/>
                </a:lnTo>
                <a:lnTo>
                  <a:pt x="1683054" y="495300"/>
                </a:lnTo>
                <a:lnTo>
                  <a:pt x="1677352" y="508000"/>
                </a:lnTo>
                <a:lnTo>
                  <a:pt x="1666519" y="508000"/>
                </a:lnTo>
                <a:lnTo>
                  <a:pt x="1658543" y="520700"/>
                </a:lnTo>
                <a:lnTo>
                  <a:pt x="1658112" y="520700"/>
                </a:lnTo>
                <a:lnTo>
                  <a:pt x="1658302" y="519963"/>
                </a:lnTo>
                <a:lnTo>
                  <a:pt x="1661287" y="508000"/>
                </a:lnTo>
                <a:lnTo>
                  <a:pt x="1673771" y="495300"/>
                </a:lnTo>
                <a:lnTo>
                  <a:pt x="1677428" y="495300"/>
                </a:lnTo>
                <a:lnTo>
                  <a:pt x="1678114" y="482600"/>
                </a:lnTo>
                <a:lnTo>
                  <a:pt x="1677352" y="482600"/>
                </a:lnTo>
                <a:lnTo>
                  <a:pt x="1676412" y="482600"/>
                </a:lnTo>
                <a:lnTo>
                  <a:pt x="1673974" y="482600"/>
                </a:lnTo>
                <a:lnTo>
                  <a:pt x="1677682" y="478891"/>
                </a:lnTo>
                <a:lnTo>
                  <a:pt x="1677771" y="477989"/>
                </a:lnTo>
                <a:lnTo>
                  <a:pt x="1678279" y="472135"/>
                </a:lnTo>
                <a:lnTo>
                  <a:pt x="1678343" y="470306"/>
                </a:lnTo>
                <a:lnTo>
                  <a:pt x="1678457" y="470154"/>
                </a:lnTo>
                <a:lnTo>
                  <a:pt x="1678482" y="469861"/>
                </a:lnTo>
                <a:lnTo>
                  <a:pt x="1680743" y="469861"/>
                </a:lnTo>
                <a:lnTo>
                  <a:pt x="1680629" y="470306"/>
                </a:lnTo>
                <a:lnTo>
                  <a:pt x="1678584" y="477989"/>
                </a:lnTo>
                <a:lnTo>
                  <a:pt x="1686699" y="469861"/>
                </a:lnTo>
                <a:lnTo>
                  <a:pt x="1689023" y="469861"/>
                </a:lnTo>
                <a:lnTo>
                  <a:pt x="1682432" y="482600"/>
                </a:lnTo>
                <a:lnTo>
                  <a:pt x="1682216" y="482600"/>
                </a:lnTo>
                <a:lnTo>
                  <a:pt x="1682102" y="482917"/>
                </a:lnTo>
                <a:lnTo>
                  <a:pt x="1682000" y="483184"/>
                </a:lnTo>
                <a:lnTo>
                  <a:pt x="1681873" y="483514"/>
                </a:lnTo>
                <a:lnTo>
                  <a:pt x="1677441" y="495300"/>
                </a:lnTo>
                <a:lnTo>
                  <a:pt x="1677708" y="495300"/>
                </a:lnTo>
                <a:lnTo>
                  <a:pt x="1692592" y="482600"/>
                </a:lnTo>
                <a:lnTo>
                  <a:pt x="1691741" y="482600"/>
                </a:lnTo>
                <a:lnTo>
                  <a:pt x="1692579" y="469861"/>
                </a:lnTo>
                <a:lnTo>
                  <a:pt x="1692630" y="470306"/>
                </a:lnTo>
                <a:lnTo>
                  <a:pt x="1692719" y="470954"/>
                </a:lnTo>
                <a:lnTo>
                  <a:pt x="1694268" y="482600"/>
                </a:lnTo>
                <a:lnTo>
                  <a:pt x="1694268" y="208749"/>
                </a:lnTo>
                <a:lnTo>
                  <a:pt x="1685201" y="203619"/>
                </a:lnTo>
                <a:lnTo>
                  <a:pt x="1684502" y="203174"/>
                </a:lnTo>
                <a:lnTo>
                  <a:pt x="1683283" y="190500"/>
                </a:lnTo>
                <a:lnTo>
                  <a:pt x="1682064" y="177800"/>
                </a:lnTo>
                <a:lnTo>
                  <a:pt x="1680845" y="177800"/>
                </a:lnTo>
                <a:lnTo>
                  <a:pt x="1692567" y="152400"/>
                </a:lnTo>
                <a:lnTo>
                  <a:pt x="1716265" y="165100"/>
                </a:lnTo>
                <a:lnTo>
                  <a:pt x="1716265" y="0"/>
                </a:lnTo>
                <a:lnTo>
                  <a:pt x="1659699" y="0"/>
                </a:lnTo>
                <a:lnTo>
                  <a:pt x="1659699" y="508000"/>
                </a:lnTo>
                <a:lnTo>
                  <a:pt x="1658708" y="508876"/>
                </a:lnTo>
                <a:lnTo>
                  <a:pt x="1645221" y="520700"/>
                </a:lnTo>
                <a:lnTo>
                  <a:pt x="1658734" y="508342"/>
                </a:lnTo>
                <a:lnTo>
                  <a:pt x="1659102" y="508000"/>
                </a:lnTo>
                <a:lnTo>
                  <a:pt x="1659699" y="508000"/>
                </a:lnTo>
                <a:lnTo>
                  <a:pt x="1659699" y="0"/>
                </a:lnTo>
                <a:lnTo>
                  <a:pt x="1639189" y="0"/>
                </a:lnTo>
                <a:lnTo>
                  <a:pt x="1639189" y="863600"/>
                </a:lnTo>
                <a:lnTo>
                  <a:pt x="1638719" y="876300"/>
                </a:lnTo>
                <a:lnTo>
                  <a:pt x="1632521" y="876300"/>
                </a:lnTo>
                <a:lnTo>
                  <a:pt x="1627187" y="889000"/>
                </a:lnTo>
                <a:lnTo>
                  <a:pt x="1623428" y="901700"/>
                </a:lnTo>
                <a:lnTo>
                  <a:pt x="1620634" y="914400"/>
                </a:lnTo>
                <a:lnTo>
                  <a:pt x="1629981" y="914400"/>
                </a:lnTo>
                <a:lnTo>
                  <a:pt x="1629981" y="939800"/>
                </a:lnTo>
                <a:lnTo>
                  <a:pt x="1618145" y="939800"/>
                </a:lnTo>
                <a:lnTo>
                  <a:pt x="1618145" y="927100"/>
                </a:lnTo>
                <a:lnTo>
                  <a:pt x="1615821" y="935621"/>
                </a:lnTo>
                <a:lnTo>
                  <a:pt x="1615821" y="965200"/>
                </a:lnTo>
                <a:lnTo>
                  <a:pt x="1615186" y="977900"/>
                </a:lnTo>
                <a:lnTo>
                  <a:pt x="1614766" y="976503"/>
                </a:lnTo>
                <a:lnTo>
                  <a:pt x="1614766" y="1231900"/>
                </a:lnTo>
                <a:lnTo>
                  <a:pt x="1612976" y="1244600"/>
                </a:lnTo>
                <a:lnTo>
                  <a:pt x="1605457" y="1244600"/>
                </a:lnTo>
                <a:lnTo>
                  <a:pt x="1605457" y="1333500"/>
                </a:lnTo>
                <a:lnTo>
                  <a:pt x="1602066" y="1344307"/>
                </a:lnTo>
                <a:lnTo>
                  <a:pt x="1602066" y="1917700"/>
                </a:lnTo>
                <a:lnTo>
                  <a:pt x="1584350" y="1917700"/>
                </a:lnTo>
                <a:lnTo>
                  <a:pt x="1579232" y="1930400"/>
                </a:lnTo>
                <a:lnTo>
                  <a:pt x="1579232" y="1905000"/>
                </a:lnTo>
                <a:lnTo>
                  <a:pt x="1572272" y="1917700"/>
                </a:lnTo>
                <a:lnTo>
                  <a:pt x="1569186" y="1930400"/>
                </a:lnTo>
                <a:lnTo>
                  <a:pt x="1568170" y="1917700"/>
                </a:lnTo>
                <a:lnTo>
                  <a:pt x="1562315" y="1917700"/>
                </a:lnTo>
                <a:lnTo>
                  <a:pt x="1569935" y="1905000"/>
                </a:lnTo>
                <a:lnTo>
                  <a:pt x="1569085" y="1905000"/>
                </a:lnTo>
                <a:lnTo>
                  <a:pt x="1580718" y="1892300"/>
                </a:lnTo>
                <a:lnTo>
                  <a:pt x="1595310" y="1892300"/>
                </a:lnTo>
                <a:lnTo>
                  <a:pt x="1599996" y="1892300"/>
                </a:lnTo>
                <a:lnTo>
                  <a:pt x="1596161" y="1905000"/>
                </a:lnTo>
                <a:lnTo>
                  <a:pt x="1599006" y="1905000"/>
                </a:lnTo>
                <a:lnTo>
                  <a:pt x="1602066" y="1917700"/>
                </a:lnTo>
                <a:lnTo>
                  <a:pt x="1602066" y="1344307"/>
                </a:lnTo>
                <a:lnTo>
                  <a:pt x="1601470" y="1346200"/>
                </a:lnTo>
                <a:lnTo>
                  <a:pt x="1599539" y="1346200"/>
                </a:lnTo>
                <a:lnTo>
                  <a:pt x="1599539" y="1752600"/>
                </a:lnTo>
                <a:lnTo>
                  <a:pt x="1596999" y="1765300"/>
                </a:lnTo>
                <a:lnTo>
                  <a:pt x="1586852" y="1765300"/>
                </a:lnTo>
                <a:lnTo>
                  <a:pt x="1587690" y="1752600"/>
                </a:lnTo>
                <a:lnTo>
                  <a:pt x="1599539" y="1752600"/>
                </a:lnTo>
                <a:lnTo>
                  <a:pt x="1599539" y="1346200"/>
                </a:lnTo>
                <a:lnTo>
                  <a:pt x="1595729" y="1346200"/>
                </a:lnTo>
                <a:lnTo>
                  <a:pt x="1591894" y="1358900"/>
                </a:lnTo>
                <a:lnTo>
                  <a:pt x="1593608" y="1371600"/>
                </a:lnTo>
                <a:lnTo>
                  <a:pt x="1576006" y="1371600"/>
                </a:lnTo>
                <a:lnTo>
                  <a:pt x="1569935" y="1358900"/>
                </a:lnTo>
                <a:lnTo>
                  <a:pt x="1570837" y="1346200"/>
                </a:lnTo>
                <a:lnTo>
                  <a:pt x="1579130" y="1333500"/>
                </a:lnTo>
                <a:lnTo>
                  <a:pt x="1591703" y="1320800"/>
                </a:lnTo>
                <a:lnTo>
                  <a:pt x="1605457" y="1333500"/>
                </a:lnTo>
                <a:lnTo>
                  <a:pt x="1605457" y="1244600"/>
                </a:lnTo>
                <a:lnTo>
                  <a:pt x="1603692" y="1244600"/>
                </a:lnTo>
                <a:lnTo>
                  <a:pt x="1600403" y="1234541"/>
                </a:lnTo>
                <a:lnTo>
                  <a:pt x="1600403" y="1270000"/>
                </a:lnTo>
                <a:lnTo>
                  <a:pt x="1593608" y="1282700"/>
                </a:lnTo>
                <a:lnTo>
                  <a:pt x="1586814" y="1270000"/>
                </a:lnTo>
                <a:lnTo>
                  <a:pt x="1582623" y="1270000"/>
                </a:lnTo>
                <a:lnTo>
                  <a:pt x="1582597" y="1269682"/>
                </a:lnTo>
                <a:lnTo>
                  <a:pt x="1581772" y="1257300"/>
                </a:lnTo>
                <a:lnTo>
                  <a:pt x="1588541" y="1257300"/>
                </a:lnTo>
                <a:lnTo>
                  <a:pt x="1596999" y="1270000"/>
                </a:lnTo>
                <a:lnTo>
                  <a:pt x="1600403" y="1270000"/>
                </a:lnTo>
                <a:lnTo>
                  <a:pt x="1600403" y="1234541"/>
                </a:lnTo>
                <a:lnTo>
                  <a:pt x="1599539" y="1231900"/>
                </a:lnTo>
                <a:lnTo>
                  <a:pt x="1602066" y="1219200"/>
                </a:lnTo>
                <a:lnTo>
                  <a:pt x="1605457" y="1231900"/>
                </a:lnTo>
                <a:lnTo>
                  <a:pt x="1614766" y="1231900"/>
                </a:lnTo>
                <a:lnTo>
                  <a:pt x="1614766" y="976503"/>
                </a:lnTo>
                <a:lnTo>
                  <a:pt x="1611376" y="965200"/>
                </a:lnTo>
                <a:lnTo>
                  <a:pt x="1615821" y="965200"/>
                </a:lnTo>
                <a:lnTo>
                  <a:pt x="1615821" y="935621"/>
                </a:lnTo>
                <a:lnTo>
                  <a:pt x="1614678" y="939800"/>
                </a:lnTo>
                <a:lnTo>
                  <a:pt x="1610106" y="939800"/>
                </a:lnTo>
                <a:lnTo>
                  <a:pt x="1603629" y="965200"/>
                </a:lnTo>
                <a:lnTo>
                  <a:pt x="1594459" y="965200"/>
                </a:lnTo>
                <a:lnTo>
                  <a:pt x="1601851" y="977900"/>
                </a:lnTo>
                <a:lnTo>
                  <a:pt x="1601800" y="978128"/>
                </a:lnTo>
                <a:lnTo>
                  <a:pt x="1599006" y="990600"/>
                </a:lnTo>
                <a:lnTo>
                  <a:pt x="1597914" y="990600"/>
                </a:lnTo>
                <a:lnTo>
                  <a:pt x="1610537" y="1003300"/>
                </a:lnTo>
                <a:lnTo>
                  <a:pt x="1598764" y="1016000"/>
                </a:lnTo>
                <a:lnTo>
                  <a:pt x="1590014" y="1016000"/>
                </a:lnTo>
                <a:lnTo>
                  <a:pt x="1582216" y="1028700"/>
                </a:lnTo>
                <a:lnTo>
                  <a:pt x="1573314" y="1041400"/>
                </a:lnTo>
                <a:lnTo>
                  <a:pt x="1575320" y="1041400"/>
                </a:lnTo>
                <a:lnTo>
                  <a:pt x="1582407" y="1054100"/>
                </a:lnTo>
                <a:lnTo>
                  <a:pt x="1590395" y="1066800"/>
                </a:lnTo>
                <a:lnTo>
                  <a:pt x="1578343" y="1066800"/>
                </a:lnTo>
                <a:lnTo>
                  <a:pt x="1595310" y="1079500"/>
                </a:lnTo>
                <a:lnTo>
                  <a:pt x="1593608" y="1079500"/>
                </a:lnTo>
                <a:lnTo>
                  <a:pt x="1593608" y="1143000"/>
                </a:lnTo>
                <a:lnTo>
                  <a:pt x="1580083" y="1143000"/>
                </a:lnTo>
                <a:lnTo>
                  <a:pt x="1580083" y="1155700"/>
                </a:lnTo>
                <a:lnTo>
                  <a:pt x="1573314" y="1168400"/>
                </a:lnTo>
                <a:lnTo>
                  <a:pt x="1572463" y="1168400"/>
                </a:lnTo>
                <a:lnTo>
                  <a:pt x="1572463" y="1193800"/>
                </a:lnTo>
                <a:lnTo>
                  <a:pt x="1562468" y="1193800"/>
                </a:lnTo>
                <a:lnTo>
                  <a:pt x="1562633" y="1206500"/>
                </a:lnTo>
                <a:lnTo>
                  <a:pt x="1563281" y="1219200"/>
                </a:lnTo>
                <a:lnTo>
                  <a:pt x="1560131" y="1219200"/>
                </a:lnTo>
                <a:lnTo>
                  <a:pt x="1560131" y="1905000"/>
                </a:lnTo>
                <a:lnTo>
                  <a:pt x="1547088" y="1905000"/>
                </a:lnTo>
                <a:lnTo>
                  <a:pt x="1547088" y="1943100"/>
                </a:lnTo>
                <a:lnTo>
                  <a:pt x="1543710" y="1955800"/>
                </a:lnTo>
                <a:lnTo>
                  <a:pt x="1533563" y="1955800"/>
                </a:lnTo>
                <a:lnTo>
                  <a:pt x="1532712" y="1943100"/>
                </a:lnTo>
                <a:lnTo>
                  <a:pt x="1547088" y="1943100"/>
                </a:lnTo>
                <a:lnTo>
                  <a:pt x="1547088" y="1905000"/>
                </a:lnTo>
                <a:lnTo>
                  <a:pt x="1545450" y="1905000"/>
                </a:lnTo>
                <a:lnTo>
                  <a:pt x="1541170" y="1917700"/>
                </a:lnTo>
                <a:lnTo>
                  <a:pt x="1531861" y="1917700"/>
                </a:lnTo>
                <a:lnTo>
                  <a:pt x="1525104" y="1905000"/>
                </a:lnTo>
                <a:lnTo>
                  <a:pt x="1537792" y="1905000"/>
                </a:lnTo>
                <a:lnTo>
                  <a:pt x="1542211" y="1892300"/>
                </a:lnTo>
                <a:lnTo>
                  <a:pt x="1531023" y="1892300"/>
                </a:lnTo>
                <a:lnTo>
                  <a:pt x="1526794" y="1879600"/>
                </a:lnTo>
                <a:lnTo>
                  <a:pt x="1536941" y="1879600"/>
                </a:lnTo>
                <a:lnTo>
                  <a:pt x="1546898" y="1892300"/>
                </a:lnTo>
                <a:lnTo>
                  <a:pt x="1553121" y="1892300"/>
                </a:lnTo>
                <a:lnTo>
                  <a:pt x="1560131" y="1905000"/>
                </a:lnTo>
                <a:lnTo>
                  <a:pt x="1560131" y="1219200"/>
                </a:lnTo>
                <a:lnTo>
                  <a:pt x="1542973" y="1219200"/>
                </a:lnTo>
                <a:lnTo>
                  <a:pt x="1534147" y="1206500"/>
                </a:lnTo>
                <a:lnTo>
                  <a:pt x="1542999" y="1206500"/>
                </a:lnTo>
                <a:lnTo>
                  <a:pt x="1548358" y="1193800"/>
                </a:lnTo>
                <a:lnTo>
                  <a:pt x="1562315" y="1193800"/>
                </a:lnTo>
                <a:lnTo>
                  <a:pt x="1565706" y="1181100"/>
                </a:lnTo>
                <a:lnTo>
                  <a:pt x="1572463" y="1193800"/>
                </a:lnTo>
                <a:lnTo>
                  <a:pt x="1572463" y="1168400"/>
                </a:lnTo>
                <a:lnTo>
                  <a:pt x="1570774" y="1168400"/>
                </a:lnTo>
                <a:lnTo>
                  <a:pt x="1571625" y="1181100"/>
                </a:lnTo>
                <a:lnTo>
                  <a:pt x="1564855" y="1168400"/>
                </a:lnTo>
                <a:lnTo>
                  <a:pt x="1563624" y="1168400"/>
                </a:lnTo>
                <a:lnTo>
                  <a:pt x="1557134" y="1155700"/>
                </a:lnTo>
                <a:lnTo>
                  <a:pt x="1553654" y="1143000"/>
                </a:lnTo>
                <a:lnTo>
                  <a:pt x="1558937" y="1143000"/>
                </a:lnTo>
                <a:lnTo>
                  <a:pt x="1566545" y="1155700"/>
                </a:lnTo>
                <a:lnTo>
                  <a:pt x="1580083" y="1155700"/>
                </a:lnTo>
                <a:lnTo>
                  <a:pt x="1580083" y="1143000"/>
                </a:lnTo>
                <a:lnTo>
                  <a:pt x="1560690" y="1143000"/>
                </a:lnTo>
                <a:lnTo>
                  <a:pt x="1557553" y="1130300"/>
                </a:lnTo>
                <a:lnTo>
                  <a:pt x="1553629" y="1117600"/>
                </a:lnTo>
                <a:lnTo>
                  <a:pt x="1546263" y="1117600"/>
                </a:lnTo>
                <a:lnTo>
                  <a:pt x="1544231" y="1104900"/>
                </a:lnTo>
                <a:lnTo>
                  <a:pt x="1544281" y="1092187"/>
                </a:lnTo>
                <a:lnTo>
                  <a:pt x="1562481" y="1092187"/>
                </a:lnTo>
                <a:lnTo>
                  <a:pt x="1565998" y="1079500"/>
                </a:lnTo>
                <a:lnTo>
                  <a:pt x="1574165" y="1079500"/>
                </a:lnTo>
                <a:lnTo>
                  <a:pt x="1578317" y="1092187"/>
                </a:lnTo>
                <a:lnTo>
                  <a:pt x="1591691" y="1092187"/>
                </a:lnTo>
                <a:lnTo>
                  <a:pt x="1585785" y="1104900"/>
                </a:lnTo>
                <a:lnTo>
                  <a:pt x="1577035" y="1117600"/>
                </a:lnTo>
                <a:lnTo>
                  <a:pt x="1570774" y="1117600"/>
                </a:lnTo>
                <a:lnTo>
                  <a:pt x="1573314" y="1130300"/>
                </a:lnTo>
                <a:lnTo>
                  <a:pt x="1592770" y="1130300"/>
                </a:lnTo>
                <a:lnTo>
                  <a:pt x="1593608" y="1143000"/>
                </a:lnTo>
                <a:lnTo>
                  <a:pt x="1593608" y="1079500"/>
                </a:lnTo>
                <a:lnTo>
                  <a:pt x="1576692" y="1079500"/>
                </a:lnTo>
                <a:lnTo>
                  <a:pt x="1573314" y="1066800"/>
                </a:lnTo>
                <a:lnTo>
                  <a:pt x="1558074" y="1066800"/>
                </a:lnTo>
                <a:lnTo>
                  <a:pt x="1555546" y="1054100"/>
                </a:lnTo>
                <a:lnTo>
                  <a:pt x="1553857" y="1041400"/>
                </a:lnTo>
                <a:lnTo>
                  <a:pt x="1534401" y="1041400"/>
                </a:lnTo>
                <a:lnTo>
                  <a:pt x="1534401" y="1143000"/>
                </a:lnTo>
                <a:lnTo>
                  <a:pt x="1533271" y="1155700"/>
                </a:lnTo>
                <a:lnTo>
                  <a:pt x="1523695" y="1155700"/>
                </a:lnTo>
                <a:lnTo>
                  <a:pt x="1522564" y="1143000"/>
                </a:lnTo>
                <a:lnTo>
                  <a:pt x="1522564" y="1866900"/>
                </a:lnTo>
                <a:lnTo>
                  <a:pt x="1519174" y="1866900"/>
                </a:lnTo>
                <a:lnTo>
                  <a:pt x="1520024" y="1854200"/>
                </a:lnTo>
                <a:lnTo>
                  <a:pt x="1522564" y="1866900"/>
                </a:lnTo>
                <a:lnTo>
                  <a:pt x="1522564" y="1143000"/>
                </a:lnTo>
                <a:lnTo>
                  <a:pt x="1534401" y="1143000"/>
                </a:lnTo>
                <a:lnTo>
                  <a:pt x="1534401" y="1041400"/>
                </a:lnTo>
                <a:lnTo>
                  <a:pt x="1534109" y="1041400"/>
                </a:lnTo>
                <a:lnTo>
                  <a:pt x="1536090" y="1028700"/>
                </a:lnTo>
                <a:lnTo>
                  <a:pt x="1537792" y="1028700"/>
                </a:lnTo>
                <a:lnTo>
                  <a:pt x="1538630" y="1016000"/>
                </a:lnTo>
                <a:lnTo>
                  <a:pt x="1547698" y="1016000"/>
                </a:lnTo>
                <a:lnTo>
                  <a:pt x="1545183" y="1003300"/>
                </a:lnTo>
                <a:lnTo>
                  <a:pt x="1544891" y="990600"/>
                </a:lnTo>
                <a:lnTo>
                  <a:pt x="1561680" y="990600"/>
                </a:lnTo>
                <a:lnTo>
                  <a:pt x="1568869" y="1003300"/>
                </a:lnTo>
                <a:lnTo>
                  <a:pt x="1574165" y="1003300"/>
                </a:lnTo>
                <a:lnTo>
                  <a:pt x="1566545" y="990600"/>
                </a:lnTo>
                <a:lnTo>
                  <a:pt x="1567395" y="990600"/>
                </a:lnTo>
                <a:lnTo>
                  <a:pt x="1568170" y="979017"/>
                </a:lnTo>
                <a:lnTo>
                  <a:pt x="1568234" y="965200"/>
                </a:lnTo>
                <a:lnTo>
                  <a:pt x="1580921" y="965200"/>
                </a:lnTo>
                <a:lnTo>
                  <a:pt x="1580299" y="952500"/>
                </a:lnTo>
                <a:lnTo>
                  <a:pt x="1575003" y="952500"/>
                </a:lnTo>
                <a:lnTo>
                  <a:pt x="1567014" y="952500"/>
                </a:lnTo>
                <a:lnTo>
                  <a:pt x="1571625" y="939800"/>
                </a:lnTo>
                <a:lnTo>
                  <a:pt x="1574165" y="939800"/>
                </a:lnTo>
                <a:lnTo>
                  <a:pt x="1575003" y="952500"/>
                </a:lnTo>
                <a:lnTo>
                  <a:pt x="1580921" y="939800"/>
                </a:lnTo>
                <a:lnTo>
                  <a:pt x="1584312" y="914400"/>
                </a:lnTo>
                <a:lnTo>
                  <a:pt x="1586001" y="914400"/>
                </a:lnTo>
                <a:lnTo>
                  <a:pt x="1591919" y="901700"/>
                </a:lnTo>
                <a:lnTo>
                  <a:pt x="1600631" y="914400"/>
                </a:lnTo>
                <a:lnTo>
                  <a:pt x="1610842" y="914400"/>
                </a:lnTo>
                <a:lnTo>
                  <a:pt x="1611579" y="901700"/>
                </a:lnTo>
                <a:lnTo>
                  <a:pt x="1612214" y="889000"/>
                </a:lnTo>
                <a:lnTo>
                  <a:pt x="1612265" y="888568"/>
                </a:lnTo>
                <a:lnTo>
                  <a:pt x="1613712" y="876300"/>
                </a:lnTo>
                <a:lnTo>
                  <a:pt x="1615922" y="863600"/>
                </a:lnTo>
                <a:lnTo>
                  <a:pt x="1619516" y="863600"/>
                </a:lnTo>
                <a:lnTo>
                  <a:pt x="1614385" y="850900"/>
                </a:lnTo>
                <a:lnTo>
                  <a:pt x="1613700" y="850900"/>
                </a:lnTo>
                <a:lnTo>
                  <a:pt x="1616506" y="838200"/>
                </a:lnTo>
                <a:lnTo>
                  <a:pt x="1617294" y="838200"/>
                </a:lnTo>
                <a:lnTo>
                  <a:pt x="1618145" y="825500"/>
                </a:lnTo>
                <a:lnTo>
                  <a:pt x="1626603" y="825500"/>
                </a:lnTo>
                <a:lnTo>
                  <a:pt x="1625752" y="838200"/>
                </a:lnTo>
                <a:lnTo>
                  <a:pt x="1623225" y="850900"/>
                </a:lnTo>
                <a:lnTo>
                  <a:pt x="1621650" y="850900"/>
                </a:lnTo>
                <a:lnTo>
                  <a:pt x="1620151" y="861720"/>
                </a:lnTo>
                <a:lnTo>
                  <a:pt x="1623796" y="850900"/>
                </a:lnTo>
                <a:lnTo>
                  <a:pt x="1633372" y="863600"/>
                </a:lnTo>
                <a:lnTo>
                  <a:pt x="1639189" y="863600"/>
                </a:lnTo>
                <a:lnTo>
                  <a:pt x="1639189" y="0"/>
                </a:lnTo>
                <a:lnTo>
                  <a:pt x="1638439" y="0"/>
                </a:lnTo>
                <a:lnTo>
                  <a:pt x="1638439" y="254000"/>
                </a:lnTo>
                <a:lnTo>
                  <a:pt x="1631543" y="254000"/>
                </a:lnTo>
                <a:lnTo>
                  <a:pt x="1625117" y="266700"/>
                </a:lnTo>
                <a:lnTo>
                  <a:pt x="1621548" y="279400"/>
                </a:lnTo>
                <a:lnTo>
                  <a:pt x="1611376" y="279400"/>
                </a:lnTo>
                <a:lnTo>
                  <a:pt x="1611376" y="812800"/>
                </a:lnTo>
                <a:lnTo>
                  <a:pt x="1607146" y="825500"/>
                </a:lnTo>
                <a:lnTo>
                  <a:pt x="1605457" y="838200"/>
                </a:lnTo>
                <a:lnTo>
                  <a:pt x="1593608" y="838200"/>
                </a:lnTo>
                <a:lnTo>
                  <a:pt x="1590916" y="825500"/>
                </a:lnTo>
                <a:lnTo>
                  <a:pt x="1594878" y="812800"/>
                </a:lnTo>
                <a:lnTo>
                  <a:pt x="1611376" y="812800"/>
                </a:lnTo>
                <a:lnTo>
                  <a:pt x="1611376" y="279400"/>
                </a:lnTo>
                <a:lnTo>
                  <a:pt x="1603121" y="279400"/>
                </a:lnTo>
                <a:lnTo>
                  <a:pt x="1604505" y="254000"/>
                </a:lnTo>
                <a:lnTo>
                  <a:pt x="1619059" y="241300"/>
                </a:lnTo>
                <a:lnTo>
                  <a:pt x="1638439" y="254000"/>
                </a:lnTo>
                <a:lnTo>
                  <a:pt x="1638439" y="0"/>
                </a:lnTo>
                <a:lnTo>
                  <a:pt x="1591284" y="0"/>
                </a:lnTo>
                <a:lnTo>
                  <a:pt x="1591284" y="774700"/>
                </a:lnTo>
                <a:lnTo>
                  <a:pt x="1590763" y="774700"/>
                </a:lnTo>
                <a:lnTo>
                  <a:pt x="1587690" y="787400"/>
                </a:lnTo>
                <a:lnTo>
                  <a:pt x="1576692" y="787400"/>
                </a:lnTo>
                <a:lnTo>
                  <a:pt x="1575803" y="774700"/>
                </a:lnTo>
                <a:lnTo>
                  <a:pt x="1578394" y="762000"/>
                </a:lnTo>
                <a:lnTo>
                  <a:pt x="1587690" y="762000"/>
                </a:lnTo>
                <a:lnTo>
                  <a:pt x="1591284" y="774700"/>
                </a:lnTo>
                <a:lnTo>
                  <a:pt x="1591284" y="0"/>
                </a:lnTo>
                <a:lnTo>
                  <a:pt x="1561477" y="0"/>
                </a:lnTo>
                <a:lnTo>
                  <a:pt x="1561477" y="914400"/>
                </a:lnTo>
                <a:lnTo>
                  <a:pt x="1549628" y="914400"/>
                </a:lnTo>
                <a:lnTo>
                  <a:pt x="1551317" y="901700"/>
                </a:lnTo>
                <a:lnTo>
                  <a:pt x="1558937" y="901700"/>
                </a:lnTo>
                <a:lnTo>
                  <a:pt x="1561477" y="914400"/>
                </a:lnTo>
                <a:lnTo>
                  <a:pt x="1561477" y="0"/>
                </a:lnTo>
                <a:lnTo>
                  <a:pt x="1525968" y="0"/>
                </a:lnTo>
                <a:lnTo>
                  <a:pt x="1525968" y="203174"/>
                </a:lnTo>
                <a:lnTo>
                  <a:pt x="1520240" y="215900"/>
                </a:lnTo>
                <a:lnTo>
                  <a:pt x="1516634" y="227926"/>
                </a:lnTo>
                <a:lnTo>
                  <a:pt x="1516634" y="1054100"/>
                </a:lnTo>
                <a:lnTo>
                  <a:pt x="1514106" y="1054100"/>
                </a:lnTo>
                <a:lnTo>
                  <a:pt x="1514106" y="1079500"/>
                </a:lnTo>
                <a:lnTo>
                  <a:pt x="1498879" y="1079500"/>
                </a:lnTo>
                <a:lnTo>
                  <a:pt x="1501419" y="1066800"/>
                </a:lnTo>
                <a:lnTo>
                  <a:pt x="1513255" y="1066800"/>
                </a:lnTo>
                <a:lnTo>
                  <a:pt x="1514106" y="1079500"/>
                </a:lnTo>
                <a:lnTo>
                  <a:pt x="1514106" y="1054100"/>
                </a:lnTo>
                <a:lnTo>
                  <a:pt x="1504797" y="1054100"/>
                </a:lnTo>
                <a:lnTo>
                  <a:pt x="1504797" y="1041400"/>
                </a:lnTo>
                <a:lnTo>
                  <a:pt x="1514944" y="1041400"/>
                </a:lnTo>
                <a:lnTo>
                  <a:pt x="1516634" y="1054100"/>
                </a:lnTo>
                <a:lnTo>
                  <a:pt x="1516634" y="227926"/>
                </a:lnTo>
                <a:lnTo>
                  <a:pt x="1516430" y="228600"/>
                </a:lnTo>
                <a:lnTo>
                  <a:pt x="1510715" y="228600"/>
                </a:lnTo>
                <a:lnTo>
                  <a:pt x="1509788" y="223088"/>
                </a:lnTo>
                <a:lnTo>
                  <a:pt x="1509788" y="952500"/>
                </a:lnTo>
                <a:lnTo>
                  <a:pt x="1504797" y="952500"/>
                </a:lnTo>
                <a:lnTo>
                  <a:pt x="1506461" y="939800"/>
                </a:lnTo>
                <a:lnTo>
                  <a:pt x="1509242" y="939800"/>
                </a:lnTo>
                <a:lnTo>
                  <a:pt x="1509788" y="952500"/>
                </a:lnTo>
                <a:lnTo>
                  <a:pt x="1509788" y="223088"/>
                </a:lnTo>
                <a:lnTo>
                  <a:pt x="1508582" y="215900"/>
                </a:lnTo>
                <a:lnTo>
                  <a:pt x="1510728" y="203174"/>
                </a:lnTo>
                <a:lnTo>
                  <a:pt x="1525968" y="203174"/>
                </a:lnTo>
                <a:lnTo>
                  <a:pt x="1525968" y="0"/>
                </a:lnTo>
                <a:lnTo>
                  <a:pt x="1505648" y="0"/>
                </a:lnTo>
                <a:lnTo>
                  <a:pt x="1505648" y="825500"/>
                </a:lnTo>
                <a:lnTo>
                  <a:pt x="1497190" y="825500"/>
                </a:lnTo>
                <a:lnTo>
                  <a:pt x="1497190" y="1155700"/>
                </a:lnTo>
                <a:lnTo>
                  <a:pt x="1496339" y="1168400"/>
                </a:lnTo>
                <a:lnTo>
                  <a:pt x="1496339" y="2730500"/>
                </a:lnTo>
                <a:lnTo>
                  <a:pt x="1487030" y="2743200"/>
                </a:lnTo>
                <a:lnTo>
                  <a:pt x="1488732" y="2730500"/>
                </a:lnTo>
                <a:lnTo>
                  <a:pt x="1496339" y="2730500"/>
                </a:lnTo>
                <a:lnTo>
                  <a:pt x="1496339" y="1168400"/>
                </a:lnTo>
                <a:lnTo>
                  <a:pt x="1481594" y="1168400"/>
                </a:lnTo>
                <a:lnTo>
                  <a:pt x="1481112" y="1155700"/>
                </a:lnTo>
                <a:lnTo>
                  <a:pt x="1497190" y="1155700"/>
                </a:lnTo>
                <a:lnTo>
                  <a:pt x="1497190" y="825500"/>
                </a:lnTo>
                <a:lnTo>
                  <a:pt x="1491259" y="825500"/>
                </a:lnTo>
                <a:lnTo>
                  <a:pt x="1495488" y="812800"/>
                </a:lnTo>
                <a:lnTo>
                  <a:pt x="1504797" y="812800"/>
                </a:lnTo>
                <a:lnTo>
                  <a:pt x="1505648" y="825500"/>
                </a:lnTo>
                <a:lnTo>
                  <a:pt x="1505648" y="0"/>
                </a:lnTo>
                <a:lnTo>
                  <a:pt x="1473504" y="0"/>
                </a:lnTo>
                <a:lnTo>
                  <a:pt x="1473504" y="2501900"/>
                </a:lnTo>
                <a:lnTo>
                  <a:pt x="1472653" y="2514600"/>
                </a:lnTo>
                <a:lnTo>
                  <a:pt x="1468424" y="2514600"/>
                </a:lnTo>
                <a:lnTo>
                  <a:pt x="1465046" y="2527300"/>
                </a:lnTo>
                <a:lnTo>
                  <a:pt x="1464195" y="2527300"/>
                </a:lnTo>
                <a:lnTo>
                  <a:pt x="1468424" y="2514600"/>
                </a:lnTo>
                <a:lnTo>
                  <a:pt x="1470113" y="2501900"/>
                </a:lnTo>
                <a:lnTo>
                  <a:pt x="1473504" y="2501900"/>
                </a:lnTo>
                <a:lnTo>
                  <a:pt x="1473504" y="0"/>
                </a:lnTo>
                <a:lnTo>
                  <a:pt x="1472653" y="0"/>
                </a:lnTo>
                <a:lnTo>
                  <a:pt x="1472653" y="1384300"/>
                </a:lnTo>
                <a:lnTo>
                  <a:pt x="1462506" y="1384300"/>
                </a:lnTo>
                <a:lnTo>
                  <a:pt x="1462506" y="2476500"/>
                </a:lnTo>
                <a:lnTo>
                  <a:pt x="1462506" y="2717800"/>
                </a:lnTo>
                <a:lnTo>
                  <a:pt x="1459966" y="2730500"/>
                </a:lnTo>
                <a:lnTo>
                  <a:pt x="1454886" y="2730500"/>
                </a:lnTo>
                <a:lnTo>
                  <a:pt x="1457426" y="2717800"/>
                </a:lnTo>
                <a:lnTo>
                  <a:pt x="1462506" y="2717800"/>
                </a:lnTo>
                <a:lnTo>
                  <a:pt x="1462506" y="2476500"/>
                </a:lnTo>
                <a:lnTo>
                  <a:pt x="1460817" y="2489200"/>
                </a:lnTo>
                <a:lnTo>
                  <a:pt x="1457426" y="2489200"/>
                </a:lnTo>
                <a:lnTo>
                  <a:pt x="1458277" y="2476500"/>
                </a:lnTo>
                <a:lnTo>
                  <a:pt x="1462506" y="2476500"/>
                </a:lnTo>
                <a:lnTo>
                  <a:pt x="1462506" y="1384300"/>
                </a:lnTo>
                <a:lnTo>
                  <a:pt x="1458277" y="1384300"/>
                </a:lnTo>
                <a:lnTo>
                  <a:pt x="1463344" y="1371600"/>
                </a:lnTo>
                <a:lnTo>
                  <a:pt x="1468424" y="1371600"/>
                </a:lnTo>
                <a:lnTo>
                  <a:pt x="1472653" y="1384300"/>
                </a:lnTo>
                <a:lnTo>
                  <a:pt x="1472653" y="0"/>
                </a:lnTo>
                <a:lnTo>
                  <a:pt x="1471803" y="0"/>
                </a:lnTo>
                <a:lnTo>
                  <a:pt x="1471803" y="25400"/>
                </a:lnTo>
                <a:lnTo>
                  <a:pt x="1471803" y="38100"/>
                </a:lnTo>
                <a:lnTo>
                  <a:pt x="1466735" y="38100"/>
                </a:lnTo>
                <a:lnTo>
                  <a:pt x="1469263" y="50736"/>
                </a:lnTo>
                <a:lnTo>
                  <a:pt x="1459966" y="50736"/>
                </a:lnTo>
                <a:lnTo>
                  <a:pt x="1459966" y="1041400"/>
                </a:lnTo>
                <a:lnTo>
                  <a:pt x="1459966" y="1054100"/>
                </a:lnTo>
                <a:lnTo>
                  <a:pt x="1453197" y="1054100"/>
                </a:lnTo>
                <a:lnTo>
                  <a:pt x="1453197" y="2476500"/>
                </a:lnTo>
                <a:lnTo>
                  <a:pt x="1448130" y="2489200"/>
                </a:lnTo>
                <a:lnTo>
                  <a:pt x="1444739" y="2476500"/>
                </a:lnTo>
                <a:lnTo>
                  <a:pt x="1453197" y="2476500"/>
                </a:lnTo>
                <a:lnTo>
                  <a:pt x="1453197" y="1054100"/>
                </a:lnTo>
                <a:lnTo>
                  <a:pt x="1448130" y="1054100"/>
                </a:lnTo>
                <a:lnTo>
                  <a:pt x="1448130" y="1041400"/>
                </a:lnTo>
                <a:lnTo>
                  <a:pt x="1459966" y="1041400"/>
                </a:lnTo>
                <a:lnTo>
                  <a:pt x="1459966" y="50736"/>
                </a:lnTo>
                <a:lnTo>
                  <a:pt x="1457426" y="50736"/>
                </a:lnTo>
                <a:lnTo>
                  <a:pt x="1457426" y="977900"/>
                </a:lnTo>
                <a:lnTo>
                  <a:pt x="1457388" y="978128"/>
                </a:lnTo>
                <a:lnTo>
                  <a:pt x="1455343" y="990600"/>
                </a:lnTo>
                <a:lnTo>
                  <a:pt x="1445590" y="990600"/>
                </a:lnTo>
                <a:lnTo>
                  <a:pt x="1443901" y="977900"/>
                </a:lnTo>
                <a:lnTo>
                  <a:pt x="1457426" y="977900"/>
                </a:lnTo>
                <a:lnTo>
                  <a:pt x="1457426" y="50736"/>
                </a:lnTo>
                <a:lnTo>
                  <a:pt x="1454391" y="50736"/>
                </a:lnTo>
                <a:lnTo>
                  <a:pt x="1453095" y="38100"/>
                </a:lnTo>
                <a:lnTo>
                  <a:pt x="1453045" y="37338"/>
                </a:lnTo>
                <a:lnTo>
                  <a:pt x="1453045" y="114300"/>
                </a:lnTo>
                <a:lnTo>
                  <a:pt x="1449819" y="127000"/>
                </a:lnTo>
                <a:lnTo>
                  <a:pt x="1445590" y="127000"/>
                </a:lnTo>
                <a:lnTo>
                  <a:pt x="1445590" y="952500"/>
                </a:lnTo>
                <a:lnTo>
                  <a:pt x="1443050" y="952500"/>
                </a:lnTo>
                <a:lnTo>
                  <a:pt x="1443050" y="2438400"/>
                </a:lnTo>
                <a:lnTo>
                  <a:pt x="1439240" y="2451049"/>
                </a:lnTo>
                <a:lnTo>
                  <a:pt x="1435874" y="2451049"/>
                </a:lnTo>
                <a:lnTo>
                  <a:pt x="1433766" y="2463800"/>
                </a:lnTo>
                <a:lnTo>
                  <a:pt x="1433741" y="2476500"/>
                </a:lnTo>
                <a:lnTo>
                  <a:pt x="1430578" y="2476500"/>
                </a:lnTo>
                <a:lnTo>
                  <a:pt x="1421511" y="2489200"/>
                </a:lnTo>
                <a:lnTo>
                  <a:pt x="1415135" y="2476500"/>
                </a:lnTo>
                <a:lnTo>
                  <a:pt x="1420622" y="2476500"/>
                </a:lnTo>
                <a:lnTo>
                  <a:pt x="1420952" y="2463800"/>
                </a:lnTo>
                <a:lnTo>
                  <a:pt x="1420495" y="2463800"/>
                </a:lnTo>
                <a:lnTo>
                  <a:pt x="1423606" y="2451049"/>
                </a:lnTo>
                <a:lnTo>
                  <a:pt x="1415999" y="2451049"/>
                </a:lnTo>
                <a:lnTo>
                  <a:pt x="1413446" y="2463800"/>
                </a:lnTo>
                <a:lnTo>
                  <a:pt x="1409255" y="2463800"/>
                </a:lnTo>
                <a:lnTo>
                  <a:pt x="1404035" y="2476500"/>
                </a:lnTo>
                <a:lnTo>
                  <a:pt x="1399286" y="2476500"/>
                </a:lnTo>
                <a:lnTo>
                  <a:pt x="1396530" y="2463800"/>
                </a:lnTo>
                <a:lnTo>
                  <a:pt x="1393139" y="2463800"/>
                </a:lnTo>
                <a:lnTo>
                  <a:pt x="1394841" y="2476500"/>
                </a:lnTo>
                <a:lnTo>
                  <a:pt x="1385316" y="2476500"/>
                </a:lnTo>
                <a:lnTo>
                  <a:pt x="1382458" y="2489200"/>
                </a:lnTo>
                <a:lnTo>
                  <a:pt x="1379613" y="2489200"/>
                </a:lnTo>
                <a:lnTo>
                  <a:pt x="1382141" y="2476500"/>
                </a:lnTo>
                <a:lnTo>
                  <a:pt x="1365224" y="2476500"/>
                </a:lnTo>
                <a:lnTo>
                  <a:pt x="1368158" y="2463800"/>
                </a:lnTo>
                <a:lnTo>
                  <a:pt x="1372209" y="2463800"/>
                </a:lnTo>
                <a:lnTo>
                  <a:pt x="1375956" y="2451049"/>
                </a:lnTo>
                <a:lnTo>
                  <a:pt x="1360106" y="2451049"/>
                </a:lnTo>
                <a:lnTo>
                  <a:pt x="1352537" y="2463800"/>
                </a:lnTo>
                <a:lnTo>
                  <a:pt x="1355940" y="2451049"/>
                </a:lnTo>
                <a:lnTo>
                  <a:pt x="1331429" y="2451049"/>
                </a:lnTo>
                <a:lnTo>
                  <a:pt x="1331379" y="2450896"/>
                </a:lnTo>
                <a:lnTo>
                  <a:pt x="1327162" y="2438400"/>
                </a:lnTo>
                <a:lnTo>
                  <a:pt x="1332166" y="2425700"/>
                </a:lnTo>
                <a:lnTo>
                  <a:pt x="1294815" y="2425700"/>
                </a:lnTo>
                <a:lnTo>
                  <a:pt x="1295501" y="2413000"/>
                </a:lnTo>
                <a:lnTo>
                  <a:pt x="1293329" y="2413000"/>
                </a:lnTo>
                <a:lnTo>
                  <a:pt x="1301788" y="2400300"/>
                </a:lnTo>
                <a:lnTo>
                  <a:pt x="1273035" y="2400300"/>
                </a:lnTo>
                <a:lnTo>
                  <a:pt x="1273035" y="2387600"/>
                </a:lnTo>
                <a:lnTo>
                  <a:pt x="1265415" y="2387600"/>
                </a:lnTo>
                <a:lnTo>
                  <a:pt x="1263726" y="2374900"/>
                </a:lnTo>
                <a:lnTo>
                  <a:pt x="1257808" y="2387600"/>
                </a:lnTo>
                <a:lnTo>
                  <a:pt x="1256118" y="2374900"/>
                </a:lnTo>
                <a:lnTo>
                  <a:pt x="1251038" y="2400300"/>
                </a:lnTo>
                <a:lnTo>
                  <a:pt x="1253820" y="2374900"/>
                </a:lnTo>
                <a:lnTo>
                  <a:pt x="1227353" y="2374900"/>
                </a:lnTo>
                <a:lnTo>
                  <a:pt x="1225664" y="2387600"/>
                </a:lnTo>
                <a:lnTo>
                  <a:pt x="1222273" y="2387600"/>
                </a:lnTo>
                <a:lnTo>
                  <a:pt x="1218895" y="2400300"/>
                </a:lnTo>
                <a:lnTo>
                  <a:pt x="1218044" y="2387600"/>
                </a:lnTo>
                <a:lnTo>
                  <a:pt x="1218895" y="2387600"/>
                </a:lnTo>
                <a:lnTo>
                  <a:pt x="1223124" y="2374900"/>
                </a:lnTo>
                <a:lnTo>
                  <a:pt x="1226400" y="2374900"/>
                </a:lnTo>
                <a:lnTo>
                  <a:pt x="1223606" y="2362200"/>
                </a:lnTo>
                <a:lnTo>
                  <a:pt x="1225664" y="2349500"/>
                </a:lnTo>
                <a:lnTo>
                  <a:pt x="1212545" y="2349500"/>
                </a:lnTo>
                <a:lnTo>
                  <a:pt x="1211630" y="2362200"/>
                </a:lnTo>
                <a:lnTo>
                  <a:pt x="1209586" y="2362200"/>
                </a:lnTo>
                <a:lnTo>
                  <a:pt x="1203667" y="2374900"/>
                </a:lnTo>
                <a:lnTo>
                  <a:pt x="1201305" y="2374900"/>
                </a:lnTo>
                <a:lnTo>
                  <a:pt x="1205890" y="2362200"/>
                </a:lnTo>
                <a:lnTo>
                  <a:pt x="1209370" y="2349500"/>
                </a:lnTo>
                <a:lnTo>
                  <a:pt x="1199438" y="2349500"/>
                </a:lnTo>
                <a:lnTo>
                  <a:pt x="1192009" y="2362200"/>
                </a:lnTo>
                <a:lnTo>
                  <a:pt x="1190129" y="2349500"/>
                </a:lnTo>
                <a:lnTo>
                  <a:pt x="1189291" y="2349500"/>
                </a:lnTo>
                <a:lnTo>
                  <a:pt x="1197749" y="2324100"/>
                </a:lnTo>
                <a:lnTo>
                  <a:pt x="1194358" y="2324100"/>
                </a:lnTo>
                <a:lnTo>
                  <a:pt x="1194320" y="2311781"/>
                </a:lnTo>
                <a:lnTo>
                  <a:pt x="1192669" y="2324100"/>
                </a:lnTo>
                <a:lnTo>
                  <a:pt x="1187602" y="2324100"/>
                </a:lnTo>
                <a:lnTo>
                  <a:pt x="1187602" y="2590800"/>
                </a:lnTo>
                <a:lnTo>
                  <a:pt x="1187602" y="2603500"/>
                </a:lnTo>
                <a:lnTo>
                  <a:pt x="1180833" y="2603500"/>
                </a:lnTo>
                <a:lnTo>
                  <a:pt x="1187602" y="2590800"/>
                </a:lnTo>
                <a:lnTo>
                  <a:pt x="1187602" y="2324100"/>
                </a:lnTo>
                <a:lnTo>
                  <a:pt x="1171105" y="2324100"/>
                </a:lnTo>
                <a:lnTo>
                  <a:pt x="1173302" y="2311400"/>
                </a:lnTo>
                <a:lnTo>
                  <a:pt x="1179144" y="2311400"/>
                </a:lnTo>
                <a:lnTo>
                  <a:pt x="1179245" y="2310993"/>
                </a:lnTo>
                <a:lnTo>
                  <a:pt x="1182522" y="2298700"/>
                </a:lnTo>
                <a:lnTo>
                  <a:pt x="1172375" y="2298700"/>
                </a:lnTo>
                <a:lnTo>
                  <a:pt x="1176604" y="2286000"/>
                </a:lnTo>
                <a:lnTo>
                  <a:pt x="1174915" y="2286000"/>
                </a:lnTo>
                <a:lnTo>
                  <a:pt x="1168984" y="2298700"/>
                </a:lnTo>
                <a:lnTo>
                  <a:pt x="1159687" y="2298700"/>
                </a:lnTo>
                <a:lnTo>
                  <a:pt x="1161376" y="2286000"/>
                </a:lnTo>
                <a:lnTo>
                  <a:pt x="1162227" y="2273300"/>
                </a:lnTo>
                <a:lnTo>
                  <a:pt x="1124153" y="2273300"/>
                </a:lnTo>
                <a:lnTo>
                  <a:pt x="1127544" y="2260600"/>
                </a:lnTo>
                <a:lnTo>
                  <a:pt x="1119085" y="2260600"/>
                </a:lnTo>
                <a:lnTo>
                  <a:pt x="1127544" y="2247900"/>
                </a:lnTo>
                <a:lnTo>
                  <a:pt x="1116545" y="2247900"/>
                </a:lnTo>
                <a:lnTo>
                  <a:pt x="1116545" y="2260600"/>
                </a:lnTo>
                <a:lnTo>
                  <a:pt x="1109776" y="2273300"/>
                </a:lnTo>
                <a:lnTo>
                  <a:pt x="1102169" y="2273300"/>
                </a:lnTo>
                <a:lnTo>
                  <a:pt x="1116545" y="2260600"/>
                </a:lnTo>
                <a:lnTo>
                  <a:pt x="1116545" y="2247900"/>
                </a:lnTo>
                <a:lnTo>
                  <a:pt x="1112151" y="2247900"/>
                </a:lnTo>
                <a:lnTo>
                  <a:pt x="1102169" y="2247900"/>
                </a:lnTo>
                <a:lnTo>
                  <a:pt x="1094054" y="2260600"/>
                </a:lnTo>
                <a:lnTo>
                  <a:pt x="1115695" y="2260600"/>
                </a:lnTo>
                <a:lnTo>
                  <a:pt x="1099629" y="2273300"/>
                </a:lnTo>
                <a:lnTo>
                  <a:pt x="1091526" y="2260600"/>
                </a:lnTo>
                <a:lnTo>
                  <a:pt x="1083665" y="2247900"/>
                </a:lnTo>
                <a:lnTo>
                  <a:pt x="1075956" y="2235200"/>
                </a:lnTo>
                <a:lnTo>
                  <a:pt x="1068324" y="2222500"/>
                </a:lnTo>
                <a:lnTo>
                  <a:pt x="1083538" y="2209800"/>
                </a:lnTo>
                <a:lnTo>
                  <a:pt x="1098042" y="2209800"/>
                </a:lnTo>
                <a:lnTo>
                  <a:pt x="1110792" y="2197100"/>
                </a:lnTo>
                <a:lnTo>
                  <a:pt x="1120775" y="2184400"/>
                </a:lnTo>
                <a:lnTo>
                  <a:pt x="1118235" y="2184400"/>
                </a:lnTo>
                <a:lnTo>
                  <a:pt x="1118285" y="2171700"/>
                </a:lnTo>
                <a:lnTo>
                  <a:pt x="1111326" y="2171700"/>
                </a:lnTo>
                <a:lnTo>
                  <a:pt x="1105166" y="2171700"/>
                </a:lnTo>
                <a:lnTo>
                  <a:pt x="1096619" y="2171700"/>
                </a:lnTo>
                <a:lnTo>
                  <a:pt x="1092009" y="2171700"/>
                </a:lnTo>
                <a:lnTo>
                  <a:pt x="1095794" y="2159000"/>
                </a:lnTo>
                <a:lnTo>
                  <a:pt x="1096708" y="2159000"/>
                </a:lnTo>
                <a:lnTo>
                  <a:pt x="1098689" y="2146300"/>
                </a:lnTo>
                <a:lnTo>
                  <a:pt x="1110627" y="2133600"/>
                </a:lnTo>
                <a:lnTo>
                  <a:pt x="1086091" y="2133600"/>
                </a:lnTo>
                <a:lnTo>
                  <a:pt x="1092009" y="2120900"/>
                </a:lnTo>
                <a:lnTo>
                  <a:pt x="1087196" y="2120900"/>
                </a:lnTo>
                <a:lnTo>
                  <a:pt x="1098778" y="2108200"/>
                </a:lnTo>
                <a:lnTo>
                  <a:pt x="1082179" y="2108200"/>
                </a:lnTo>
                <a:lnTo>
                  <a:pt x="1075588" y="2120900"/>
                </a:lnTo>
                <a:lnTo>
                  <a:pt x="1083741" y="2120900"/>
                </a:lnTo>
                <a:lnTo>
                  <a:pt x="1074254" y="2133600"/>
                </a:lnTo>
                <a:lnTo>
                  <a:pt x="1057338" y="2133600"/>
                </a:lnTo>
                <a:lnTo>
                  <a:pt x="1068451" y="2120900"/>
                </a:lnTo>
                <a:lnTo>
                  <a:pt x="1067485" y="2120900"/>
                </a:lnTo>
                <a:lnTo>
                  <a:pt x="1075410" y="2108200"/>
                </a:lnTo>
                <a:lnTo>
                  <a:pt x="1080592" y="2108200"/>
                </a:lnTo>
                <a:lnTo>
                  <a:pt x="1083056" y="2095500"/>
                </a:lnTo>
                <a:lnTo>
                  <a:pt x="1079842" y="2095500"/>
                </a:lnTo>
                <a:lnTo>
                  <a:pt x="1087780" y="2082800"/>
                </a:lnTo>
                <a:lnTo>
                  <a:pt x="1075664" y="2082800"/>
                </a:lnTo>
                <a:lnTo>
                  <a:pt x="1075664" y="2095500"/>
                </a:lnTo>
                <a:lnTo>
                  <a:pt x="1066634" y="2108200"/>
                </a:lnTo>
                <a:lnTo>
                  <a:pt x="1065542" y="2108200"/>
                </a:lnTo>
                <a:lnTo>
                  <a:pt x="1071181" y="2095500"/>
                </a:lnTo>
                <a:lnTo>
                  <a:pt x="1075664" y="2095500"/>
                </a:lnTo>
                <a:lnTo>
                  <a:pt x="1075664" y="2082800"/>
                </a:lnTo>
                <a:lnTo>
                  <a:pt x="1032002" y="2082800"/>
                </a:lnTo>
                <a:lnTo>
                  <a:pt x="1026706" y="2070100"/>
                </a:lnTo>
                <a:lnTo>
                  <a:pt x="1058430" y="2070100"/>
                </a:lnTo>
                <a:lnTo>
                  <a:pt x="1070864" y="2057400"/>
                </a:lnTo>
                <a:lnTo>
                  <a:pt x="1035024" y="2057400"/>
                </a:lnTo>
                <a:lnTo>
                  <a:pt x="1047394" y="2044700"/>
                </a:lnTo>
                <a:lnTo>
                  <a:pt x="1058964" y="2031847"/>
                </a:lnTo>
                <a:lnTo>
                  <a:pt x="1053249" y="2031847"/>
                </a:lnTo>
                <a:lnTo>
                  <a:pt x="1042492" y="2044700"/>
                </a:lnTo>
                <a:lnTo>
                  <a:pt x="1026337" y="2044700"/>
                </a:lnTo>
                <a:lnTo>
                  <a:pt x="1028420" y="2031847"/>
                </a:lnTo>
                <a:lnTo>
                  <a:pt x="1027099" y="2031847"/>
                </a:lnTo>
                <a:lnTo>
                  <a:pt x="1044651" y="2019300"/>
                </a:lnTo>
                <a:lnTo>
                  <a:pt x="1039253" y="2019300"/>
                </a:lnTo>
                <a:lnTo>
                  <a:pt x="1031963" y="2006600"/>
                </a:lnTo>
                <a:lnTo>
                  <a:pt x="1035342" y="2006600"/>
                </a:lnTo>
                <a:lnTo>
                  <a:pt x="1029931" y="1993900"/>
                </a:lnTo>
                <a:lnTo>
                  <a:pt x="1030160" y="1981200"/>
                </a:lnTo>
                <a:lnTo>
                  <a:pt x="1034034" y="1981200"/>
                </a:lnTo>
                <a:lnTo>
                  <a:pt x="1039571" y="1968500"/>
                </a:lnTo>
                <a:lnTo>
                  <a:pt x="1015034" y="1968500"/>
                </a:lnTo>
                <a:lnTo>
                  <a:pt x="1025194" y="1955800"/>
                </a:lnTo>
                <a:lnTo>
                  <a:pt x="1006716" y="1955800"/>
                </a:lnTo>
                <a:lnTo>
                  <a:pt x="1012507" y="1943100"/>
                </a:lnTo>
                <a:lnTo>
                  <a:pt x="995451" y="1943100"/>
                </a:lnTo>
                <a:lnTo>
                  <a:pt x="997280" y="1930400"/>
                </a:lnTo>
                <a:lnTo>
                  <a:pt x="1000823" y="1930400"/>
                </a:lnTo>
                <a:lnTo>
                  <a:pt x="998753" y="1917700"/>
                </a:lnTo>
                <a:lnTo>
                  <a:pt x="1000188" y="1905000"/>
                </a:lnTo>
                <a:lnTo>
                  <a:pt x="1001991" y="1905000"/>
                </a:lnTo>
                <a:lnTo>
                  <a:pt x="1002080" y="1892300"/>
                </a:lnTo>
                <a:lnTo>
                  <a:pt x="987132" y="1892300"/>
                </a:lnTo>
                <a:lnTo>
                  <a:pt x="996505" y="1879600"/>
                </a:lnTo>
                <a:lnTo>
                  <a:pt x="1016736" y="1879600"/>
                </a:lnTo>
                <a:lnTo>
                  <a:pt x="1013853" y="1866900"/>
                </a:lnTo>
                <a:lnTo>
                  <a:pt x="994600" y="1866900"/>
                </a:lnTo>
                <a:lnTo>
                  <a:pt x="993673" y="1866900"/>
                </a:lnTo>
                <a:lnTo>
                  <a:pt x="992047" y="1854200"/>
                </a:lnTo>
                <a:lnTo>
                  <a:pt x="998118" y="1854200"/>
                </a:lnTo>
                <a:lnTo>
                  <a:pt x="994600" y="1866900"/>
                </a:lnTo>
                <a:lnTo>
                  <a:pt x="1010805" y="1854200"/>
                </a:lnTo>
                <a:lnTo>
                  <a:pt x="1012507" y="1854200"/>
                </a:lnTo>
                <a:lnTo>
                  <a:pt x="997280" y="1841500"/>
                </a:lnTo>
                <a:lnTo>
                  <a:pt x="1012291" y="1841500"/>
                </a:lnTo>
                <a:lnTo>
                  <a:pt x="1016838" y="1828800"/>
                </a:lnTo>
                <a:lnTo>
                  <a:pt x="1015034" y="1828800"/>
                </a:lnTo>
                <a:lnTo>
                  <a:pt x="1014552" y="1816100"/>
                </a:lnTo>
                <a:lnTo>
                  <a:pt x="1011758" y="1803400"/>
                </a:lnTo>
                <a:lnTo>
                  <a:pt x="1002347" y="1803400"/>
                </a:lnTo>
                <a:lnTo>
                  <a:pt x="980109" y="1803400"/>
                </a:lnTo>
                <a:lnTo>
                  <a:pt x="987653" y="1790700"/>
                </a:lnTo>
                <a:lnTo>
                  <a:pt x="995591" y="1790700"/>
                </a:lnTo>
                <a:lnTo>
                  <a:pt x="1002347" y="1803400"/>
                </a:lnTo>
                <a:lnTo>
                  <a:pt x="995997" y="1790700"/>
                </a:lnTo>
                <a:lnTo>
                  <a:pt x="1008646" y="1790700"/>
                </a:lnTo>
                <a:lnTo>
                  <a:pt x="1013142" y="1778000"/>
                </a:lnTo>
                <a:lnTo>
                  <a:pt x="1013345" y="1778000"/>
                </a:lnTo>
                <a:lnTo>
                  <a:pt x="1007427" y="1765300"/>
                </a:lnTo>
                <a:lnTo>
                  <a:pt x="997267" y="1765300"/>
                </a:lnTo>
                <a:lnTo>
                  <a:pt x="992517" y="1752600"/>
                </a:lnTo>
                <a:lnTo>
                  <a:pt x="994651" y="1752600"/>
                </a:lnTo>
                <a:lnTo>
                  <a:pt x="995591" y="1739900"/>
                </a:lnTo>
                <a:lnTo>
                  <a:pt x="987971" y="1727200"/>
                </a:lnTo>
                <a:lnTo>
                  <a:pt x="982052" y="1739900"/>
                </a:lnTo>
                <a:lnTo>
                  <a:pt x="973594" y="1739900"/>
                </a:lnTo>
                <a:lnTo>
                  <a:pt x="981798" y="1727200"/>
                </a:lnTo>
                <a:lnTo>
                  <a:pt x="987971" y="1727200"/>
                </a:lnTo>
                <a:lnTo>
                  <a:pt x="993051" y="1727200"/>
                </a:lnTo>
                <a:lnTo>
                  <a:pt x="981202" y="1714500"/>
                </a:lnTo>
                <a:lnTo>
                  <a:pt x="982891" y="1714500"/>
                </a:lnTo>
                <a:lnTo>
                  <a:pt x="978268" y="1701800"/>
                </a:lnTo>
                <a:lnTo>
                  <a:pt x="991349" y="1701800"/>
                </a:lnTo>
                <a:lnTo>
                  <a:pt x="997369" y="1689100"/>
                </a:lnTo>
                <a:lnTo>
                  <a:pt x="1001395" y="1689100"/>
                </a:lnTo>
                <a:lnTo>
                  <a:pt x="1001471" y="1676400"/>
                </a:lnTo>
                <a:lnTo>
                  <a:pt x="990511" y="1676400"/>
                </a:lnTo>
                <a:lnTo>
                  <a:pt x="980363" y="1676400"/>
                </a:lnTo>
                <a:lnTo>
                  <a:pt x="982891" y="1663700"/>
                </a:lnTo>
                <a:lnTo>
                  <a:pt x="990511" y="1676400"/>
                </a:lnTo>
                <a:lnTo>
                  <a:pt x="999820" y="1663700"/>
                </a:lnTo>
                <a:lnTo>
                  <a:pt x="990117" y="1663700"/>
                </a:lnTo>
                <a:lnTo>
                  <a:pt x="990727" y="1651000"/>
                </a:lnTo>
                <a:lnTo>
                  <a:pt x="987971" y="1651000"/>
                </a:lnTo>
                <a:lnTo>
                  <a:pt x="1000023" y="1638300"/>
                </a:lnTo>
                <a:lnTo>
                  <a:pt x="1005738" y="1638300"/>
                </a:lnTo>
                <a:lnTo>
                  <a:pt x="1007008" y="1625600"/>
                </a:lnTo>
                <a:lnTo>
                  <a:pt x="1005382" y="1625600"/>
                </a:lnTo>
                <a:lnTo>
                  <a:pt x="1012507" y="1612900"/>
                </a:lnTo>
                <a:lnTo>
                  <a:pt x="996429" y="1612900"/>
                </a:lnTo>
                <a:lnTo>
                  <a:pt x="994473" y="1600200"/>
                </a:lnTo>
                <a:lnTo>
                  <a:pt x="1001712" y="1574800"/>
                </a:lnTo>
                <a:lnTo>
                  <a:pt x="1013079" y="1574800"/>
                </a:lnTo>
                <a:lnTo>
                  <a:pt x="1018286" y="1562100"/>
                </a:lnTo>
                <a:lnTo>
                  <a:pt x="1023493" y="1549400"/>
                </a:lnTo>
                <a:lnTo>
                  <a:pt x="1015034" y="1549400"/>
                </a:lnTo>
                <a:lnTo>
                  <a:pt x="991857" y="1549400"/>
                </a:lnTo>
                <a:lnTo>
                  <a:pt x="997280" y="1536700"/>
                </a:lnTo>
                <a:lnTo>
                  <a:pt x="1015034" y="1549400"/>
                </a:lnTo>
                <a:lnTo>
                  <a:pt x="1010894" y="1536700"/>
                </a:lnTo>
                <a:lnTo>
                  <a:pt x="1006741" y="1524000"/>
                </a:lnTo>
                <a:lnTo>
                  <a:pt x="1007008" y="1524000"/>
                </a:lnTo>
                <a:lnTo>
                  <a:pt x="1007897" y="1511300"/>
                </a:lnTo>
                <a:lnTo>
                  <a:pt x="1001509" y="1498600"/>
                </a:lnTo>
                <a:lnTo>
                  <a:pt x="1002347" y="1498600"/>
                </a:lnTo>
                <a:lnTo>
                  <a:pt x="1004049" y="1485900"/>
                </a:lnTo>
                <a:lnTo>
                  <a:pt x="1012507" y="1498600"/>
                </a:lnTo>
                <a:lnTo>
                  <a:pt x="1017574" y="1498600"/>
                </a:lnTo>
                <a:lnTo>
                  <a:pt x="1018844" y="1485900"/>
                </a:lnTo>
                <a:lnTo>
                  <a:pt x="1018425" y="1485900"/>
                </a:lnTo>
                <a:lnTo>
                  <a:pt x="1015034" y="1473200"/>
                </a:lnTo>
                <a:lnTo>
                  <a:pt x="1008913" y="1473200"/>
                </a:lnTo>
                <a:lnTo>
                  <a:pt x="1008138" y="1460500"/>
                </a:lnTo>
                <a:lnTo>
                  <a:pt x="1005598" y="1460500"/>
                </a:lnTo>
                <a:lnTo>
                  <a:pt x="1007008" y="1447800"/>
                </a:lnTo>
                <a:lnTo>
                  <a:pt x="1013929" y="1447800"/>
                </a:lnTo>
                <a:lnTo>
                  <a:pt x="1007427" y="1435100"/>
                </a:lnTo>
                <a:lnTo>
                  <a:pt x="1015034" y="1447800"/>
                </a:lnTo>
                <a:lnTo>
                  <a:pt x="1015885" y="1435100"/>
                </a:lnTo>
                <a:lnTo>
                  <a:pt x="1026033" y="1447800"/>
                </a:lnTo>
                <a:lnTo>
                  <a:pt x="1026033" y="1435100"/>
                </a:lnTo>
                <a:lnTo>
                  <a:pt x="1022654" y="1435100"/>
                </a:lnTo>
                <a:lnTo>
                  <a:pt x="1009967" y="1422400"/>
                </a:lnTo>
                <a:lnTo>
                  <a:pt x="1026883" y="1422400"/>
                </a:lnTo>
                <a:lnTo>
                  <a:pt x="1019263" y="1409700"/>
                </a:lnTo>
                <a:lnTo>
                  <a:pt x="1012926" y="1397000"/>
                </a:lnTo>
                <a:lnTo>
                  <a:pt x="1007846" y="1384300"/>
                </a:lnTo>
                <a:lnTo>
                  <a:pt x="1004049" y="1371600"/>
                </a:lnTo>
                <a:lnTo>
                  <a:pt x="1014806" y="1384300"/>
                </a:lnTo>
                <a:lnTo>
                  <a:pt x="1016520" y="1384300"/>
                </a:lnTo>
                <a:lnTo>
                  <a:pt x="1018552" y="1397000"/>
                </a:lnTo>
                <a:lnTo>
                  <a:pt x="1030262" y="1397000"/>
                </a:lnTo>
                <a:lnTo>
                  <a:pt x="1022451" y="1384300"/>
                </a:lnTo>
                <a:lnTo>
                  <a:pt x="1014082" y="1371600"/>
                </a:lnTo>
                <a:lnTo>
                  <a:pt x="1021511" y="1371600"/>
                </a:lnTo>
                <a:lnTo>
                  <a:pt x="1022654" y="1358900"/>
                </a:lnTo>
                <a:lnTo>
                  <a:pt x="1023150" y="1346200"/>
                </a:lnTo>
                <a:lnTo>
                  <a:pt x="1007821" y="1346200"/>
                </a:lnTo>
                <a:lnTo>
                  <a:pt x="996645" y="1333500"/>
                </a:lnTo>
                <a:lnTo>
                  <a:pt x="1000874" y="1333500"/>
                </a:lnTo>
                <a:lnTo>
                  <a:pt x="1008532" y="1320800"/>
                </a:lnTo>
                <a:lnTo>
                  <a:pt x="1017663" y="1333500"/>
                </a:lnTo>
                <a:lnTo>
                  <a:pt x="1014196" y="1320800"/>
                </a:lnTo>
                <a:lnTo>
                  <a:pt x="1014831" y="1320800"/>
                </a:lnTo>
                <a:lnTo>
                  <a:pt x="1012012" y="1308100"/>
                </a:lnTo>
                <a:lnTo>
                  <a:pt x="1012456" y="1308100"/>
                </a:lnTo>
                <a:lnTo>
                  <a:pt x="1002347" y="1295400"/>
                </a:lnTo>
                <a:lnTo>
                  <a:pt x="1003198" y="1295400"/>
                </a:lnTo>
                <a:lnTo>
                  <a:pt x="1004049" y="1282700"/>
                </a:lnTo>
                <a:lnTo>
                  <a:pt x="1006576" y="1282700"/>
                </a:lnTo>
                <a:lnTo>
                  <a:pt x="1017854" y="1295400"/>
                </a:lnTo>
                <a:lnTo>
                  <a:pt x="1035342" y="1295400"/>
                </a:lnTo>
                <a:lnTo>
                  <a:pt x="1030262" y="1282700"/>
                </a:lnTo>
                <a:lnTo>
                  <a:pt x="1020114" y="1282700"/>
                </a:lnTo>
                <a:lnTo>
                  <a:pt x="1020965" y="1270000"/>
                </a:lnTo>
                <a:lnTo>
                  <a:pt x="994791" y="1270000"/>
                </a:lnTo>
                <a:lnTo>
                  <a:pt x="994791" y="1333500"/>
                </a:lnTo>
                <a:lnTo>
                  <a:pt x="987044" y="1333500"/>
                </a:lnTo>
                <a:lnTo>
                  <a:pt x="979512" y="1320800"/>
                </a:lnTo>
                <a:lnTo>
                  <a:pt x="994791" y="1333500"/>
                </a:lnTo>
                <a:lnTo>
                  <a:pt x="994791" y="1270000"/>
                </a:lnTo>
                <a:lnTo>
                  <a:pt x="983742" y="1270000"/>
                </a:lnTo>
                <a:lnTo>
                  <a:pt x="983805" y="1269682"/>
                </a:lnTo>
                <a:lnTo>
                  <a:pt x="986282" y="1257300"/>
                </a:lnTo>
                <a:lnTo>
                  <a:pt x="1007427" y="1257300"/>
                </a:lnTo>
                <a:lnTo>
                  <a:pt x="1001509" y="1244600"/>
                </a:lnTo>
                <a:lnTo>
                  <a:pt x="996429" y="1244600"/>
                </a:lnTo>
                <a:lnTo>
                  <a:pt x="995578" y="1231900"/>
                </a:lnTo>
                <a:lnTo>
                  <a:pt x="998969" y="1231900"/>
                </a:lnTo>
                <a:lnTo>
                  <a:pt x="999096" y="1229995"/>
                </a:lnTo>
                <a:lnTo>
                  <a:pt x="999820" y="1219200"/>
                </a:lnTo>
                <a:lnTo>
                  <a:pt x="1004277" y="1231900"/>
                </a:lnTo>
                <a:lnTo>
                  <a:pt x="1005103" y="1231900"/>
                </a:lnTo>
                <a:lnTo>
                  <a:pt x="1002436" y="1244600"/>
                </a:lnTo>
                <a:lnTo>
                  <a:pt x="1012507" y="1244600"/>
                </a:lnTo>
                <a:lnTo>
                  <a:pt x="1016190" y="1244600"/>
                </a:lnTo>
                <a:lnTo>
                  <a:pt x="1020292" y="1244600"/>
                </a:lnTo>
                <a:lnTo>
                  <a:pt x="1027722" y="1257300"/>
                </a:lnTo>
                <a:lnTo>
                  <a:pt x="1022794" y="1244600"/>
                </a:lnTo>
                <a:lnTo>
                  <a:pt x="1025194" y="1244600"/>
                </a:lnTo>
                <a:lnTo>
                  <a:pt x="1012494" y="1231900"/>
                </a:lnTo>
                <a:lnTo>
                  <a:pt x="1019263" y="1231900"/>
                </a:lnTo>
                <a:lnTo>
                  <a:pt x="1027722" y="1244600"/>
                </a:lnTo>
                <a:lnTo>
                  <a:pt x="1025728" y="1231900"/>
                </a:lnTo>
                <a:lnTo>
                  <a:pt x="1019276" y="1231900"/>
                </a:lnTo>
                <a:lnTo>
                  <a:pt x="1021803" y="1219200"/>
                </a:lnTo>
                <a:lnTo>
                  <a:pt x="1039317" y="1219200"/>
                </a:lnTo>
                <a:lnTo>
                  <a:pt x="1033538" y="1206500"/>
                </a:lnTo>
                <a:lnTo>
                  <a:pt x="1029512" y="1193800"/>
                </a:lnTo>
                <a:lnTo>
                  <a:pt x="1019111" y="1193800"/>
                </a:lnTo>
                <a:lnTo>
                  <a:pt x="1024559" y="1181100"/>
                </a:lnTo>
                <a:lnTo>
                  <a:pt x="1033653" y="1181100"/>
                </a:lnTo>
                <a:lnTo>
                  <a:pt x="1047178" y="1193800"/>
                </a:lnTo>
                <a:lnTo>
                  <a:pt x="1043800" y="1181100"/>
                </a:lnTo>
                <a:lnTo>
                  <a:pt x="1045667" y="1181100"/>
                </a:lnTo>
                <a:lnTo>
                  <a:pt x="1043482" y="1168400"/>
                </a:lnTo>
                <a:lnTo>
                  <a:pt x="1048029" y="1168400"/>
                </a:lnTo>
                <a:lnTo>
                  <a:pt x="1046340" y="1155700"/>
                </a:lnTo>
                <a:lnTo>
                  <a:pt x="1050569" y="1155700"/>
                </a:lnTo>
                <a:lnTo>
                  <a:pt x="1043800" y="1143000"/>
                </a:lnTo>
                <a:lnTo>
                  <a:pt x="1051255" y="1143000"/>
                </a:lnTo>
                <a:lnTo>
                  <a:pt x="1048029" y="1130300"/>
                </a:lnTo>
                <a:lnTo>
                  <a:pt x="1043533" y="1117600"/>
                </a:lnTo>
                <a:lnTo>
                  <a:pt x="1045692" y="1117600"/>
                </a:lnTo>
                <a:lnTo>
                  <a:pt x="1040422" y="1104900"/>
                </a:lnTo>
                <a:lnTo>
                  <a:pt x="1040422" y="1168400"/>
                </a:lnTo>
                <a:lnTo>
                  <a:pt x="1038923" y="1168400"/>
                </a:lnTo>
                <a:lnTo>
                  <a:pt x="1033653" y="1155700"/>
                </a:lnTo>
                <a:lnTo>
                  <a:pt x="1040422" y="1168400"/>
                </a:lnTo>
                <a:lnTo>
                  <a:pt x="1040422" y="1104900"/>
                </a:lnTo>
                <a:lnTo>
                  <a:pt x="1050709" y="1104900"/>
                </a:lnTo>
                <a:lnTo>
                  <a:pt x="1043051" y="1092187"/>
                </a:lnTo>
                <a:lnTo>
                  <a:pt x="1041831" y="1092187"/>
                </a:lnTo>
                <a:lnTo>
                  <a:pt x="1037983" y="1079500"/>
                </a:lnTo>
                <a:lnTo>
                  <a:pt x="1046340" y="1079500"/>
                </a:lnTo>
                <a:lnTo>
                  <a:pt x="1046289" y="1080223"/>
                </a:lnTo>
                <a:lnTo>
                  <a:pt x="1045502" y="1092187"/>
                </a:lnTo>
                <a:lnTo>
                  <a:pt x="1065085" y="1092187"/>
                </a:lnTo>
                <a:lnTo>
                  <a:pt x="1074254" y="1079500"/>
                </a:lnTo>
                <a:lnTo>
                  <a:pt x="1069174" y="1079500"/>
                </a:lnTo>
                <a:lnTo>
                  <a:pt x="1053668" y="1066800"/>
                </a:lnTo>
                <a:lnTo>
                  <a:pt x="1052118" y="1066800"/>
                </a:lnTo>
                <a:lnTo>
                  <a:pt x="1043800" y="1054100"/>
                </a:lnTo>
                <a:lnTo>
                  <a:pt x="1054887" y="1066800"/>
                </a:lnTo>
                <a:lnTo>
                  <a:pt x="1086053" y="1066800"/>
                </a:lnTo>
                <a:lnTo>
                  <a:pt x="1080173" y="1054100"/>
                </a:lnTo>
                <a:lnTo>
                  <a:pt x="1077379" y="1054100"/>
                </a:lnTo>
                <a:lnTo>
                  <a:pt x="1084402" y="1041400"/>
                </a:lnTo>
                <a:lnTo>
                  <a:pt x="1078128" y="1028700"/>
                </a:lnTo>
                <a:lnTo>
                  <a:pt x="1070343" y="1016000"/>
                </a:lnTo>
                <a:lnTo>
                  <a:pt x="1061567" y="1016000"/>
                </a:lnTo>
                <a:lnTo>
                  <a:pt x="1060716" y="1013879"/>
                </a:lnTo>
                <a:lnTo>
                  <a:pt x="1060716" y="1041400"/>
                </a:lnTo>
                <a:lnTo>
                  <a:pt x="1048029" y="1028700"/>
                </a:lnTo>
                <a:lnTo>
                  <a:pt x="1056487" y="1028700"/>
                </a:lnTo>
                <a:lnTo>
                  <a:pt x="1060716" y="1041400"/>
                </a:lnTo>
                <a:lnTo>
                  <a:pt x="1060716" y="1013879"/>
                </a:lnTo>
                <a:lnTo>
                  <a:pt x="1056487" y="1003300"/>
                </a:lnTo>
                <a:lnTo>
                  <a:pt x="1058176" y="1003300"/>
                </a:lnTo>
                <a:lnTo>
                  <a:pt x="1070864" y="1016000"/>
                </a:lnTo>
                <a:lnTo>
                  <a:pt x="1079322" y="1016000"/>
                </a:lnTo>
                <a:lnTo>
                  <a:pt x="1080173" y="1016000"/>
                </a:lnTo>
                <a:lnTo>
                  <a:pt x="1086472" y="1016000"/>
                </a:lnTo>
                <a:lnTo>
                  <a:pt x="1081328" y="1003300"/>
                </a:lnTo>
                <a:lnTo>
                  <a:pt x="1085253" y="1003300"/>
                </a:lnTo>
                <a:lnTo>
                  <a:pt x="1094549" y="1016000"/>
                </a:lnTo>
                <a:lnTo>
                  <a:pt x="1099629" y="1016000"/>
                </a:lnTo>
                <a:lnTo>
                  <a:pt x="1096238" y="1003300"/>
                </a:lnTo>
                <a:lnTo>
                  <a:pt x="1087780" y="1003300"/>
                </a:lnTo>
                <a:lnTo>
                  <a:pt x="1084402" y="990600"/>
                </a:lnTo>
                <a:lnTo>
                  <a:pt x="1073353" y="990600"/>
                </a:lnTo>
                <a:lnTo>
                  <a:pt x="1075944" y="1003300"/>
                </a:lnTo>
                <a:lnTo>
                  <a:pt x="1059027" y="990600"/>
                </a:lnTo>
                <a:lnTo>
                  <a:pt x="1062697" y="990600"/>
                </a:lnTo>
                <a:lnTo>
                  <a:pt x="1066215" y="977900"/>
                </a:lnTo>
                <a:lnTo>
                  <a:pt x="1069733" y="965200"/>
                </a:lnTo>
                <a:lnTo>
                  <a:pt x="1073404" y="952500"/>
                </a:lnTo>
                <a:lnTo>
                  <a:pt x="1106081" y="965200"/>
                </a:lnTo>
                <a:lnTo>
                  <a:pt x="1146149" y="965200"/>
                </a:lnTo>
                <a:lnTo>
                  <a:pt x="1125855" y="939800"/>
                </a:lnTo>
                <a:lnTo>
                  <a:pt x="1132649" y="939800"/>
                </a:lnTo>
                <a:lnTo>
                  <a:pt x="1139063" y="952500"/>
                </a:lnTo>
                <a:lnTo>
                  <a:pt x="1150378" y="952500"/>
                </a:lnTo>
                <a:lnTo>
                  <a:pt x="1142936" y="939800"/>
                </a:lnTo>
                <a:lnTo>
                  <a:pt x="1142009" y="939800"/>
                </a:lnTo>
                <a:lnTo>
                  <a:pt x="1136002" y="927100"/>
                </a:lnTo>
                <a:lnTo>
                  <a:pt x="1144562" y="927100"/>
                </a:lnTo>
                <a:lnTo>
                  <a:pt x="1148016" y="914400"/>
                </a:lnTo>
                <a:lnTo>
                  <a:pt x="1158836" y="927100"/>
                </a:lnTo>
                <a:lnTo>
                  <a:pt x="1153756" y="914400"/>
                </a:lnTo>
                <a:lnTo>
                  <a:pt x="1178293" y="914400"/>
                </a:lnTo>
                <a:lnTo>
                  <a:pt x="1167688" y="901700"/>
                </a:lnTo>
                <a:lnTo>
                  <a:pt x="1165821" y="889000"/>
                </a:lnTo>
                <a:lnTo>
                  <a:pt x="1166152" y="889000"/>
                </a:lnTo>
                <a:lnTo>
                  <a:pt x="1162215" y="876300"/>
                </a:lnTo>
                <a:lnTo>
                  <a:pt x="1163916" y="876300"/>
                </a:lnTo>
                <a:lnTo>
                  <a:pt x="1166456" y="889000"/>
                </a:lnTo>
                <a:lnTo>
                  <a:pt x="1166571" y="888568"/>
                </a:lnTo>
                <a:lnTo>
                  <a:pt x="1169835" y="876300"/>
                </a:lnTo>
                <a:lnTo>
                  <a:pt x="1177442" y="889000"/>
                </a:lnTo>
                <a:lnTo>
                  <a:pt x="1183360" y="889000"/>
                </a:lnTo>
                <a:lnTo>
                  <a:pt x="1171549" y="876300"/>
                </a:lnTo>
                <a:lnTo>
                  <a:pt x="1163701" y="863600"/>
                </a:lnTo>
                <a:lnTo>
                  <a:pt x="1180122" y="863600"/>
                </a:lnTo>
                <a:lnTo>
                  <a:pt x="1191831" y="876300"/>
                </a:lnTo>
                <a:lnTo>
                  <a:pt x="1182839" y="863600"/>
                </a:lnTo>
                <a:lnTo>
                  <a:pt x="1189291" y="863600"/>
                </a:lnTo>
                <a:lnTo>
                  <a:pt x="1178318" y="850900"/>
                </a:lnTo>
                <a:lnTo>
                  <a:pt x="1177632" y="850900"/>
                </a:lnTo>
                <a:lnTo>
                  <a:pt x="1172375" y="838200"/>
                </a:lnTo>
                <a:lnTo>
                  <a:pt x="1182065" y="850900"/>
                </a:lnTo>
                <a:lnTo>
                  <a:pt x="1192237" y="850900"/>
                </a:lnTo>
                <a:lnTo>
                  <a:pt x="1190980" y="838200"/>
                </a:lnTo>
                <a:lnTo>
                  <a:pt x="1193304" y="838200"/>
                </a:lnTo>
                <a:lnTo>
                  <a:pt x="1188199" y="825500"/>
                </a:lnTo>
                <a:lnTo>
                  <a:pt x="1195209" y="825500"/>
                </a:lnTo>
                <a:lnTo>
                  <a:pt x="1190396" y="812800"/>
                </a:lnTo>
                <a:lnTo>
                  <a:pt x="1190929" y="812800"/>
                </a:lnTo>
                <a:lnTo>
                  <a:pt x="1184211" y="800100"/>
                </a:lnTo>
                <a:lnTo>
                  <a:pt x="1181862" y="800100"/>
                </a:lnTo>
                <a:lnTo>
                  <a:pt x="1174915" y="787400"/>
                </a:lnTo>
                <a:lnTo>
                  <a:pt x="1179563" y="787400"/>
                </a:lnTo>
                <a:lnTo>
                  <a:pt x="1177124" y="774700"/>
                </a:lnTo>
                <a:lnTo>
                  <a:pt x="1187170" y="774700"/>
                </a:lnTo>
                <a:lnTo>
                  <a:pt x="1188872" y="787400"/>
                </a:lnTo>
                <a:lnTo>
                  <a:pt x="1202499" y="787400"/>
                </a:lnTo>
                <a:lnTo>
                  <a:pt x="1203439" y="800100"/>
                </a:lnTo>
                <a:lnTo>
                  <a:pt x="1216355" y="800100"/>
                </a:lnTo>
                <a:lnTo>
                  <a:pt x="1219390" y="787400"/>
                </a:lnTo>
                <a:lnTo>
                  <a:pt x="1220584" y="787400"/>
                </a:lnTo>
                <a:lnTo>
                  <a:pt x="1214640" y="774700"/>
                </a:lnTo>
                <a:lnTo>
                  <a:pt x="1203693" y="774700"/>
                </a:lnTo>
                <a:lnTo>
                  <a:pt x="1197749" y="762000"/>
                </a:lnTo>
                <a:lnTo>
                  <a:pt x="1217561" y="762000"/>
                </a:lnTo>
                <a:lnTo>
                  <a:pt x="1208849" y="749300"/>
                </a:lnTo>
                <a:lnTo>
                  <a:pt x="1204734" y="736600"/>
                </a:lnTo>
                <a:lnTo>
                  <a:pt x="1209586" y="736600"/>
                </a:lnTo>
                <a:lnTo>
                  <a:pt x="1226248" y="749300"/>
                </a:lnTo>
                <a:lnTo>
                  <a:pt x="1219847" y="736600"/>
                </a:lnTo>
                <a:lnTo>
                  <a:pt x="1221384" y="736600"/>
                </a:lnTo>
                <a:lnTo>
                  <a:pt x="1218895" y="723900"/>
                </a:lnTo>
                <a:lnTo>
                  <a:pt x="1236662" y="736600"/>
                </a:lnTo>
                <a:lnTo>
                  <a:pt x="1236345" y="723900"/>
                </a:lnTo>
                <a:lnTo>
                  <a:pt x="1231900" y="711200"/>
                </a:lnTo>
                <a:lnTo>
                  <a:pt x="1231582" y="698500"/>
                </a:lnTo>
                <a:lnTo>
                  <a:pt x="1236662" y="698500"/>
                </a:lnTo>
                <a:lnTo>
                  <a:pt x="1240891" y="711200"/>
                </a:lnTo>
                <a:lnTo>
                  <a:pt x="1246809" y="711200"/>
                </a:lnTo>
                <a:lnTo>
                  <a:pt x="1248219" y="685800"/>
                </a:lnTo>
                <a:lnTo>
                  <a:pt x="1265008" y="685800"/>
                </a:lnTo>
                <a:lnTo>
                  <a:pt x="1276413" y="673100"/>
                </a:lnTo>
                <a:lnTo>
                  <a:pt x="1263726" y="660400"/>
                </a:lnTo>
                <a:lnTo>
                  <a:pt x="1273035" y="660400"/>
                </a:lnTo>
                <a:lnTo>
                  <a:pt x="1267396" y="647700"/>
                </a:lnTo>
                <a:lnTo>
                  <a:pt x="1264780" y="635000"/>
                </a:lnTo>
                <a:lnTo>
                  <a:pt x="1267561" y="635000"/>
                </a:lnTo>
                <a:lnTo>
                  <a:pt x="1278102" y="622300"/>
                </a:lnTo>
                <a:lnTo>
                  <a:pt x="1281493" y="635000"/>
                </a:lnTo>
                <a:lnTo>
                  <a:pt x="1281696" y="622300"/>
                </a:lnTo>
                <a:lnTo>
                  <a:pt x="1274292" y="609600"/>
                </a:lnTo>
                <a:lnTo>
                  <a:pt x="1273873" y="609600"/>
                </a:lnTo>
                <a:lnTo>
                  <a:pt x="1281328" y="596900"/>
                </a:lnTo>
                <a:lnTo>
                  <a:pt x="1286573" y="584174"/>
                </a:lnTo>
                <a:lnTo>
                  <a:pt x="1289939" y="584174"/>
                </a:lnTo>
                <a:lnTo>
                  <a:pt x="1290015" y="584390"/>
                </a:lnTo>
                <a:lnTo>
                  <a:pt x="1294180" y="596900"/>
                </a:lnTo>
                <a:lnTo>
                  <a:pt x="1305344" y="596900"/>
                </a:lnTo>
                <a:lnTo>
                  <a:pt x="1308658" y="609600"/>
                </a:lnTo>
                <a:lnTo>
                  <a:pt x="1300949" y="609600"/>
                </a:lnTo>
                <a:lnTo>
                  <a:pt x="1302639" y="622300"/>
                </a:lnTo>
                <a:lnTo>
                  <a:pt x="1311935" y="609600"/>
                </a:lnTo>
                <a:lnTo>
                  <a:pt x="1319720" y="622300"/>
                </a:lnTo>
                <a:lnTo>
                  <a:pt x="1328851" y="622300"/>
                </a:lnTo>
                <a:lnTo>
                  <a:pt x="1328851" y="635000"/>
                </a:lnTo>
                <a:lnTo>
                  <a:pt x="1303477" y="635000"/>
                </a:lnTo>
                <a:lnTo>
                  <a:pt x="1306017" y="647700"/>
                </a:lnTo>
                <a:lnTo>
                  <a:pt x="1303477" y="647700"/>
                </a:lnTo>
                <a:lnTo>
                  <a:pt x="1307706" y="660400"/>
                </a:lnTo>
                <a:lnTo>
                  <a:pt x="1305179" y="660400"/>
                </a:lnTo>
                <a:lnTo>
                  <a:pt x="1296708" y="647700"/>
                </a:lnTo>
                <a:lnTo>
                  <a:pt x="1298308" y="660400"/>
                </a:lnTo>
                <a:lnTo>
                  <a:pt x="1300035" y="660400"/>
                </a:lnTo>
                <a:lnTo>
                  <a:pt x="1299997" y="673100"/>
                </a:lnTo>
                <a:lnTo>
                  <a:pt x="1299794" y="685800"/>
                </a:lnTo>
                <a:lnTo>
                  <a:pt x="1299248" y="685800"/>
                </a:lnTo>
                <a:lnTo>
                  <a:pt x="1299248" y="825500"/>
                </a:lnTo>
                <a:lnTo>
                  <a:pt x="1294180" y="825500"/>
                </a:lnTo>
                <a:lnTo>
                  <a:pt x="1294180" y="1130300"/>
                </a:lnTo>
                <a:lnTo>
                  <a:pt x="1279791" y="1130300"/>
                </a:lnTo>
                <a:lnTo>
                  <a:pt x="1284020" y="1117600"/>
                </a:lnTo>
                <a:lnTo>
                  <a:pt x="1293329" y="1117600"/>
                </a:lnTo>
                <a:lnTo>
                  <a:pt x="1294180" y="1130300"/>
                </a:lnTo>
                <a:lnTo>
                  <a:pt x="1294180" y="825500"/>
                </a:lnTo>
                <a:lnTo>
                  <a:pt x="1292479" y="825500"/>
                </a:lnTo>
                <a:lnTo>
                  <a:pt x="1293329" y="838200"/>
                </a:lnTo>
                <a:lnTo>
                  <a:pt x="1284224" y="838200"/>
                </a:lnTo>
                <a:lnTo>
                  <a:pt x="1283284" y="825500"/>
                </a:lnTo>
                <a:lnTo>
                  <a:pt x="1288211" y="812800"/>
                </a:lnTo>
                <a:lnTo>
                  <a:pt x="1296708" y="812800"/>
                </a:lnTo>
                <a:lnTo>
                  <a:pt x="1299248" y="825500"/>
                </a:lnTo>
                <a:lnTo>
                  <a:pt x="1299248" y="685800"/>
                </a:lnTo>
                <a:lnTo>
                  <a:pt x="1285189" y="685800"/>
                </a:lnTo>
                <a:lnTo>
                  <a:pt x="1284097" y="673100"/>
                </a:lnTo>
                <a:lnTo>
                  <a:pt x="1276413" y="673100"/>
                </a:lnTo>
                <a:lnTo>
                  <a:pt x="1278166" y="685800"/>
                </a:lnTo>
                <a:lnTo>
                  <a:pt x="1282230" y="698500"/>
                </a:lnTo>
                <a:lnTo>
                  <a:pt x="1284859" y="711200"/>
                </a:lnTo>
                <a:lnTo>
                  <a:pt x="1293825" y="711200"/>
                </a:lnTo>
                <a:lnTo>
                  <a:pt x="1287932" y="723900"/>
                </a:lnTo>
                <a:lnTo>
                  <a:pt x="1277264" y="723900"/>
                </a:lnTo>
                <a:lnTo>
                  <a:pt x="1264577" y="711200"/>
                </a:lnTo>
                <a:lnTo>
                  <a:pt x="1267104" y="723900"/>
                </a:lnTo>
                <a:lnTo>
                  <a:pt x="1264462" y="723900"/>
                </a:lnTo>
                <a:lnTo>
                  <a:pt x="1265631" y="736600"/>
                </a:lnTo>
                <a:lnTo>
                  <a:pt x="1269009" y="736600"/>
                </a:lnTo>
                <a:lnTo>
                  <a:pt x="1273035" y="762000"/>
                </a:lnTo>
                <a:lnTo>
                  <a:pt x="1266266" y="749300"/>
                </a:lnTo>
                <a:lnTo>
                  <a:pt x="1258646" y="749300"/>
                </a:lnTo>
                <a:lnTo>
                  <a:pt x="1258646" y="762000"/>
                </a:lnTo>
                <a:lnTo>
                  <a:pt x="1257808" y="762000"/>
                </a:lnTo>
                <a:lnTo>
                  <a:pt x="1268806" y="774700"/>
                </a:lnTo>
                <a:lnTo>
                  <a:pt x="1250924" y="774700"/>
                </a:lnTo>
                <a:lnTo>
                  <a:pt x="1253261" y="787400"/>
                </a:lnTo>
                <a:lnTo>
                  <a:pt x="1257020" y="800100"/>
                </a:lnTo>
                <a:lnTo>
                  <a:pt x="1243418" y="812800"/>
                </a:lnTo>
                <a:lnTo>
                  <a:pt x="1258646" y="812800"/>
                </a:lnTo>
                <a:lnTo>
                  <a:pt x="1265415" y="825500"/>
                </a:lnTo>
                <a:lnTo>
                  <a:pt x="1269644" y="825500"/>
                </a:lnTo>
                <a:lnTo>
                  <a:pt x="1268806" y="838200"/>
                </a:lnTo>
                <a:lnTo>
                  <a:pt x="1262786" y="825500"/>
                </a:lnTo>
                <a:lnTo>
                  <a:pt x="1249349" y="825500"/>
                </a:lnTo>
                <a:lnTo>
                  <a:pt x="1253578" y="838200"/>
                </a:lnTo>
                <a:lnTo>
                  <a:pt x="1256957" y="838200"/>
                </a:lnTo>
                <a:lnTo>
                  <a:pt x="1264577" y="850900"/>
                </a:lnTo>
                <a:lnTo>
                  <a:pt x="1264577" y="1752600"/>
                </a:lnTo>
                <a:lnTo>
                  <a:pt x="1263726" y="1765300"/>
                </a:lnTo>
                <a:lnTo>
                  <a:pt x="1254417" y="1765300"/>
                </a:lnTo>
                <a:lnTo>
                  <a:pt x="1254417" y="1752600"/>
                </a:lnTo>
                <a:lnTo>
                  <a:pt x="1264577" y="1752600"/>
                </a:lnTo>
                <a:lnTo>
                  <a:pt x="1264577" y="850900"/>
                </a:lnTo>
                <a:lnTo>
                  <a:pt x="1253896" y="850900"/>
                </a:lnTo>
                <a:lnTo>
                  <a:pt x="1257706" y="863600"/>
                </a:lnTo>
                <a:lnTo>
                  <a:pt x="1249349" y="863600"/>
                </a:lnTo>
                <a:lnTo>
                  <a:pt x="1249476" y="861720"/>
                </a:lnTo>
                <a:lnTo>
                  <a:pt x="1250188" y="850900"/>
                </a:lnTo>
                <a:lnTo>
                  <a:pt x="1251458" y="850900"/>
                </a:lnTo>
                <a:lnTo>
                  <a:pt x="1249527" y="838200"/>
                </a:lnTo>
                <a:lnTo>
                  <a:pt x="1244269" y="838200"/>
                </a:lnTo>
                <a:lnTo>
                  <a:pt x="1247381" y="850900"/>
                </a:lnTo>
                <a:lnTo>
                  <a:pt x="1229893" y="850900"/>
                </a:lnTo>
                <a:lnTo>
                  <a:pt x="1219746" y="863600"/>
                </a:lnTo>
                <a:lnTo>
                  <a:pt x="1240675" y="863600"/>
                </a:lnTo>
                <a:lnTo>
                  <a:pt x="1242580" y="876300"/>
                </a:lnTo>
                <a:lnTo>
                  <a:pt x="1241945" y="876300"/>
                </a:lnTo>
                <a:lnTo>
                  <a:pt x="1250188" y="889000"/>
                </a:lnTo>
                <a:lnTo>
                  <a:pt x="1239037" y="889000"/>
                </a:lnTo>
                <a:lnTo>
                  <a:pt x="1233906" y="876300"/>
                </a:lnTo>
                <a:lnTo>
                  <a:pt x="1216355" y="876300"/>
                </a:lnTo>
                <a:lnTo>
                  <a:pt x="1210437" y="889000"/>
                </a:lnTo>
                <a:lnTo>
                  <a:pt x="1213802" y="889000"/>
                </a:lnTo>
                <a:lnTo>
                  <a:pt x="1216850" y="901700"/>
                </a:lnTo>
                <a:lnTo>
                  <a:pt x="1209484" y="914400"/>
                </a:lnTo>
                <a:lnTo>
                  <a:pt x="1203236" y="914400"/>
                </a:lnTo>
                <a:lnTo>
                  <a:pt x="1209586" y="927100"/>
                </a:lnTo>
                <a:lnTo>
                  <a:pt x="1215999" y="939800"/>
                </a:lnTo>
                <a:lnTo>
                  <a:pt x="1232306" y="939800"/>
                </a:lnTo>
                <a:lnTo>
                  <a:pt x="1239189" y="952500"/>
                </a:lnTo>
                <a:lnTo>
                  <a:pt x="1213815" y="952500"/>
                </a:lnTo>
                <a:lnTo>
                  <a:pt x="1218895" y="965200"/>
                </a:lnTo>
                <a:lnTo>
                  <a:pt x="1206207" y="965200"/>
                </a:lnTo>
                <a:lnTo>
                  <a:pt x="1209586" y="977900"/>
                </a:lnTo>
                <a:lnTo>
                  <a:pt x="1212977" y="977900"/>
                </a:lnTo>
                <a:lnTo>
                  <a:pt x="1213015" y="978128"/>
                </a:lnTo>
                <a:lnTo>
                  <a:pt x="1215517" y="990600"/>
                </a:lnTo>
                <a:lnTo>
                  <a:pt x="1228483" y="990600"/>
                </a:lnTo>
                <a:lnTo>
                  <a:pt x="1226718" y="977900"/>
                </a:lnTo>
                <a:lnTo>
                  <a:pt x="1219555" y="965200"/>
                </a:lnTo>
                <a:lnTo>
                  <a:pt x="1223975" y="965200"/>
                </a:lnTo>
                <a:lnTo>
                  <a:pt x="1233093" y="977900"/>
                </a:lnTo>
                <a:lnTo>
                  <a:pt x="1233208" y="976515"/>
                </a:lnTo>
                <a:lnTo>
                  <a:pt x="1234122" y="965200"/>
                </a:lnTo>
                <a:lnTo>
                  <a:pt x="1238351" y="965200"/>
                </a:lnTo>
                <a:lnTo>
                  <a:pt x="1237500" y="977900"/>
                </a:lnTo>
                <a:lnTo>
                  <a:pt x="1233093" y="977900"/>
                </a:lnTo>
                <a:lnTo>
                  <a:pt x="1233055" y="978128"/>
                </a:lnTo>
                <a:lnTo>
                  <a:pt x="1231074" y="990600"/>
                </a:lnTo>
                <a:lnTo>
                  <a:pt x="1225321" y="1016000"/>
                </a:lnTo>
                <a:lnTo>
                  <a:pt x="1213815" y="1016000"/>
                </a:lnTo>
                <a:lnTo>
                  <a:pt x="1213815" y="1117600"/>
                </a:lnTo>
                <a:lnTo>
                  <a:pt x="1212151" y="1130300"/>
                </a:lnTo>
                <a:lnTo>
                  <a:pt x="1206842" y="1143000"/>
                </a:lnTo>
                <a:lnTo>
                  <a:pt x="1201216" y="1130300"/>
                </a:lnTo>
                <a:lnTo>
                  <a:pt x="1198587" y="1117600"/>
                </a:lnTo>
                <a:lnTo>
                  <a:pt x="1213815" y="1117600"/>
                </a:lnTo>
                <a:lnTo>
                  <a:pt x="1213815" y="1016000"/>
                </a:lnTo>
                <a:lnTo>
                  <a:pt x="1179982" y="1016000"/>
                </a:lnTo>
                <a:lnTo>
                  <a:pt x="1179982" y="1473200"/>
                </a:lnTo>
                <a:lnTo>
                  <a:pt x="1178293" y="1485900"/>
                </a:lnTo>
                <a:lnTo>
                  <a:pt x="1172997" y="1485900"/>
                </a:lnTo>
                <a:lnTo>
                  <a:pt x="1172997" y="1701800"/>
                </a:lnTo>
                <a:lnTo>
                  <a:pt x="1167282" y="1701800"/>
                </a:lnTo>
                <a:lnTo>
                  <a:pt x="1154074" y="1689100"/>
                </a:lnTo>
                <a:lnTo>
                  <a:pt x="1151496" y="1676400"/>
                </a:lnTo>
                <a:lnTo>
                  <a:pt x="1166456" y="1663700"/>
                </a:lnTo>
                <a:lnTo>
                  <a:pt x="1166723" y="1676400"/>
                </a:lnTo>
                <a:lnTo>
                  <a:pt x="1168031" y="1689100"/>
                </a:lnTo>
                <a:lnTo>
                  <a:pt x="1172997" y="1701800"/>
                </a:lnTo>
                <a:lnTo>
                  <a:pt x="1172997" y="1485900"/>
                </a:lnTo>
                <a:lnTo>
                  <a:pt x="1166456" y="1485900"/>
                </a:lnTo>
                <a:lnTo>
                  <a:pt x="1163066" y="1473200"/>
                </a:lnTo>
                <a:lnTo>
                  <a:pt x="1179982" y="1473200"/>
                </a:lnTo>
                <a:lnTo>
                  <a:pt x="1179982" y="1016000"/>
                </a:lnTo>
                <a:lnTo>
                  <a:pt x="1151229" y="1016000"/>
                </a:lnTo>
                <a:lnTo>
                  <a:pt x="1174064" y="1028700"/>
                </a:lnTo>
                <a:lnTo>
                  <a:pt x="1171651" y="1028700"/>
                </a:lnTo>
                <a:lnTo>
                  <a:pt x="1177442" y="1041400"/>
                </a:lnTo>
                <a:lnTo>
                  <a:pt x="1172248" y="1041400"/>
                </a:lnTo>
                <a:lnTo>
                  <a:pt x="1172248" y="1092187"/>
                </a:lnTo>
                <a:lnTo>
                  <a:pt x="1159167" y="1092187"/>
                </a:lnTo>
                <a:lnTo>
                  <a:pt x="1149743" y="1079500"/>
                </a:lnTo>
                <a:lnTo>
                  <a:pt x="1164043" y="1079500"/>
                </a:lnTo>
                <a:lnTo>
                  <a:pt x="1172248" y="1092187"/>
                </a:lnTo>
                <a:lnTo>
                  <a:pt x="1172248" y="1041400"/>
                </a:lnTo>
                <a:lnTo>
                  <a:pt x="1155877" y="1041400"/>
                </a:lnTo>
                <a:lnTo>
                  <a:pt x="1152067" y="1028700"/>
                </a:lnTo>
                <a:lnTo>
                  <a:pt x="1155458" y="1041400"/>
                </a:lnTo>
                <a:lnTo>
                  <a:pt x="1152067" y="1041400"/>
                </a:lnTo>
                <a:lnTo>
                  <a:pt x="1163916" y="1054100"/>
                </a:lnTo>
                <a:lnTo>
                  <a:pt x="1131773" y="1054100"/>
                </a:lnTo>
                <a:lnTo>
                  <a:pt x="1144066" y="1066800"/>
                </a:lnTo>
                <a:lnTo>
                  <a:pt x="1134313" y="1066800"/>
                </a:lnTo>
                <a:lnTo>
                  <a:pt x="1147394" y="1079500"/>
                </a:lnTo>
                <a:lnTo>
                  <a:pt x="1144562" y="1079500"/>
                </a:lnTo>
                <a:lnTo>
                  <a:pt x="1150302" y="1092187"/>
                </a:lnTo>
                <a:lnTo>
                  <a:pt x="1149985" y="1104900"/>
                </a:lnTo>
                <a:lnTo>
                  <a:pt x="1144625" y="1104900"/>
                </a:lnTo>
                <a:lnTo>
                  <a:pt x="1147000" y="1117600"/>
                </a:lnTo>
                <a:lnTo>
                  <a:pt x="1155458" y="1117600"/>
                </a:lnTo>
                <a:lnTo>
                  <a:pt x="1159649" y="1117600"/>
                </a:lnTo>
                <a:lnTo>
                  <a:pt x="1166977" y="1130300"/>
                </a:lnTo>
                <a:lnTo>
                  <a:pt x="1167193" y="1130300"/>
                </a:lnTo>
                <a:lnTo>
                  <a:pt x="1171270" y="1143000"/>
                </a:lnTo>
                <a:lnTo>
                  <a:pt x="1161770" y="1143000"/>
                </a:lnTo>
                <a:lnTo>
                  <a:pt x="1159052" y="1130300"/>
                </a:lnTo>
                <a:lnTo>
                  <a:pt x="1143723" y="1130300"/>
                </a:lnTo>
                <a:lnTo>
                  <a:pt x="1142555" y="1117600"/>
                </a:lnTo>
                <a:lnTo>
                  <a:pt x="1127544" y="1117600"/>
                </a:lnTo>
                <a:lnTo>
                  <a:pt x="1126274" y="1130300"/>
                </a:lnTo>
                <a:lnTo>
                  <a:pt x="1131341" y="1130300"/>
                </a:lnTo>
                <a:lnTo>
                  <a:pt x="1130084" y="1143000"/>
                </a:lnTo>
                <a:lnTo>
                  <a:pt x="1131773" y="1143000"/>
                </a:lnTo>
                <a:lnTo>
                  <a:pt x="1142123" y="1155700"/>
                </a:lnTo>
                <a:lnTo>
                  <a:pt x="1137640" y="1155700"/>
                </a:lnTo>
                <a:lnTo>
                  <a:pt x="1146365" y="1168400"/>
                </a:lnTo>
                <a:lnTo>
                  <a:pt x="1141069" y="1168400"/>
                </a:lnTo>
                <a:lnTo>
                  <a:pt x="1146175" y="1181100"/>
                </a:lnTo>
                <a:lnTo>
                  <a:pt x="1149527" y="1193800"/>
                </a:lnTo>
                <a:lnTo>
                  <a:pt x="1146568" y="1193800"/>
                </a:lnTo>
                <a:lnTo>
                  <a:pt x="1146568" y="1460500"/>
                </a:lnTo>
                <a:lnTo>
                  <a:pt x="1145755" y="1473200"/>
                </a:lnTo>
                <a:lnTo>
                  <a:pt x="1132611" y="1473200"/>
                </a:lnTo>
                <a:lnTo>
                  <a:pt x="1132611" y="1460500"/>
                </a:lnTo>
                <a:lnTo>
                  <a:pt x="1136002" y="1447800"/>
                </a:lnTo>
                <a:lnTo>
                  <a:pt x="1143584" y="1447800"/>
                </a:lnTo>
                <a:lnTo>
                  <a:pt x="1146568" y="1460500"/>
                </a:lnTo>
                <a:lnTo>
                  <a:pt x="1146568" y="1193800"/>
                </a:lnTo>
                <a:lnTo>
                  <a:pt x="1144460" y="1193800"/>
                </a:lnTo>
                <a:lnTo>
                  <a:pt x="1138542" y="1181100"/>
                </a:lnTo>
                <a:lnTo>
                  <a:pt x="1132611" y="1181100"/>
                </a:lnTo>
                <a:lnTo>
                  <a:pt x="1135341" y="1193800"/>
                </a:lnTo>
                <a:lnTo>
                  <a:pt x="1125245" y="1193800"/>
                </a:lnTo>
                <a:lnTo>
                  <a:pt x="1116545" y="1206500"/>
                </a:lnTo>
                <a:lnTo>
                  <a:pt x="1132611" y="1219200"/>
                </a:lnTo>
                <a:lnTo>
                  <a:pt x="1140650" y="1219200"/>
                </a:lnTo>
                <a:lnTo>
                  <a:pt x="1141996" y="1231900"/>
                </a:lnTo>
                <a:lnTo>
                  <a:pt x="1129233" y="1231900"/>
                </a:lnTo>
                <a:lnTo>
                  <a:pt x="1131163" y="1244600"/>
                </a:lnTo>
                <a:lnTo>
                  <a:pt x="1140929" y="1244600"/>
                </a:lnTo>
                <a:lnTo>
                  <a:pt x="1140548" y="1257300"/>
                </a:lnTo>
                <a:lnTo>
                  <a:pt x="1136827" y="1270000"/>
                </a:lnTo>
                <a:lnTo>
                  <a:pt x="1131595" y="1270000"/>
                </a:lnTo>
                <a:lnTo>
                  <a:pt x="1145298" y="1282700"/>
                </a:lnTo>
                <a:lnTo>
                  <a:pt x="1132865" y="1282700"/>
                </a:lnTo>
                <a:lnTo>
                  <a:pt x="1132865" y="1308100"/>
                </a:lnTo>
                <a:lnTo>
                  <a:pt x="1119085" y="1308100"/>
                </a:lnTo>
                <a:lnTo>
                  <a:pt x="1119924" y="1295400"/>
                </a:lnTo>
                <a:lnTo>
                  <a:pt x="1131773" y="1295400"/>
                </a:lnTo>
                <a:lnTo>
                  <a:pt x="1132865" y="1308100"/>
                </a:lnTo>
                <a:lnTo>
                  <a:pt x="1132865" y="1282700"/>
                </a:lnTo>
                <a:lnTo>
                  <a:pt x="1119492" y="1282700"/>
                </a:lnTo>
                <a:lnTo>
                  <a:pt x="1111465" y="1295400"/>
                </a:lnTo>
                <a:lnTo>
                  <a:pt x="1114856" y="1295400"/>
                </a:lnTo>
                <a:lnTo>
                  <a:pt x="1118781" y="1308100"/>
                </a:lnTo>
                <a:lnTo>
                  <a:pt x="1110576" y="1308100"/>
                </a:lnTo>
                <a:lnTo>
                  <a:pt x="1124153" y="1320800"/>
                </a:lnTo>
                <a:lnTo>
                  <a:pt x="1112316" y="1320800"/>
                </a:lnTo>
                <a:lnTo>
                  <a:pt x="1111465" y="1333500"/>
                </a:lnTo>
                <a:lnTo>
                  <a:pt x="1103858" y="1333500"/>
                </a:lnTo>
                <a:lnTo>
                  <a:pt x="1100467" y="1346200"/>
                </a:lnTo>
                <a:lnTo>
                  <a:pt x="1131201" y="1346200"/>
                </a:lnTo>
                <a:lnTo>
                  <a:pt x="1138542" y="1358900"/>
                </a:lnTo>
                <a:lnTo>
                  <a:pt x="1097064" y="1358900"/>
                </a:lnTo>
                <a:lnTo>
                  <a:pt x="1103858" y="1371600"/>
                </a:lnTo>
                <a:lnTo>
                  <a:pt x="1104696" y="1371600"/>
                </a:lnTo>
                <a:lnTo>
                  <a:pt x="1104696" y="1384300"/>
                </a:lnTo>
                <a:lnTo>
                  <a:pt x="1129233" y="1384300"/>
                </a:lnTo>
                <a:lnTo>
                  <a:pt x="1124153" y="1397000"/>
                </a:lnTo>
                <a:lnTo>
                  <a:pt x="1122146" y="1397000"/>
                </a:lnTo>
                <a:lnTo>
                  <a:pt x="1118146" y="1409700"/>
                </a:lnTo>
                <a:lnTo>
                  <a:pt x="1114856" y="1409700"/>
                </a:lnTo>
                <a:lnTo>
                  <a:pt x="1114856" y="1422400"/>
                </a:lnTo>
                <a:lnTo>
                  <a:pt x="1127061" y="1422400"/>
                </a:lnTo>
                <a:lnTo>
                  <a:pt x="1115060" y="1435100"/>
                </a:lnTo>
                <a:lnTo>
                  <a:pt x="1104646" y="1447800"/>
                </a:lnTo>
                <a:lnTo>
                  <a:pt x="1110627" y="1447800"/>
                </a:lnTo>
                <a:lnTo>
                  <a:pt x="1125855" y="1460500"/>
                </a:lnTo>
                <a:lnTo>
                  <a:pt x="1106398" y="1460500"/>
                </a:lnTo>
                <a:lnTo>
                  <a:pt x="1116114" y="1473200"/>
                </a:lnTo>
                <a:lnTo>
                  <a:pt x="1119085" y="1473200"/>
                </a:lnTo>
                <a:lnTo>
                  <a:pt x="1101699" y="1485900"/>
                </a:lnTo>
                <a:lnTo>
                  <a:pt x="1101852" y="1498600"/>
                </a:lnTo>
                <a:lnTo>
                  <a:pt x="1101153" y="1498600"/>
                </a:lnTo>
                <a:lnTo>
                  <a:pt x="1097940" y="1511300"/>
                </a:lnTo>
                <a:lnTo>
                  <a:pt x="1105547" y="1511300"/>
                </a:lnTo>
                <a:lnTo>
                  <a:pt x="1106398" y="1498600"/>
                </a:lnTo>
                <a:lnTo>
                  <a:pt x="1112316" y="1498600"/>
                </a:lnTo>
                <a:lnTo>
                  <a:pt x="1115072" y="1524000"/>
                </a:lnTo>
                <a:lnTo>
                  <a:pt x="1109040" y="1524000"/>
                </a:lnTo>
                <a:lnTo>
                  <a:pt x="1099350" y="1549400"/>
                </a:lnTo>
                <a:lnTo>
                  <a:pt x="1112735" y="1549400"/>
                </a:lnTo>
                <a:lnTo>
                  <a:pt x="1124000" y="1562100"/>
                </a:lnTo>
                <a:lnTo>
                  <a:pt x="1100467" y="1562100"/>
                </a:lnTo>
                <a:lnTo>
                  <a:pt x="1110170" y="1574800"/>
                </a:lnTo>
                <a:lnTo>
                  <a:pt x="1111465" y="1574800"/>
                </a:lnTo>
                <a:lnTo>
                  <a:pt x="1112126" y="1587500"/>
                </a:lnTo>
                <a:lnTo>
                  <a:pt x="1119924" y="1600200"/>
                </a:lnTo>
                <a:lnTo>
                  <a:pt x="1105623" y="1600200"/>
                </a:lnTo>
                <a:lnTo>
                  <a:pt x="1110411" y="1612900"/>
                </a:lnTo>
                <a:lnTo>
                  <a:pt x="1110627" y="1612900"/>
                </a:lnTo>
                <a:lnTo>
                  <a:pt x="1105547" y="1625600"/>
                </a:lnTo>
                <a:lnTo>
                  <a:pt x="1119085" y="1612900"/>
                </a:lnTo>
                <a:lnTo>
                  <a:pt x="1117269" y="1625600"/>
                </a:lnTo>
                <a:lnTo>
                  <a:pt x="1122883" y="1625600"/>
                </a:lnTo>
                <a:lnTo>
                  <a:pt x="1123340" y="1638300"/>
                </a:lnTo>
                <a:lnTo>
                  <a:pt x="1116012" y="1638300"/>
                </a:lnTo>
                <a:lnTo>
                  <a:pt x="1118590" y="1651000"/>
                </a:lnTo>
                <a:lnTo>
                  <a:pt x="1116609" y="1651000"/>
                </a:lnTo>
                <a:lnTo>
                  <a:pt x="1122362" y="1663700"/>
                </a:lnTo>
                <a:lnTo>
                  <a:pt x="1113155" y="1663700"/>
                </a:lnTo>
                <a:lnTo>
                  <a:pt x="1123035" y="1676400"/>
                </a:lnTo>
                <a:lnTo>
                  <a:pt x="1114005" y="1676400"/>
                </a:lnTo>
                <a:lnTo>
                  <a:pt x="1123708" y="1689100"/>
                </a:lnTo>
                <a:lnTo>
                  <a:pt x="1129449" y="1689100"/>
                </a:lnTo>
                <a:lnTo>
                  <a:pt x="1126248" y="1676400"/>
                </a:lnTo>
                <a:lnTo>
                  <a:pt x="1138021" y="1676400"/>
                </a:lnTo>
                <a:lnTo>
                  <a:pt x="1143609" y="1689100"/>
                </a:lnTo>
                <a:lnTo>
                  <a:pt x="1133881" y="1689100"/>
                </a:lnTo>
                <a:lnTo>
                  <a:pt x="1140891" y="1701800"/>
                </a:lnTo>
                <a:lnTo>
                  <a:pt x="1130579" y="1701800"/>
                </a:lnTo>
                <a:lnTo>
                  <a:pt x="1131341" y="1714500"/>
                </a:lnTo>
                <a:lnTo>
                  <a:pt x="1138491" y="1714500"/>
                </a:lnTo>
                <a:lnTo>
                  <a:pt x="1161275" y="1714500"/>
                </a:lnTo>
                <a:lnTo>
                  <a:pt x="1171930" y="1727200"/>
                </a:lnTo>
                <a:lnTo>
                  <a:pt x="1150378" y="1727200"/>
                </a:lnTo>
                <a:lnTo>
                  <a:pt x="1150378" y="1739900"/>
                </a:lnTo>
                <a:lnTo>
                  <a:pt x="1148549" y="1739900"/>
                </a:lnTo>
                <a:lnTo>
                  <a:pt x="1151699" y="1752600"/>
                </a:lnTo>
                <a:lnTo>
                  <a:pt x="1154950" y="1752600"/>
                </a:lnTo>
                <a:lnTo>
                  <a:pt x="1151229" y="1765300"/>
                </a:lnTo>
                <a:lnTo>
                  <a:pt x="1154607" y="1765300"/>
                </a:lnTo>
                <a:lnTo>
                  <a:pt x="1169835" y="1778000"/>
                </a:lnTo>
                <a:lnTo>
                  <a:pt x="1179410" y="1778000"/>
                </a:lnTo>
                <a:lnTo>
                  <a:pt x="1171422" y="1790700"/>
                </a:lnTo>
                <a:lnTo>
                  <a:pt x="1174064" y="1790700"/>
                </a:lnTo>
                <a:lnTo>
                  <a:pt x="1183373" y="1803400"/>
                </a:lnTo>
                <a:lnTo>
                  <a:pt x="1179029" y="1803400"/>
                </a:lnTo>
                <a:lnTo>
                  <a:pt x="1181950" y="1816100"/>
                </a:lnTo>
                <a:lnTo>
                  <a:pt x="1158836" y="1816100"/>
                </a:lnTo>
                <a:lnTo>
                  <a:pt x="1165377" y="1828800"/>
                </a:lnTo>
                <a:lnTo>
                  <a:pt x="1189189" y="1828800"/>
                </a:lnTo>
                <a:lnTo>
                  <a:pt x="1182065" y="1841500"/>
                </a:lnTo>
                <a:lnTo>
                  <a:pt x="1171524" y="1841500"/>
                </a:lnTo>
                <a:lnTo>
                  <a:pt x="1170686" y="1854200"/>
                </a:lnTo>
                <a:lnTo>
                  <a:pt x="1182522" y="1854200"/>
                </a:lnTo>
                <a:lnTo>
                  <a:pt x="1176604" y="1866900"/>
                </a:lnTo>
                <a:lnTo>
                  <a:pt x="1184427" y="1866900"/>
                </a:lnTo>
                <a:lnTo>
                  <a:pt x="1181176" y="1879600"/>
                </a:lnTo>
                <a:lnTo>
                  <a:pt x="1184211" y="1879600"/>
                </a:lnTo>
                <a:lnTo>
                  <a:pt x="1188440" y="1879600"/>
                </a:lnTo>
                <a:lnTo>
                  <a:pt x="1196987" y="1892300"/>
                </a:lnTo>
                <a:lnTo>
                  <a:pt x="1187615" y="1905000"/>
                </a:lnTo>
                <a:lnTo>
                  <a:pt x="1201432" y="1905000"/>
                </a:lnTo>
                <a:lnTo>
                  <a:pt x="1206207" y="1892300"/>
                </a:lnTo>
                <a:lnTo>
                  <a:pt x="1212977" y="1892300"/>
                </a:lnTo>
                <a:lnTo>
                  <a:pt x="1209586" y="1879600"/>
                </a:lnTo>
                <a:lnTo>
                  <a:pt x="1223124" y="1879600"/>
                </a:lnTo>
                <a:lnTo>
                  <a:pt x="1212977" y="1892300"/>
                </a:lnTo>
                <a:lnTo>
                  <a:pt x="1219746" y="1892300"/>
                </a:lnTo>
                <a:lnTo>
                  <a:pt x="1220584" y="1905000"/>
                </a:lnTo>
                <a:lnTo>
                  <a:pt x="1202817" y="1905000"/>
                </a:lnTo>
                <a:lnTo>
                  <a:pt x="1207808" y="1917700"/>
                </a:lnTo>
                <a:lnTo>
                  <a:pt x="1191831" y="1930400"/>
                </a:lnTo>
                <a:lnTo>
                  <a:pt x="1203172" y="1930400"/>
                </a:lnTo>
                <a:lnTo>
                  <a:pt x="1195209" y="1943100"/>
                </a:lnTo>
                <a:lnTo>
                  <a:pt x="1186230" y="1943100"/>
                </a:lnTo>
                <a:lnTo>
                  <a:pt x="1184529" y="1955800"/>
                </a:lnTo>
                <a:lnTo>
                  <a:pt x="1191983" y="1955800"/>
                </a:lnTo>
                <a:lnTo>
                  <a:pt x="1201127" y="1968500"/>
                </a:lnTo>
                <a:lnTo>
                  <a:pt x="1220584" y="1968500"/>
                </a:lnTo>
                <a:lnTo>
                  <a:pt x="1213815" y="1981200"/>
                </a:lnTo>
                <a:lnTo>
                  <a:pt x="1216355" y="1981200"/>
                </a:lnTo>
                <a:lnTo>
                  <a:pt x="1220508" y="1993900"/>
                </a:lnTo>
                <a:lnTo>
                  <a:pt x="1224813" y="1981200"/>
                </a:lnTo>
                <a:lnTo>
                  <a:pt x="1229042" y="1993900"/>
                </a:lnTo>
                <a:lnTo>
                  <a:pt x="1240485" y="1981200"/>
                </a:lnTo>
                <a:lnTo>
                  <a:pt x="1244142" y="1981200"/>
                </a:lnTo>
                <a:lnTo>
                  <a:pt x="1248625" y="2006600"/>
                </a:lnTo>
                <a:lnTo>
                  <a:pt x="1233449" y="2006600"/>
                </a:lnTo>
                <a:lnTo>
                  <a:pt x="1216888" y="2019300"/>
                </a:lnTo>
                <a:lnTo>
                  <a:pt x="1202563" y="2031847"/>
                </a:lnTo>
                <a:lnTo>
                  <a:pt x="1207998" y="2031847"/>
                </a:lnTo>
                <a:lnTo>
                  <a:pt x="1200289" y="2044700"/>
                </a:lnTo>
                <a:lnTo>
                  <a:pt x="1197800" y="2031847"/>
                </a:lnTo>
                <a:lnTo>
                  <a:pt x="1193698" y="2044700"/>
                </a:lnTo>
                <a:lnTo>
                  <a:pt x="1199438" y="2044700"/>
                </a:lnTo>
                <a:lnTo>
                  <a:pt x="1195209" y="2057400"/>
                </a:lnTo>
                <a:lnTo>
                  <a:pt x="1215517" y="2057400"/>
                </a:lnTo>
                <a:lnTo>
                  <a:pt x="1209586" y="2070100"/>
                </a:lnTo>
                <a:lnTo>
                  <a:pt x="1221435" y="2070100"/>
                </a:lnTo>
                <a:lnTo>
                  <a:pt x="1216964" y="2082800"/>
                </a:lnTo>
                <a:lnTo>
                  <a:pt x="1226502" y="2082800"/>
                </a:lnTo>
                <a:lnTo>
                  <a:pt x="1228204" y="2095500"/>
                </a:lnTo>
                <a:lnTo>
                  <a:pt x="1215644" y="2095500"/>
                </a:lnTo>
                <a:lnTo>
                  <a:pt x="1213688" y="2108200"/>
                </a:lnTo>
                <a:lnTo>
                  <a:pt x="1215085" y="2108200"/>
                </a:lnTo>
                <a:lnTo>
                  <a:pt x="1221435" y="2120900"/>
                </a:lnTo>
                <a:lnTo>
                  <a:pt x="1225867" y="2133600"/>
                </a:lnTo>
                <a:lnTo>
                  <a:pt x="1222273" y="2133600"/>
                </a:lnTo>
                <a:lnTo>
                  <a:pt x="1218895" y="2146300"/>
                </a:lnTo>
                <a:lnTo>
                  <a:pt x="1231912" y="2133600"/>
                </a:lnTo>
                <a:lnTo>
                  <a:pt x="1260348" y="2133600"/>
                </a:lnTo>
                <a:lnTo>
                  <a:pt x="1249095" y="2146300"/>
                </a:lnTo>
                <a:lnTo>
                  <a:pt x="1229766" y="2146300"/>
                </a:lnTo>
                <a:lnTo>
                  <a:pt x="1218044" y="2159000"/>
                </a:lnTo>
                <a:lnTo>
                  <a:pt x="1242428" y="2159000"/>
                </a:lnTo>
                <a:lnTo>
                  <a:pt x="1251038" y="2146300"/>
                </a:lnTo>
                <a:lnTo>
                  <a:pt x="1245844" y="2159000"/>
                </a:lnTo>
                <a:lnTo>
                  <a:pt x="1253578" y="2159000"/>
                </a:lnTo>
                <a:lnTo>
                  <a:pt x="1245882" y="2171700"/>
                </a:lnTo>
                <a:lnTo>
                  <a:pt x="1237157" y="2171700"/>
                </a:lnTo>
                <a:lnTo>
                  <a:pt x="1240891" y="2184400"/>
                </a:lnTo>
                <a:lnTo>
                  <a:pt x="1244536" y="2184400"/>
                </a:lnTo>
                <a:lnTo>
                  <a:pt x="1253578" y="2171700"/>
                </a:lnTo>
                <a:lnTo>
                  <a:pt x="1255166" y="2184400"/>
                </a:lnTo>
                <a:lnTo>
                  <a:pt x="1259497" y="2184400"/>
                </a:lnTo>
                <a:lnTo>
                  <a:pt x="1256957" y="2197100"/>
                </a:lnTo>
                <a:lnTo>
                  <a:pt x="1264678" y="2197100"/>
                </a:lnTo>
                <a:lnTo>
                  <a:pt x="1269606" y="2209800"/>
                </a:lnTo>
                <a:lnTo>
                  <a:pt x="1284020" y="2209800"/>
                </a:lnTo>
                <a:lnTo>
                  <a:pt x="1289316" y="2209800"/>
                </a:lnTo>
                <a:lnTo>
                  <a:pt x="1295450" y="2197100"/>
                </a:lnTo>
                <a:lnTo>
                  <a:pt x="1307960" y="2197100"/>
                </a:lnTo>
                <a:lnTo>
                  <a:pt x="1303477" y="2209800"/>
                </a:lnTo>
                <a:lnTo>
                  <a:pt x="1302169" y="2209800"/>
                </a:lnTo>
                <a:lnTo>
                  <a:pt x="1303477" y="2222500"/>
                </a:lnTo>
                <a:lnTo>
                  <a:pt x="1280642" y="2222500"/>
                </a:lnTo>
                <a:lnTo>
                  <a:pt x="1284020" y="2209800"/>
                </a:lnTo>
                <a:lnTo>
                  <a:pt x="1273619" y="2222500"/>
                </a:lnTo>
                <a:lnTo>
                  <a:pt x="1269631" y="2222500"/>
                </a:lnTo>
                <a:lnTo>
                  <a:pt x="1257808" y="2235200"/>
                </a:lnTo>
                <a:lnTo>
                  <a:pt x="1269225" y="2235200"/>
                </a:lnTo>
                <a:lnTo>
                  <a:pt x="1271333" y="2247900"/>
                </a:lnTo>
                <a:lnTo>
                  <a:pt x="1277899" y="2247900"/>
                </a:lnTo>
                <a:lnTo>
                  <a:pt x="1288465" y="2235200"/>
                </a:lnTo>
                <a:lnTo>
                  <a:pt x="1299273" y="2235200"/>
                </a:lnTo>
                <a:lnTo>
                  <a:pt x="1288465" y="2260600"/>
                </a:lnTo>
                <a:lnTo>
                  <a:pt x="1311935" y="2260600"/>
                </a:lnTo>
                <a:lnTo>
                  <a:pt x="1292479" y="2273300"/>
                </a:lnTo>
                <a:lnTo>
                  <a:pt x="1318704" y="2273300"/>
                </a:lnTo>
                <a:lnTo>
                  <a:pt x="1302639" y="2286000"/>
                </a:lnTo>
                <a:lnTo>
                  <a:pt x="1309941" y="2298700"/>
                </a:lnTo>
                <a:lnTo>
                  <a:pt x="1331391" y="2298700"/>
                </a:lnTo>
                <a:lnTo>
                  <a:pt x="1325473" y="2311400"/>
                </a:lnTo>
                <a:lnTo>
                  <a:pt x="1322082" y="2311400"/>
                </a:lnTo>
                <a:lnTo>
                  <a:pt x="1330731" y="2324100"/>
                </a:lnTo>
                <a:lnTo>
                  <a:pt x="1334782" y="2324100"/>
                </a:lnTo>
                <a:lnTo>
                  <a:pt x="1335646" y="2349500"/>
                </a:lnTo>
                <a:lnTo>
                  <a:pt x="1334782" y="2362200"/>
                </a:lnTo>
                <a:lnTo>
                  <a:pt x="1350848" y="2349500"/>
                </a:lnTo>
                <a:lnTo>
                  <a:pt x="1351699" y="2349500"/>
                </a:lnTo>
                <a:lnTo>
                  <a:pt x="1345780" y="2362200"/>
                </a:lnTo>
                <a:lnTo>
                  <a:pt x="1346835" y="2362200"/>
                </a:lnTo>
                <a:lnTo>
                  <a:pt x="1352143" y="2349500"/>
                </a:lnTo>
                <a:lnTo>
                  <a:pt x="1360157" y="2349500"/>
                </a:lnTo>
                <a:lnTo>
                  <a:pt x="1352537" y="2362200"/>
                </a:lnTo>
                <a:lnTo>
                  <a:pt x="1360690" y="2362200"/>
                </a:lnTo>
                <a:lnTo>
                  <a:pt x="1372743" y="2374900"/>
                </a:lnTo>
                <a:lnTo>
                  <a:pt x="1380172" y="2374900"/>
                </a:lnTo>
                <a:lnTo>
                  <a:pt x="1379613" y="2387600"/>
                </a:lnTo>
                <a:lnTo>
                  <a:pt x="1374533" y="2387600"/>
                </a:lnTo>
                <a:lnTo>
                  <a:pt x="1379435" y="2400300"/>
                </a:lnTo>
                <a:lnTo>
                  <a:pt x="1389659" y="2387600"/>
                </a:lnTo>
                <a:lnTo>
                  <a:pt x="1398447" y="2387600"/>
                </a:lnTo>
                <a:lnTo>
                  <a:pt x="1399070" y="2400300"/>
                </a:lnTo>
                <a:lnTo>
                  <a:pt x="1402029" y="2400300"/>
                </a:lnTo>
                <a:lnTo>
                  <a:pt x="1406385" y="2413000"/>
                </a:lnTo>
                <a:lnTo>
                  <a:pt x="1410906" y="2413000"/>
                </a:lnTo>
                <a:lnTo>
                  <a:pt x="1414284" y="2425700"/>
                </a:lnTo>
                <a:lnTo>
                  <a:pt x="1416621" y="2425700"/>
                </a:lnTo>
                <a:lnTo>
                  <a:pt x="1414284" y="2438400"/>
                </a:lnTo>
                <a:lnTo>
                  <a:pt x="1423187" y="2438400"/>
                </a:lnTo>
                <a:lnTo>
                  <a:pt x="1426438" y="2451049"/>
                </a:lnTo>
                <a:lnTo>
                  <a:pt x="1430883" y="2451049"/>
                </a:lnTo>
                <a:lnTo>
                  <a:pt x="1443050" y="2438400"/>
                </a:lnTo>
                <a:lnTo>
                  <a:pt x="1443050" y="952500"/>
                </a:lnTo>
                <a:lnTo>
                  <a:pt x="1435442" y="952500"/>
                </a:lnTo>
                <a:lnTo>
                  <a:pt x="1436281" y="939800"/>
                </a:lnTo>
                <a:lnTo>
                  <a:pt x="1443901" y="939800"/>
                </a:lnTo>
                <a:lnTo>
                  <a:pt x="1445590" y="952500"/>
                </a:lnTo>
                <a:lnTo>
                  <a:pt x="1445590" y="127000"/>
                </a:lnTo>
                <a:lnTo>
                  <a:pt x="1443786" y="127000"/>
                </a:lnTo>
                <a:lnTo>
                  <a:pt x="1441259" y="114300"/>
                </a:lnTo>
                <a:lnTo>
                  <a:pt x="1438821" y="114300"/>
                </a:lnTo>
                <a:lnTo>
                  <a:pt x="1439672" y="101600"/>
                </a:lnTo>
                <a:lnTo>
                  <a:pt x="1452359" y="114300"/>
                </a:lnTo>
                <a:lnTo>
                  <a:pt x="1453045" y="114300"/>
                </a:lnTo>
                <a:lnTo>
                  <a:pt x="1453045" y="37338"/>
                </a:lnTo>
                <a:lnTo>
                  <a:pt x="1452257" y="25400"/>
                </a:lnTo>
                <a:lnTo>
                  <a:pt x="1471803" y="25400"/>
                </a:lnTo>
                <a:lnTo>
                  <a:pt x="1471803" y="0"/>
                </a:lnTo>
                <a:lnTo>
                  <a:pt x="1433741" y="0"/>
                </a:lnTo>
                <a:lnTo>
                  <a:pt x="1433741" y="1193800"/>
                </a:lnTo>
                <a:lnTo>
                  <a:pt x="1432902" y="1206500"/>
                </a:lnTo>
                <a:lnTo>
                  <a:pt x="1426133" y="1206500"/>
                </a:lnTo>
                <a:lnTo>
                  <a:pt x="1421904" y="1193800"/>
                </a:lnTo>
                <a:lnTo>
                  <a:pt x="1433741" y="1193800"/>
                </a:lnTo>
                <a:lnTo>
                  <a:pt x="1433741" y="0"/>
                </a:lnTo>
                <a:lnTo>
                  <a:pt x="1432902" y="0"/>
                </a:lnTo>
                <a:lnTo>
                  <a:pt x="1432902" y="1079500"/>
                </a:lnTo>
                <a:lnTo>
                  <a:pt x="1432902" y="1092187"/>
                </a:lnTo>
                <a:lnTo>
                  <a:pt x="1426972" y="1092187"/>
                </a:lnTo>
                <a:lnTo>
                  <a:pt x="1426972" y="1079500"/>
                </a:lnTo>
                <a:lnTo>
                  <a:pt x="1432902" y="1079500"/>
                </a:lnTo>
                <a:lnTo>
                  <a:pt x="1432902" y="0"/>
                </a:lnTo>
                <a:lnTo>
                  <a:pt x="1410271" y="0"/>
                </a:lnTo>
                <a:lnTo>
                  <a:pt x="1410271" y="1295400"/>
                </a:lnTo>
                <a:lnTo>
                  <a:pt x="1408950" y="1308100"/>
                </a:lnTo>
                <a:lnTo>
                  <a:pt x="1409217" y="1320800"/>
                </a:lnTo>
                <a:lnTo>
                  <a:pt x="1395260" y="1308100"/>
                </a:lnTo>
                <a:lnTo>
                  <a:pt x="1393456" y="1295400"/>
                </a:lnTo>
                <a:lnTo>
                  <a:pt x="1410271" y="1295400"/>
                </a:lnTo>
                <a:lnTo>
                  <a:pt x="1410271" y="0"/>
                </a:lnTo>
                <a:lnTo>
                  <a:pt x="1391208" y="0"/>
                </a:lnTo>
                <a:lnTo>
                  <a:pt x="1391208" y="1651000"/>
                </a:lnTo>
                <a:lnTo>
                  <a:pt x="1388706" y="1676400"/>
                </a:lnTo>
                <a:lnTo>
                  <a:pt x="1375702" y="1676400"/>
                </a:lnTo>
                <a:lnTo>
                  <a:pt x="1377772" y="1663700"/>
                </a:lnTo>
                <a:lnTo>
                  <a:pt x="1379613" y="1651000"/>
                </a:lnTo>
                <a:lnTo>
                  <a:pt x="1391208" y="1651000"/>
                </a:lnTo>
                <a:lnTo>
                  <a:pt x="1391208" y="0"/>
                </a:lnTo>
                <a:lnTo>
                  <a:pt x="1367764" y="0"/>
                </a:lnTo>
                <a:lnTo>
                  <a:pt x="1367764" y="1803400"/>
                </a:lnTo>
                <a:lnTo>
                  <a:pt x="1356550" y="1803400"/>
                </a:lnTo>
                <a:lnTo>
                  <a:pt x="1352219" y="1778000"/>
                </a:lnTo>
                <a:lnTo>
                  <a:pt x="1351229" y="1765300"/>
                </a:lnTo>
                <a:lnTo>
                  <a:pt x="1350848" y="1761337"/>
                </a:lnTo>
                <a:lnTo>
                  <a:pt x="1350848" y="2298700"/>
                </a:lnTo>
                <a:lnTo>
                  <a:pt x="1350010" y="2311400"/>
                </a:lnTo>
                <a:lnTo>
                  <a:pt x="1344930" y="2311400"/>
                </a:lnTo>
                <a:lnTo>
                  <a:pt x="1345031" y="2310993"/>
                </a:lnTo>
                <a:lnTo>
                  <a:pt x="1348308" y="2298700"/>
                </a:lnTo>
                <a:lnTo>
                  <a:pt x="1350848" y="2298700"/>
                </a:lnTo>
                <a:lnTo>
                  <a:pt x="1350848" y="1761337"/>
                </a:lnTo>
                <a:lnTo>
                  <a:pt x="1350010" y="1752600"/>
                </a:lnTo>
                <a:lnTo>
                  <a:pt x="1361846" y="1752600"/>
                </a:lnTo>
                <a:lnTo>
                  <a:pt x="1357896" y="1765300"/>
                </a:lnTo>
                <a:lnTo>
                  <a:pt x="1360678" y="1778000"/>
                </a:lnTo>
                <a:lnTo>
                  <a:pt x="1365529" y="1790700"/>
                </a:lnTo>
                <a:lnTo>
                  <a:pt x="1367764" y="1803400"/>
                </a:lnTo>
                <a:lnTo>
                  <a:pt x="1367764" y="0"/>
                </a:lnTo>
                <a:lnTo>
                  <a:pt x="1365211" y="0"/>
                </a:lnTo>
                <a:lnTo>
                  <a:pt x="1365211" y="203174"/>
                </a:lnTo>
                <a:lnTo>
                  <a:pt x="1355928" y="203174"/>
                </a:lnTo>
                <a:lnTo>
                  <a:pt x="1355928" y="736600"/>
                </a:lnTo>
                <a:lnTo>
                  <a:pt x="1352397" y="736600"/>
                </a:lnTo>
                <a:lnTo>
                  <a:pt x="1343558" y="749300"/>
                </a:lnTo>
                <a:lnTo>
                  <a:pt x="1338160" y="749300"/>
                </a:lnTo>
                <a:lnTo>
                  <a:pt x="1338160" y="927100"/>
                </a:lnTo>
                <a:lnTo>
                  <a:pt x="1328889" y="914400"/>
                </a:lnTo>
                <a:lnTo>
                  <a:pt x="1325473" y="927100"/>
                </a:lnTo>
                <a:lnTo>
                  <a:pt x="1324597" y="927100"/>
                </a:lnTo>
                <a:lnTo>
                  <a:pt x="1322933" y="939800"/>
                </a:lnTo>
                <a:lnTo>
                  <a:pt x="1298676" y="927100"/>
                </a:lnTo>
                <a:lnTo>
                  <a:pt x="1303909" y="914400"/>
                </a:lnTo>
                <a:lnTo>
                  <a:pt x="1322463" y="901700"/>
                </a:lnTo>
                <a:lnTo>
                  <a:pt x="1338160" y="927100"/>
                </a:lnTo>
                <a:lnTo>
                  <a:pt x="1338160" y="749300"/>
                </a:lnTo>
                <a:lnTo>
                  <a:pt x="1324952" y="749300"/>
                </a:lnTo>
                <a:lnTo>
                  <a:pt x="1330871" y="736600"/>
                </a:lnTo>
                <a:lnTo>
                  <a:pt x="1338160" y="736600"/>
                </a:lnTo>
                <a:lnTo>
                  <a:pt x="1342390" y="723900"/>
                </a:lnTo>
                <a:lnTo>
                  <a:pt x="1352537" y="723900"/>
                </a:lnTo>
                <a:lnTo>
                  <a:pt x="1355928" y="736600"/>
                </a:lnTo>
                <a:lnTo>
                  <a:pt x="1355928" y="203174"/>
                </a:lnTo>
                <a:lnTo>
                  <a:pt x="1354340" y="203174"/>
                </a:lnTo>
                <a:lnTo>
                  <a:pt x="1355928" y="190500"/>
                </a:lnTo>
                <a:lnTo>
                  <a:pt x="1362697" y="190500"/>
                </a:lnTo>
                <a:lnTo>
                  <a:pt x="1365211" y="203174"/>
                </a:lnTo>
                <a:lnTo>
                  <a:pt x="1365211" y="0"/>
                </a:lnTo>
                <a:lnTo>
                  <a:pt x="1336535" y="0"/>
                </a:lnTo>
                <a:lnTo>
                  <a:pt x="1340700" y="12700"/>
                </a:lnTo>
                <a:lnTo>
                  <a:pt x="1338160" y="12700"/>
                </a:lnTo>
                <a:lnTo>
                  <a:pt x="1338160" y="304800"/>
                </a:lnTo>
                <a:lnTo>
                  <a:pt x="1336827" y="317500"/>
                </a:lnTo>
                <a:lnTo>
                  <a:pt x="1333195" y="330200"/>
                </a:lnTo>
                <a:lnTo>
                  <a:pt x="1332242" y="330200"/>
                </a:lnTo>
                <a:lnTo>
                  <a:pt x="1332242" y="533400"/>
                </a:lnTo>
                <a:lnTo>
                  <a:pt x="1325473" y="533400"/>
                </a:lnTo>
                <a:lnTo>
                  <a:pt x="1325473" y="520903"/>
                </a:lnTo>
                <a:lnTo>
                  <a:pt x="1332242" y="533400"/>
                </a:lnTo>
                <a:lnTo>
                  <a:pt x="1332242" y="330200"/>
                </a:lnTo>
                <a:lnTo>
                  <a:pt x="1329715" y="330200"/>
                </a:lnTo>
                <a:lnTo>
                  <a:pt x="1328851" y="342900"/>
                </a:lnTo>
                <a:lnTo>
                  <a:pt x="1322463" y="336740"/>
                </a:lnTo>
                <a:lnTo>
                  <a:pt x="1322463" y="584174"/>
                </a:lnTo>
                <a:lnTo>
                  <a:pt x="1294371" y="584174"/>
                </a:lnTo>
                <a:lnTo>
                  <a:pt x="1308950" y="571500"/>
                </a:lnTo>
                <a:lnTo>
                  <a:pt x="1309382" y="571500"/>
                </a:lnTo>
                <a:lnTo>
                  <a:pt x="1303261" y="558800"/>
                </a:lnTo>
                <a:lnTo>
                  <a:pt x="1308442" y="558800"/>
                </a:lnTo>
                <a:lnTo>
                  <a:pt x="1297241" y="545757"/>
                </a:lnTo>
                <a:lnTo>
                  <a:pt x="1312659" y="545757"/>
                </a:lnTo>
                <a:lnTo>
                  <a:pt x="1317015" y="558800"/>
                </a:lnTo>
                <a:lnTo>
                  <a:pt x="1311922" y="558800"/>
                </a:lnTo>
                <a:lnTo>
                  <a:pt x="1318374" y="571500"/>
                </a:lnTo>
                <a:lnTo>
                  <a:pt x="1322463" y="584174"/>
                </a:lnTo>
                <a:lnTo>
                  <a:pt x="1322463" y="336740"/>
                </a:lnTo>
                <a:lnTo>
                  <a:pt x="1315681" y="330200"/>
                </a:lnTo>
                <a:lnTo>
                  <a:pt x="1314792" y="317500"/>
                </a:lnTo>
                <a:lnTo>
                  <a:pt x="1323263" y="304800"/>
                </a:lnTo>
                <a:lnTo>
                  <a:pt x="1338160" y="304800"/>
                </a:lnTo>
                <a:lnTo>
                  <a:pt x="1338160" y="12700"/>
                </a:lnTo>
                <a:lnTo>
                  <a:pt x="1335608" y="12700"/>
                </a:lnTo>
                <a:lnTo>
                  <a:pt x="1329169" y="0"/>
                </a:lnTo>
                <a:lnTo>
                  <a:pt x="1308557" y="0"/>
                </a:lnTo>
                <a:lnTo>
                  <a:pt x="1308557" y="101600"/>
                </a:lnTo>
                <a:lnTo>
                  <a:pt x="1308557" y="114300"/>
                </a:lnTo>
                <a:lnTo>
                  <a:pt x="1302639" y="114300"/>
                </a:lnTo>
                <a:lnTo>
                  <a:pt x="1302639" y="152400"/>
                </a:lnTo>
                <a:lnTo>
                  <a:pt x="1298282" y="165100"/>
                </a:lnTo>
                <a:lnTo>
                  <a:pt x="1291323" y="165100"/>
                </a:lnTo>
                <a:lnTo>
                  <a:pt x="1287056" y="177800"/>
                </a:lnTo>
                <a:lnTo>
                  <a:pt x="1275588" y="177800"/>
                </a:lnTo>
                <a:lnTo>
                  <a:pt x="1274826" y="165100"/>
                </a:lnTo>
                <a:lnTo>
                  <a:pt x="1284249" y="152400"/>
                </a:lnTo>
                <a:lnTo>
                  <a:pt x="1302639" y="152400"/>
                </a:lnTo>
                <a:lnTo>
                  <a:pt x="1302639" y="114300"/>
                </a:lnTo>
                <a:lnTo>
                  <a:pt x="1302639" y="101600"/>
                </a:lnTo>
                <a:lnTo>
                  <a:pt x="1308557" y="101600"/>
                </a:lnTo>
                <a:lnTo>
                  <a:pt x="1308557" y="0"/>
                </a:lnTo>
                <a:lnTo>
                  <a:pt x="1289951" y="0"/>
                </a:lnTo>
                <a:lnTo>
                  <a:pt x="1289951" y="38100"/>
                </a:lnTo>
                <a:lnTo>
                  <a:pt x="1289951" y="50736"/>
                </a:lnTo>
                <a:lnTo>
                  <a:pt x="1287411" y="50736"/>
                </a:lnTo>
                <a:lnTo>
                  <a:pt x="1288249" y="38100"/>
                </a:lnTo>
                <a:lnTo>
                  <a:pt x="1289951" y="38100"/>
                </a:lnTo>
                <a:lnTo>
                  <a:pt x="1289951" y="0"/>
                </a:lnTo>
                <a:lnTo>
                  <a:pt x="1243431" y="0"/>
                </a:lnTo>
                <a:lnTo>
                  <a:pt x="1243431" y="482600"/>
                </a:lnTo>
                <a:lnTo>
                  <a:pt x="1243317" y="482917"/>
                </a:lnTo>
                <a:lnTo>
                  <a:pt x="1243228" y="483184"/>
                </a:lnTo>
                <a:lnTo>
                  <a:pt x="1243126" y="483514"/>
                </a:lnTo>
                <a:lnTo>
                  <a:pt x="1239202" y="495300"/>
                </a:lnTo>
                <a:lnTo>
                  <a:pt x="1239100" y="496074"/>
                </a:lnTo>
                <a:lnTo>
                  <a:pt x="1237500" y="508000"/>
                </a:lnTo>
                <a:lnTo>
                  <a:pt x="1226083" y="508000"/>
                </a:lnTo>
                <a:lnTo>
                  <a:pt x="1222514" y="495300"/>
                </a:lnTo>
                <a:lnTo>
                  <a:pt x="1222336" y="482600"/>
                </a:lnTo>
                <a:lnTo>
                  <a:pt x="1243431" y="482600"/>
                </a:lnTo>
                <a:lnTo>
                  <a:pt x="1243431" y="0"/>
                </a:lnTo>
                <a:lnTo>
                  <a:pt x="1240853" y="0"/>
                </a:lnTo>
                <a:lnTo>
                  <a:pt x="1240853" y="50736"/>
                </a:lnTo>
                <a:lnTo>
                  <a:pt x="1240040" y="48996"/>
                </a:lnTo>
                <a:lnTo>
                  <a:pt x="1240040" y="368300"/>
                </a:lnTo>
                <a:lnTo>
                  <a:pt x="1237627" y="381000"/>
                </a:lnTo>
                <a:lnTo>
                  <a:pt x="1218044" y="381000"/>
                </a:lnTo>
                <a:lnTo>
                  <a:pt x="1218044" y="368300"/>
                </a:lnTo>
                <a:lnTo>
                  <a:pt x="1222273" y="355600"/>
                </a:lnTo>
                <a:lnTo>
                  <a:pt x="1231582" y="355600"/>
                </a:lnTo>
                <a:lnTo>
                  <a:pt x="1233271" y="368300"/>
                </a:lnTo>
                <a:lnTo>
                  <a:pt x="1240040" y="368300"/>
                </a:lnTo>
                <a:lnTo>
                  <a:pt x="1240040" y="48996"/>
                </a:lnTo>
                <a:lnTo>
                  <a:pt x="1234960" y="38100"/>
                </a:lnTo>
                <a:lnTo>
                  <a:pt x="1236662" y="38100"/>
                </a:lnTo>
                <a:lnTo>
                  <a:pt x="1240853" y="50736"/>
                </a:lnTo>
                <a:lnTo>
                  <a:pt x="1240853" y="0"/>
                </a:lnTo>
                <a:lnTo>
                  <a:pt x="1216355" y="0"/>
                </a:lnTo>
                <a:lnTo>
                  <a:pt x="1216355" y="177800"/>
                </a:lnTo>
                <a:lnTo>
                  <a:pt x="1212977" y="177800"/>
                </a:lnTo>
                <a:lnTo>
                  <a:pt x="1209586" y="165100"/>
                </a:lnTo>
                <a:lnTo>
                  <a:pt x="1215517" y="165100"/>
                </a:lnTo>
                <a:lnTo>
                  <a:pt x="1216355" y="177800"/>
                </a:lnTo>
                <a:lnTo>
                  <a:pt x="1216355" y="0"/>
                </a:lnTo>
                <a:lnTo>
                  <a:pt x="1159687" y="0"/>
                </a:lnTo>
                <a:lnTo>
                  <a:pt x="1159687" y="787400"/>
                </a:lnTo>
                <a:lnTo>
                  <a:pt x="1157986" y="787400"/>
                </a:lnTo>
                <a:lnTo>
                  <a:pt x="1152499" y="800100"/>
                </a:lnTo>
                <a:lnTo>
                  <a:pt x="1148270" y="812800"/>
                </a:lnTo>
                <a:lnTo>
                  <a:pt x="1130185" y="812800"/>
                </a:lnTo>
                <a:lnTo>
                  <a:pt x="1127112" y="787400"/>
                </a:lnTo>
                <a:lnTo>
                  <a:pt x="1138008" y="774700"/>
                </a:lnTo>
                <a:lnTo>
                  <a:pt x="1159687" y="787400"/>
                </a:lnTo>
                <a:lnTo>
                  <a:pt x="1159687" y="0"/>
                </a:lnTo>
                <a:lnTo>
                  <a:pt x="1139380" y="0"/>
                </a:lnTo>
                <a:lnTo>
                  <a:pt x="1139380" y="127000"/>
                </a:lnTo>
                <a:lnTo>
                  <a:pt x="1139139" y="139700"/>
                </a:lnTo>
                <a:lnTo>
                  <a:pt x="1136205" y="152400"/>
                </a:lnTo>
                <a:lnTo>
                  <a:pt x="1124153" y="152400"/>
                </a:lnTo>
                <a:lnTo>
                  <a:pt x="1121613" y="139700"/>
                </a:lnTo>
                <a:lnTo>
                  <a:pt x="1127544" y="139700"/>
                </a:lnTo>
                <a:lnTo>
                  <a:pt x="1130084" y="127000"/>
                </a:lnTo>
                <a:lnTo>
                  <a:pt x="1139380" y="127000"/>
                </a:lnTo>
                <a:lnTo>
                  <a:pt x="1139380" y="0"/>
                </a:lnTo>
                <a:lnTo>
                  <a:pt x="1116698" y="0"/>
                </a:lnTo>
                <a:lnTo>
                  <a:pt x="1116698" y="545757"/>
                </a:lnTo>
                <a:lnTo>
                  <a:pt x="1109916" y="545757"/>
                </a:lnTo>
                <a:lnTo>
                  <a:pt x="1114767" y="533400"/>
                </a:lnTo>
                <a:lnTo>
                  <a:pt x="1116698" y="545757"/>
                </a:lnTo>
                <a:lnTo>
                  <a:pt x="1116698" y="0"/>
                </a:lnTo>
                <a:lnTo>
                  <a:pt x="1094536" y="0"/>
                </a:lnTo>
                <a:lnTo>
                  <a:pt x="1094536" y="495350"/>
                </a:lnTo>
                <a:lnTo>
                  <a:pt x="1092009" y="508000"/>
                </a:lnTo>
                <a:lnTo>
                  <a:pt x="1088631" y="508000"/>
                </a:lnTo>
                <a:lnTo>
                  <a:pt x="1094536" y="495350"/>
                </a:lnTo>
                <a:lnTo>
                  <a:pt x="1094536" y="0"/>
                </a:lnTo>
                <a:lnTo>
                  <a:pt x="1082522" y="0"/>
                </a:lnTo>
                <a:lnTo>
                  <a:pt x="1082522" y="50736"/>
                </a:lnTo>
                <a:lnTo>
                  <a:pt x="1078560" y="63500"/>
                </a:lnTo>
                <a:lnTo>
                  <a:pt x="1077633" y="76200"/>
                </a:lnTo>
                <a:lnTo>
                  <a:pt x="1068324" y="76200"/>
                </a:lnTo>
                <a:lnTo>
                  <a:pt x="1065796" y="63500"/>
                </a:lnTo>
                <a:lnTo>
                  <a:pt x="1059865" y="63500"/>
                </a:lnTo>
                <a:lnTo>
                  <a:pt x="1057325" y="50736"/>
                </a:lnTo>
                <a:lnTo>
                  <a:pt x="1082522" y="50736"/>
                </a:lnTo>
                <a:lnTo>
                  <a:pt x="1082522" y="0"/>
                </a:lnTo>
                <a:lnTo>
                  <a:pt x="1046861" y="0"/>
                </a:lnTo>
                <a:lnTo>
                  <a:pt x="1046861" y="736600"/>
                </a:lnTo>
                <a:lnTo>
                  <a:pt x="1045400" y="742950"/>
                </a:lnTo>
                <a:lnTo>
                  <a:pt x="1045400" y="1041400"/>
                </a:lnTo>
                <a:lnTo>
                  <a:pt x="1041590" y="1066800"/>
                </a:lnTo>
                <a:lnTo>
                  <a:pt x="1038237" y="1066800"/>
                </a:lnTo>
                <a:lnTo>
                  <a:pt x="1035431" y="1072476"/>
                </a:lnTo>
                <a:lnTo>
                  <a:pt x="1035431" y="1104900"/>
                </a:lnTo>
                <a:lnTo>
                  <a:pt x="1029423" y="1104900"/>
                </a:lnTo>
                <a:lnTo>
                  <a:pt x="1029423" y="1130300"/>
                </a:lnTo>
                <a:lnTo>
                  <a:pt x="1023493" y="1130300"/>
                </a:lnTo>
                <a:lnTo>
                  <a:pt x="1019263" y="1117600"/>
                </a:lnTo>
                <a:lnTo>
                  <a:pt x="1025194" y="1117600"/>
                </a:lnTo>
                <a:lnTo>
                  <a:pt x="1029423" y="1130300"/>
                </a:lnTo>
                <a:lnTo>
                  <a:pt x="1029423" y="1104900"/>
                </a:lnTo>
                <a:lnTo>
                  <a:pt x="1028573" y="1104900"/>
                </a:lnTo>
                <a:lnTo>
                  <a:pt x="1029411" y="1092212"/>
                </a:lnTo>
                <a:lnTo>
                  <a:pt x="1035431" y="1104900"/>
                </a:lnTo>
                <a:lnTo>
                  <a:pt x="1035431" y="1072476"/>
                </a:lnTo>
                <a:lnTo>
                  <a:pt x="1031951" y="1079500"/>
                </a:lnTo>
                <a:lnTo>
                  <a:pt x="1022515" y="1066800"/>
                </a:lnTo>
                <a:lnTo>
                  <a:pt x="1024369" y="1066800"/>
                </a:lnTo>
                <a:lnTo>
                  <a:pt x="1029335" y="1054100"/>
                </a:lnTo>
                <a:lnTo>
                  <a:pt x="1029423" y="1041400"/>
                </a:lnTo>
                <a:lnTo>
                  <a:pt x="1045400" y="1041400"/>
                </a:lnTo>
                <a:lnTo>
                  <a:pt x="1045400" y="742950"/>
                </a:lnTo>
                <a:lnTo>
                  <a:pt x="1043940" y="749300"/>
                </a:lnTo>
                <a:lnTo>
                  <a:pt x="1043800" y="749300"/>
                </a:lnTo>
                <a:lnTo>
                  <a:pt x="1035342" y="762000"/>
                </a:lnTo>
                <a:lnTo>
                  <a:pt x="1036193" y="749300"/>
                </a:lnTo>
                <a:lnTo>
                  <a:pt x="1028573" y="749300"/>
                </a:lnTo>
                <a:lnTo>
                  <a:pt x="1029550" y="736600"/>
                </a:lnTo>
                <a:lnTo>
                  <a:pt x="1046861" y="736600"/>
                </a:lnTo>
                <a:lnTo>
                  <a:pt x="1046861" y="0"/>
                </a:lnTo>
                <a:lnTo>
                  <a:pt x="1030262" y="0"/>
                </a:lnTo>
                <a:lnTo>
                  <a:pt x="1030262" y="482600"/>
                </a:lnTo>
                <a:lnTo>
                  <a:pt x="1015885" y="482600"/>
                </a:lnTo>
                <a:lnTo>
                  <a:pt x="1020127" y="469861"/>
                </a:lnTo>
                <a:lnTo>
                  <a:pt x="1029411" y="469861"/>
                </a:lnTo>
                <a:lnTo>
                  <a:pt x="1029487" y="470954"/>
                </a:lnTo>
                <a:lnTo>
                  <a:pt x="1029563" y="472135"/>
                </a:lnTo>
                <a:lnTo>
                  <a:pt x="1029665" y="473659"/>
                </a:lnTo>
                <a:lnTo>
                  <a:pt x="1029779" y="475272"/>
                </a:lnTo>
                <a:lnTo>
                  <a:pt x="1030262" y="482600"/>
                </a:lnTo>
                <a:lnTo>
                  <a:pt x="1030262" y="0"/>
                </a:lnTo>
                <a:lnTo>
                  <a:pt x="1001903" y="0"/>
                </a:lnTo>
                <a:lnTo>
                  <a:pt x="1001903" y="952500"/>
                </a:lnTo>
                <a:lnTo>
                  <a:pt x="996429" y="952500"/>
                </a:lnTo>
                <a:lnTo>
                  <a:pt x="998575" y="939800"/>
                </a:lnTo>
                <a:lnTo>
                  <a:pt x="1001509" y="939800"/>
                </a:lnTo>
                <a:lnTo>
                  <a:pt x="1001903" y="952500"/>
                </a:lnTo>
                <a:lnTo>
                  <a:pt x="1001903" y="0"/>
                </a:lnTo>
                <a:lnTo>
                  <a:pt x="988822" y="0"/>
                </a:lnTo>
                <a:lnTo>
                  <a:pt x="988822" y="647700"/>
                </a:lnTo>
                <a:lnTo>
                  <a:pt x="987120" y="647700"/>
                </a:lnTo>
                <a:lnTo>
                  <a:pt x="982891" y="635000"/>
                </a:lnTo>
                <a:lnTo>
                  <a:pt x="984592" y="635000"/>
                </a:lnTo>
                <a:lnTo>
                  <a:pt x="988822" y="647700"/>
                </a:lnTo>
                <a:lnTo>
                  <a:pt x="988822" y="0"/>
                </a:lnTo>
                <a:lnTo>
                  <a:pt x="965974" y="0"/>
                </a:lnTo>
                <a:lnTo>
                  <a:pt x="967676" y="12700"/>
                </a:lnTo>
                <a:lnTo>
                  <a:pt x="979830" y="25400"/>
                </a:lnTo>
                <a:lnTo>
                  <a:pt x="970203" y="25400"/>
                </a:lnTo>
                <a:lnTo>
                  <a:pt x="965136" y="25400"/>
                </a:lnTo>
                <a:lnTo>
                  <a:pt x="971905" y="38100"/>
                </a:lnTo>
                <a:lnTo>
                  <a:pt x="972743" y="38100"/>
                </a:lnTo>
                <a:lnTo>
                  <a:pt x="971067" y="50736"/>
                </a:lnTo>
                <a:lnTo>
                  <a:pt x="972883" y="50736"/>
                </a:lnTo>
                <a:lnTo>
                  <a:pt x="971054" y="63500"/>
                </a:lnTo>
                <a:lnTo>
                  <a:pt x="968502" y="50736"/>
                </a:lnTo>
                <a:lnTo>
                  <a:pt x="964272" y="50736"/>
                </a:lnTo>
                <a:lnTo>
                  <a:pt x="967663" y="63500"/>
                </a:lnTo>
                <a:lnTo>
                  <a:pt x="974115" y="76200"/>
                </a:lnTo>
                <a:lnTo>
                  <a:pt x="978204" y="76200"/>
                </a:lnTo>
                <a:lnTo>
                  <a:pt x="974432" y="88900"/>
                </a:lnTo>
                <a:lnTo>
                  <a:pt x="945680" y="88900"/>
                </a:lnTo>
                <a:lnTo>
                  <a:pt x="949909" y="101600"/>
                </a:lnTo>
                <a:lnTo>
                  <a:pt x="956678" y="101600"/>
                </a:lnTo>
                <a:lnTo>
                  <a:pt x="965885" y="101600"/>
                </a:lnTo>
                <a:lnTo>
                  <a:pt x="963447" y="114300"/>
                </a:lnTo>
                <a:lnTo>
                  <a:pt x="974242" y="114300"/>
                </a:lnTo>
                <a:lnTo>
                  <a:pt x="981735" y="127000"/>
                </a:lnTo>
                <a:lnTo>
                  <a:pt x="976134" y="127000"/>
                </a:lnTo>
                <a:lnTo>
                  <a:pt x="981202" y="139700"/>
                </a:lnTo>
                <a:lnTo>
                  <a:pt x="977823" y="139700"/>
                </a:lnTo>
                <a:lnTo>
                  <a:pt x="977823" y="787400"/>
                </a:lnTo>
                <a:lnTo>
                  <a:pt x="976134" y="800100"/>
                </a:lnTo>
                <a:lnTo>
                  <a:pt x="966825" y="800100"/>
                </a:lnTo>
                <a:lnTo>
                  <a:pt x="966825" y="1511300"/>
                </a:lnTo>
                <a:lnTo>
                  <a:pt x="959535" y="1511300"/>
                </a:lnTo>
                <a:lnTo>
                  <a:pt x="962660" y="1498600"/>
                </a:lnTo>
                <a:lnTo>
                  <a:pt x="966825" y="1511300"/>
                </a:lnTo>
                <a:lnTo>
                  <a:pt x="966825" y="800100"/>
                </a:lnTo>
                <a:lnTo>
                  <a:pt x="962596" y="787400"/>
                </a:lnTo>
                <a:lnTo>
                  <a:pt x="977823" y="787400"/>
                </a:lnTo>
                <a:lnTo>
                  <a:pt x="977823" y="139700"/>
                </a:lnTo>
                <a:lnTo>
                  <a:pt x="961542" y="139700"/>
                </a:lnTo>
                <a:lnTo>
                  <a:pt x="954354" y="127000"/>
                </a:lnTo>
                <a:lnTo>
                  <a:pt x="949058" y="127000"/>
                </a:lnTo>
                <a:lnTo>
                  <a:pt x="956233" y="139700"/>
                </a:lnTo>
                <a:lnTo>
                  <a:pt x="957630" y="139700"/>
                </a:lnTo>
                <a:lnTo>
                  <a:pt x="959167" y="152400"/>
                </a:lnTo>
                <a:lnTo>
                  <a:pt x="963206" y="152400"/>
                </a:lnTo>
                <a:lnTo>
                  <a:pt x="960056" y="165100"/>
                </a:lnTo>
                <a:lnTo>
                  <a:pt x="957834" y="165100"/>
                </a:lnTo>
                <a:lnTo>
                  <a:pt x="957834" y="304800"/>
                </a:lnTo>
                <a:lnTo>
                  <a:pt x="957516" y="310184"/>
                </a:lnTo>
                <a:lnTo>
                  <a:pt x="957516" y="736600"/>
                </a:lnTo>
                <a:lnTo>
                  <a:pt x="957516" y="749300"/>
                </a:lnTo>
                <a:lnTo>
                  <a:pt x="954989" y="749300"/>
                </a:lnTo>
                <a:lnTo>
                  <a:pt x="954138" y="736600"/>
                </a:lnTo>
                <a:lnTo>
                  <a:pt x="954138" y="749300"/>
                </a:lnTo>
                <a:lnTo>
                  <a:pt x="950760" y="749300"/>
                </a:lnTo>
                <a:lnTo>
                  <a:pt x="950760" y="736600"/>
                </a:lnTo>
                <a:lnTo>
                  <a:pt x="954138" y="736600"/>
                </a:lnTo>
                <a:lnTo>
                  <a:pt x="957516" y="736600"/>
                </a:lnTo>
                <a:lnTo>
                  <a:pt x="957516" y="310184"/>
                </a:lnTo>
                <a:lnTo>
                  <a:pt x="957084" y="317500"/>
                </a:lnTo>
                <a:lnTo>
                  <a:pt x="952449" y="304800"/>
                </a:lnTo>
                <a:lnTo>
                  <a:pt x="957834" y="304800"/>
                </a:lnTo>
                <a:lnTo>
                  <a:pt x="957834" y="165100"/>
                </a:lnTo>
                <a:lnTo>
                  <a:pt x="957516" y="165100"/>
                </a:lnTo>
                <a:lnTo>
                  <a:pt x="955827" y="152400"/>
                </a:lnTo>
                <a:lnTo>
                  <a:pt x="952639" y="165100"/>
                </a:lnTo>
                <a:lnTo>
                  <a:pt x="953185" y="177800"/>
                </a:lnTo>
                <a:lnTo>
                  <a:pt x="931989" y="177800"/>
                </a:lnTo>
                <a:lnTo>
                  <a:pt x="936574" y="203174"/>
                </a:lnTo>
                <a:lnTo>
                  <a:pt x="939609" y="203174"/>
                </a:lnTo>
                <a:lnTo>
                  <a:pt x="939520" y="203619"/>
                </a:lnTo>
                <a:lnTo>
                  <a:pt x="937221" y="215900"/>
                </a:lnTo>
                <a:lnTo>
                  <a:pt x="948842" y="215900"/>
                </a:lnTo>
                <a:lnTo>
                  <a:pt x="943241" y="228600"/>
                </a:lnTo>
                <a:lnTo>
                  <a:pt x="940600" y="228600"/>
                </a:lnTo>
                <a:lnTo>
                  <a:pt x="940600" y="1041400"/>
                </a:lnTo>
                <a:lnTo>
                  <a:pt x="940600" y="1054100"/>
                </a:lnTo>
                <a:lnTo>
                  <a:pt x="931303" y="1054100"/>
                </a:lnTo>
                <a:lnTo>
                  <a:pt x="931303" y="1041400"/>
                </a:lnTo>
                <a:lnTo>
                  <a:pt x="940600" y="1041400"/>
                </a:lnTo>
                <a:lnTo>
                  <a:pt x="940600" y="228600"/>
                </a:lnTo>
                <a:lnTo>
                  <a:pt x="937221" y="228600"/>
                </a:lnTo>
                <a:lnTo>
                  <a:pt x="937221" y="723900"/>
                </a:lnTo>
                <a:lnTo>
                  <a:pt x="936371" y="723900"/>
                </a:lnTo>
                <a:lnTo>
                  <a:pt x="936371" y="711200"/>
                </a:lnTo>
                <a:lnTo>
                  <a:pt x="937221" y="723900"/>
                </a:lnTo>
                <a:lnTo>
                  <a:pt x="937221" y="228600"/>
                </a:lnTo>
                <a:lnTo>
                  <a:pt x="934681" y="228600"/>
                </a:lnTo>
                <a:lnTo>
                  <a:pt x="934681" y="965200"/>
                </a:lnTo>
                <a:lnTo>
                  <a:pt x="921893" y="965200"/>
                </a:lnTo>
                <a:lnTo>
                  <a:pt x="927925" y="952500"/>
                </a:lnTo>
                <a:lnTo>
                  <a:pt x="934681" y="965200"/>
                </a:lnTo>
                <a:lnTo>
                  <a:pt x="934681" y="228600"/>
                </a:lnTo>
                <a:lnTo>
                  <a:pt x="933831" y="228600"/>
                </a:lnTo>
                <a:lnTo>
                  <a:pt x="933831" y="787400"/>
                </a:lnTo>
                <a:lnTo>
                  <a:pt x="930452" y="787400"/>
                </a:lnTo>
                <a:lnTo>
                  <a:pt x="921994" y="774700"/>
                </a:lnTo>
                <a:lnTo>
                  <a:pt x="928763" y="774700"/>
                </a:lnTo>
                <a:lnTo>
                  <a:pt x="933831" y="787400"/>
                </a:lnTo>
                <a:lnTo>
                  <a:pt x="933831" y="228600"/>
                </a:lnTo>
                <a:lnTo>
                  <a:pt x="932992" y="228600"/>
                </a:lnTo>
                <a:lnTo>
                  <a:pt x="920305" y="215900"/>
                </a:lnTo>
                <a:lnTo>
                  <a:pt x="922845" y="228600"/>
                </a:lnTo>
                <a:lnTo>
                  <a:pt x="921359" y="228600"/>
                </a:lnTo>
                <a:lnTo>
                  <a:pt x="924737" y="241300"/>
                </a:lnTo>
                <a:lnTo>
                  <a:pt x="928763" y="254000"/>
                </a:lnTo>
                <a:lnTo>
                  <a:pt x="914387" y="254000"/>
                </a:lnTo>
                <a:lnTo>
                  <a:pt x="909307" y="266700"/>
                </a:lnTo>
                <a:lnTo>
                  <a:pt x="913536" y="266700"/>
                </a:lnTo>
                <a:lnTo>
                  <a:pt x="924534" y="279400"/>
                </a:lnTo>
                <a:lnTo>
                  <a:pt x="905624" y="279400"/>
                </a:lnTo>
                <a:lnTo>
                  <a:pt x="907618" y="292100"/>
                </a:lnTo>
                <a:lnTo>
                  <a:pt x="909942" y="292100"/>
                </a:lnTo>
                <a:lnTo>
                  <a:pt x="910361" y="304800"/>
                </a:lnTo>
                <a:lnTo>
                  <a:pt x="891540" y="304800"/>
                </a:lnTo>
                <a:lnTo>
                  <a:pt x="893229" y="317500"/>
                </a:lnTo>
                <a:lnTo>
                  <a:pt x="910996" y="317500"/>
                </a:lnTo>
                <a:lnTo>
                  <a:pt x="917765" y="330200"/>
                </a:lnTo>
                <a:lnTo>
                  <a:pt x="916076" y="330200"/>
                </a:lnTo>
                <a:lnTo>
                  <a:pt x="916076" y="787400"/>
                </a:lnTo>
                <a:lnTo>
                  <a:pt x="916076" y="800100"/>
                </a:lnTo>
                <a:lnTo>
                  <a:pt x="911847" y="787400"/>
                </a:lnTo>
                <a:lnTo>
                  <a:pt x="916076" y="787400"/>
                </a:lnTo>
                <a:lnTo>
                  <a:pt x="916076" y="330200"/>
                </a:lnTo>
                <a:lnTo>
                  <a:pt x="914006" y="330200"/>
                </a:lnTo>
                <a:lnTo>
                  <a:pt x="910996" y="342900"/>
                </a:lnTo>
                <a:lnTo>
                  <a:pt x="905078" y="330200"/>
                </a:lnTo>
                <a:lnTo>
                  <a:pt x="906767" y="342900"/>
                </a:lnTo>
                <a:lnTo>
                  <a:pt x="913536" y="355600"/>
                </a:lnTo>
                <a:lnTo>
                  <a:pt x="910996" y="355600"/>
                </a:lnTo>
                <a:lnTo>
                  <a:pt x="903960" y="342900"/>
                </a:lnTo>
                <a:lnTo>
                  <a:pt x="897763" y="342900"/>
                </a:lnTo>
                <a:lnTo>
                  <a:pt x="903706" y="355600"/>
                </a:lnTo>
                <a:lnTo>
                  <a:pt x="899998" y="355600"/>
                </a:lnTo>
                <a:lnTo>
                  <a:pt x="896620" y="342900"/>
                </a:lnTo>
                <a:lnTo>
                  <a:pt x="885621" y="342900"/>
                </a:lnTo>
                <a:lnTo>
                  <a:pt x="882243" y="355600"/>
                </a:lnTo>
                <a:lnTo>
                  <a:pt x="877163" y="355600"/>
                </a:lnTo>
                <a:lnTo>
                  <a:pt x="881303" y="359333"/>
                </a:lnTo>
                <a:lnTo>
                  <a:pt x="880541" y="359333"/>
                </a:lnTo>
                <a:lnTo>
                  <a:pt x="878852" y="360184"/>
                </a:lnTo>
                <a:lnTo>
                  <a:pt x="881507" y="359524"/>
                </a:lnTo>
                <a:lnTo>
                  <a:pt x="891273" y="368300"/>
                </a:lnTo>
                <a:lnTo>
                  <a:pt x="892390" y="368300"/>
                </a:lnTo>
                <a:lnTo>
                  <a:pt x="890955" y="381000"/>
                </a:lnTo>
                <a:lnTo>
                  <a:pt x="883932" y="381000"/>
                </a:lnTo>
                <a:lnTo>
                  <a:pt x="883932" y="419100"/>
                </a:lnTo>
                <a:lnTo>
                  <a:pt x="882243" y="431800"/>
                </a:lnTo>
                <a:lnTo>
                  <a:pt x="880541" y="431800"/>
                </a:lnTo>
                <a:lnTo>
                  <a:pt x="880541" y="1562100"/>
                </a:lnTo>
                <a:lnTo>
                  <a:pt x="880541" y="1574800"/>
                </a:lnTo>
                <a:lnTo>
                  <a:pt x="869556" y="1574800"/>
                </a:lnTo>
                <a:lnTo>
                  <a:pt x="871245" y="1562100"/>
                </a:lnTo>
                <a:lnTo>
                  <a:pt x="880541" y="1562100"/>
                </a:lnTo>
                <a:lnTo>
                  <a:pt x="880541" y="431800"/>
                </a:lnTo>
                <a:lnTo>
                  <a:pt x="878014" y="431800"/>
                </a:lnTo>
                <a:lnTo>
                  <a:pt x="876312" y="428612"/>
                </a:lnTo>
                <a:lnTo>
                  <a:pt x="876312" y="990600"/>
                </a:lnTo>
                <a:lnTo>
                  <a:pt x="874623" y="990600"/>
                </a:lnTo>
                <a:lnTo>
                  <a:pt x="872934" y="977900"/>
                </a:lnTo>
                <a:lnTo>
                  <a:pt x="875474" y="977900"/>
                </a:lnTo>
                <a:lnTo>
                  <a:pt x="875550" y="979017"/>
                </a:lnTo>
                <a:lnTo>
                  <a:pt x="876312" y="990600"/>
                </a:lnTo>
                <a:lnTo>
                  <a:pt x="876312" y="428612"/>
                </a:lnTo>
                <a:lnTo>
                  <a:pt x="871245" y="419100"/>
                </a:lnTo>
                <a:lnTo>
                  <a:pt x="883932" y="419100"/>
                </a:lnTo>
                <a:lnTo>
                  <a:pt x="883932" y="381000"/>
                </a:lnTo>
                <a:lnTo>
                  <a:pt x="878433" y="381000"/>
                </a:lnTo>
                <a:lnTo>
                  <a:pt x="870394" y="368300"/>
                </a:lnTo>
                <a:lnTo>
                  <a:pt x="855167" y="368300"/>
                </a:lnTo>
                <a:lnTo>
                  <a:pt x="857846" y="381000"/>
                </a:lnTo>
                <a:lnTo>
                  <a:pt x="858558" y="381000"/>
                </a:lnTo>
                <a:lnTo>
                  <a:pt x="858647" y="381774"/>
                </a:lnTo>
                <a:lnTo>
                  <a:pt x="858685" y="382016"/>
                </a:lnTo>
                <a:lnTo>
                  <a:pt x="860183" y="393700"/>
                </a:lnTo>
                <a:lnTo>
                  <a:pt x="851890" y="393700"/>
                </a:lnTo>
                <a:lnTo>
                  <a:pt x="844397" y="406400"/>
                </a:lnTo>
                <a:lnTo>
                  <a:pt x="848398" y="406400"/>
                </a:lnTo>
                <a:lnTo>
                  <a:pt x="853046" y="419100"/>
                </a:lnTo>
                <a:lnTo>
                  <a:pt x="859510" y="431800"/>
                </a:lnTo>
                <a:lnTo>
                  <a:pt x="866127" y="431800"/>
                </a:lnTo>
                <a:lnTo>
                  <a:pt x="871245" y="444500"/>
                </a:lnTo>
                <a:lnTo>
                  <a:pt x="865327" y="444500"/>
                </a:lnTo>
                <a:lnTo>
                  <a:pt x="865327" y="1003300"/>
                </a:lnTo>
                <a:lnTo>
                  <a:pt x="862787" y="990600"/>
                </a:lnTo>
                <a:lnTo>
                  <a:pt x="864476" y="990600"/>
                </a:lnTo>
                <a:lnTo>
                  <a:pt x="865327" y="1003300"/>
                </a:lnTo>
                <a:lnTo>
                  <a:pt x="865327" y="444500"/>
                </a:lnTo>
                <a:lnTo>
                  <a:pt x="864476" y="444500"/>
                </a:lnTo>
                <a:lnTo>
                  <a:pt x="864476" y="812800"/>
                </a:lnTo>
                <a:lnTo>
                  <a:pt x="850099" y="812800"/>
                </a:lnTo>
                <a:lnTo>
                  <a:pt x="850938" y="800100"/>
                </a:lnTo>
                <a:lnTo>
                  <a:pt x="861936" y="800100"/>
                </a:lnTo>
                <a:lnTo>
                  <a:pt x="864476" y="812800"/>
                </a:lnTo>
                <a:lnTo>
                  <a:pt x="864476" y="444500"/>
                </a:lnTo>
                <a:lnTo>
                  <a:pt x="862787" y="444500"/>
                </a:lnTo>
                <a:lnTo>
                  <a:pt x="861656" y="442087"/>
                </a:lnTo>
                <a:lnTo>
                  <a:pt x="861656" y="452970"/>
                </a:lnTo>
                <a:lnTo>
                  <a:pt x="854329" y="444500"/>
                </a:lnTo>
                <a:lnTo>
                  <a:pt x="857707" y="444500"/>
                </a:lnTo>
                <a:lnTo>
                  <a:pt x="861656" y="452970"/>
                </a:lnTo>
                <a:lnTo>
                  <a:pt x="861656" y="442087"/>
                </a:lnTo>
                <a:lnTo>
                  <a:pt x="856856" y="431800"/>
                </a:lnTo>
                <a:lnTo>
                  <a:pt x="847559" y="431800"/>
                </a:lnTo>
                <a:lnTo>
                  <a:pt x="847559" y="444500"/>
                </a:lnTo>
                <a:lnTo>
                  <a:pt x="839774" y="444500"/>
                </a:lnTo>
                <a:lnTo>
                  <a:pt x="844283" y="457200"/>
                </a:lnTo>
                <a:lnTo>
                  <a:pt x="840790" y="457200"/>
                </a:lnTo>
                <a:lnTo>
                  <a:pt x="842479" y="469861"/>
                </a:lnTo>
                <a:lnTo>
                  <a:pt x="854951" y="469861"/>
                </a:lnTo>
                <a:lnTo>
                  <a:pt x="854925" y="468820"/>
                </a:lnTo>
                <a:lnTo>
                  <a:pt x="854811" y="464185"/>
                </a:lnTo>
                <a:lnTo>
                  <a:pt x="854646" y="457200"/>
                </a:lnTo>
                <a:lnTo>
                  <a:pt x="849744" y="457200"/>
                </a:lnTo>
                <a:lnTo>
                  <a:pt x="848398" y="444500"/>
                </a:lnTo>
                <a:lnTo>
                  <a:pt x="863625" y="457200"/>
                </a:lnTo>
                <a:lnTo>
                  <a:pt x="860247" y="457200"/>
                </a:lnTo>
                <a:lnTo>
                  <a:pt x="859409" y="469861"/>
                </a:lnTo>
                <a:lnTo>
                  <a:pt x="857719" y="469861"/>
                </a:lnTo>
                <a:lnTo>
                  <a:pt x="857631" y="470306"/>
                </a:lnTo>
                <a:lnTo>
                  <a:pt x="855167" y="482600"/>
                </a:lnTo>
                <a:lnTo>
                  <a:pt x="843534" y="482600"/>
                </a:lnTo>
                <a:lnTo>
                  <a:pt x="843534" y="1104900"/>
                </a:lnTo>
                <a:lnTo>
                  <a:pt x="843330" y="1109052"/>
                </a:lnTo>
                <a:lnTo>
                  <a:pt x="843330" y="1143000"/>
                </a:lnTo>
                <a:lnTo>
                  <a:pt x="833183" y="1143000"/>
                </a:lnTo>
                <a:lnTo>
                  <a:pt x="833183" y="1117600"/>
                </a:lnTo>
                <a:lnTo>
                  <a:pt x="839101" y="1117600"/>
                </a:lnTo>
                <a:lnTo>
                  <a:pt x="840790" y="1130300"/>
                </a:lnTo>
                <a:lnTo>
                  <a:pt x="842479" y="1130300"/>
                </a:lnTo>
                <a:lnTo>
                  <a:pt x="843330" y="1143000"/>
                </a:lnTo>
                <a:lnTo>
                  <a:pt x="843330" y="1109052"/>
                </a:lnTo>
                <a:lnTo>
                  <a:pt x="842911" y="1117600"/>
                </a:lnTo>
                <a:lnTo>
                  <a:pt x="839101" y="1104900"/>
                </a:lnTo>
                <a:lnTo>
                  <a:pt x="843534" y="1104900"/>
                </a:lnTo>
                <a:lnTo>
                  <a:pt x="843534" y="482600"/>
                </a:lnTo>
                <a:lnTo>
                  <a:pt x="837615" y="482600"/>
                </a:lnTo>
                <a:lnTo>
                  <a:pt x="830618" y="469861"/>
                </a:lnTo>
                <a:lnTo>
                  <a:pt x="823760" y="469861"/>
                </a:lnTo>
                <a:lnTo>
                  <a:pt x="823849" y="470154"/>
                </a:lnTo>
                <a:lnTo>
                  <a:pt x="823899" y="470306"/>
                </a:lnTo>
                <a:lnTo>
                  <a:pt x="827976" y="482600"/>
                </a:lnTo>
                <a:lnTo>
                  <a:pt x="827252" y="482600"/>
                </a:lnTo>
                <a:lnTo>
                  <a:pt x="832332" y="495300"/>
                </a:lnTo>
                <a:lnTo>
                  <a:pt x="842479" y="495300"/>
                </a:lnTo>
                <a:lnTo>
                  <a:pt x="839660" y="508000"/>
                </a:lnTo>
                <a:lnTo>
                  <a:pt x="820991" y="508000"/>
                </a:lnTo>
                <a:lnTo>
                  <a:pt x="821042" y="508342"/>
                </a:lnTo>
                <a:lnTo>
                  <a:pt x="821131" y="508876"/>
                </a:lnTo>
                <a:lnTo>
                  <a:pt x="823048" y="520700"/>
                </a:lnTo>
                <a:lnTo>
                  <a:pt x="823125" y="520903"/>
                </a:lnTo>
                <a:lnTo>
                  <a:pt x="829792" y="533400"/>
                </a:lnTo>
                <a:lnTo>
                  <a:pt x="822185" y="533400"/>
                </a:lnTo>
                <a:lnTo>
                  <a:pt x="822185" y="850900"/>
                </a:lnTo>
                <a:lnTo>
                  <a:pt x="820496" y="850900"/>
                </a:lnTo>
                <a:lnTo>
                  <a:pt x="819645" y="838200"/>
                </a:lnTo>
                <a:lnTo>
                  <a:pt x="820496" y="838200"/>
                </a:lnTo>
                <a:lnTo>
                  <a:pt x="822185" y="850900"/>
                </a:lnTo>
                <a:lnTo>
                  <a:pt x="822185" y="533400"/>
                </a:lnTo>
                <a:lnTo>
                  <a:pt x="819645" y="533400"/>
                </a:lnTo>
                <a:lnTo>
                  <a:pt x="816533" y="521093"/>
                </a:lnTo>
                <a:lnTo>
                  <a:pt x="816521" y="520903"/>
                </a:lnTo>
                <a:lnTo>
                  <a:pt x="816470" y="520700"/>
                </a:lnTo>
                <a:lnTo>
                  <a:pt x="817168" y="520700"/>
                </a:lnTo>
                <a:lnTo>
                  <a:pt x="812012" y="511594"/>
                </a:lnTo>
                <a:lnTo>
                  <a:pt x="814565" y="511594"/>
                </a:lnTo>
                <a:lnTo>
                  <a:pt x="812025" y="509905"/>
                </a:lnTo>
                <a:lnTo>
                  <a:pt x="811136" y="510044"/>
                </a:lnTo>
                <a:lnTo>
                  <a:pt x="810488" y="508876"/>
                </a:lnTo>
                <a:lnTo>
                  <a:pt x="810094" y="508342"/>
                </a:lnTo>
                <a:lnTo>
                  <a:pt x="810539" y="510120"/>
                </a:lnTo>
                <a:lnTo>
                  <a:pt x="806107" y="510755"/>
                </a:lnTo>
                <a:lnTo>
                  <a:pt x="802728" y="509905"/>
                </a:lnTo>
                <a:lnTo>
                  <a:pt x="807796" y="511594"/>
                </a:lnTo>
                <a:lnTo>
                  <a:pt x="810907" y="511594"/>
                </a:lnTo>
                <a:lnTo>
                  <a:pt x="813193" y="520700"/>
                </a:lnTo>
                <a:lnTo>
                  <a:pt x="805891" y="520700"/>
                </a:lnTo>
                <a:lnTo>
                  <a:pt x="805942" y="520903"/>
                </a:lnTo>
                <a:lnTo>
                  <a:pt x="808545" y="533400"/>
                </a:lnTo>
                <a:lnTo>
                  <a:pt x="812876" y="533400"/>
                </a:lnTo>
                <a:lnTo>
                  <a:pt x="815416" y="533400"/>
                </a:lnTo>
                <a:lnTo>
                  <a:pt x="817880" y="545757"/>
                </a:lnTo>
                <a:lnTo>
                  <a:pt x="812876" y="533400"/>
                </a:lnTo>
                <a:lnTo>
                  <a:pt x="816165" y="545757"/>
                </a:lnTo>
                <a:lnTo>
                  <a:pt x="809269" y="545757"/>
                </a:lnTo>
                <a:lnTo>
                  <a:pt x="801878" y="533400"/>
                </a:lnTo>
                <a:lnTo>
                  <a:pt x="801878" y="545757"/>
                </a:lnTo>
                <a:lnTo>
                  <a:pt x="800582" y="545757"/>
                </a:lnTo>
                <a:lnTo>
                  <a:pt x="800582" y="787400"/>
                </a:lnTo>
                <a:lnTo>
                  <a:pt x="798283" y="800100"/>
                </a:lnTo>
                <a:lnTo>
                  <a:pt x="795108" y="800100"/>
                </a:lnTo>
                <a:lnTo>
                  <a:pt x="794270" y="787400"/>
                </a:lnTo>
                <a:lnTo>
                  <a:pt x="800582" y="787400"/>
                </a:lnTo>
                <a:lnTo>
                  <a:pt x="800582" y="545757"/>
                </a:lnTo>
                <a:lnTo>
                  <a:pt x="798423" y="545757"/>
                </a:lnTo>
                <a:lnTo>
                  <a:pt x="798372" y="545287"/>
                </a:lnTo>
                <a:lnTo>
                  <a:pt x="798258" y="544423"/>
                </a:lnTo>
                <a:lnTo>
                  <a:pt x="796912" y="533400"/>
                </a:lnTo>
                <a:lnTo>
                  <a:pt x="797179" y="545757"/>
                </a:lnTo>
                <a:lnTo>
                  <a:pt x="794296" y="543242"/>
                </a:lnTo>
                <a:lnTo>
                  <a:pt x="794296" y="558800"/>
                </a:lnTo>
                <a:lnTo>
                  <a:pt x="793419" y="558800"/>
                </a:lnTo>
                <a:lnTo>
                  <a:pt x="793407" y="571500"/>
                </a:lnTo>
                <a:lnTo>
                  <a:pt x="787641" y="558800"/>
                </a:lnTo>
                <a:lnTo>
                  <a:pt x="787501" y="558800"/>
                </a:lnTo>
                <a:lnTo>
                  <a:pt x="787425" y="558558"/>
                </a:lnTo>
                <a:lnTo>
                  <a:pt x="786650" y="555993"/>
                </a:lnTo>
                <a:lnTo>
                  <a:pt x="786650" y="558800"/>
                </a:lnTo>
                <a:lnTo>
                  <a:pt x="786536" y="558558"/>
                </a:lnTo>
                <a:lnTo>
                  <a:pt x="781164" y="547027"/>
                </a:lnTo>
                <a:lnTo>
                  <a:pt x="780770" y="546023"/>
                </a:lnTo>
                <a:lnTo>
                  <a:pt x="780732" y="545757"/>
                </a:lnTo>
                <a:lnTo>
                  <a:pt x="781634" y="545757"/>
                </a:lnTo>
                <a:lnTo>
                  <a:pt x="786650" y="558800"/>
                </a:lnTo>
                <a:lnTo>
                  <a:pt x="786650" y="555993"/>
                </a:lnTo>
                <a:lnTo>
                  <a:pt x="784656" y="549376"/>
                </a:lnTo>
                <a:lnTo>
                  <a:pt x="784529" y="548817"/>
                </a:lnTo>
                <a:lnTo>
                  <a:pt x="784910" y="549376"/>
                </a:lnTo>
                <a:lnTo>
                  <a:pt x="790295" y="558800"/>
                </a:lnTo>
                <a:lnTo>
                  <a:pt x="790536" y="558800"/>
                </a:lnTo>
                <a:lnTo>
                  <a:pt x="793407" y="571500"/>
                </a:lnTo>
                <a:lnTo>
                  <a:pt x="793407" y="558749"/>
                </a:lnTo>
                <a:lnTo>
                  <a:pt x="793369" y="558558"/>
                </a:lnTo>
                <a:lnTo>
                  <a:pt x="791006" y="547839"/>
                </a:lnTo>
                <a:lnTo>
                  <a:pt x="790917" y="547230"/>
                </a:lnTo>
                <a:lnTo>
                  <a:pt x="791019" y="547433"/>
                </a:lnTo>
                <a:lnTo>
                  <a:pt x="791133" y="547839"/>
                </a:lnTo>
                <a:lnTo>
                  <a:pt x="794296" y="558800"/>
                </a:lnTo>
                <a:lnTo>
                  <a:pt x="794296" y="543242"/>
                </a:lnTo>
                <a:lnTo>
                  <a:pt x="790587" y="539940"/>
                </a:lnTo>
                <a:lnTo>
                  <a:pt x="790587" y="545973"/>
                </a:lnTo>
                <a:lnTo>
                  <a:pt x="790536" y="545757"/>
                </a:lnTo>
                <a:lnTo>
                  <a:pt x="790587" y="545973"/>
                </a:lnTo>
                <a:lnTo>
                  <a:pt x="790587" y="539940"/>
                </a:lnTo>
                <a:lnTo>
                  <a:pt x="783272" y="533400"/>
                </a:lnTo>
                <a:lnTo>
                  <a:pt x="782205" y="533400"/>
                </a:lnTo>
                <a:lnTo>
                  <a:pt x="786701" y="545757"/>
                </a:lnTo>
                <a:lnTo>
                  <a:pt x="783564" y="545757"/>
                </a:lnTo>
                <a:lnTo>
                  <a:pt x="782916" y="545757"/>
                </a:lnTo>
                <a:lnTo>
                  <a:pt x="780719" y="540181"/>
                </a:lnTo>
                <a:lnTo>
                  <a:pt x="780719" y="584174"/>
                </a:lnTo>
                <a:lnTo>
                  <a:pt x="778192" y="584174"/>
                </a:lnTo>
                <a:lnTo>
                  <a:pt x="778116" y="583692"/>
                </a:lnTo>
                <a:lnTo>
                  <a:pt x="777697" y="580898"/>
                </a:lnTo>
                <a:lnTo>
                  <a:pt x="777697" y="584174"/>
                </a:lnTo>
                <a:lnTo>
                  <a:pt x="777646" y="583996"/>
                </a:lnTo>
                <a:lnTo>
                  <a:pt x="777544" y="583692"/>
                </a:lnTo>
                <a:lnTo>
                  <a:pt x="773950" y="572465"/>
                </a:lnTo>
                <a:lnTo>
                  <a:pt x="773950" y="584174"/>
                </a:lnTo>
                <a:lnTo>
                  <a:pt x="771423" y="584174"/>
                </a:lnTo>
                <a:lnTo>
                  <a:pt x="771347" y="583692"/>
                </a:lnTo>
                <a:lnTo>
                  <a:pt x="769505" y="573354"/>
                </a:lnTo>
                <a:lnTo>
                  <a:pt x="770585" y="584174"/>
                </a:lnTo>
                <a:lnTo>
                  <a:pt x="769162" y="584174"/>
                </a:lnTo>
                <a:lnTo>
                  <a:pt x="769086" y="583996"/>
                </a:lnTo>
                <a:lnTo>
                  <a:pt x="769023" y="583869"/>
                </a:lnTo>
                <a:lnTo>
                  <a:pt x="768946" y="583692"/>
                </a:lnTo>
                <a:lnTo>
                  <a:pt x="763866" y="572249"/>
                </a:lnTo>
                <a:lnTo>
                  <a:pt x="763536" y="571500"/>
                </a:lnTo>
                <a:lnTo>
                  <a:pt x="768883" y="571500"/>
                </a:lnTo>
                <a:lnTo>
                  <a:pt x="769454" y="572947"/>
                </a:lnTo>
                <a:lnTo>
                  <a:pt x="769442" y="572490"/>
                </a:lnTo>
                <a:lnTo>
                  <a:pt x="769556" y="572947"/>
                </a:lnTo>
                <a:lnTo>
                  <a:pt x="769620" y="573354"/>
                </a:lnTo>
                <a:lnTo>
                  <a:pt x="773950" y="584174"/>
                </a:lnTo>
                <a:lnTo>
                  <a:pt x="773950" y="572465"/>
                </a:lnTo>
                <a:lnTo>
                  <a:pt x="773645" y="571500"/>
                </a:lnTo>
                <a:lnTo>
                  <a:pt x="776109" y="571500"/>
                </a:lnTo>
                <a:lnTo>
                  <a:pt x="776198" y="572249"/>
                </a:lnTo>
                <a:lnTo>
                  <a:pt x="776287" y="572947"/>
                </a:lnTo>
                <a:lnTo>
                  <a:pt x="776338" y="573354"/>
                </a:lnTo>
                <a:lnTo>
                  <a:pt x="777697" y="584174"/>
                </a:lnTo>
                <a:lnTo>
                  <a:pt x="777697" y="580898"/>
                </a:lnTo>
                <a:lnTo>
                  <a:pt x="776287" y="571500"/>
                </a:lnTo>
                <a:lnTo>
                  <a:pt x="780719" y="584174"/>
                </a:lnTo>
                <a:lnTo>
                  <a:pt x="780719" y="540181"/>
                </a:lnTo>
                <a:lnTo>
                  <a:pt x="778052" y="533400"/>
                </a:lnTo>
                <a:lnTo>
                  <a:pt x="779830" y="545757"/>
                </a:lnTo>
                <a:lnTo>
                  <a:pt x="779310" y="545757"/>
                </a:lnTo>
                <a:lnTo>
                  <a:pt x="779310" y="558558"/>
                </a:lnTo>
                <a:lnTo>
                  <a:pt x="779081" y="553072"/>
                </a:lnTo>
                <a:lnTo>
                  <a:pt x="779132" y="554189"/>
                </a:lnTo>
                <a:lnTo>
                  <a:pt x="779310" y="558558"/>
                </a:lnTo>
                <a:lnTo>
                  <a:pt x="779310" y="545757"/>
                </a:lnTo>
                <a:lnTo>
                  <a:pt x="778776" y="545757"/>
                </a:lnTo>
                <a:lnTo>
                  <a:pt x="778903" y="548665"/>
                </a:lnTo>
                <a:lnTo>
                  <a:pt x="778764" y="548424"/>
                </a:lnTo>
                <a:lnTo>
                  <a:pt x="778649" y="558800"/>
                </a:lnTo>
                <a:lnTo>
                  <a:pt x="776503" y="558800"/>
                </a:lnTo>
                <a:lnTo>
                  <a:pt x="773099" y="553135"/>
                </a:lnTo>
                <a:lnTo>
                  <a:pt x="773099" y="571500"/>
                </a:lnTo>
                <a:lnTo>
                  <a:pt x="769734" y="571500"/>
                </a:lnTo>
                <a:lnTo>
                  <a:pt x="766343" y="558800"/>
                </a:lnTo>
                <a:lnTo>
                  <a:pt x="773099" y="571500"/>
                </a:lnTo>
                <a:lnTo>
                  <a:pt x="773099" y="553135"/>
                </a:lnTo>
                <a:lnTo>
                  <a:pt x="768667" y="545757"/>
                </a:lnTo>
                <a:lnTo>
                  <a:pt x="764514" y="545757"/>
                </a:lnTo>
                <a:lnTo>
                  <a:pt x="759561" y="533400"/>
                </a:lnTo>
                <a:lnTo>
                  <a:pt x="757897" y="533400"/>
                </a:lnTo>
                <a:lnTo>
                  <a:pt x="761707" y="545757"/>
                </a:lnTo>
                <a:lnTo>
                  <a:pt x="760641" y="545757"/>
                </a:lnTo>
                <a:lnTo>
                  <a:pt x="760260" y="545757"/>
                </a:lnTo>
                <a:lnTo>
                  <a:pt x="758659" y="545757"/>
                </a:lnTo>
                <a:lnTo>
                  <a:pt x="758545" y="545287"/>
                </a:lnTo>
                <a:lnTo>
                  <a:pt x="758494" y="545033"/>
                </a:lnTo>
                <a:lnTo>
                  <a:pt x="755840" y="533400"/>
                </a:lnTo>
                <a:lnTo>
                  <a:pt x="752678" y="533400"/>
                </a:lnTo>
                <a:lnTo>
                  <a:pt x="757237" y="545757"/>
                </a:lnTo>
                <a:lnTo>
                  <a:pt x="757821" y="547027"/>
                </a:lnTo>
                <a:lnTo>
                  <a:pt x="763803" y="558800"/>
                </a:lnTo>
                <a:lnTo>
                  <a:pt x="762127" y="558800"/>
                </a:lnTo>
                <a:lnTo>
                  <a:pt x="762850" y="569887"/>
                </a:lnTo>
                <a:lnTo>
                  <a:pt x="762952" y="571500"/>
                </a:lnTo>
                <a:lnTo>
                  <a:pt x="763003" y="572249"/>
                </a:lnTo>
                <a:lnTo>
                  <a:pt x="762914" y="571500"/>
                </a:lnTo>
                <a:lnTo>
                  <a:pt x="762812" y="569887"/>
                </a:lnTo>
                <a:lnTo>
                  <a:pt x="757885" y="558800"/>
                </a:lnTo>
                <a:lnTo>
                  <a:pt x="755091" y="558800"/>
                </a:lnTo>
                <a:lnTo>
                  <a:pt x="755091" y="558558"/>
                </a:lnTo>
                <a:lnTo>
                  <a:pt x="752373" y="547027"/>
                </a:lnTo>
                <a:lnTo>
                  <a:pt x="752144" y="545757"/>
                </a:lnTo>
                <a:lnTo>
                  <a:pt x="752246" y="547839"/>
                </a:lnTo>
                <a:lnTo>
                  <a:pt x="752373" y="550113"/>
                </a:lnTo>
                <a:lnTo>
                  <a:pt x="752424" y="551205"/>
                </a:lnTo>
                <a:lnTo>
                  <a:pt x="752538" y="553478"/>
                </a:lnTo>
                <a:lnTo>
                  <a:pt x="752576" y="554189"/>
                </a:lnTo>
                <a:lnTo>
                  <a:pt x="752817" y="558800"/>
                </a:lnTo>
                <a:lnTo>
                  <a:pt x="753656" y="558800"/>
                </a:lnTo>
                <a:lnTo>
                  <a:pt x="754507" y="560908"/>
                </a:lnTo>
                <a:lnTo>
                  <a:pt x="755192" y="562546"/>
                </a:lnTo>
                <a:lnTo>
                  <a:pt x="758736" y="571500"/>
                </a:lnTo>
                <a:lnTo>
                  <a:pt x="762114" y="571500"/>
                </a:lnTo>
                <a:lnTo>
                  <a:pt x="764641" y="584174"/>
                </a:lnTo>
                <a:lnTo>
                  <a:pt x="763803" y="584174"/>
                </a:lnTo>
                <a:lnTo>
                  <a:pt x="763739" y="583996"/>
                </a:lnTo>
                <a:lnTo>
                  <a:pt x="763612" y="583692"/>
                </a:lnTo>
                <a:lnTo>
                  <a:pt x="758736" y="571500"/>
                </a:lnTo>
                <a:lnTo>
                  <a:pt x="757250" y="571500"/>
                </a:lnTo>
                <a:lnTo>
                  <a:pt x="761009" y="583692"/>
                </a:lnTo>
                <a:lnTo>
                  <a:pt x="761098" y="583869"/>
                </a:lnTo>
                <a:lnTo>
                  <a:pt x="761212" y="584174"/>
                </a:lnTo>
                <a:lnTo>
                  <a:pt x="761276" y="596900"/>
                </a:lnTo>
                <a:lnTo>
                  <a:pt x="758634" y="584174"/>
                </a:lnTo>
                <a:lnTo>
                  <a:pt x="756208" y="584174"/>
                </a:lnTo>
                <a:lnTo>
                  <a:pt x="755357" y="584174"/>
                </a:lnTo>
                <a:lnTo>
                  <a:pt x="754507" y="584174"/>
                </a:lnTo>
                <a:lnTo>
                  <a:pt x="754532" y="584390"/>
                </a:lnTo>
                <a:lnTo>
                  <a:pt x="756208" y="596900"/>
                </a:lnTo>
                <a:lnTo>
                  <a:pt x="757047" y="596900"/>
                </a:lnTo>
                <a:lnTo>
                  <a:pt x="759587" y="609600"/>
                </a:lnTo>
                <a:lnTo>
                  <a:pt x="754507" y="596900"/>
                </a:lnTo>
                <a:lnTo>
                  <a:pt x="750277" y="596900"/>
                </a:lnTo>
                <a:lnTo>
                  <a:pt x="746048" y="584174"/>
                </a:lnTo>
                <a:lnTo>
                  <a:pt x="745210" y="584174"/>
                </a:lnTo>
                <a:lnTo>
                  <a:pt x="745185" y="584390"/>
                </a:lnTo>
                <a:lnTo>
                  <a:pt x="744905" y="586486"/>
                </a:lnTo>
                <a:lnTo>
                  <a:pt x="743623" y="581164"/>
                </a:lnTo>
                <a:lnTo>
                  <a:pt x="742124" y="575906"/>
                </a:lnTo>
                <a:lnTo>
                  <a:pt x="741819" y="575881"/>
                </a:lnTo>
                <a:lnTo>
                  <a:pt x="744753" y="587629"/>
                </a:lnTo>
                <a:lnTo>
                  <a:pt x="743521" y="596900"/>
                </a:lnTo>
                <a:lnTo>
                  <a:pt x="742670" y="584174"/>
                </a:lnTo>
                <a:lnTo>
                  <a:pt x="741832" y="584174"/>
                </a:lnTo>
                <a:lnTo>
                  <a:pt x="741857" y="584390"/>
                </a:lnTo>
                <a:lnTo>
                  <a:pt x="742988" y="596900"/>
                </a:lnTo>
                <a:lnTo>
                  <a:pt x="743978" y="609600"/>
                </a:lnTo>
                <a:lnTo>
                  <a:pt x="742670" y="609600"/>
                </a:lnTo>
                <a:lnTo>
                  <a:pt x="741184" y="596900"/>
                </a:lnTo>
                <a:lnTo>
                  <a:pt x="740981" y="596900"/>
                </a:lnTo>
                <a:lnTo>
                  <a:pt x="740143" y="584390"/>
                </a:lnTo>
                <a:lnTo>
                  <a:pt x="740067" y="583692"/>
                </a:lnTo>
                <a:lnTo>
                  <a:pt x="738492" y="571500"/>
                </a:lnTo>
                <a:lnTo>
                  <a:pt x="738390" y="572947"/>
                </a:lnTo>
                <a:lnTo>
                  <a:pt x="738365" y="573354"/>
                </a:lnTo>
                <a:lnTo>
                  <a:pt x="737603" y="584174"/>
                </a:lnTo>
                <a:lnTo>
                  <a:pt x="735901" y="584174"/>
                </a:lnTo>
                <a:lnTo>
                  <a:pt x="735901" y="571500"/>
                </a:lnTo>
                <a:lnTo>
                  <a:pt x="735037" y="571500"/>
                </a:lnTo>
                <a:lnTo>
                  <a:pt x="734974" y="573354"/>
                </a:lnTo>
                <a:lnTo>
                  <a:pt x="734631" y="584174"/>
                </a:lnTo>
                <a:lnTo>
                  <a:pt x="733361" y="584174"/>
                </a:lnTo>
                <a:lnTo>
                  <a:pt x="733361" y="584390"/>
                </a:lnTo>
                <a:lnTo>
                  <a:pt x="733069" y="596900"/>
                </a:lnTo>
                <a:lnTo>
                  <a:pt x="732307" y="596900"/>
                </a:lnTo>
                <a:lnTo>
                  <a:pt x="731227" y="609600"/>
                </a:lnTo>
                <a:lnTo>
                  <a:pt x="729983" y="609600"/>
                </a:lnTo>
                <a:lnTo>
                  <a:pt x="727976" y="609600"/>
                </a:lnTo>
                <a:lnTo>
                  <a:pt x="727595" y="596900"/>
                </a:lnTo>
                <a:lnTo>
                  <a:pt x="727443" y="584174"/>
                </a:lnTo>
                <a:lnTo>
                  <a:pt x="725754" y="584174"/>
                </a:lnTo>
                <a:lnTo>
                  <a:pt x="725690" y="573354"/>
                </a:lnTo>
                <a:lnTo>
                  <a:pt x="725627" y="572249"/>
                </a:lnTo>
                <a:lnTo>
                  <a:pt x="725525" y="573354"/>
                </a:lnTo>
                <a:lnTo>
                  <a:pt x="724611" y="584174"/>
                </a:lnTo>
                <a:lnTo>
                  <a:pt x="723455" y="584174"/>
                </a:lnTo>
                <a:lnTo>
                  <a:pt x="723442" y="584390"/>
                </a:lnTo>
                <a:lnTo>
                  <a:pt x="722299" y="596900"/>
                </a:lnTo>
                <a:lnTo>
                  <a:pt x="720674" y="596900"/>
                </a:lnTo>
                <a:lnTo>
                  <a:pt x="720674" y="580961"/>
                </a:lnTo>
                <a:lnTo>
                  <a:pt x="719836" y="589419"/>
                </a:lnTo>
                <a:lnTo>
                  <a:pt x="719836" y="590257"/>
                </a:lnTo>
                <a:lnTo>
                  <a:pt x="720674" y="597027"/>
                </a:lnTo>
                <a:lnTo>
                  <a:pt x="720674" y="609600"/>
                </a:lnTo>
                <a:lnTo>
                  <a:pt x="718134" y="609600"/>
                </a:lnTo>
                <a:lnTo>
                  <a:pt x="719836" y="584174"/>
                </a:lnTo>
                <a:lnTo>
                  <a:pt x="718642" y="584174"/>
                </a:lnTo>
                <a:lnTo>
                  <a:pt x="718616" y="584390"/>
                </a:lnTo>
                <a:lnTo>
                  <a:pt x="716661" y="596900"/>
                </a:lnTo>
                <a:lnTo>
                  <a:pt x="714362" y="609600"/>
                </a:lnTo>
                <a:lnTo>
                  <a:pt x="711377" y="609600"/>
                </a:lnTo>
                <a:lnTo>
                  <a:pt x="711377" y="812800"/>
                </a:lnTo>
                <a:lnTo>
                  <a:pt x="709523" y="825500"/>
                </a:lnTo>
                <a:lnTo>
                  <a:pt x="706716" y="838200"/>
                </a:lnTo>
                <a:lnTo>
                  <a:pt x="699528" y="838200"/>
                </a:lnTo>
                <a:lnTo>
                  <a:pt x="692759" y="850900"/>
                </a:lnTo>
                <a:lnTo>
                  <a:pt x="695299" y="838200"/>
                </a:lnTo>
                <a:lnTo>
                  <a:pt x="692454" y="838200"/>
                </a:lnTo>
                <a:lnTo>
                  <a:pt x="696671" y="825500"/>
                </a:lnTo>
                <a:lnTo>
                  <a:pt x="702957" y="812800"/>
                </a:lnTo>
                <a:lnTo>
                  <a:pt x="711377" y="812800"/>
                </a:lnTo>
                <a:lnTo>
                  <a:pt x="711377" y="609600"/>
                </a:lnTo>
                <a:lnTo>
                  <a:pt x="697839" y="609600"/>
                </a:lnTo>
                <a:lnTo>
                  <a:pt x="697839" y="774700"/>
                </a:lnTo>
                <a:lnTo>
                  <a:pt x="684301" y="774700"/>
                </a:lnTo>
                <a:lnTo>
                  <a:pt x="685152" y="762000"/>
                </a:lnTo>
                <a:lnTo>
                  <a:pt x="696988" y="762000"/>
                </a:lnTo>
                <a:lnTo>
                  <a:pt x="697839" y="774700"/>
                </a:lnTo>
                <a:lnTo>
                  <a:pt x="697839" y="609600"/>
                </a:lnTo>
                <a:lnTo>
                  <a:pt x="675068" y="609600"/>
                </a:lnTo>
                <a:lnTo>
                  <a:pt x="670775" y="596900"/>
                </a:lnTo>
                <a:lnTo>
                  <a:pt x="676922" y="584174"/>
                </a:lnTo>
                <a:lnTo>
                  <a:pt x="697839" y="584174"/>
                </a:lnTo>
                <a:lnTo>
                  <a:pt x="697903" y="583692"/>
                </a:lnTo>
                <a:lnTo>
                  <a:pt x="699528" y="571500"/>
                </a:lnTo>
                <a:lnTo>
                  <a:pt x="701230" y="571500"/>
                </a:lnTo>
                <a:lnTo>
                  <a:pt x="704608" y="558800"/>
                </a:lnTo>
                <a:lnTo>
                  <a:pt x="704621" y="558558"/>
                </a:lnTo>
                <a:lnTo>
                  <a:pt x="705396" y="547027"/>
                </a:lnTo>
                <a:lnTo>
                  <a:pt x="705573" y="545757"/>
                </a:lnTo>
                <a:lnTo>
                  <a:pt x="701230" y="558800"/>
                </a:lnTo>
                <a:lnTo>
                  <a:pt x="697839" y="558800"/>
                </a:lnTo>
                <a:lnTo>
                  <a:pt x="697852" y="558558"/>
                </a:lnTo>
                <a:lnTo>
                  <a:pt x="698703" y="546087"/>
                </a:lnTo>
                <a:lnTo>
                  <a:pt x="696937" y="549846"/>
                </a:lnTo>
                <a:lnTo>
                  <a:pt x="696988" y="549376"/>
                </a:lnTo>
                <a:lnTo>
                  <a:pt x="697103" y="547027"/>
                </a:lnTo>
                <a:lnTo>
                  <a:pt x="697026" y="547433"/>
                </a:lnTo>
                <a:lnTo>
                  <a:pt x="696950" y="547839"/>
                </a:lnTo>
                <a:lnTo>
                  <a:pt x="696912" y="547992"/>
                </a:lnTo>
                <a:lnTo>
                  <a:pt x="696836" y="548424"/>
                </a:lnTo>
                <a:lnTo>
                  <a:pt x="696798" y="548665"/>
                </a:lnTo>
                <a:lnTo>
                  <a:pt x="696315" y="551205"/>
                </a:lnTo>
                <a:lnTo>
                  <a:pt x="696823" y="550303"/>
                </a:lnTo>
                <a:lnTo>
                  <a:pt x="696823" y="551205"/>
                </a:lnTo>
                <a:lnTo>
                  <a:pt x="696150" y="558800"/>
                </a:lnTo>
                <a:lnTo>
                  <a:pt x="694880" y="558800"/>
                </a:lnTo>
                <a:lnTo>
                  <a:pt x="694918" y="558558"/>
                </a:lnTo>
                <a:lnTo>
                  <a:pt x="696315" y="551205"/>
                </a:lnTo>
                <a:lnTo>
                  <a:pt x="692772" y="558800"/>
                </a:lnTo>
                <a:lnTo>
                  <a:pt x="682853" y="558800"/>
                </a:lnTo>
                <a:lnTo>
                  <a:pt x="680085" y="558800"/>
                </a:lnTo>
                <a:lnTo>
                  <a:pt x="690524" y="545757"/>
                </a:lnTo>
                <a:lnTo>
                  <a:pt x="685380" y="545757"/>
                </a:lnTo>
                <a:lnTo>
                  <a:pt x="693140" y="533400"/>
                </a:lnTo>
                <a:lnTo>
                  <a:pt x="685203" y="545757"/>
                </a:lnTo>
                <a:lnTo>
                  <a:pt x="685038" y="545757"/>
                </a:lnTo>
                <a:lnTo>
                  <a:pt x="685165" y="545033"/>
                </a:lnTo>
                <a:lnTo>
                  <a:pt x="685266" y="544423"/>
                </a:lnTo>
                <a:lnTo>
                  <a:pt x="687158" y="533400"/>
                </a:lnTo>
                <a:lnTo>
                  <a:pt x="684301" y="533400"/>
                </a:lnTo>
                <a:lnTo>
                  <a:pt x="672172" y="520700"/>
                </a:lnTo>
                <a:lnTo>
                  <a:pt x="681139" y="520700"/>
                </a:lnTo>
                <a:lnTo>
                  <a:pt x="681101" y="519963"/>
                </a:lnTo>
                <a:lnTo>
                  <a:pt x="680364" y="508000"/>
                </a:lnTo>
                <a:lnTo>
                  <a:pt x="677862" y="508000"/>
                </a:lnTo>
                <a:lnTo>
                  <a:pt x="672465" y="497039"/>
                </a:lnTo>
                <a:lnTo>
                  <a:pt x="672465" y="508000"/>
                </a:lnTo>
                <a:lnTo>
                  <a:pt x="670775" y="508000"/>
                </a:lnTo>
                <a:lnTo>
                  <a:pt x="670661" y="508876"/>
                </a:lnTo>
                <a:lnTo>
                  <a:pt x="669086" y="520700"/>
                </a:lnTo>
                <a:lnTo>
                  <a:pt x="664006" y="520700"/>
                </a:lnTo>
                <a:lnTo>
                  <a:pt x="664121" y="519963"/>
                </a:lnTo>
                <a:lnTo>
                  <a:pt x="666000" y="508000"/>
                </a:lnTo>
                <a:lnTo>
                  <a:pt x="669518" y="508000"/>
                </a:lnTo>
                <a:lnTo>
                  <a:pt x="663155" y="500951"/>
                </a:lnTo>
                <a:lnTo>
                  <a:pt x="663155" y="520700"/>
                </a:lnTo>
                <a:lnTo>
                  <a:pt x="661454" y="520700"/>
                </a:lnTo>
                <a:lnTo>
                  <a:pt x="651319" y="508000"/>
                </a:lnTo>
                <a:lnTo>
                  <a:pt x="659777" y="508000"/>
                </a:lnTo>
                <a:lnTo>
                  <a:pt x="659866" y="508342"/>
                </a:lnTo>
                <a:lnTo>
                  <a:pt x="663155" y="520700"/>
                </a:lnTo>
                <a:lnTo>
                  <a:pt x="663155" y="500951"/>
                </a:lnTo>
                <a:lnTo>
                  <a:pt x="658063" y="495300"/>
                </a:lnTo>
                <a:lnTo>
                  <a:pt x="667181" y="495300"/>
                </a:lnTo>
                <a:lnTo>
                  <a:pt x="667359" y="495300"/>
                </a:lnTo>
                <a:lnTo>
                  <a:pt x="667499" y="496074"/>
                </a:lnTo>
                <a:lnTo>
                  <a:pt x="672465" y="508000"/>
                </a:lnTo>
                <a:lnTo>
                  <a:pt x="672465" y="497039"/>
                </a:lnTo>
                <a:lnTo>
                  <a:pt x="671614" y="495300"/>
                </a:lnTo>
                <a:lnTo>
                  <a:pt x="672680" y="495300"/>
                </a:lnTo>
                <a:lnTo>
                  <a:pt x="675843" y="495300"/>
                </a:lnTo>
                <a:lnTo>
                  <a:pt x="673303" y="482600"/>
                </a:lnTo>
                <a:lnTo>
                  <a:pt x="680072" y="482600"/>
                </a:lnTo>
                <a:lnTo>
                  <a:pt x="679373" y="473659"/>
                </a:lnTo>
                <a:lnTo>
                  <a:pt x="678548" y="469861"/>
                </a:lnTo>
                <a:lnTo>
                  <a:pt x="682167" y="469861"/>
                </a:lnTo>
                <a:lnTo>
                  <a:pt x="682256" y="470154"/>
                </a:lnTo>
                <a:lnTo>
                  <a:pt x="682294" y="470306"/>
                </a:lnTo>
                <a:lnTo>
                  <a:pt x="685990" y="482600"/>
                </a:lnTo>
                <a:lnTo>
                  <a:pt x="689381" y="482600"/>
                </a:lnTo>
                <a:lnTo>
                  <a:pt x="684288" y="469861"/>
                </a:lnTo>
                <a:lnTo>
                  <a:pt x="685990" y="469861"/>
                </a:lnTo>
                <a:lnTo>
                  <a:pt x="686841" y="469861"/>
                </a:lnTo>
                <a:lnTo>
                  <a:pt x="687679" y="469861"/>
                </a:lnTo>
                <a:lnTo>
                  <a:pt x="687793" y="470306"/>
                </a:lnTo>
                <a:lnTo>
                  <a:pt x="691070" y="482600"/>
                </a:lnTo>
                <a:lnTo>
                  <a:pt x="690219" y="469861"/>
                </a:lnTo>
                <a:lnTo>
                  <a:pt x="688365" y="469861"/>
                </a:lnTo>
                <a:lnTo>
                  <a:pt x="688301" y="468820"/>
                </a:lnTo>
                <a:lnTo>
                  <a:pt x="687692" y="457200"/>
                </a:lnTo>
                <a:lnTo>
                  <a:pt x="690867" y="469861"/>
                </a:lnTo>
                <a:lnTo>
                  <a:pt x="690956" y="470154"/>
                </a:lnTo>
                <a:lnTo>
                  <a:pt x="690994" y="470306"/>
                </a:lnTo>
                <a:lnTo>
                  <a:pt x="694766" y="482600"/>
                </a:lnTo>
                <a:lnTo>
                  <a:pt x="698157" y="482600"/>
                </a:lnTo>
                <a:lnTo>
                  <a:pt x="696036" y="469646"/>
                </a:lnTo>
                <a:lnTo>
                  <a:pt x="695921" y="468820"/>
                </a:lnTo>
                <a:lnTo>
                  <a:pt x="694461" y="457200"/>
                </a:lnTo>
                <a:lnTo>
                  <a:pt x="689381" y="457200"/>
                </a:lnTo>
                <a:lnTo>
                  <a:pt x="689381" y="444500"/>
                </a:lnTo>
                <a:lnTo>
                  <a:pt x="713066" y="444500"/>
                </a:lnTo>
                <a:lnTo>
                  <a:pt x="708837" y="431800"/>
                </a:lnTo>
                <a:lnTo>
                  <a:pt x="713066" y="431800"/>
                </a:lnTo>
                <a:lnTo>
                  <a:pt x="706297" y="419100"/>
                </a:lnTo>
                <a:lnTo>
                  <a:pt x="700735" y="419100"/>
                </a:lnTo>
                <a:lnTo>
                  <a:pt x="695299" y="406400"/>
                </a:lnTo>
                <a:lnTo>
                  <a:pt x="713562" y="406400"/>
                </a:lnTo>
                <a:lnTo>
                  <a:pt x="715391" y="393700"/>
                </a:lnTo>
                <a:lnTo>
                  <a:pt x="724903" y="393700"/>
                </a:lnTo>
                <a:lnTo>
                  <a:pt x="713905" y="381000"/>
                </a:lnTo>
                <a:lnTo>
                  <a:pt x="737019" y="381000"/>
                </a:lnTo>
                <a:lnTo>
                  <a:pt x="734847" y="368300"/>
                </a:lnTo>
                <a:lnTo>
                  <a:pt x="734898" y="355600"/>
                </a:lnTo>
                <a:lnTo>
                  <a:pt x="739800" y="355600"/>
                </a:lnTo>
                <a:lnTo>
                  <a:pt x="731989" y="342900"/>
                </a:lnTo>
                <a:lnTo>
                  <a:pt x="725919" y="330200"/>
                </a:lnTo>
                <a:lnTo>
                  <a:pt x="740333" y="330200"/>
                </a:lnTo>
                <a:lnTo>
                  <a:pt x="748728" y="342900"/>
                </a:lnTo>
                <a:lnTo>
                  <a:pt x="760437" y="355600"/>
                </a:lnTo>
                <a:lnTo>
                  <a:pt x="751446" y="342900"/>
                </a:lnTo>
                <a:lnTo>
                  <a:pt x="741387" y="330200"/>
                </a:lnTo>
                <a:lnTo>
                  <a:pt x="746239" y="330200"/>
                </a:lnTo>
                <a:lnTo>
                  <a:pt x="740981" y="317500"/>
                </a:lnTo>
                <a:lnTo>
                  <a:pt x="750671" y="317500"/>
                </a:lnTo>
                <a:lnTo>
                  <a:pt x="757580" y="330200"/>
                </a:lnTo>
                <a:lnTo>
                  <a:pt x="760844" y="330200"/>
                </a:lnTo>
                <a:lnTo>
                  <a:pt x="759587" y="317500"/>
                </a:lnTo>
                <a:lnTo>
                  <a:pt x="756615" y="317500"/>
                </a:lnTo>
                <a:lnTo>
                  <a:pt x="747750" y="304800"/>
                </a:lnTo>
                <a:lnTo>
                  <a:pt x="755777" y="304800"/>
                </a:lnTo>
                <a:lnTo>
                  <a:pt x="764870" y="317500"/>
                </a:lnTo>
                <a:lnTo>
                  <a:pt x="766038" y="317500"/>
                </a:lnTo>
                <a:lnTo>
                  <a:pt x="773087" y="330200"/>
                </a:lnTo>
                <a:lnTo>
                  <a:pt x="774814" y="330200"/>
                </a:lnTo>
                <a:lnTo>
                  <a:pt x="768045" y="317500"/>
                </a:lnTo>
                <a:lnTo>
                  <a:pt x="773963" y="317500"/>
                </a:lnTo>
                <a:lnTo>
                  <a:pt x="769658" y="304800"/>
                </a:lnTo>
                <a:lnTo>
                  <a:pt x="765505" y="304800"/>
                </a:lnTo>
                <a:lnTo>
                  <a:pt x="760691" y="292100"/>
                </a:lnTo>
                <a:lnTo>
                  <a:pt x="761136" y="281305"/>
                </a:lnTo>
                <a:lnTo>
                  <a:pt x="763816" y="282371"/>
                </a:lnTo>
                <a:lnTo>
                  <a:pt x="765505" y="282651"/>
                </a:lnTo>
                <a:lnTo>
                  <a:pt x="761149" y="281203"/>
                </a:lnTo>
                <a:lnTo>
                  <a:pt x="761225" y="279400"/>
                </a:lnTo>
                <a:lnTo>
                  <a:pt x="759587" y="279400"/>
                </a:lnTo>
                <a:lnTo>
                  <a:pt x="752157" y="266700"/>
                </a:lnTo>
                <a:lnTo>
                  <a:pt x="753351" y="266700"/>
                </a:lnTo>
                <a:lnTo>
                  <a:pt x="750074" y="257098"/>
                </a:lnTo>
                <a:lnTo>
                  <a:pt x="750074" y="266700"/>
                </a:lnTo>
                <a:lnTo>
                  <a:pt x="743521" y="266700"/>
                </a:lnTo>
                <a:lnTo>
                  <a:pt x="733361" y="266700"/>
                </a:lnTo>
                <a:lnTo>
                  <a:pt x="732332" y="254000"/>
                </a:lnTo>
                <a:lnTo>
                  <a:pt x="739292" y="254000"/>
                </a:lnTo>
                <a:lnTo>
                  <a:pt x="743521" y="266700"/>
                </a:lnTo>
                <a:lnTo>
                  <a:pt x="740130" y="254000"/>
                </a:lnTo>
                <a:lnTo>
                  <a:pt x="748004" y="254000"/>
                </a:lnTo>
                <a:lnTo>
                  <a:pt x="750074" y="266700"/>
                </a:lnTo>
                <a:lnTo>
                  <a:pt x="750074" y="257098"/>
                </a:lnTo>
                <a:lnTo>
                  <a:pt x="749020" y="254000"/>
                </a:lnTo>
                <a:lnTo>
                  <a:pt x="768045" y="254000"/>
                </a:lnTo>
                <a:lnTo>
                  <a:pt x="758736" y="266700"/>
                </a:lnTo>
                <a:lnTo>
                  <a:pt x="773252" y="266700"/>
                </a:lnTo>
                <a:lnTo>
                  <a:pt x="786650" y="279400"/>
                </a:lnTo>
                <a:lnTo>
                  <a:pt x="789559" y="266700"/>
                </a:lnTo>
                <a:lnTo>
                  <a:pt x="787133" y="254000"/>
                </a:lnTo>
                <a:lnTo>
                  <a:pt x="773150" y="254000"/>
                </a:lnTo>
                <a:lnTo>
                  <a:pt x="767207" y="241300"/>
                </a:lnTo>
                <a:lnTo>
                  <a:pt x="769302" y="228600"/>
                </a:lnTo>
                <a:lnTo>
                  <a:pt x="784009" y="241300"/>
                </a:lnTo>
                <a:lnTo>
                  <a:pt x="797293" y="241300"/>
                </a:lnTo>
                <a:lnTo>
                  <a:pt x="795108" y="228600"/>
                </a:lnTo>
                <a:lnTo>
                  <a:pt x="793394" y="228600"/>
                </a:lnTo>
                <a:lnTo>
                  <a:pt x="777354" y="228600"/>
                </a:lnTo>
                <a:lnTo>
                  <a:pt x="772985" y="215900"/>
                </a:lnTo>
                <a:lnTo>
                  <a:pt x="777354" y="215900"/>
                </a:lnTo>
                <a:lnTo>
                  <a:pt x="793394" y="228600"/>
                </a:lnTo>
                <a:lnTo>
                  <a:pt x="787184" y="215900"/>
                </a:lnTo>
                <a:lnTo>
                  <a:pt x="782027" y="203174"/>
                </a:lnTo>
                <a:lnTo>
                  <a:pt x="786638" y="203174"/>
                </a:lnTo>
                <a:lnTo>
                  <a:pt x="793419" y="215900"/>
                </a:lnTo>
                <a:lnTo>
                  <a:pt x="795642" y="215900"/>
                </a:lnTo>
                <a:lnTo>
                  <a:pt x="788771" y="203174"/>
                </a:lnTo>
                <a:lnTo>
                  <a:pt x="802881" y="203174"/>
                </a:lnTo>
                <a:lnTo>
                  <a:pt x="800722" y="190500"/>
                </a:lnTo>
                <a:lnTo>
                  <a:pt x="798690" y="177800"/>
                </a:lnTo>
                <a:lnTo>
                  <a:pt x="815136" y="177800"/>
                </a:lnTo>
                <a:lnTo>
                  <a:pt x="821867" y="165100"/>
                </a:lnTo>
                <a:lnTo>
                  <a:pt x="831926" y="152400"/>
                </a:lnTo>
                <a:lnTo>
                  <a:pt x="843330" y="152400"/>
                </a:lnTo>
                <a:lnTo>
                  <a:pt x="830643" y="139700"/>
                </a:lnTo>
                <a:lnTo>
                  <a:pt x="837615" y="139700"/>
                </a:lnTo>
                <a:lnTo>
                  <a:pt x="831380" y="127000"/>
                </a:lnTo>
                <a:lnTo>
                  <a:pt x="834313" y="127000"/>
                </a:lnTo>
                <a:lnTo>
                  <a:pt x="831697" y="114300"/>
                </a:lnTo>
                <a:lnTo>
                  <a:pt x="834478" y="101600"/>
                </a:lnTo>
                <a:lnTo>
                  <a:pt x="848614" y="101600"/>
                </a:lnTo>
                <a:lnTo>
                  <a:pt x="841209" y="88900"/>
                </a:lnTo>
                <a:lnTo>
                  <a:pt x="835075" y="76200"/>
                </a:lnTo>
                <a:lnTo>
                  <a:pt x="848372" y="76200"/>
                </a:lnTo>
                <a:lnTo>
                  <a:pt x="853897" y="63500"/>
                </a:lnTo>
                <a:lnTo>
                  <a:pt x="862012" y="50736"/>
                </a:lnTo>
                <a:lnTo>
                  <a:pt x="871181" y="50736"/>
                </a:lnTo>
                <a:lnTo>
                  <a:pt x="874839" y="38100"/>
                </a:lnTo>
                <a:lnTo>
                  <a:pt x="876922" y="38100"/>
                </a:lnTo>
                <a:lnTo>
                  <a:pt x="866165" y="25400"/>
                </a:lnTo>
                <a:lnTo>
                  <a:pt x="897775" y="25400"/>
                </a:lnTo>
                <a:lnTo>
                  <a:pt x="891501" y="12700"/>
                </a:lnTo>
                <a:lnTo>
                  <a:pt x="888161" y="0"/>
                </a:lnTo>
                <a:lnTo>
                  <a:pt x="795959" y="0"/>
                </a:lnTo>
                <a:lnTo>
                  <a:pt x="795959" y="152400"/>
                </a:lnTo>
                <a:lnTo>
                  <a:pt x="795959" y="165100"/>
                </a:lnTo>
                <a:lnTo>
                  <a:pt x="793419" y="159651"/>
                </a:lnTo>
                <a:lnTo>
                  <a:pt x="793419" y="165100"/>
                </a:lnTo>
                <a:lnTo>
                  <a:pt x="793419" y="177800"/>
                </a:lnTo>
                <a:lnTo>
                  <a:pt x="792581" y="177800"/>
                </a:lnTo>
                <a:lnTo>
                  <a:pt x="793419" y="165100"/>
                </a:lnTo>
                <a:lnTo>
                  <a:pt x="793419" y="159651"/>
                </a:lnTo>
                <a:lnTo>
                  <a:pt x="790041" y="152400"/>
                </a:lnTo>
                <a:lnTo>
                  <a:pt x="795959" y="152400"/>
                </a:lnTo>
                <a:lnTo>
                  <a:pt x="795959" y="0"/>
                </a:lnTo>
                <a:lnTo>
                  <a:pt x="693610" y="0"/>
                </a:lnTo>
                <a:lnTo>
                  <a:pt x="693610" y="342900"/>
                </a:lnTo>
                <a:lnTo>
                  <a:pt x="685965" y="342900"/>
                </a:lnTo>
                <a:lnTo>
                  <a:pt x="685965" y="469646"/>
                </a:lnTo>
                <a:lnTo>
                  <a:pt x="685850" y="468820"/>
                </a:lnTo>
                <a:lnTo>
                  <a:pt x="685317" y="464820"/>
                </a:lnTo>
                <a:lnTo>
                  <a:pt x="685914" y="468769"/>
                </a:lnTo>
                <a:lnTo>
                  <a:pt x="685965" y="469646"/>
                </a:lnTo>
                <a:lnTo>
                  <a:pt x="685965" y="342900"/>
                </a:lnTo>
                <a:lnTo>
                  <a:pt x="681596" y="342900"/>
                </a:lnTo>
                <a:lnTo>
                  <a:pt x="681761" y="330200"/>
                </a:lnTo>
                <a:lnTo>
                  <a:pt x="692759" y="330200"/>
                </a:lnTo>
                <a:lnTo>
                  <a:pt x="693610" y="342900"/>
                </a:lnTo>
                <a:lnTo>
                  <a:pt x="693610" y="0"/>
                </a:lnTo>
                <a:lnTo>
                  <a:pt x="614095" y="0"/>
                </a:lnTo>
                <a:lnTo>
                  <a:pt x="614095" y="38100"/>
                </a:lnTo>
                <a:lnTo>
                  <a:pt x="613257" y="50736"/>
                </a:lnTo>
                <a:lnTo>
                  <a:pt x="607314" y="50736"/>
                </a:lnTo>
                <a:lnTo>
                  <a:pt x="603948" y="38100"/>
                </a:lnTo>
                <a:lnTo>
                  <a:pt x="614095" y="38100"/>
                </a:lnTo>
                <a:lnTo>
                  <a:pt x="614095" y="0"/>
                </a:lnTo>
                <a:lnTo>
                  <a:pt x="600570" y="0"/>
                </a:lnTo>
                <a:lnTo>
                  <a:pt x="600570" y="63500"/>
                </a:lnTo>
                <a:lnTo>
                  <a:pt x="598868" y="63500"/>
                </a:lnTo>
                <a:lnTo>
                  <a:pt x="598868" y="609600"/>
                </a:lnTo>
                <a:lnTo>
                  <a:pt x="598868" y="622300"/>
                </a:lnTo>
                <a:lnTo>
                  <a:pt x="589572" y="622300"/>
                </a:lnTo>
                <a:lnTo>
                  <a:pt x="589572" y="609600"/>
                </a:lnTo>
                <a:lnTo>
                  <a:pt x="598868" y="609600"/>
                </a:lnTo>
                <a:lnTo>
                  <a:pt x="598868" y="63500"/>
                </a:lnTo>
                <a:lnTo>
                  <a:pt x="593674" y="50736"/>
                </a:lnTo>
                <a:lnTo>
                  <a:pt x="596315" y="50736"/>
                </a:lnTo>
                <a:lnTo>
                  <a:pt x="600570" y="63500"/>
                </a:lnTo>
                <a:lnTo>
                  <a:pt x="600570" y="0"/>
                </a:lnTo>
                <a:lnTo>
                  <a:pt x="589368" y="0"/>
                </a:lnTo>
                <a:lnTo>
                  <a:pt x="589673" y="25400"/>
                </a:lnTo>
                <a:lnTo>
                  <a:pt x="591400" y="25400"/>
                </a:lnTo>
                <a:lnTo>
                  <a:pt x="577507" y="38100"/>
                </a:lnTo>
                <a:lnTo>
                  <a:pt x="572655" y="25400"/>
                </a:lnTo>
                <a:lnTo>
                  <a:pt x="571804" y="25400"/>
                </a:lnTo>
                <a:lnTo>
                  <a:pt x="572643" y="50736"/>
                </a:lnTo>
                <a:lnTo>
                  <a:pt x="577265" y="50736"/>
                </a:lnTo>
                <a:lnTo>
                  <a:pt x="584276" y="63500"/>
                </a:lnTo>
                <a:lnTo>
                  <a:pt x="592213" y="76200"/>
                </a:lnTo>
                <a:lnTo>
                  <a:pt x="589572" y="76200"/>
                </a:lnTo>
                <a:lnTo>
                  <a:pt x="589572" y="127000"/>
                </a:lnTo>
                <a:lnTo>
                  <a:pt x="589026" y="139700"/>
                </a:lnTo>
                <a:lnTo>
                  <a:pt x="578739" y="139700"/>
                </a:lnTo>
                <a:lnTo>
                  <a:pt x="577723" y="127000"/>
                </a:lnTo>
                <a:lnTo>
                  <a:pt x="589572" y="127000"/>
                </a:lnTo>
                <a:lnTo>
                  <a:pt x="589572" y="76200"/>
                </a:lnTo>
                <a:lnTo>
                  <a:pt x="579843" y="76200"/>
                </a:lnTo>
                <a:lnTo>
                  <a:pt x="582980" y="88900"/>
                </a:lnTo>
                <a:lnTo>
                  <a:pt x="575183" y="88900"/>
                </a:lnTo>
                <a:lnTo>
                  <a:pt x="575183" y="228600"/>
                </a:lnTo>
                <a:lnTo>
                  <a:pt x="574027" y="241300"/>
                </a:lnTo>
                <a:lnTo>
                  <a:pt x="570953" y="254000"/>
                </a:lnTo>
                <a:lnTo>
                  <a:pt x="568528" y="254000"/>
                </a:lnTo>
                <a:lnTo>
                  <a:pt x="569264" y="279400"/>
                </a:lnTo>
                <a:lnTo>
                  <a:pt x="550799" y="266700"/>
                </a:lnTo>
                <a:lnTo>
                  <a:pt x="546531" y="254000"/>
                </a:lnTo>
                <a:lnTo>
                  <a:pt x="550824" y="241300"/>
                </a:lnTo>
                <a:lnTo>
                  <a:pt x="555117" y="228600"/>
                </a:lnTo>
                <a:lnTo>
                  <a:pt x="575183" y="228600"/>
                </a:lnTo>
                <a:lnTo>
                  <a:pt x="575183" y="88900"/>
                </a:lnTo>
                <a:lnTo>
                  <a:pt x="576033" y="76200"/>
                </a:lnTo>
                <a:lnTo>
                  <a:pt x="551497" y="76200"/>
                </a:lnTo>
                <a:lnTo>
                  <a:pt x="565518" y="101600"/>
                </a:lnTo>
                <a:lnTo>
                  <a:pt x="565302" y="101600"/>
                </a:lnTo>
                <a:lnTo>
                  <a:pt x="572655" y="114300"/>
                </a:lnTo>
                <a:lnTo>
                  <a:pt x="562711" y="101600"/>
                </a:lnTo>
                <a:lnTo>
                  <a:pt x="560806" y="101600"/>
                </a:lnTo>
                <a:lnTo>
                  <a:pt x="560806" y="152400"/>
                </a:lnTo>
                <a:lnTo>
                  <a:pt x="559117" y="165100"/>
                </a:lnTo>
                <a:lnTo>
                  <a:pt x="554888" y="165100"/>
                </a:lnTo>
                <a:lnTo>
                  <a:pt x="551497" y="152400"/>
                </a:lnTo>
                <a:lnTo>
                  <a:pt x="560806" y="152400"/>
                </a:lnTo>
                <a:lnTo>
                  <a:pt x="560806" y="101600"/>
                </a:lnTo>
                <a:lnTo>
                  <a:pt x="527977" y="101600"/>
                </a:lnTo>
                <a:lnTo>
                  <a:pt x="533742" y="114300"/>
                </a:lnTo>
                <a:lnTo>
                  <a:pt x="534581" y="114300"/>
                </a:lnTo>
                <a:lnTo>
                  <a:pt x="536219" y="127000"/>
                </a:lnTo>
                <a:lnTo>
                  <a:pt x="528027" y="127000"/>
                </a:lnTo>
                <a:lnTo>
                  <a:pt x="520788" y="139700"/>
                </a:lnTo>
                <a:lnTo>
                  <a:pt x="525284" y="152400"/>
                </a:lnTo>
                <a:lnTo>
                  <a:pt x="530555" y="152400"/>
                </a:lnTo>
                <a:lnTo>
                  <a:pt x="537654" y="165100"/>
                </a:lnTo>
                <a:lnTo>
                  <a:pt x="544906" y="177800"/>
                </a:lnTo>
                <a:lnTo>
                  <a:pt x="528662" y="177800"/>
                </a:lnTo>
                <a:lnTo>
                  <a:pt x="544741" y="190500"/>
                </a:lnTo>
                <a:lnTo>
                  <a:pt x="546430" y="190500"/>
                </a:lnTo>
                <a:lnTo>
                  <a:pt x="545592" y="203174"/>
                </a:lnTo>
                <a:lnTo>
                  <a:pt x="542645" y="203174"/>
                </a:lnTo>
                <a:lnTo>
                  <a:pt x="539673" y="203174"/>
                </a:lnTo>
                <a:lnTo>
                  <a:pt x="527824" y="232816"/>
                </a:lnTo>
                <a:lnTo>
                  <a:pt x="527824" y="698500"/>
                </a:lnTo>
                <a:lnTo>
                  <a:pt x="526973" y="704850"/>
                </a:lnTo>
                <a:lnTo>
                  <a:pt x="526973" y="749300"/>
                </a:lnTo>
                <a:lnTo>
                  <a:pt x="522490" y="762000"/>
                </a:lnTo>
                <a:lnTo>
                  <a:pt x="518515" y="762000"/>
                </a:lnTo>
                <a:lnTo>
                  <a:pt x="526973" y="749300"/>
                </a:lnTo>
                <a:lnTo>
                  <a:pt x="526973" y="704850"/>
                </a:lnTo>
                <a:lnTo>
                  <a:pt x="526122" y="711200"/>
                </a:lnTo>
                <a:lnTo>
                  <a:pt x="512597" y="711200"/>
                </a:lnTo>
                <a:lnTo>
                  <a:pt x="513549" y="698500"/>
                </a:lnTo>
                <a:lnTo>
                  <a:pt x="527824" y="698500"/>
                </a:lnTo>
                <a:lnTo>
                  <a:pt x="527824" y="232816"/>
                </a:lnTo>
                <a:lnTo>
                  <a:pt x="526757" y="235483"/>
                </a:lnTo>
                <a:lnTo>
                  <a:pt x="526402" y="235216"/>
                </a:lnTo>
                <a:lnTo>
                  <a:pt x="526402" y="236359"/>
                </a:lnTo>
                <a:lnTo>
                  <a:pt x="524433" y="241300"/>
                </a:lnTo>
                <a:lnTo>
                  <a:pt x="523176" y="241300"/>
                </a:lnTo>
                <a:lnTo>
                  <a:pt x="522922" y="238696"/>
                </a:lnTo>
                <a:lnTo>
                  <a:pt x="518515" y="233311"/>
                </a:lnTo>
                <a:lnTo>
                  <a:pt x="522744" y="234149"/>
                </a:lnTo>
                <a:lnTo>
                  <a:pt x="526402" y="236359"/>
                </a:lnTo>
                <a:lnTo>
                  <a:pt x="526402" y="235216"/>
                </a:lnTo>
                <a:lnTo>
                  <a:pt x="526122" y="235000"/>
                </a:lnTo>
                <a:lnTo>
                  <a:pt x="522744" y="231609"/>
                </a:lnTo>
                <a:lnTo>
                  <a:pt x="517664" y="229069"/>
                </a:lnTo>
                <a:lnTo>
                  <a:pt x="514286" y="231609"/>
                </a:lnTo>
                <a:lnTo>
                  <a:pt x="508368" y="228231"/>
                </a:lnTo>
                <a:lnTo>
                  <a:pt x="505828" y="223151"/>
                </a:lnTo>
                <a:lnTo>
                  <a:pt x="497370" y="219773"/>
                </a:lnTo>
                <a:lnTo>
                  <a:pt x="493141" y="218922"/>
                </a:lnTo>
                <a:lnTo>
                  <a:pt x="501167" y="224078"/>
                </a:lnTo>
                <a:lnTo>
                  <a:pt x="509905" y="230581"/>
                </a:lnTo>
                <a:lnTo>
                  <a:pt x="519366" y="236689"/>
                </a:lnTo>
                <a:lnTo>
                  <a:pt x="520204" y="240068"/>
                </a:lnTo>
                <a:lnTo>
                  <a:pt x="512597" y="238379"/>
                </a:lnTo>
                <a:lnTo>
                  <a:pt x="510057" y="237439"/>
                </a:lnTo>
                <a:lnTo>
                  <a:pt x="510057" y="238379"/>
                </a:lnTo>
                <a:lnTo>
                  <a:pt x="507453" y="238379"/>
                </a:lnTo>
                <a:lnTo>
                  <a:pt x="505993" y="235940"/>
                </a:lnTo>
                <a:lnTo>
                  <a:pt x="510057" y="238379"/>
                </a:lnTo>
                <a:lnTo>
                  <a:pt x="510057" y="237439"/>
                </a:lnTo>
                <a:lnTo>
                  <a:pt x="505955" y="235902"/>
                </a:lnTo>
                <a:lnTo>
                  <a:pt x="501599" y="228600"/>
                </a:lnTo>
                <a:lnTo>
                  <a:pt x="501599" y="238379"/>
                </a:lnTo>
                <a:lnTo>
                  <a:pt x="500748" y="238379"/>
                </a:lnTo>
                <a:lnTo>
                  <a:pt x="501599" y="238810"/>
                </a:lnTo>
                <a:lnTo>
                  <a:pt x="501599" y="241300"/>
                </a:lnTo>
                <a:lnTo>
                  <a:pt x="492290" y="241300"/>
                </a:lnTo>
                <a:lnTo>
                  <a:pt x="492290" y="228600"/>
                </a:lnTo>
                <a:lnTo>
                  <a:pt x="482993" y="228600"/>
                </a:lnTo>
                <a:lnTo>
                  <a:pt x="482993" y="685800"/>
                </a:lnTo>
                <a:lnTo>
                  <a:pt x="480860" y="698500"/>
                </a:lnTo>
                <a:lnTo>
                  <a:pt x="475932" y="698500"/>
                </a:lnTo>
                <a:lnTo>
                  <a:pt x="482993" y="685800"/>
                </a:lnTo>
                <a:lnTo>
                  <a:pt x="482993" y="228600"/>
                </a:lnTo>
                <a:lnTo>
                  <a:pt x="480453" y="228600"/>
                </a:lnTo>
                <a:lnTo>
                  <a:pt x="480453" y="330200"/>
                </a:lnTo>
                <a:lnTo>
                  <a:pt x="479602" y="342900"/>
                </a:lnTo>
                <a:lnTo>
                  <a:pt x="473392" y="342900"/>
                </a:lnTo>
                <a:lnTo>
                  <a:pt x="469239" y="330200"/>
                </a:lnTo>
                <a:lnTo>
                  <a:pt x="480453" y="330200"/>
                </a:lnTo>
                <a:lnTo>
                  <a:pt x="480453" y="228600"/>
                </a:lnTo>
                <a:lnTo>
                  <a:pt x="453377" y="228600"/>
                </a:lnTo>
                <a:lnTo>
                  <a:pt x="467982" y="241300"/>
                </a:lnTo>
                <a:lnTo>
                  <a:pt x="468388" y="242544"/>
                </a:lnTo>
                <a:lnTo>
                  <a:pt x="472122" y="254000"/>
                </a:lnTo>
                <a:lnTo>
                  <a:pt x="458812" y="254000"/>
                </a:lnTo>
                <a:lnTo>
                  <a:pt x="457085" y="266700"/>
                </a:lnTo>
                <a:lnTo>
                  <a:pt x="448310" y="266700"/>
                </a:lnTo>
                <a:lnTo>
                  <a:pt x="459308" y="279400"/>
                </a:lnTo>
                <a:lnTo>
                  <a:pt x="457606" y="279400"/>
                </a:lnTo>
                <a:lnTo>
                  <a:pt x="457606" y="381000"/>
                </a:lnTo>
                <a:lnTo>
                  <a:pt x="440588" y="381000"/>
                </a:lnTo>
                <a:lnTo>
                  <a:pt x="439089" y="368300"/>
                </a:lnTo>
                <a:lnTo>
                  <a:pt x="451954" y="368300"/>
                </a:lnTo>
                <a:lnTo>
                  <a:pt x="457606" y="381000"/>
                </a:lnTo>
                <a:lnTo>
                  <a:pt x="457606" y="279400"/>
                </a:lnTo>
                <a:lnTo>
                  <a:pt x="439216" y="279400"/>
                </a:lnTo>
                <a:lnTo>
                  <a:pt x="439508" y="292100"/>
                </a:lnTo>
                <a:lnTo>
                  <a:pt x="444080" y="304800"/>
                </a:lnTo>
                <a:lnTo>
                  <a:pt x="444715" y="304800"/>
                </a:lnTo>
                <a:lnTo>
                  <a:pt x="451612" y="317500"/>
                </a:lnTo>
                <a:lnTo>
                  <a:pt x="437095" y="317500"/>
                </a:lnTo>
                <a:lnTo>
                  <a:pt x="428142" y="304800"/>
                </a:lnTo>
                <a:lnTo>
                  <a:pt x="425767" y="304800"/>
                </a:lnTo>
                <a:lnTo>
                  <a:pt x="431495" y="317500"/>
                </a:lnTo>
                <a:lnTo>
                  <a:pt x="431863" y="317500"/>
                </a:lnTo>
                <a:lnTo>
                  <a:pt x="433501" y="330200"/>
                </a:lnTo>
                <a:lnTo>
                  <a:pt x="412762" y="330200"/>
                </a:lnTo>
                <a:lnTo>
                  <a:pt x="419658" y="342900"/>
                </a:lnTo>
                <a:lnTo>
                  <a:pt x="425424" y="342900"/>
                </a:lnTo>
                <a:lnTo>
                  <a:pt x="427164" y="355600"/>
                </a:lnTo>
                <a:lnTo>
                  <a:pt x="426796" y="355600"/>
                </a:lnTo>
                <a:lnTo>
                  <a:pt x="435622" y="368300"/>
                </a:lnTo>
                <a:lnTo>
                  <a:pt x="433082" y="368300"/>
                </a:lnTo>
                <a:lnTo>
                  <a:pt x="438175" y="381000"/>
                </a:lnTo>
                <a:lnTo>
                  <a:pt x="420497" y="381000"/>
                </a:lnTo>
                <a:lnTo>
                  <a:pt x="419341" y="368300"/>
                </a:lnTo>
                <a:lnTo>
                  <a:pt x="404317" y="368300"/>
                </a:lnTo>
                <a:lnTo>
                  <a:pt x="402551" y="381000"/>
                </a:lnTo>
                <a:lnTo>
                  <a:pt x="411988" y="381000"/>
                </a:lnTo>
                <a:lnTo>
                  <a:pt x="423722" y="393700"/>
                </a:lnTo>
                <a:lnTo>
                  <a:pt x="430161" y="393700"/>
                </a:lnTo>
                <a:lnTo>
                  <a:pt x="415429" y="406400"/>
                </a:lnTo>
                <a:lnTo>
                  <a:pt x="431939" y="406400"/>
                </a:lnTo>
                <a:lnTo>
                  <a:pt x="428002" y="419100"/>
                </a:lnTo>
                <a:lnTo>
                  <a:pt x="425792" y="417728"/>
                </a:lnTo>
                <a:lnTo>
                  <a:pt x="425792" y="419100"/>
                </a:lnTo>
                <a:lnTo>
                  <a:pt x="422084" y="431800"/>
                </a:lnTo>
                <a:lnTo>
                  <a:pt x="414477" y="419100"/>
                </a:lnTo>
                <a:lnTo>
                  <a:pt x="425792" y="419100"/>
                </a:lnTo>
                <a:lnTo>
                  <a:pt x="425792" y="417728"/>
                </a:lnTo>
                <a:lnTo>
                  <a:pt x="407708" y="406400"/>
                </a:lnTo>
                <a:lnTo>
                  <a:pt x="410667" y="419100"/>
                </a:lnTo>
                <a:lnTo>
                  <a:pt x="408203" y="419100"/>
                </a:lnTo>
                <a:lnTo>
                  <a:pt x="412775" y="431800"/>
                </a:lnTo>
                <a:lnTo>
                  <a:pt x="409016" y="431800"/>
                </a:lnTo>
                <a:lnTo>
                  <a:pt x="414159" y="444500"/>
                </a:lnTo>
                <a:lnTo>
                  <a:pt x="419455" y="444500"/>
                </a:lnTo>
                <a:lnTo>
                  <a:pt x="422935" y="457200"/>
                </a:lnTo>
                <a:lnTo>
                  <a:pt x="408876" y="457200"/>
                </a:lnTo>
                <a:lnTo>
                  <a:pt x="406133" y="469861"/>
                </a:lnTo>
                <a:lnTo>
                  <a:pt x="399719" y="482600"/>
                </a:lnTo>
                <a:lnTo>
                  <a:pt x="391629" y="482600"/>
                </a:lnTo>
                <a:lnTo>
                  <a:pt x="407682" y="495300"/>
                </a:lnTo>
                <a:lnTo>
                  <a:pt x="414477" y="495300"/>
                </a:lnTo>
                <a:lnTo>
                  <a:pt x="414528" y="496074"/>
                </a:lnTo>
                <a:lnTo>
                  <a:pt x="415315" y="508000"/>
                </a:lnTo>
                <a:lnTo>
                  <a:pt x="417855" y="508000"/>
                </a:lnTo>
                <a:lnTo>
                  <a:pt x="417969" y="508342"/>
                </a:lnTo>
                <a:lnTo>
                  <a:pt x="422084" y="520700"/>
                </a:lnTo>
                <a:lnTo>
                  <a:pt x="422084" y="533400"/>
                </a:lnTo>
                <a:lnTo>
                  <a:pt x="424624" y="533400"/>
                </a:lnTo>
                <a:lnTo>
                  <a:pt x="422160" y="545757"/>
                </a:lnTo>
                <a:lnTo>
                  <a:pt x="421995" y="545757"/>
                </a:lnTo>
                <a:lnTo>
                  <a:pt x="425462" y="558800"/>
                </a:lnTo>
                <a:lnTo>
                  <a:pt x="427164" y="571500"/>
                </a:lnTo>
                <a:lnTo>
                  <a:pt x="426339" y="571500"/>
                </a:lnTo>
                <a:lnTo>
                  <a:pt x="415340" y="584174"/>
                </a:lnTo>
                <a:lnTo>
                  <a:pt x="439864" y="584174"/>
                </a:lnTo>
                <a:lnTo>
                  <a:pt x="430999" y="596900"/>
                </a:lnTo>
                <a:lnTo>
                  <a:pt x="424205" y="609600"/>
                </a:lnTo>
                <a:lnTo>
                  <a:pt x="439000" y="609600"/>
                </a:lnTo>
                <a:lnTo>
                  <a:pt x="422935" y="622300"/>
                </a:lnTo>
                <a:lnTo>
                  <a:pt x="441540" y="622300"/>
                </a:lnTo>
                <a:lnTo>
                  <a:pt x="423773" y="635000"/>
                </a:lnTo>
                <a:lnTo>
                  <a:pt x="432587" y="635000"/>
                </a:lnTo>
                <a:lnTo>
                  <a:pt x="425475" y="647700"/>
                </a:lnTo>
                <a:lnTo>
                  <a:pt x="437311" y="660400"/>
                </a:lnTo>
                <a:lnTo>
                  <a:pt x="436460" y="660400"/>
                </a:lnTo>
                <a:lnTo>
                  <a:pt x="439851" y="673100"/>
                </a:lnTo>
                <a:lnTo>
                  <a:pt x="445770" y="673100"/>
                </a:lnTo>
                <a:lnTo>
                  <a:pt x="434771" y="685800"/>
                </a:lnTo>
                <a:lnTo>
                  <a:pt x="435622" y="685800"/>
                </a:lnTo>
                <a:lnTo>
                  <a:pt x="448310" y="698500"/>
                </a:lnTo>
                <a:lnTo>
                  <a:pt x="453377" y="698500"/>
                </a:lnTo>
                <a:lnTo>
                  <a:pt x="455917" y="711200"/>
                </a:lnTo>
                <a:lnTo>
                  <a:pt x="460209" y="698500"/>
                </a:lnTo>
                <a:lnTo>
                  <a:pt x="467448" y="698500"/>
                </a:lnTo>
                <a:lnTo>
                  <a:pt x="474827" y="685800"/>
                </a:lnTo>
                <a:lnTo>
                  <a:pt x="479602" y="685800"/>
                </a:lnTo>
                <a:lnTo>
                  <a:pt x="472414" y="698500"/>
                </a:lnTo>
                <a:lnTo>
                  <a:pt x="474853" y="698500"/>
                </a:lnTo>
                <a:lnTo>
                  <a:pt x="467410" y="711200"/>
                </a:lnTo>
                <a:lnTo>
                  <a:pt x="465226" y="711200"/>
                </a:lnTo>
                <a:lnTo>
                  <a:pt x="459028" y="711200"/>
                </a:lnTo>
                <a:lnTo>
                  <a:pt x="457301" y="723900"/>
                </a:lnTo>
                <a:lnTo>
                  <a:pt x="464375" y="723900"/>
                </a:lnTo>
                <a:lnTo>
                  <a:pt x="460146" y="736600"/>
                </a:lnTo>
                <a:lnTo>
                  <a:pt x="476808" y="736600"/>
                </a:lnTo>
                <a:lnTo>
                  <a:pt x="482142" y="749300"/>
                </a:lnTo>
                <a:lnTo>
                  <a:pt x="489165" y="736600"/>
                </a:lnTo>
                <a:lnTo>
                  <a:pt x="504977" y="736600"/>
                </a:lnTo>
                <a:lnTo>
                  <a:pt x="504139" y="749300"/>
                </a:lnTo>
                <a:lnTo>
                  <a:pt x="504977" y="762000"/>
                </a:lnTo>
                <a:lnTo>
                  <a:pt x="514286" y="762000"/>
                </a:lnTo>
                <a:lnTo>
                  <a:pt x="519836" y="774700"/>
                </a:lnTo>
                <a:lnTo>
                  <a:pt x="542201" y="774700"/>
                </a:lnTo>
                <a:lnTo>
                  <a:pt x="544741" y="762000"/>
                </a:lnTo>
                <a:lnTo>
                  <a:pt x="574306" y="762000"/>
                </a:lnTo>
                <a:lnTo>
                  <a:pt x="568312" y="774700"/>
                </a:lnTo>
                <a:lnTo>
                  <a:pt x="564705" y="787400"/>
                </a:lnTo>
                <a:lnTo>
                  <a:pt x="564197" y="800100"/>
                </a:lnTo>
                <a:lnTo>
                  <a:pt x="560806" y="800100"/>
                </a:lnTo>
                <a:lnTo>
                  <a:pt x="557428" y="787400"/>
                </a:lnTo>
                <a:lnTo>
                  <a:pt x="554888" y="787400"/>
                </a:lnTo>
                <a:lnTo>
                  <a:pt x="554888" y="800100"/>
                </a:lnTo>
                <a:lnTo>
                  <a:pt x="555967" y="812800"/>
                </a:lnTo>
                <a:lnTo>
                  <a:pt x="579412" y="812800"/>
                </a:lnTo>
                <a:lnTo>
                  <a:pt x="578573" y="825500"/>
                </a:lnTo>
                <a:lnTo>
                  <a:pt x="589572" y="812800"/>
                </a:lnTo>
                <a:lnTo>
                  <a:pt x="593801" y="812800"/>
                </a:lnTo>
                <a:lnTo>
                  <a:pt x="600570" y="825500"/>
                </a:lnTo>
                <a:lnTo>
                  <a:pt x="611555" y="825500"/>
                </a:lnTo>
                <a:lnTo>
                  <a:pt x="610438" y="838200"/>
                </a:lnTo>
                <a:lnTo>
                  <a:pt x="617385" y="838200"/>
                </a:lnTo>
                <a:lnTo>
                  <a:pt x="623404" y="850900"/>
                </a:lnTo>
                <a:lnTo>
                  <a:pt x="631863" y="850900"/>
                </a:lnTo>
                <a:lnTo>
                  <a:pt x="641172" y="838200"/>
                </a:lnTo>
                <a:lnTo>
                  <a:pt x="642861" y="863600"/>
                </a:lnTo>
                <a:lnTo>
                  <a:pt x="642975" y="862711"/>
                </a:lnTo>
                <a:lnTo>
                  <a:pt x="643077" y="861974"/>
                </a:lnTo>
                <a:lnTo>
                  <a:pt x="643102" y="861720"/>
                </a:lnTo>
                <a:lnTo>
                  <a:pt x="644550" y="850900"/>
                </a:lnTo>
                <a:lnTo>
                  <a:pt x="647611" y="850900"/>
                </a:lnTo>
                <a:lnTo>
                  <a:pt x="647738" y="861974"/>
                </a:lnTo>
                <a:lnTo>
                  <a:pt x="647763" y="863600"/>
                </a:lnTo>
                <a:lnTo>
                  <a:pt x="648779" y="863600"/>
                </a:lnTo>
                <a:lnTo>
                  <a:pt x="648893" y="862711"/>
                </a:lnTo>
                <a:lnTo>
                  <a:pt x="648995" y="861974"/>
                </a:lnTo>
                <a:lnTo>
                  <a:pt x="649033" y="861720"/>
                </a:lnTo>
                <a:lnTo>
                  <a:pt x="650468" y="850900"/>
                </a:lnTo>
                <a:lnTo>
                  <a:pt x="647928" y="850900"/>
                </a:lnTo>
                <a:lnTo>
                  <a:pt x="650468" y="838200"/>
                </a:lnTo>
                <a:lnTo>
                  <a:pt x="663155" y="838200"/>
                </a:lnTo>
                <a:lnTo>
                  <a:pt x="669074" y="850900"/>
                </a:lnTo>
                <a:lnTo>
                  <a:pt x="680923" y="850900"/>
                </a:lnTo>
                <a:lnTo>
                  <a:pt x="687692" y="863600"/>
                </a:lnTo>
                <a:lnTo>
                  <a:pt x="707148" y="863600"/>
                </a:lnTo>
                <a:lnTo>
                  <a:pt x="720674" y="876300"/>
                </a:lnTo>
                <a:lnTo>
                  <a:pt x="727443" y="876300"/>
                </a:lnTo>
                <a:lnTo>
                  <a:pt x="732332" y="863600"/>
                </a:lnTo>
                <a:lnTo>
                  <a:pt x="734212" y="863600"/>
                </a:lnTo>
                <a:lnTo>
                  <a:pt x="734301" y="862711"/>
                </a:lnTo>
                <a:lnTo>
                  <a:pt x="734402" y="861720"/>
                </a:lnTo>
                <a:lnTo>
                  <a:pt x="736727" y="838200"/>
                </a:lnTo>
                <a:lnTo>
                  <a:pt x="743521" y="850900"/>
                </a:lnTo>
                <a:lnTo>
                  <a:pt x="741819" y="863600"/>
                </a:lnTo>
                <a:lnTo>
                  <a:pt x="759587" y="863600"/>
                </a:lnTo>
                <a:lnTo>
                  <a:pt x="764667" y="850900"/>
                </a:lnTo>
                <a:lnTo>
                  <a:pt x="791730" y="850900"/>
                </a:lnTo>
                <a:lnTo>
                  <a:pt x="794270" y="838200"/>
                </a:lnTo>
                <a:lnTo>
                  <a:pt x="795959" y="850900"/>
                </a:lnTo>
                <a:lnTo>
                  <a:pt x="794270" y="850900"/>
                </a:lnTo>
                <a:lnTo>
                  <a:pt x="799338" y="863600"/>
                </a:lnTo>
                <a:lnTo>
                  <a:pt x="803567" y="850900"/>
                </a:lnTo>
                <a:lnTo>
                  <a:pt x="805268" y="850900"/>
                </a:lnTo>
                <a:lnTo>
                  <a:pt x="806958" y="838200"/>
                </a:lnTo>
                <a:lnTo>
                  <a:pt x="808647" y="838200"/>
                </a:lnTo>
                <a:lnTo>
                  <a:pt x="809498" y="850900"/>
                </a:lnTo>
                <a:lnTo>
                  <a:pt x="806958" y="850900"/>
                </a:lnTo>
                <a:lnTo>
                  <a:pt x="812038" y="863600"/>
                </a:lnTo>
                <a:lnTo>
                  <a:pt x="812139" y="861720"/>
                </a:lnTo>
                <a:lnTo>
                  <a:pt x="812761" y="850900"/>
                </a:lnTo>
                <a:lnTo>
                  <a:pt x="817092" y="863600"/>
                </a:lnTo>
                <a:lnTo>
                  <a:pt x="831049" y="863600"/>
                </a:lnTo>
                <a:lnTo>
                  <a:pt x="835710" y="876300"/>
                </a:lnTo>
                <a:lnTo>
                  <a:pt x="829792" y="876300"/>
                </a:lnTo>
                <a:lnTo>
                  <a:pt x="829792" y="1155700"/>
                </a:lnTo>
                <a:lnTo>
                  <a:pt x="828954" y="1155700"/>
                </a:lnTo>
                <a:lnTo>
                  <a:pt x="828954" y="1143000"/>
                </a:lnTo>
                <a:lnTo>
                  <a:pt x="829792" y="1155700"/>
                </a:lnTo>
                <a:lnTo>
                  <a:pt x="829792" y="876300"/>
                </a:lnTo>
                <a:lnTo>
                  <a:pt x="823874" y="876300"/>
                </a:lnTo>
                <a:lnTo>
                  <a:pt x="823874" y="901700"/>
                </a:lnTo>
                <a:lnTo>
                  <a:pt x="823874" y="1130300"/>
                </a:lnTo>
                <a:lnTo>
                  <a:pt x="823874" y="1143000"/>
                </a:lnTo>
                <a:lnTo>
                  <a:pt x="823023" y="1143000"/>
                </a:lnTo>
                <a:lnTo>
                  <a:pt x="823023" y="1168400"/>
                </a:lnTo>
                <a:lnTo>
                  <a:pt x="823023" y="1181100"/>
                </a:lnTo>
                <a:lnTo>
                  <a:pt x="819645" y="1181100"/>
                </a:lnTo>
                <a:lnTo>
                  <a:pt x="818794" y="1178547"/>
                </a:lnTo>
                <a:lnTo>
                  <a:pt x="818794" y="1231900"/>
                </a:lnTo>
                <a:lnTo>
                  <a:pt x="813930" y="1231900"/>
                </a:lnTo>
                <a:lnTo>
                  <a:pt x="815708" y="1244600"/>
                </a:lnTo>
                <a:lnTo>
                  <a:pt x="792505" y="1244600"/>
                </a:lnTo>
                <a:lnTo>
                  <a:pt x="792594" y="1231900"/>
                </a:lnTo>
                <a:lnTo>
                  <a:pt x="792683" y="1219200"/>
                </a:lnTo>
                <a:lnTo>
                  <a:pt x="804430" y="1219200"/>
                </a:lnTo>
                <a:lnTo>
                  <a:pt x="818794" y="1231900"/>
                </a:lnTo>
                <a:lnTo>
                  <a:pt x="818794" y="1178547"/>
                </a:lnTo>
                <a:lnTo>
                  <a:pt x="817105" y="1173480"/>
                </a:lnTo>
                <a:lnTo>
                  <a:pt x="817105" y="1181100"/>
                </a:lnTo>
                <a:lnTo>
                  <a:pt x="814565" y="1181100"/>
                </a:lnTo>
                <a:lnTo>
                  <a:pt x="813727" y="1168400"/>
                </a:lnTo>
                <a:lnTo>
                  <a:pt x="817105" y="1181100"/>
                </a:lnTo>
                <a:lnTo>
                  <a:pt x="817105" y="1173480"/>
                </a:lnTo>
                <a:lnTo>
                  <a:pt x="815416" y="1168400"/>
                </a:lnTo>
                <a:lnTo>
                  <a:pt x="823023" y="1168400"/>
                </a:lnTo>
                <a:lnTo>
                  <a:pt x="823023" y="1143000"/>
                </a:lnTo>
                <a:lnTo>
                  <a:pt x="814565" y="1143000"/>
                </a:lnTo>
                <a:lnTo>
                  <a:pt x="816254" y="1130300"/>
                </a:lnTo>
                <a:lnTo>
                  <a:pt x="823874" y="1130300"/>
                </a:lnTo>
                <a:lnTo>
                  <a:pt x="823874" y="901700"/>
                </a:lnTo>
                <a:lnTo>
                  <a:pt x="813841" y="889000"/>
                </a:lnTo>
                <a:lnTo>
                  <a:pt x="820077" y="889000"/>
                </a:lnTo>
                <a:lnTo>
                  <a:pt x="823874" y="901700"/>
                </a:lnTo>
                <a:lnTo>
                  <a:pt x="823874" y="876300"/>
                </a:lnTo>
                <a:lnTo>
                  <a:pt x="816444" y="863600"/>
                </a:lnTo>
                <a:lnTo>
                  <a:pt x="812038" y="863600"/>
                </a:lnTo>
                <a:lnTo>
                  <a:pt x="799338" y="863600"/>
                </a:lnTo>
                <a:lnTo>
                  <a:pt x="798372" y="863600"/>
                </a:lnTo>
                <a:lnTo>
                  <a:pt x="805586" y="876300"/>
                </a:lnTo>
                <a:lnTo>
                  <a:pt x="811987" y="876300"/>
                </a:lnTo>
                <a:lnTo>
                  <a:pt x="813727" y="889000"/>
                </a:lnTo>
                <a:lnTo>
                  <a:pt x="810501" y="889000"/>
                </a:lnTo>
                <a:lnTo>
                  <a:pt x="817524" y="901700"/>
                </a:lnTo>
                <a:lnTo>
                  <a:pt x="810336" y="901700"/>
                </a:lnTo>
                <a:lnTo>
                  <a:pt x="810336" y="1168400"/>
                </a:lnTo>
                <a:lnTo>
                  <a:pt x="810336" y="1181100"/>
                </a:lnTo>
                <a:lnTo>
                  <a:pt x="802728" y="1181100"/>
                </a:lnTo>
                <a:lnTo>
                  <a:pt x="801039" y="1168400"/>
                </a:lnTo>
                <a:lnTo>
                  <a:pt x="802728" y="1168400"/>
                </a:lnTo>
                <a:lnTo>
                  <a:pt x="803567" y="1155700"/>
                </a:lnTo>
                <a:lnTo>
                  <a:pt x="809498" y="1155700"/>
                </a:lnTo>
                <a:lnTo>
                  <a:pt x="808647" y="1168400"/>
                </a:lnTo>
                <a:lnTo>
                  <a:pt x="810336" y="1168400"/>
                </a:lnTo>
                <a:lnTo>
                  <a:pt x="810336" y="901700"/>
                </a:lnTo>
                <a:lnTo>
                  <a:pt x="782459" y="901700"/>
                </a:lnTo>
                <a:lnTo>
                  <a:pt x="778725" y="914400"/>
                </a:lnTo>
                <a:lnTo>
                  <a:pt x="788174" y="914400"/>
                </a:lnTo>
                <a:lnTo>
                  <a:pt x="802728" y="927100"/>
                </a:lnTo>
                <a:lnTo>
                  <a:pt x="794194" y="927100"/>
                </a:lnTo>
                <a:lnTo>
                  <a:pt x="794194" y="1104900"/>
                </a:lnTo>
                <a:lnTo>
                  <a:pt x="790854" y="1104900"/>
                </a:lnTo>
                <a:lnTo>
                  <a:pt x="789190" y="1092238"/>
                </a:lnTo>
                <a:lnTo>
                  <a:pt x="794194" y="1104900"/>
                </a:lnTo>
                <a:lnTo>
                  <a:pt x="794194" y="927100"/>
                </a:lnTo>
                <a:lnTo>
                  <a:pt x="777354" y="927100"/>
                </a:lnTo>
                <a:lnTo>
                  <a:pt x="777354" y="1346200"/>
                </a:lnTo>
                <a:lnTo>
                  <a:pt x="776503" y="1358900"/>
                </a:lnTo>
                <a:lnTo>
                  <a:pt x="768045" y="1358900"/>
                </a:lnTo>
                <a:lnTo>
                  <a:pt x="768045" y="1346200"/>
                </a:lnTo>
                <a:lnTo>
                  <a:pt x="777354" y="1346200"/>
                </a:lnTo>
                <a:lnTo>
                  <a:pt x="777354" y="927100"/>
                </a:lnTo>
                <a:lnTo>
                  <a:pt x="773963" y="927100"/>
                </a:lnTo>
                <a:lnTo>
                  <a:pt x="766356" y="914400"/>
                </a:lnTo>
                <a:lnTo>
                  <a:pt x="762965" y="927100"/>
                </a:lnTo>
                <a:lnTo>
                  <a:pt x="757478" y="927100"/>
                </a:lnTo>
                <a:lnTo>
                  <a:pt x="754875" y="927100"/>
                </a:lnTo>
                <a:lnTo>
                  <a:pt x="757047" y="939800"/>
                </a:lnTo>
                <a:lnTo>
                  <a:pt x="746899" y="927100"/>
                </a:lnTo>
                <a:lnTo>
                  <a:pt x="749046" y="939800"/>
                </a:lnTo>
                <a:lnTo>
                  <a:pt x="755942" y="939800"/>
                </a:lnTo>
                <a:lnTo>
                  <a:pt x="762762" y="952500"/>
                </a:lnTo>
                <a:lnTo>
                  <a:pt x="767359" y="965200"/>
                </a:lnTo>
                <a:lnTo>
                  <a:pt x="757796" y="965200"/>
                </a:lnTo>
                <a:lnTo>
                  <a:pt x="768502" y="977900"/>
                </a:lnTo>
                <a:lnTo>
                  <a:pt x="768629" y="978128"/>
                </a:lnTo>
                <a:lnTo>
                  <a:pt x="775665" y="990600"/>
                </a:lnTo>
                <a:lnTo>
                  <a:pt x="773963" y="989177"/>
                </a:lnTo>
                <a:lnTo>
                  <a:pt x="773963" y="1066800"/>
                </a:lnTo>
                <a:lnTo>
                  <a:pt x="770585" y="1079500"/>
                </a:lnTo>
                <a:lnTo>
                  <a:pt x="763816" y="1079500"/>
                </a:lnTo>
                <a:lnTo>
                  <a:pt x="763816" y="1143000"/>
                </a:lnTo>
                <a:lnTo>
                  <a:pt x="762127" y="1141514"/>
                </a:lnTo>
                <a:lnTo>
                  <a:pt x="762127" y="1358900"/>
                </a:lnTo>
                <a:lnTo>
                  <a:pt x="762127" y="1371600"/>
                </a:lnTo>
                <a:lnTo>
                  <a:pt x="755357" y="1371600"/>
                </a:lnTo>
                <a:lnTo>
                  <a:pt x="752817" y="1358900"/>
                </a:lnTo>
                <a:lnTo>
                  <a:pt x="762127" y="1358900"/>
                </a:lnTo>
                <a:lnTo>
                  <a:pt x="762127" y="1141514"/>
                </a:lnTo>
                <a:lnTo>
                  <a:pt x="749414" y="1130300"/>
                </a:lnTo>
                <a:lnTo>
                  <a:pt x="758736" y="1130300"/>
                </a:lnTo>
                <a:lnTo>
                  <a:pt x="763816" y="1143000"/>
                </a:lnTo>
                <a:lnTo>
                  <a:pt x="763816" y="1079500"/>
                </a:lnTo>
                <a:lnTo>
                  <a:pt x="762965" y="1079500"/>
                </a:lnTo>
                <a:lnTo>
                  <a:pt x="764667" y="1066800"/>
                </a:lnTo>
                <a:lnTo>
                  <a:pt x="773963" y="1066800"/>
                </a:lnTo>
                <a:lnTo>
                  <a:pt x="773963" y="989177"/>
                </a:lnTo>
                <a:lnTo>
                  <a:pt x="760577" y="977900"/>
                </a:lnTo>
                <a:lnTo>
                  <a:pt x="735901" y="977900"/>
                </a:lnTo>
                <a:lnTo>
                  <a:pt x="735990" y="979017"/>
                </a:lnTo>
                <a:lnTo>
                  <a:pt x="736879" y="990600"/>
                </a:lnTo>
                <a:lnTo>
                  <a:pt x="752792" y="990600"/>
                </a:lnTo>
                <a:lnTo>
                  <a:pt x="760437" y="1003300"/>
                </a:lnTo>
                <a:lnTo>
                  <a:pt x="741819" y="1003300"/>
                </a:lnTo>
                <a:lnTo>
                  <a:pt x="738543" y="1016000"/>
                </a:lnTo>
                <a:lnTo>
                  <a:pt x="728294" y="1016000"/>
                </a:lnTo>
                <a:lnTo>
                  <a:pt x="756208" y="1028700"/>
                </a:lnTo>
                <a:lnTo>
                  <a:pt x="739635" y="1028700"/>
                </a:lnTo>
                <a:lnTo>
                  <a:pt x="741616" y="1041400"/>
                </a:lnTo>
                <a:lnTo>
                  <a:pt x="736752" y="1041400"/>
                </a:lnTo>
                <a:lnTo>
                  <a:pt x="744359" y="1054100"/>
                </a:lnTo>
                <a:lnTo>
                  <a:pt x="729132" y="1041400"/>
                </a:lnTo>
                <a:lnTo>
                  <a:pt x="724065" y="1054100"/>
                </a:lnTo>
                <a:lnTo>
                  <a:pt x="719937" y="1054100"/>
                </a:lnTo>
                <a:lnTo>
                  <a:pt x="734758" y="1066800"/>
                </a:lnTo>
                <a:lnTo>
                  <a:pt x="725309" y="1066800"/>
                </a:lnTo>
                <a:lnTo>
                  <a:pt x="733361" y="1079500"/>
                </a:lnTo>
                <a:lnTo>
                  <a:pt x="723214" y="1066800"/>
                </a:lnTo>
                <a:lnTo>
                  <a:pt x="719861" y="1066800"/>
                </a:lnTo>
                <a:lnTo>
                  <a:pt x="717511" y="1079500"/>
                </a:lnTo>
                <a:lnTo>
                  <a:pt x="728383" y="1079500"/>
                </a:lnTo>
                <a:lnTo>
                  <a:pt x="736612" y="1092187"/>
                </a:lnTo>
                <a:lnTo>
                  <a:pt x="746150" y="1092187"/>
                </a:lnTo>
                <a:lnTo>
                  <a:pt x="750277" y="1104900"/>
                </a:lnTo>
                <a:lnTo>
                  <a:pt x="757897" y="1104900"/>
                </a:lnTo>
                <a:lnTo>
                  <a:pt x="759383" y="1117600"/>
                </a:lnTo>
                <a:lnTo>
                  <a:pt x="734212" y="1117600"/>
                </a:lnTo>
                <a:lnTo>
                  <a:pt x="741819" y="1130300"/>
                </a:lnTo>
                <a:lnTo>
                  <a:pt x="734212" y="1130300"/>
                </a:lnTo>
                <a:lnTo>
                  <a:pt x="734212" y="1117600"/>
                </a:lnTo>
                <a:lnTo>
                  <a:pt x="723214" y="1117600"/>
                </a:lnTo>
                <a:lnTo>
                  <a:pt x="713066" y="1117600"/>
                </a:lnTo>
                <a:lnTo>
                  <a:pt x="712216" y="1130300"/>
                </a:lnTo>
                <a:lnTo>
                  <a:pt x="717296" y="1130300"/>
                </a:lnTo>
                <a:lnTo>
                  <a:pt x="721601" y="1143000"/>
                </a:lnTo>
                <a:lnTo>
                  <a:pt x="736752" y="1143000"/>
                </a:lnTo>
                <a:lnTo>
                  <a:pt x="741768" y="1155700"/>
                </a:lnTo>
                <a:lnTo>
                  <a:pt x="724687" y="1155700"/>
                </a:lnTo>
                <a:lnTo>
                  <a:pt x="737908" y="1168400"/>
                </a:lnTo>
                <a:lnTo>
                  <a:pt x="746048" y="1168400"/>
                </a:lnTo>
                <a:lnTo>
                  <a:pt x="739622" y="1181100"/>
                </a:lnTo>
                <a:lnTo>
                  <a:pt x="742137" y="1193800"/>
                </a:lnTo>
                <a:lnTo>
                  <a:pt x="742607" y="1193800"/>
                </a:lnTo>
                <a:lnTo>
                  <a:pt x="729983" y="1206500"/>
                </a:lnTo>
                <a:lnTo>
                  <a:pt x="729132" y="1206500"/>
                </a:lnTo>
                <a:lnTo>
                  <a:pt x="747750" y="1219200"/>
                </a:lnTo>
                <a:lnTo>
                  <a:pt x="741819" y="1219200"/>
                </a:lnTo>
                <a:lnTo>
                  <a:pt x="749439" y="1231900"/>
                </a:lnTo>
                <a:lnTo>
                  <a:pt x="712216" y="1231900"/>
                </a:lnTo>
                <a:lnTo>
                  <a:pt x="717575" y="1244600"/>
                </a:lnTo>
                <a:lnTo>
                  <a:pt x="739292" y="1244600"/>
                </a:lnTo>
                <a:lnTo>
                  <a:pt x="751128" y="1257300"/>
                </a:lnTo>
                <a:lnTo>
                  <a:pt x="735901" y="1257300"/>
                </a:lnTo>
                <a:lnTo>
                  <a:pt x="731862" y="1269682"/>
                </a:lnTo>
                <a:lnTo>
                  <a:pt x="731875" y="1270000"/>
                </a:lnTo>
                <a:lnTo>
                  <a:pt x="732523" y="1282700"/>
                </a:lnTo>
                <a:lnTo>
                  <a:pt x="737590" y="1295400"/>
                </a:lnTo>
                <a:lnTo>
                  <a:pt x="738225" y="1295400"/>
                </a:lnTo>
                <a:lnTo>
                  <a:pt x="745439" y="1308100"/>
                </a:lnTo>
                <a:lnTo>
                  <a:pt x="730935" y="1308100"/>
                </a:lnTo>
                <a:lnTo>
                  <a:pt x="739292" y="1320800"/>
                </a:lnTo>
                <a:lnTo>
                  <a:pt x="713638" y="1320800"/>
                </a:lnTo>
                <a:lnTo>
                  <a:pt x="715606" y="1333500"/>
                </a:lnTo>
                <a:lnTo>
                  <a:pt x="729132" y="1333500"/>
                </a:lnTo>
                <a:lnTo>
                  <a:pt x="728370" y="1346200"/>
                </a:lnTo>
                <a:lnTo>
                  <a:pt x="714756" y="1346200"/>
                </a:lnTo>
                <a:lnTo>
                  <a:pt x="721207" y="1358900"/>
                </a:lnTo>
                <a:lnTo>
                  <a:pt x="721944" y="1371600"/>
                </a:lnTo>
                <a:lnTo>
                  <a:pt x="741502" y="1371600"/>
                </a:lnTo>
                <a:lnTo>
                  <a:pt x="748372" y="1384300"/>
                </a:lnTo>
                <a:lnTo>
                  <a:pt x="735076" y="1384300"/>
                </a:lnTo>
                <a:lnTo>
                  <a:pt x="740867" y="1397000"/>
                </a:lnTo>
                <a:lnTo>
                  <a:pt x="721525" y="1397000"/>
                </a:lnTo>
                <a:lnTo>
                  <a:pt x="729983" y="1384300"/>
                </a:lnTo>
                <a:lnTo>
                  <a:pt x="698601" y="1384300"/>
                </a:lnTo>
                <a:lnTo>
                  <a:pt x="702995" y="1397000"/>
                </a:lnTo>
                <a:lnTo>
                  <a:pt x="708037" y="1397000"/>
                </a:lnTo>
                <a:lnTo>
                  <a:pt x="719785" y="1409700"/>
                </a:lnTo>
                <a:lnTo>
                  <a:pt x="726592" y="1409700"/>
                </a:lnTo>
                <a:lnTo>
                  <a:pt x="726567" y="1422400"/>
                </a:lnTo>
                <a:lnTo>
                  <a:pt x="712406" y="1422400"/>
                </a:lnTo>
                <a:lnTo>
                  <a:pt x="722579" y="1435100"/>
                </a:lnTo>
                <a:lnTo>
                  <a:pt x="728002" y="1435100"/>
                </a:lnTo>
                <a:lnTo>
                  <a:pt x="726592" y="1439659"/>
                </a:lnTo>
                <a:lnTo>
                  <a:pt x="726592" y="1498600"/>
                </a:lnTo>
                <a:lnTo>
                  <a:pt x="721525" y="1511300"/>
                </a:lnTo>
                <a:lnTo>
                  <a:pt x="722363" y="1498600"/>
                </a:lnTo>
                <a:lnTo>
                  <a:pt x="726592" y="1498600"/>
                </a:lnTo>
                <a:lnTo>
                  <a:pt x="726592" y="1439659"/>
                </a:lnTo>
                <a:lnTo>
                  <a:pt x="724065" y="1447800"/>
                </a:lnTo>
                <a:lnTo>
                  <a:pt x="703757" y="1435100"/>
                </a:lnTo>
                <a:lnTo>
                  <a:pt x="706704" y="1447800"/>
                </a:lnTo>
                <a:lnTo>
                  <a:pt x="715619" y="1447800"/>
                </a:lnTo>
                <a:lnTo>
                  <a:pt x="719836" y="1460500"/>
                </a:lnTo>
                <a:lnTo>
                  <a:pt x="701217" y="1447800"/>
                </a:lnTo>
                <a:lnTo>
                  <a:pt x="704215" y="1460500"/>
                </a:lnTo>
                <a:lnTo>
                  <a:pt x="714311" y="1473200"/>
                </a:lnTo>
                <a:lnTo>
                  <a:pt x="717296" y="1485900"/>
                </a:lnTo>
                <a:lnTo>
                  <a:pt x="700379" y="1485900"/>
                </a:lnTo>
                <a:lnTo>
                  <a:pt x="702475" y="1498600"/>
                </a:lnTo>
                <a:lnTo>
                  <a:pt x="698792" y="1511300"/>
                </a:lnTo>
                <a:lnTo>
                  <a:pt x="691451" y="1524000"/>
                </a:lnTo>
                <a:lnTo>
                  <a:pt x="682612" y="1524000"/>
                </a:lnTo>
                <a:lnTo>
                  <a:pt x="698690" y="1536700"/>
                </a:lnTo>
                <a:lnTo>
                  <a:pt x="704608" y="1549400"/>
                </a:lnTo>
                <a:lnTo>
                  <a:pt x="699528" y="1549400"/>
                </a:lnTo>
                <a:lnTo>
                  <a:pt x="706297" y="1562100"/>
                </a:lnTo>
                <a:lnTo>
                  <a:pt x="707351" y="1574800"/>
                </a:lnTo>
                <a:lnTo>
                  <a:pt x="698474" y="1574800"/>
                </a:lnTo>
                <a:lnTo>
                  <a:pt x="704926" y="1587500"/>
                </a:lnTo>
                <a:lnTo>
                  <a:pt x="711377" y="1587500"/>
                </a:lnTo>
                <a:lnTo>
                  <a:pt x="709676" y="1574800"/>
                </a:lnTo>
                <a:lnTo>
                  <a:pt x="730834" y="1574800"/>
                </a:lnTo>
                <a:lnTo>
                  <a:pt x="729132" y="1600200"/>
                </a:lnTo>
                <a:lnTo>
                  <a:pt x="707009" y="1600200"/>
                </a:lnTo>
                <a:lnTo>
                  <a:pt x="706716" y="1625600"/>
                </a:lnTo>
                <a:lnTo>
                  <a:pt x="703262" y="1625600"/>
                </a:lnTo>
                <a:lnTo>
                  <a:pt x="691070" y="1638300"/>
                </a:lnTo>
                <a:lnTo>
                  <a:pt x="699503" y="1651000"/>
                </a:lnTo>
                <a:lnTo>
                  <a:pt x="713066" y="1651000"/>
                </a:lnTo>
                <a:lnTo>
                  <a:pt x="702678" y="1663700"/>
                </a:lnTo>
                <a:lnTo>
                  <a:pt x="694664" y="1663700"/>
                </a:lnTo>
                <a:lnTo>
                  <a:pt x="687603" y="1676400"/>
                </a:lnTo>
                <a:lnTo>
                  <a:pt x="690016" y="1676400"/>
                </a:lnTo>
                <a:lnTo>
                  <a:pt x="698398" y="1689100"/>
                </a:lnTo>
                <a:lnTo>
                  <a:pt x="686841" y="1689100"/>
                </a:lnTo>
                <a:lnTo>
                  <a:pt x="704608" y="1701800"/>
                </a:lnTo>
                <a:lnTo>
                  <a:pt x="697103" y="1701800"/>
                </a:lnTo>
                <a:lnTo>
                  <a:pt x="688733" y="1714500"/>
                </a:lnTo>
                <a:lnTo>
                  <a:pt x="680923" y="1714500"/>
                </a:lnTo>
                <a:lnTo>
                  <a:pt x="695299" y="1727200"/>
                </a:lnTo>
                <a:lnTo>
                  <a:pt x="692759" y="1727200"/>
                </a:lnTo>
                <a:lnTo>
                  <a:pt x="682612" y="1739900"/>
                </a:lnTo>
                <a:lnTo>
                  <a:pt x="682612" y="1752600"/>
                </a:lnTo>
                <a:lnTo>
                  <a:pt x="675843" y="1752600"/>
                </a:lnTo>
                <a:lnTo>
                  <a:pt x="678383" y="1778000"/>
                </a:lnTo>
                <a:lnTo>
                  <a:pt x="681558" y="1778000"/>
                </a:lnTo>
                <a:lnTo>
                  <a:pt x="683463" y="1790700"/>
                </a:lnTo>
                <a:lnTo>
                  <a:pt x="689610" y="1778000"/>
                </a:lnTo>
                <a:lnTo>
                  <a:pt x="706653" y="1778000"/>
                </a:lnTo>
                <a:lnTo>
                  <a:pt x="711377" y="1790700"/>
                </a:lnTo>
                <a:lnTo>
                  <a:pt x="687692" y="1790700"/>
                </a:lnTo>
                <a:lnTo>
                  <a:pt x="694461" y="1803400"/>
                </a:lnTo>
                <a:lnTo>
                  <a:pt x="681774" y="1803400"/>
                </a:lnTo>
                <a:lnTo>
                  <a:pt x="676694" y="1816100"/>
                </a:lnTo>
                <a:lnTo>
                  <a:pt x="678268" y="1828800"/>
                </a:lnTo>
                <a:lnTo>
                  <a:pt x="683945" y="1828800"/>
                </a:lnTo>
                <a:lnTo>
                  <a:pt x="686003" y="1841500"/>
                </a:lnTo>
                <a:lnTo>
                  <a:pt x="704202" y="1841500"/>
                </a:lnTo>
                <a:lnTo>
                  <a:pt x="711377" y="1854200"/>
                </a:lnTo>
                <a:lnTo>
                  <a:pt x="702487" y="1854200"/>
                </a:lnTo>
                <a:lnTo>
                  <a:pt x="699008" y="1866900"/>
                </a:lnTo>
                <a:lnTo>
                  <a:pt x="698690" y="1879600"/>
                </a:lnTo>
                <a:lnTo>
                  <a:pt x="708837" y="1879600"/>
                </a:lnTo>
                <a:lnTo>
                  <a:pt x="715606" y="1892300"/>
                </a:lnTo>
                <a:lnTo>
                  <a:pt x="720674" y="1892300"/>
                </a:lnTo>
                <a:lnTo>
                  <a:pt x="720674" y="1905000"/>
                </a:lnTo>
                <a:lnTo>
                  <a:pt x="715606" y="1905000"/>
                </a:lnTo>
                <a:lnTo>
                  <a:pt x="722363" y="1917700"/>
                </a:lnTo>
                <a:lnTo>
                  <a:pt x="718134" y="1917700"/>
                </a:lnTo>
                <a:lnTo>
                  <a:pt x="713524" y="1905000"/>
                </a:lnTo>
                <a:lnTo>
                  <a:pt x="713447" y="1917700"/>
                </a:lnTo>
                <a:lnTo>
                  <a:pt x="711377" y="1917700"/>
                </a:lnTo>
                <a:lnTo>
                  <a:pt x="716445" y="1930400"/>
                </a:lnTo>
                <a:lnTo>
                  <a:pt x="711339" y="1917700"/>
                </a:lnTo>
                <a:lnTo>
                  <a:pt x="709676" y="1917700"/>
                </a:lnTo>
                <a:lnTo>
                  <a:pt x="706450" y="1905000"/>
                </a:lnTo>
                <a:lnTo>
                  <a:pt x="707136" y="1905000"/>
                </a:lnTo>
                <a:lnTo>
                  <a:pt x="700671" y="1892300"/>
                </a:lnTo>
                <a:lnTo>
                  <a:pt x="696912" y="1892300"/>
                </a:lnTo>
                <a:lnTo>
                  <a:pt x="703745" y="1905000"/>
                </a:lnTo>
                <a:lnTo>
                  <a:pt x="703021" y="1905000"/>
                </a:lnTo>
                <a:lnTo>
                  <a:pt x="702068" y="1905000"/>
                </a:lnTo>
                <a:lnTo>
                  <a:pt x="699744" y="1905000"/>
                </a:lnTo>
                <a:lnTo>
                  <a:pt x="704291" y="1917700"/>
                </a:lnTo>
                <a:lnTo>
                  <a:pt x="711377" y="1930400"/>
                </a:lnTo>
                <a:lnTo>
                  <a:pt x="707148" y="1930400"/>
                </a:lnTo>
                <a:lnTo>
                  <a:pt x="702068" y="1917700"/>
                </a:lnTo>
                <a:lnTo>
                  <a:pt x="695198" y="1905000"/>
                </a:lnTo>
                <a:lnTo>
                  <a:pt x="691667" y="1905000"/>
                </a:lnTo>
                <a:lnTo>
                  <a:pt x="694461" y="1917700"/>
                </a:lnTo>
                <a:lnTo>
                  <a:pt x="698271" y="1930400"/>
                </a:lnTo>
                <a:lnTo>
                  <a:pt x="695299" y="1930400"/>
                </a:lnTo>
                <a:lnTo>
                  <a:pt x="693254" y="1917700"/>
                </a:lnTo>
                <a:lnTo>
                  <a:pt x="691667" y="1905000"/>
                </a:lnTo>
                <a:lnTo>
                  <a:pt x="690435" y="1905000"/>
                </a:lnTo>
                <a:lnTo>
                  <a:pt x="688073" y="1892300"/>
                </a:lnTo>
                <a:lnTo>
                  <a:pt x="688949" y="1905000"/>
                </a:lnTo>
                <a:lnTo>
                  <a:pt x="687692" y="1905000"/>
                </a:lnTo>
                <a:lnTo>
                  <a:pt x="685990" y="1905000"/>
                </a:lnTo>
                <a:lnTo>
                  <a:pt x="682612" y="1905000"/>
                </a:lnTo>
                <a:lnTo>
                  <a:pt x="682498" y="1905876"/>
                </a:lnTo>
                <a:lnTo>
                  <a:pt x="680923" y="1917700"/>
                </a:lnTo>
                <a:lnTo>
                  <a:pt x="680923" y="1905000"/>
                </a:lnTo>
                <a:lnTo>
                  <a:pt x="680072" y="1905000"/>
                </a:lnTo>
                <a:lnTo>
                  <a:pt x="679958" y="1905876"/>
                </a:lnTo>
                <a:lnTo>
                  <a:pt x="678383" y="1917700"/>
                </a:lnTo>
                <a:lnTo>
                  <a:pt x="677532" y="1917700"/>
                </a:lnTo>
                <a:lnTo>
                  <a:pt x="678383" y="1905000"/>
                </a:lnTo>
                <a:lnTo>
                  <a:pt x="667397" y="1905000"/>
                </a:lnTo>
                <a:lnTo>
                  <a:pt x="659777" y="1917700"/>
                </a:lnTo>
                <a:lnTo>
                  <a:pt x="667385" y="1905000"/>
                </a:lnTo>
                <a:lnTo>
                  <a:pt x="663994" y="1905000"/>
                </a:lnTo>
                <a:lnTo>
                  <a:pt x="660615" y="1892300"/>
                </a:lnTo>
                <a:lnTo>
                  <a:pt x="669074" y="1879600"/>
                </a:lnTo>
                <a:lnTo>
                  <a:pt x="659777" y="1879600"/>
                </a:lnTo>
                <a:lnTo>
                  <a:pt x="651319" y="1892300"/>
                </a:lnTo>
                <a:lnTo>
                  <a:pt x="654431" y="1879600"/>
                </a:lnTo>
                <a:lnTo>
                  <a:pt x="640283" y="1879600"/>
                </a:lnTo>
                <a:lnTo>
                  <a:pt x="646239" y="1866900"/>
                </a:lnTo>
                <a:lnTo>
                  <a:pt x="620445" y="1866900"/>
                </a:lnTo>
                <a:lnTo>
                  <a:pt x="609371" y="1854200"/>
                </a:lnTo>
                <a:lnTo>
                  <a:pt x="596265" y="1854200"/>
                </a:lnTo>
                <a:lnTo>
                  <a:pt x="591261" y="1841500"/>
                </a:lnTo>
                <a:lnTo>
                  <a:pt x="592112" y="1841500"/>
                </a:lnTo>
                <a:lnTo>
                  <a:pt x="600570" y="1828800"/>
                </a:lnTo>
                <a:lnTo>
                  <a:pt x="591045" y="1828800"/>
                </a:lnTo>
                <a:lnTo>
                  <a:pt x="585520" y="1816100"/>
                </a:lnTo>
                <a:lnTo>
                  <a:pt x="582803" y="1816100"/>
                </a:lnTo>
                <a:lnTo>
                  <a:pt x="581367" y="1803400"/>
                </a:lnTo>
                <a:lnTo>
                  <a:pt x="573493" y="1816100"/>
                </a:lnTo>
                <a:lnTo>
                  <a:pt x="566610" y="1816100"/>
                </a:lnTo>
                <a:lnTo>
                  <a:pt x="554990" y="1828800"/>
                </a:lnTo>
                <a:lnTo>
                  <a:pt x="549122" y="1828800"/>
                </a:lnTo>
                <a:lnTo>
                  <a:pt x="552132" y="1816100"/>
                </a:lnTo>
                <a:lnTo>
                  <a:pt x="556742" y="1803400"/>
                </a:lnTo>
                <a:lnTo>
                  <a:pt x="551510" y="1803400"/>
                </a:lnTo>
                <a:lnTo>
                  <a:pt x="555739" y="1790700"/>
                </a:lnTo>
                <a:lnTo>
                  <a:pt x="543039" y="1790700"/>
                </a:lnTo>
                <a:lnTo>
                  <a:pt x="546430" y="1778000"/>
                </a:lnTo>
                <a:lnTo>
                  <a:pt x="519366" y="1778000"/>
                </a:lnTo>
                <a:lnTo>
                  <a:pt x="529691" y="1765300"/>
                </a:lnTo>
                <a:lnTo>
                  <a:pt x="532257" y="1765300"/>
                </a:lnTo>
                <a:lnTo>
                  <a:pt x="533869" y="1752600"/>
                </a:lnTo>
                <a:lnTo>
                  <a:pt x="520204" y="1752600"/>
                </a:lnTo>
                <a:lnTo>
                  <a:pt x="511746" y="1739900"/>
                </a:lnTo>
                <a:lnTo>
                  <a:pt x="507517" y="1752600"/>
                </a:lnTo>
                <a:lnTo>
                  <a:pt x="483831" y="1752600"/>
                </a:lnTo>
                <a:lnTo>
                  <a:pt x="493141" y="1739900"/>
                </a:lnTo>
                <a:lnTo>
                  <a:pt x="478764" y="1739900"/>
                </a:lnTo>
                <a:lnTo>
                  <a:pt x="481291" y="1727200"/>
                </a:lnTo>
                <a:lnTo>
                  <a:pt x="491655" y="1727200"/>
                </a:lnTo>
                <a:lnTo>
                  <a:pt x="486664" y="1714500"/>
                </a:lnTo>
                <a:lnTo>
                  <a:pt x="482142" y="1714500"/>
                </a:lnTo>
                <a:lnTo>
                  <a:pt x="483831" y="1701800"/>
                </a:lnTo>
                <a:lnTo>
                  <a:pt x="481723" y="1701800"/>
                </a:lnTo>
                <a:lnTo>
                  <a:pt x="476110" y="1714500"/>
                </a:lnTo>
                <a:lnTo>
                  <a:pt x="476224" y="1701800"/>
                </a:lnTo>
                <a:lnTo>
                  <a:pt x="475170" y="1701800"/>
                </a:lnTo>
                <a:lnTo>
                  <a:pt x="470242" y="1689100"/>
                </a:lnTo>
                <a:lnTo>
                  <a:pt x="469455" y="1676400"/>
                </a:lnTo>
                <a:lnTo>
                  <a:pt x="482727" y="1676400"/>
                </a:lnTo>
                <a:lnTo>
                  <a:pt x="471779" y="1663700"/>
                </a:lnTo>
                <a:lnTo>
                  <a:pt x="462419" y="1663700"/>
                </a:lnTo>
                <a:lnTo>
                  <a:pt x="458457" y="1651000"/>
                </a:lnTo>
                <a:lnTo>
                  <a:pt x="455079" y="1651000"/>
                </a:lnTo>
                <a:lnTo>
                  <a:pt x="467766" y="1638300"/>
                </a:lnTo>
                <a:lnTo>
                  <a:pt x="465226" y="1638300"/>
                </a:lnTo>
                <a:lnTo>
                  <a:pt x="463384" y="1625600"/>
                </a:lnTo>
                <a:lnTo>
                  <a:pt x="446620" y="1625600"/>
                </a:lnTo>
                <a:lnTo>
                  <a:pt x="450850" y="1612900"/>
                </a:lnTo>
                <a:lnTo>
                  <a:pt x="445770" y="1600200"/>
                </a:lnTo>
                <a:lnTo>
                  <a:pt x="438150" y="1600200"/>
                </a:lnTo>
                <a:lnTo>
                  <a:pt x="439534" y="1587500"/>
                </a:lnTo>
                <a:lnTo>
                  <a:pt x="436003" y="1574800"/>
                </a:lnTo>
                <a:lnTo>
                  <a:pt x="419023" y="1574800"/>
                </a:lnTo>
                <a:lnTo>
                  <a:pt x="418871" y="1562100"/>
                </a:lnTo>
                <a:lnTo>
                  <a:pt x="425475" y="1549400"/>
                </a:lnTo>
                <a:lnTo>
                  <a:pt x="410298" y="1549400"/>
                </a:lnTo>
                <a:lnTo>
                  <a:pt x="406019" y="1562100"/>
                </a:lnTo>
                <a:lnTo>
                  <a:pt x="391629" y="1562100"/>
                </a:lnTo>
                <a:lnTo>
                  <a:pt x="390791" y="1549400"/>
                </a:lnTo>
                <a:lnTo>
                  <a:pt x="398399" y="1549400"/>
                </a:lnTo>
                <a:lnTo>
                  <a:pt x="394169" y="1536700"/>
                </a:lnTo>
                <a:lnTo>
                  <a:pt x="405168" y="1536700"/>
                </a:lnTo>
                <a:lnTo>
                  <a:pt x="399669" y="1524000"/>
                </a:lnTo>
                <a:lnTo>
                  <a:pt x="410248" y="1524000"/>
                </a:lnTo>
                <a:lnTo>
                  <a:pt x="415315" y="1498600"/>
                </a:lnTo>
                <a:lnTo>
                  <a:pt x="411937" y="1511300"/>
                </a:lnTo>
                <a:lnTo>
                  <a:pt x="389204" y="1511300"/>
                </a:lnTo>
                <a:lnTo>
                  <a:pt x="386600" y="1498600"/>
                </a:lnTo>
                <a:lnTo>
                  <a:pt x="404317" y="1498600"/>
                </a:lnTo>
                <a:lnTo>
                  <a:pt x="411949" y="1485900"/>
                </a:lnTo>
                <a:lnTo>
                  <a:pt x="413308" y="1473200"/>
                </a:lnTo>
                <a:lnTo>
                  <a:pt x="396494" y="1473200"/>
                </a:lnTo>
                <a:lnTo>
                  <a:pt x="399884" y="1460500"/>
                </a:lnTo>
                <a:lnTo>
                  <a:pt x="401675" y="1447800"/>
                </a:lnTo>
                <a:lnTo>
                  <a:pt x="370700" y="1447800"/>
                </a:lnTo>
                <a:lnTo>
                  <a:pt x="370700" y="1549400"/>
                </a:lnTo>
                <a:lnTo>
                  <a:pt x="368960" y="1562100"/>
                </a:lnTo>
                <a:lnTo>
                  <a:pt x="363715" y="1562100"/>
                </a:lnTo>
                <a:lnTo>
                  <a:pt x="363715" y="1549400"/>
                </a:lnTo>
                <a:lnTo>
                  <a:pt x="370700" y="1549400"/>
                </a:lnTo>
                <a:lnTo>
                  <a:pt x="370700" y="1447800"/>
                </a:lnTo>
                <a:lnTo>
                  <a:pt x="365417" y="1447800"/>
                </a:lnTo>
                <a:lnTo>
                  <a:pt x="365417" y="1460500"/>
                </a:lnTo>
                <a:lnTo>
                  <a:pt x="353568" y="1473200"/>
                </a:lnTo>
                <a:lnTo>
                  <a:pt x="352729" y="1473200"/>
                </a:lnTo>
                <a:lnTo>
                  <a:pt x="351878" y="1460500"/>
                </a:lnTo>
                <a:lnTo>
                  <a:pt x="365417" y="1460500"/>
                </a:lnTo>
                <a:lnTo>
                  <a:pt x="365417" y="1447800"/>
                </a:lnTo>
                <a:lnTo>
                  <a:pt x="351878" y="1447800"/>
                </a:lnTo>
                <a:lnTo>
                  <a:pt x="351028" y="1435100"/>
                </a:lnTo>
                <a:lnTo>
                  <a:pt x="367944" y="1435100"/>
                </a:lnTo>
                <a:lnTo>
                  <a:pt x="373875" y="1422400"/>
                </a:lnTo>
                <a:lnTo>
                  <a:pt x="370484" y="1422400"/>
                </a:lnTo>
                <a:lnTo>
                  <a:pt x="379793" y="1409700"/>
                </a:lnTo>
                <a:lnTo>
                  <a:pt x="363715" y="1409700"/>
                </a:lnTo>
                <a:lnTo>
                  <a:pt x="372186" y="1397000"/>
                </a:lnTo>
                <a:lnTo>
                  <a:pt x="364744" y="1397000"/>
                </a:lnTo>
                <a:lnTo>
                  <a:pt x="359486" y="1409700"/>
                </a:lnTo>
                <a:lnTo>
                  <a:pt x="355257" y="1397000"/>
                </a:lnTo>
                <a:lnTo>
                  <a:pt x="344093" y="1409700"/>
                </a:lnTo>
                <a:lnTo>
                  <a:pt x="348386" y="1422400"/>
                </a:lnTo>
                <a:lnTo>
                  <a:pt x="356958" y="1422400"/>
                </a:lnTo>
                <a:lnTo>
                  <a:pt x="348500" y="1435100"/>
                </a:lnTo>
                <a:lnTo>
                  <a:pt x="342569" y="1435100"/>
                </a:lnTo>
                <a:lnTo>
                  <a:pt x="342569" y="1422400"/>
                </a:lnTo>
                <a:lnTo>
                  <a:pt x="343217" y="1422400"/>
                </a:lnTo>
                <a:lnTo>
                  <a:pt x="341325" y="1409700"/>
                </a:lnTo>
                <a:lnTo>
                  <a:pt x="337604" y="1397000"/>
                </a:lnTo>
                <a:lnTo>
                  <a:pt x="335826" y="1397000"/>
                </a:lnTo>
                <a:lnTo>
                  <a:pt x="334048" y="1384300"/>
                </a:lnTo>
                <a:lnTo>
                  <a:pt x="330733" y="1371600"/>
                </a:lnTo>
                <a:lnTo>
                  <a:pt x="362877" y="1371600"/>
                </a:lnTo>
                <a:lnTo>
                  <a:pt x="374078" y="1358900"/>
                </a:lnTo>
                <a:lnTo>
                  <a:pt x="384340" y="1358900"/>
                </a:lnTo>
                <a:lnTo>
                  <a:pt x="393331" y="1346200"/>
                </a:lnTo>
                <a:lnTo>
                  <a:pt x="378383" y="1346200"/>
                </a:lnTo>
                <a:lnTo>
                  <a:pt x="385191" y="1333500"/>
                </a:lnTo>
                <a:lnTo>
                  <a:pt x="379793" y="1333500"/>
                </a:lnTo>
                <a:lnTo>
                  <a:pt x="372783" y="1346200"/>
                </a:lnTo>
                <a:lnTo>
                  <a:pt x="366255" y="1346200"/>
                </a:lnTo>
                <a:lnTo>
                  <a:pt x="373900" y="1333500"/>
                </a:lnTo>
                <a:lnTo>
                  <a:pt x="375564" y="1333500"/>
                </a:lnTo>
                <a:lnTo>
                  <a:pt x="381482" y="1320800"/>
                </a:lnTo>
                <a:lnTo>
                  <a:pt x="377393" y="1320800"/>
                </a:lnTo>
                <a:lnTo>
                  <a:pt x="388289" y="1308100"/>
                </a:lnTo>
                <a:lnTo>
                  <a:pt x="380072" y="1308100"/>
                </a:lnTo>
                <a:lnTo>
                  <a:pt x="382016" y="1295400"/>
                </a:lnTo>
                <a:lnTo>
                  <a:pt x="378942" y="1295400"/>
                </a:lnTo>
                <a:lnTo>
                  <a:pt x="375666" y="1282700"/>
                </a:lnTo>
                <a:lnTo>
                  <a:pt x="373024" y="1282700"/>
                </a:lnTo>
                <a:lnTo>
                  <a:pt x="374726" y="1270000"/>
                </a:lnTo>
                <a:lnTo>
                  <a:pt x="358648" y="1270000"/>
                </a:lnTo>
                <a:lnTo>
                  <a:pt x="358775" y="1269834"/>
                </a:lnTo>
                <a:lnTo>
                  <a:pt x="358889" y="1269682"/>
                </a:lnTo>
                <a:lnTo>
                  <a:pt x="368160" y="1257300"/>
                </a:lnTo>
                <a:lnTo>
                  <a:pt x="359486" y="1257300"/>
                </a:lnTo>
                <a:lnTo>
                  <a:pt x="368173" y="1244600"/>
                </a:lnTo>
                <a:lnTo>
                  <a:pt x="384873" y="1244600"/>
                </a:lnTo>
                <a:lnTo>
                  <a:pt x="378536" y="1231900"/>
                </a:lnTo>
                <a:lnTo>
                  <a:pt x="368795" y="1231900"/>
                </a:lnTo>
                <a:lnTo>
                  <a:pt x="360819" y="1219200"/>
                </a:lnTo>
                <a:lnTo>
                  <a:pt x="345109" y="1219200"/>
                </a:lnTo>
                <a:lnTo>
                  <a:pt x="340321" y="1219200"/>
                </a:lnTo>
                <a:lnTo>
                  <a:pt x="337502" y="1214272"/>
                </a:lnTo>
                <a:lnTo>
                  <a:pt x="337502" y="1346200"/>
                </a:lnTo>
                <a:lnTo>
                  <a:pt x="337502" y="1358900"/>
                </a:lnTo>
                <a:lnTo>
                  <a:pt x="326720" y="1358900"/>
                </a:lnTo>
                <a:lnTo>
                  <a:pt x="322986" y="1346200"/>
                </a:lnTo>
                <a:lnTo>
                  <a:pt x="337502" y="1346200"/>
                </a:lnTo>
                <a:lnTo>
                  <a:pt x="337502" y="1214272"/>
                </a:lnTo>
                <a:lnTo>
                  <a:pt x="333057" y="1206500"/>
                </a:lnTo>
                <a:lnTo>
                  <a:pt x="351028" y="1206500"/>
                </a:lnTo>
                <a:lnTo>
                  <a:pt x="345109" y="1219200"/>
                </a:lnTo>
                <a:lnTo>
                  <a:pt x="357098" y="1206500"/>
                </a:lnTo>
                <a:lnTo>
                  <a:pt x="373875" y="1206500"/>
                </a:lnTo>
                <a:lnTo>
                  <a:pt x="374002" y="1193800"/>
                </a:lnTo>
                <a:lnTo>
                  <a:pt x="339775" y="1193800"/>
                </a:lnTo>
                <a:lnTo>
                  <a:pt x="353364" y="1181100"/>
                </a:lnTo>
                <a:lnTo>
                  <a:pt x="365988" y="1181100"/>
                </a:lnTo>
                <a:lnTo>
                  <a:pt x="361188" y="1168400"/>
                </a:lnTo>
                <a:lnTo>
                  <a:pt x="354990" y="1168400"/>
                </a:lnTo>
                <a:lnTo>
                  <a:pt x="349872" y="1155700"/>
                </a:lnTo>
                <a:lnTo>
                  <a:pt x="356108" y="1155700"/>
                </a:lnTo>
                <a:lnTo>
                  <a:pt x="351345" y="1143000"/>
                </a:lnTo>
                <a:lnTo>
                  <a:pt x="345109" y="1143000"/>
                </a:lnTo>
                <a:lnTo>
                  <a:pt x="350189" y="1130300"/>
                </a:lnTo>
                <a:lnTo>
                  <a:pt x="345579" y="1117600"/>
                </a:lnTo>
                <a:lnTo>
                  <a:pt x="346913" y="1117600"/>
                </a:lnTo>
                <a:lnTo>
                  <a:pt x="352209" y="1104900"/>
                </a:lnTo>
                <a:lnTo>
                  <a:pt x="359498" y="1092187"/>
                </a:lnTo>
                <a:lnTo>
                  <a:pt x="339356" y="1092187"/>
                </a:lnTo>
                <a:lnTo>
                  <a:pt x="331152" y="1079500"/>
                </a:lnTo>
                <a:lnTo>
                  <a:pt x="328536" y="1066800"/>
                </a:lnTo>
                <a:lnTo>
                  <a:pt x="323126" y="1066800"/>
                </a:lnTo>
                <a:lnTo>
                  <a:pt x="324396" y="1054100"/>
                </a:lnTo>
                <a:lnTo>
                  <a:pt x="323227" y="1041400"/>
                </a:lnTo>
                <a:lnTo>
                  <a:pt x="325374" y="1028700"/>
                </a:lnTo>
                <a:lnTo>
                  <a:pt x="336651" y="1016000"/>
                </a:lnTo>
                <a:lnTo>
                  <a:pt x="323697" y="1016000"/>
                </a:lnTo>
                <a:lnTo>
                  <a:pt x="331368" y="1003300"/>
                </a:lnTo>
                <a:lnTo>
                  <a:pt x="338086" y="1003300"/>
                </a:lnTo>
                <a:lnTo>
                  <a:pt x="345109" y="990600"/>
                </a:lnTo>
                <a:lnTo>
                  <a:pt x="340880" y="990600"/>
                </a:lnTo>
                <a:lnTo>
                  <a:pt x="336651" y="977900"/>
                </a:lnTo>
                <a:lnTo>
                  <a:pt x="335813" y="977900"/>
                </a:lnTo>
                <a:lnTo>
                  <a:pt x="335686" y="978128"/>
                </a:lnTo>
                <a:lnTo>
                  <a:pt x="329044" y="990600"/>
                </a:lnTo>
                <a:lnTo>
                  <a:pt x="323964" y="990600"/>
                </a:lnTo>
                <a:lnTo>
                  <a:pt x="322605" y="977900"/>
                </a:lnTo>
                <a:lnTo>
                  <a:pt x="327672" y="977900"/>
                </a:lnTo>
                <a:lnTo>
                  <a:pt x="335737" y="965200"/>
                </a:lnTo>
                <a:lnTo>
                  <a:pt x="329882" y="965200"/>
                </a:lnTo>
                <a:lnTo>
                  <a:pt x="340042" y="952500"/>
                </a:lnTo>
                <a:lnTo>
                  <a:pt x="340042" y="939800"/>
                </a:lnTo>
                <a:lnTo>
                  <a:pt x="346798" y="939800"/>
                </a:lnTo>
                <a:lnTo>
                  <a:pt x="344690" y="927100"/>
                </a:lnTo>
                <a:lnTo>
                  <a:pt x="341807" y="927100"/>
                </a:lnTo>
                <a:lnTo>
                  <a:pt x="340042" y="914400"/>
                </a:lnTo>
                <a:lnTo>
                  <a:pt x="347433" y="914400"/>
                </a:lnTo>
                <a:lnTo>
                  <a:pt x="350342" y="901700"/>
                </a:lnTo>
                <a:lnTo>
                  <a:pt x="348500" y="901700"/>
                </a:lnTo>
                <a:lnTo>
                  <a:pt x="348500" y="889000"/>
                </a:lnTo>
                <a:lnTo>
                  <a:pt x="327660" y="889000"/>
                </a:lnTo>
                <a:lnTo>
                  <a:pt x="323392" y="876300"/>
                </a:lnTo>
                <a:lnTo>
                  <a:pt x="321119" y="876300"/>
                </a:lnTo>
                <a:lnTo>
                  <a:pt x="326605" y="863600"/>
                </a:lnTo>
                <a:lnTo>
                  <a:pt x="332422" y="863600"/>
                </a:lnTo>
                <a:lnTo>
                  <a:pt x="324815" y="850900"/>
                </a:lnTo>
                <a:lnTo>
                  <a:pt x="320586" y="861479"/>
                </a:lnTo>
                <a:lnTo>
                  <a:pt x="320586" y="1130300"/>
                </a:lnTo>
                <a:lnTo>
                  <a:pt x="320586" y="1143000"/>
                </a:lnTo>
                <a:lnTo>
                  <a:pt x="316522" y="1143000"/>
                </a:lnTo>
                <a:lnTo>
                  <a:pt x="316522" y="1384300"/>
                </a:lnTo>
                <a:lnTo>
                  <a:pt x="316357" y="1397000"/>
                </a:lnTo>
                <a:lnTo>
                  <a:pt x="313817" y="1397000"/>
                </a:lnTo>
                <a:lnTo>
                  <a:pt x="313817" y="1435100"/>
                </a:lnTo>
                <a:lnTo>
                  <a:pt x="313817" y="1447800"/>
                </a:lnTo>
                <a:lnTo>
                  <a:pt x="294678" y="1447800"/>
                </a:lnTo>
                <a:lnTo>
                  <a:pt x="299605" y="1435100"/>
                </a:lnTo>
                <a:lnTo>
                  <a:pt x="313817" y="1435100"/>
                </a:lnTo>
                <a:lnTo>
                  <a:pt x="313817" y="1397000"/>
                </a:lnTo>
                <a:lnTo>
                  <a:pt x="310426" y="1397000"/>
                </a:lnTo>
                <a:lnTo>
                  <a:pt x="308737" y="1384300"/>
                </a:lnTo>
                <a:lnTo>
                  <a:pt x="316522" y="1384300"/>
                </a:lnTo>
                <a:lnTo>
                  <a:pt x="316522" y="1143000"/>
                </a:lnTo>
                <a:lnTo>
                  <a:pt x="313817" y="1143000"/>
                </a:lnTo>
                <a:lnTo>
                  <a:pt x="316357" y="1130300"/>
                </a:lnTo>
                <a:lnTo>
                  <a:pt x="320586" y="1130300"/>
                </a:lnTo>
                <a:lnTo>
                  <a:pt x="320586" y="861479"/>
                </a:lnTo>
                <a:lnTo>
                  <a:pt x="319735" y="863600"/>
                </a:lnTo>
                <a:lnTo>
                  <a:pt x="310426" y="863600"/>
                </a:lnTo>
                <a:lnTo>
                  <a:pt x="310426" y="1143000"/>
                </a:lnTo>
                <a:lnTo>
                  <a:pt x="301625" y="1168400"/>
                </a:lnTo>
                <a:lnTo>
                  <a:pt x="293928" y="1157490"/>
                </a:lnTo>
                <a:lnTo>
                  <a:pt x="293928" y="1295400"/>
                </a:lnTo>
                <a:lnTo>
                  <a:pt x="292354" y="1305941"/>
                </a:lnTo>
                <a:lnTo>
                  <a:pt x="292354" y="1371600"/>
                </a:lnTo>
                <a:lnTo>
                  <a:pt x="285597" y="1384300"/>
                </a:lnTo>
                <a:lnTo>
                  <a:pt x="280822" y="1384300"/>
                </a:lnTo>
                <a:lnTo>
                  <a:pt x="280822" y="1397000"/>
                </a:lnTo>
                <a:lnTo>
                  <a:pt x="288442" y="1397000"/>
                </a:lnTo>
                <a:lnTo>
                  <a:pt x="286740" y="1400644"/>
                </a:lnTo>
                <a:lnTo>
                  <a:pt x="286740" y="1752600"/>
                </a:lnTo>
                <a:lnTo>
                  <a:pt x="282600" y="1765300"/>
                </a:lnTo>
                <a:lnTo>
                  <a:pt x="262242" y="1765300"/>
                </a:lnTo>
                <a:lnTo>
                  <a:pt x="257136" y="1752600"/>
                </a:lnTo>
                <a:lnTo>
                  <a:pt x="286740" y="1752600"/>
                </a:lnTo>
                <a:lnTo>
                  <a:pt x="286740" y="1400644"/>
                </a:lnTo>
                <a:lnTo>
                  <a:pt x="282511" y="1409700"/>
                </a:lnTo>
                <a:lnTo>
                  <a:pt x="280822" y="1422400"/>
                </a:lnTo>
                <a:lnTo>
                  <a:pt x="274904" y="1422400"/>
                </a:lnTo>
                <a:lnTo>
                  <a:pt x="266979" y="1422400"/>
                </a:lnTo>
                <a:lnTo>
                  <a:pt x="267881" y="1409700"/>
                </a:lnTo>
                <a:lnTo>
                  <a:pt x="265595" y="1409700"/>
                </a:lnTo>
                <a:lnTo>
                  <a:pt x="265988" y="1397000"/>
                </a:lnTo>
                <a:lnTo>
                  <a:pt x="268668" y="1384300"/>
                </a:lnTo>
                <a:lnTo>
                  <a:pt x="272148" y="1371600"/>
                </a:lnTo>
                <a:lnTo>
                  <a:pt x="292354" y="1371600"/>
                </a:lnTo>
                <a:lnTo>
                  <a:pt x="292354" y="1305941"/>
                </a:lnTo>
                <a:lnTo>
                  <a:pt x="290131" y="1320800"/>
                </a:lnTo>
                <a:lnTo>
                  <a:pt x="277152" y="1320800"/>
                </a:lnTo>
                <a:lnTo>
                  <a:pt x="273215" y="1316240"/>
                </a:lnTo>
                <a:lnTo>
                  <a:pt x="273215" y="1346200"/>
                </a:lnTo>
                <a:lnTo>
                  <a:pt x="270383" y="1358900"/>
                </a:lnTo>
                <a:lnTo>
                  <a:pt x="262686" y="1358900"/>
                </a:lnTo>
                <a:lnTo>
                  <a:pt x="257352" y="1346200"/>
                </a:lnTo>
                <a:lnTo>
                  <a:pt x="273215" y="1346200"/>
                </a:lnTo>
                <a:lnTo>
                  <a:pt x="273215" y="1316240"/>
                </a:lnTo>
                <a:lnTo>
                  <a:pt x="266204" y="1308100"/>
                </a:lnTo>
                <a:lnTo>
                  <a:pt x="257543" y="1295400"/>
                </a:lnTo>
                <a:lnTo>
                  <a:pt x="293928" y="1295400"/>
                </a:lnTo>
                <a:lnTo>
                  <a:pt x="293928" y="1157490"/>
                </a:lnTo>
                <a:lnTo>
                  <a:pt x="292671" y="1155700"/>
                </a:lnTo>
                <a:lnTo>
                  <a:pt x="292582" y="1143000"/>
                </a:lnTo>
                <a:lnTo>
                  <a:pt x="310426" y="1143000"/>
                </a:lnTo>
                <a:lnTo>
                  <a:pt x="310426" y="863600"/>
                </a:lnTo>
                <a:lnTo>
                  <a:pt x="318643" y="850900"/>
                </a:lnTo>
                <a:lnTo>
                  <a:pt x="324815" y="850900"/>
                </a:lnTo>
                <a:lnTo>
                  <a:pt x="333273" y="850900"/>
                </a:lnTo>
                <a:lnTo>
                  <a:pt x="330733" y="838200"/>
                </a:lnTo>
                <a:lnTo>
                  <a:pt x="320586" y="838200"/>
                </a:lnTo>
                <a:lnTo>
                  <a:pt x="318884" y="830402"/>
                </a:lnTo>
                <a:lnTo>
                  <a:pt x="318884" y="838200"/>
                </a:lnTo>
                <a:lnTo>
                  <a:pt x="303669" y="838200"/>
                </a:lnTo>
                <a:lnTo>
                  <a:pt x="312127" y="825500"/>
                </a:lnTo>
                <a:lnTo>
                  <a:pt x="318884" y="838200"/>
                </a:lnTo>
                <a:lnTo>
                  <a:pt x="318884" y="830402"/>
                </a:lnTo>
                <a:lnTo>
                  <a:pt x="317817" y="825500"/>
                </a:lnTo>
                <a:lnTo>
                  <a:pt x="329565" y="812800"/>
                </a:lnTo>
                <a:lnTo>
                  <a:pt x="340207" y="800100"/>
                </a:lnTo>
                <a:lnTo>
                  <a:pt x="334111" y="800100"/>
                </a:lnTo>
                <a:lnTo>
                  <a:pt x="326504" y="787400"/>
                </a:lnTo>
                <a:lnTo>
                  <a:pt x="338340" y="787400"/>
                </a:lnTo>
                <a:lnTo>
                  <a:pt x="329133" y="774700"/>
                </a:lnTo>
                <a:lnTo>
                  <a:pt x="329996" y="774700"/>
                </a:lnTo>
                <a:lnTo>
                  <a:pt x="332282" y="762000"/>
                </a:lnTo>
                <a:lnTo>
                  <a:pt x="344995" y="762000"/>
                </a:lnTo>
                <a:lnTo>
                  <a:pt x="345427" y="749300"/>
                </a:lnTo>
                <a:lnTo>
                  <a:pt x="343166" y="736600"/>
                </a:lnTo>
                <a:lnTo>
                  <a:pt x="342366" y="736600"/>
                </a:lnTo>
                <a:lnTo>
                  <a:pt x="347332" y="723900"/>
                </a:lnTo>
                <a:lnTo>
                  <a:pt x="343420" y="723900"/>
                </a:lnTo>
                <a:lnTo>
                  <a:pt x="341731" y="736600"/>
                </a:lnTo>
                <a:lnTo>
                  <a:pt x="336651" y="723900"/>
                </a:lnTo>
                <a:lnTo>
                  <a:pt x="335191" y="711200"/>
                </a:lnTo>
                <a:lnTo>
                  <a:pt x="342684" y="698500"/>
                </a:lnTo>
                <a:lnTo>
                  <a:pt x="354139" y="685800"/>
                </a:lnTo>
                <a:lnTo>
                  <a:pt x="364566" y="673100"/>
                </a:lnTo>
                <a:lnTo>
                  <a:pt x="358571" y="660400"/>
                </a:lnTo>
                <a:lnTo>
                  <a:pt x="356108" y="660400"/>
                </a:lnTo>
                <a:lnTo>
                  <a:pt x="347827" y="647700"/>
                </a:lnTo>
                <a:lnTo>
                  <a:pt x="348183" y="635000"/>
                </a:lnTo>
                <a:lnTo>
                  <a:pt x="349326" y="622300"/>
                </a:lnTo>
                <a:lnTo>
                  <a:pt x="343420" y="609600"/>
                </a:lnTo>
                <a:lnTo>
                  <a:pt x="360756" y="609600"/>
                </a:lnTo>
                <a:lnTo>
                  <a:pt x="356323" y="596900"/>
                </a:lnTo>
                <a:lnTo>
                  <a:pt x="357797" y="596900"/>
                </a:lnTo>
                <a:lnTo>
                  <a:pt x="363728" y="584174"/>
                </a:lnTo>
                <a:lnTo>
                  <a:pt x="350913" y="584174"/>
                </a:lnTo>
                <a:lnTo>
                  <a:pt x="350964" y="583996"/>
                </a:lnTo>
                <a:lnTo>
                  <a:pt x="351040" y="583692"/>
                </a:lnTo>
                <a:lnTo>
                  <a:pt x="354418" y="571500"/>
                </a:lnTo>
                <a:lnTo>
                  <a:pt x="350075" y="571500"/>
                </a:lnTo>
                <a:lnTo>
                  <a:pt x="350012" y="558800"/>
                </a:lnTo>
                <a:lnTo>
                  <a:pt x="368795" y="558800"/>
                </a:lnTo>
                <a:lnTo>
                  <a:pt x="368795" y="545757"/>
                </a:lnTo>
                <a:lnTo>
                  <a:pt x="352171" y="545757"/>
                </a:lnTo>
                <a:lnTo>
                  <a:pt x="362013" y="533400"/>
                </a:lnTo>
                <a:lnTo>
                  <a:pt x="368795" y="533400"/>
                </a:lnTo>
                <a:lnTo>
                  <a:pt x="361175" y="520700"/>
                </a:lnTo>
                <a:lnTo>
                  <a:pt x="354838" y="508000"/>
                </a:lnTo>
                <a:lnTo>
                  <a:pt x="349758" y="508000"/>
                </a:lnTo>
                <a:lnTo>
                  <a:pt x="345948" y="495300"/>
                </a:lnTo>
                <a:lnTo>
                  <a:pt x="355993" y="495300"/>
                </a:lnTo>
                <a:lnTo>
                  <a:pt x="350647" y="482600"/>
                </a:lnTo>
                <a:lnTo>
                  <a:pt x="363435" y="482600"/>
                </a:lnTo>
                <a:lnTo>
                  <a:pt x="364502" y="470306"/>
                </a:lnTo>
                <a:lnTo>
                  <a:pt x="364578" y="468820"/>
                </a:lnTo>
                <a:lnTo>
                  <a:pt x="365074" y="457200"/>
                </a:lnTo>
                <a:lnTo>
                  <a:pt x="338556" y="457200"/>
                </a:lnTo>
                <a:lnTo>
                  <a:pt x="328955" y="444500"/>
                </a:lnTo>
                <a:lnTo>
                  <a:pt x="371335" y="444500"/>
                </a:lnTo>
                <a:lnTo>
                  <a:pt x="366255" y="431800"/>
                </a:lnTo>
                <a:lnTo>
                  <a:pt x="362026" y="431800"/>
                </a:lnTo>
                <a:lnTo>
                  <a:pt x="358648" y="420039"/>
                </a:lnTo>
                <a:lnTo>
                  <a:pt x="358648" y="431800"/>
                </a:lnTo>
                <a:lnTo>
                  <a:pt x="353936" y="431800"/>
                </a:lnTo>
                <a:lnTo>
                  <a:pt x="355257" y="419100"/>
                </a:lnTo>
                <a:lnTo>
                  <a:pt x="358648" y="431800"/>
                </a:lnTo>
                <a:lnTo>
                  <a:pt x="358648" y="420039"/>
                </a:lnTo>
                <a:lnTo>
                  <a:pt x="358381" y="419100"/>
                </a:lnTo>
                <a:lnTo>
                  <a:pt x="351243" y="406400"/>
                </a:lnTo>
                <a:lnTo>
                  <a:pt x="378104" y="406400"/>
                </a:lnTo>
                <a:lnTo>
                  <a:pt x="373024" y="393700"/>
                </a:lnTo>
                <a:lnTo>
                  <a:pt x="361721" y="393700"/>
                </a:lnTo>
                <a:lnTo>
                  <a:pt x="358114" y="381000"/>
                </a:lnTo>
                <a:lnTo>
                  <a:pt x="338340" y="381000"/>
                </a:lnTo>
                <a:lnTo>
                  <a:pt x="337502" y="368300"/>
                </a:lnTo>
                <a:lnTo>
                  <a:pt x="344271" y="368300"/>
                </a:lnTo>
                <a:lnTo>
                  <a:pt x="338340" y="355600"/>
                </a:lnTo>
                <a:lnTo>
                  <a:pt x="357479" y="355600"/>
                </a:lnTo>
                <a:lnTo>
                  <a:pt x="364718" y="368300"/>
                </a:lnTo>
                <a:lnTo>
                  <a:pt x="369646" y="368300"/>
                </a:lnTo>
                <a:lnTo>
                  <a:pt x="362204" y="355600"/>
                </a:lnTo>
                <a:lnTo>
                  <a:pt x="367665" y="355600"/>
                </a:lnTo>
                <a:lnTo>
                  <a:pt x="360121" y="342900"/>
                </a:lnTo>
                <a:lnTo>
                  <a:pt x="364578" y="342900"/>
                </a:lnTo>
                <a:lnTo>
                  <a:pt x="363397" y="330200"/>
                </a:lnTo>
                <a:lnTo>
                  <a:pt x="382930" y="330200"/>
                </a:lnTo>
                <a:lnTo>
                  <a:pt x="377151" y="317500"/>
                </a:lnTo>
                <a:lnTo>
                  <a:pt x="373113" y="304800"/>
                </a:lnTo>
                <a:lnTo>
                  <a:pt x="368160" y="304800"/>
                </a:lnTo>
                <a:lnTo>
                  <a:pt x="376466" y="292100"/>
                </a:lnTo>
                <a:lnTo>
                  <a:pt x="377253" y="292100"/>
                </a:lnTo>
                <a:lnTo>
                  <a:pt x="387819" y="304800"/>
                </a:lnTo>
                <a:lnTo>
                  <a:pt x="389280" y="292100"/>
                </a:lnTo>
                <a:lnTo>
                  <a:pt x="387197" y="279400"/>
                </a:lnTo>
                <a:lnTo>
                  <a:pt x="392480" y="279400"/>
                </a:lnTo>
                <a:lnTo>
                  <a:pt x="390791" y="266700"/>
                </a:lnTo>
                <a:lnTo>
                  <a:pt x="395859" y="266700"/>
                </a:lnTo>
                <a:lnTo>
                  <a:pt x="389102" y="254000"/>
                </a:lnTo>
                <a:lnTo>
                  <a:pt x="396557" y="254000"/>
                </a:lnTo>
                <a:lnTo>
                  <a:pt x="393331" y="241300"/>
                </a:lnTo>
                <a:lnTo>
                  <a:pt x="388835" y="228600"/>
                </a:lnTo>
                <a:lnTo>
                  <a:pt x="403479" y="228600"/>
                </a:lnTo>
                <a:lnTo>
                  <a:pt x="396773" y="215900"/>
                </a:lnTo>
                <a:lnTo>
                  <a:pt x="398399" y="215900"/>
                </a:lnTo>
                <a:lnTo>
                  <a:pt x="389928" y="203174"/>
                </a:lnTo>
                <a:lnTo>
                  <a:pt x="394042" y="203174"/>
                </a:lnTo>
                <a:lnTo>
                  <a:pt x="387756" y="190969"/>
                </a:lnTo>
                <a:lnTo>
                  <a:pt x="387756" y="203174"/>
                </a:lnTo>
                <a:lnTo>
                  <a:pt x="380733" y="203174"/>
                </a:lnTo>
                <a:lnTo>
                  <a:pt x="380733" y="215900"/>
                </a:lnTo>
                <a:lnTo>
                  <a:pt x="378942" y="215900"/>
                </a:lnTo>
                <a:lnTo>
                  <a:pt x="373862" y="203174"/>
                </a:lnTo>
                <a:lnTo>
                  <a:pt x="374700" y="203174"/>
                </a:lnTo>
                <a:lnTo>
                  <a:pt x="380733" y="215900"/>
                </a:lnTo>
                <a:lnTo>
                  <a:pt x="380733" y="203174"/>
                </a:lnTo>
                <a:lnTo>
                  <a:pt x="378117" y="203174"/>
                </a:lnTo>
                <a:lnTo>
                  <a:pt x="380644" y="190500"/>
                </a:lnTo>
                <a:lnTo>
                  <a:pt x="387756" y="203174"/>
                </a:lnTo>
                <a:lnTo>
                  <a:pt x="387756" y="190969"/>
                </a:lnTo>
                <a:lnTo>
                  <a:pt x="387515" y="190500"/>
                </a:lnTo>
                <a:lnTo>
                  <a:pt x="390791" y="190500"/>
                </a:lnTo>
                <a:lnTo>
                  <a:pt x="394157" y="203174"/>
                </a:lnTo>
                <a:lnTo>
                  <a:pt x="408038" y="203174"/>
                </a:lnTo>
                <a:lnTo>
                  <a:pt x="409511" y="190500"/>
                </a:lnTo>
                <a:lnTo>
                  <a:pt x="414477" y="190500"/>
                </a:lnTo>
                <a:lnTo>
                  <a:pt x="398970" y="177800"/>
                </a:lnTo>
                <a:lnTo>
                  <a:pt x="397459" y="177800"/>
                </a:lnTo>
                <a:lnTo>
                  <a:pt x="389102" y="165100"/>
                </a:lnTo>
                <a:lnTo>
                  <a:pt x="399884" y="177800"/>
                </a:lnTo>
                <a:lnTo>
                  <a:pt x="432219" y="177800"/>
                </a:lnTo>
                <a:lnTo>
                  <a:pt x="425475" y="165100"/>
                </a:lnTo>
                <a:lnTo>
                  <a:pt x="424624" y="165100"/>
                </a:lnTo>
                <a:lnTo>
                  <a:pt x="421843" y="152400"/>
                </a:lnTo>
                <a:lnTo>
                  <a:pt x="435330" y="152400"/>
                </a:lnTo>
                <a:lnTo>
                  <a:pt x="429704" y="139700"/>
                </a:lnTo>
                <a:lnTo>
                  <a:pt x="423430" y="127000"/>
                </a:lnTo>
                <a:lnTo>
                  <a:pt x="426313" y="127000"/>
                </a:lnTo>
                <a:lnTo>
                  <a:pt x="422084" y="114300"/>
                </a:lnTo>
                <a:lnTo>
                  <a:pt x="423773" y="114300"/>
                </a:lnTo>
                <a:lnTo>
                  <a:pt x="417855" y="109867"/>
                </a:lnTo>
                <a:lnTo>
                  <a:pt x="417855" y="127000"/>
                </a:lnTo>
                <a:lnTo>
                  <a:pt x="408051" y="127000"/>
                </a:lnTo>
                <a:lnTo>
                  <a:pt x="403479" y="117729"/>
                </a:lnTo>
                <a:lnTo>
                  <a:pt x="403479" y="139700"/>
                </a:lnTo>
                <a:lnTo>
                  <a:pt x="390791" y="127000"/>
                </a:lnTo>
                <a:lnTo>
                  <a:pt x="400088" y="127000"/>
                </a:lnTo>
                <a:lnTo>
                  <a:pt x="403479" y="139700"/>
                </a:lnTo>
                <a:lnTo>
                  <a:pt x="403479" y="117729"/>
                </a:lnTo>
                <a:lnTo>
                  <a:pt x="401789" y="114300"/>
                </a:lnTo>
                <a:lnTo>
                  <a:pt x="400939" y="114300"/>
                </a:lnTo>
                <a:lnTo>
                  <a:pt x="400939" y="101600"/>
                </a:lnTo>
                <a:lnTo>
                  <a:pt x="402628" y="101600"/>
                </a:lnTo>
                <a:lnTo>
                  <a:pt x="415315" y="114300"/>
                </a:lnTo>
                <a:lnTo>
                  <a:pt x="410248" y="114300"/>
                </a:lnTo>
                <a:lnTo>
                  <a:pt x="417855" y="127000"/>
                </a:lnTo>
                <a:lnTo>
                  <a:pt x="417855" y="109867"/>
                </a:lnTo>
                <a:lnTo>
                  <a:pt x="406857" y="101600"/>
                </a:lnTo>
                <a:lnTo>
                  <a:pt x="409524" y="101600"/>
                </a:lnTo>
                <a:lnTo>
                  <a:pt x="412356" y="88900"/>
                </a:lnTo>
                <a:lnTo>
                  <a:pt x="415188" y="76200"/>
                </a:lnTo>
                <a:lnTo>
                  <a:pt x="417855" y="76200"/>
                </a:lnTo>
                <a:lnTo>
                  <a:pt x="422935" y="63500"/>
                </a:lnTo>
                <a:lnTo>
                  <a:pt x="439254" y="76200"/>
                </a:lnTo>
                <a:lnTo>
                  <a:pt x="486702" y="76200"/>
                </a:lnTo>
                <a:lnTo>
                  <a:pt x="482142" y="63500"/>
                </a:lnTo>
                <a:lnTo>
                  <a:pt x="488061" y="76200"/>
                </a:lnTo>
                <a:lnTo>
                  <a:pt x="495681" y="76200"/>
                </a:lnTo>
                <a:lnTo>
                  <a:pt x="476173" y="50736"/>
                </a:lnTo>
                <a:lnTo>
                  <a:pt x="482866" y="50736"/>
                </a:lnTo>
                <a:lnTo>
                  <a:pt x="489013" y="63500"/>
                </a:lnTo>
                <a:lnTo>
                  <a:pt x="499910" y="63500"/>
                </a:lnTo>
                <a:lnTo>
                  <a:pt x="492442" y="50736"/>
                </a:lnTo>
                <a:lnTo>
                  <a:pt x="494931" y="50736"/>
                </a:lnTo>
                <a:lnTo>
                  <a:pt x="493102" y="38100"/>
                </a:lnTo>
                <a:lnTo>
                  <a:pt x="493890" y="38100"/>
                </a:lnTo>
                <a:lnTo>
                  <a:pt x="496201" y="25400"/>
                </a:lnTo>
                <a:lnTo>
                  <a:pt x="499948" y="25400"/>
                </a:lnTo>
                <a:lnTo>
                  <a:pt x="510908" y="38100"/>
                </a:lnTo>
                <a:lnTo>
                  <a:pt x="505828" y="25400"/>
                </a:lnTo>
                <a:lnTo>
                  <a:pt x="530352" y="25400"/>
                </a:lnTo>
                <a:lnTo>
                  <a:pt x="520268" y="12700"/>
                </a:lnTo>
                <a:lnTo>
                  <a:pt x="518833" y="0"/>
                </a:lnTo>
                <a:lnTo>
                  <a:pt x="361188" y="0"/>
                </a:lnTo>
                <a:lnTo>
                  <a:pt x="361188" y="139700"/>
                </a:lnTo>
                <a:lnTo>
                  <a:pt x="360121" y="152400"/>
                </a:lnTo>
                <a:lnTo>
                  <a:pt x="334060" y="152400"/>
                </a:lnTo>
                <a:lnTo>
                  <a:pt x="341299" y="139700"/>
                </a:lnTo>
                <a:lnTo>
                  <a:pt x="351091" y="127000"/>
                </a:lnTo>
                <a:lnTo>
                  <a:pt x="361188" y="139700"/>
                </a:lnTo>
                <a:lnTo>
                  <a:pt x="361188" y="0"/>
                </a:lnTo>
                <a:lnTo>
                  <a:pt x="296049" y="0"/>
                </a:lnTo>
                <a:lnTo>
                  <a:pt x="296049" y="190500"/>
                </a:lnTo>
                <a:lnTo>
                  <a:pt x="292684" y="203174"/>
                </a:lnTo>
                <a:lnTo>
                  <a:pt x="285902" y="203174"/>
                </a:lnTo>
                <a:lnTo>
                  <a:pt x="286740" y="190500"/>
                </a:lnTo>
                <a:lnTo>
                  <a:pt x="296049" y="190500"/>
                </a:lnTo>
                <a:lnTo>
                  <a:pt x="296049" y="0"/>
                </a:lnTo>
                <a:lnTo>
                  <a:pt x="293509" y="0"/>
                </a:lnTo>
                <a:lnTo>
                  <a:pt x="293509" y="127000"/>
                </a:lnTo>
                <a:lnTo>
                  <a:pt x="293509" y="139700"/>
                </a:lnTo>
                <a:lnTo>
                  <a:pt x="282511" y="139700"/>
                </a:lnTo>
                <a:lnTo>
                  <a:pt x="284213" y="127000"/>
                </a:lnTo>
                <a:lnTo>
                  <a:pt x="293509" y="127000"/>
                </a:lnTo>
                <a:lnTo>
                  <a:pt x="293509" y="0"/>
                </a:lnTo>
                <a:lnTo>
                  <a:pt x="281774" y="0"/>
                </a:lnTo>
                <a:lnTo>
                  <a:pt x="281774" y="228600"/>
                </a:lnTo>
                <a:lnTo>
                  <a:pt x="276402" y="241300"/>
                </a:lnTo>
                <a:lnTo>
                  <a:pt x="267830" y="241300"/>
                </a:lnTo>
                <a:lnTo>
                  <a:pt x="269722" y="228600"/>
                </a:lnTo>
                <a:lnTo>
                  <a:pt x="281774" y="228600"/>
                </a:lnTo>
                <a:lnTo>
                  <a:pt x="281774" y="0"/>
                </a:lnTo>
                <a:lnTo>
                  <a:pt x="257136" y="0"/>
                </a:lnTo>
                <a:lnTo>
                  <a:pt x="257136" y="1028700"/>
                </a:lnTo>
                <a:lnTo>
                  <a:pt x="257136" y="1041400"/>
                </a:lnTo>
                <a:lnTo>
                  <a:pt x="254609" y="1041400"/>
                </a:lnTo>
                <a:lnTo>
                  <a:pt x="254609" y="1358900"/>
                </a:lnTo>
                <a:lnTo>
                  <a:pt x="246329" y="1371600"/>
                </a:lnTo>
                <a:lnTo>
                  <a:pt x="239801" y="1384300"/>
                </a:lnTo>
                <a:lnTo>
                  <a:pt x="237718" y="1397000"/>
                </a:lnTo>
                <a:lnTo>
                  <a:pt x="242760" y="1409700"/>
                </a:lnTo>
                <a:lnTo>
                  <a:pt x="219087" y="1409700"/>
                </a:lnTo>
                <a:lnTo>
                  <a:pt x="215696" y="1397000"/>
                </a:lnTo>
                <a:lnTo>
                  <a:pt x="215696" y="1422400"/>
                </a:lnTo>
                <a:lnTo>
                  <a:pt x="208432" y="1435100"/>
                </a:lnTo>
                <a:lnTo>
                  <a:pt x="207238" y="1435100"/>
                </a:lnTo>
                <a:lnTo>
                  <a:pt x="207238" y="1460500"/>
                </a:lnTo>
                <a:lnTo>
                  <a:pt x="199796" y="1447800"/>
                </a:lnTo>
                <a:lnTo>
                  <a:pt x="203936" y="1447800"/>
                </a:lnTo>
                <a:lnTo>
                  <a:pt x="207238" y="1460500"/>
                </a:lnTo>
                <a:lnTo>
                  <a:pt x="207238" y="1435100"/>
                </a:lnTo>
                <a:lnTo>
                  <a:pt x="202057" y="1435100"/>
                </a:lnTo>
                <a:lnTo>
                  <a:pt x="202488" y="1422400"/>
                </a:lnTo>
                <a:lnTo>
                  <a:pt x="215696" y="1422400"/>
                </a:lnTo>
                <a:lnTo>
                  <a:pt x="215696" y="1397000"/>
                </a:lnTo>
                <a:lnTo>
                  <a:pt x="208076" y="1397000"/>
                </a:lnTo>
                <a:lnTo>
                  <a:pt x="209778" y="1409700"/>
                </a:lnTo>
                <a:lnTo>
                  <a:pt x="206387" y="1409700"/>
                </a:lnTo>
                <a:lnTo>
                  <a:pt x="201091" y="1397000"/>
                </a:lnTo>
                <a:lnTo>
                  <a:pt x="202692" y="1371600"/>
                </a:lnTo>
                <a:lnTo>
                  <a:pt x="206984" y="1358900"/>
                </a:lnTo>
                <a:lnTo>
                  <a:pt x="208381" y="1346200"/>
                </a:lnTo>
                <a:lnTo>
                  <a:pt x="253758" y="1346200"/>
                </a:lnTo>
                <a:lnTo>
                  <a:pt x="254609" y="1358900"/>
                </a:lnTo>
                <a:lnTo>
                  <a:pt x="254609" y="1041400"/>
                </a:lnTo>
                <a:lnTo>
                  <a:pt x="252907" y="1041400"/>
                </a:lnTo>
                <a:lnTo>
                  <a:pt x="245300" y="1028700"/>
                </a:lnTo>
                <a:lnTo>
                  <a:pt x="245300" y="1016000"/>
                </a:lnTo>
                <a:lnTo>
                  <a:pt x="249529" y="1028700"/>
                </a:lnTo>
                <a:lnTo>
                  <a:pt x="257136" y="1028700"/>
                </a:lnTo>
                <a:lnTo>
                  <a:pt x="257136" y="0"/>
                </a:lnTo>
                <a:lnTo>
                  <a:pt x="250926" y="0"/>
                </a:lnTo>
                <a:lnTo>
                  <a:pt x="250926" y="228600"/>
                </a:lnTo>
                <a:lnTo>
                  <a:pt x="244449" y="228600"/>
                </a:lnTo>
                <a:lnTo>
                  <a:pt x="244449" y="965200"/>
                </a:lnTo>
                <a:lnTo>
                  <a:pt x="241922" y="977900"/>
                </a:lnTo>
                <a:lnTo>
                  <a:pt x="227533" y="977900"/>
                </a:lnTo>
                <a:lnTo>
                  <a:pt x="228879" y="965200"/>
                </a:lnTo>
                <a:lnTo>
                  <a:pt x="244449" y="965200"/>
                </a:lnTo>
                <a:lnTo>
                  <a:pt x="244449" y="228600"/>
                </a:lnTo>
                <a:lnTo>
                  <a:pt x="231876" y="228600"/>
                </a:lnTo>
                <a:lnTo>
                  <a:pt x="236410" y="215900"/>
                </a:lnTo>
                <a:lnTo>
                  <a:pt x="245300" y="215900"/>
                </a:lnTo>
                <a:lnTo>
                  <a:pt x="250926" y="228600"/>
                </a:lnTo>
                <a:lnTo>
                  <a:pt x="250926" y="0"/>
                </a:lnTo>
                <a:lnTo>
                  <a:pt x="224993" y="0"/>
                </a:lnTo>
                <a:lnTo>
                  <a:pt x="224993" y="1231900"/>
                </a:lnTo>
                <a:lnTo>
                  <a:pt x="214884" y="1231900"/>
                </a:lnTo>
                <a:lnTo>
                  <a:pt x="214553" y="1229995"/>
                </a:lnTo>
                <a:lnTo>
                  <a:pt x="212623" y="1219200"/>
                </a:lnTo>
                <a:lnTo>
                  <a:pt x="212750" y="1206500"/>
                </a:lnTo>
                <a:lnTo>
                  <a:pt x="209778" y="1193800"/>
                </a:lnTo>
                <a:lnTo>
                  <a:pt x="219075" y="1193800"/>
                </a:lnTo>
                <a:lnTo>
                  <a:pt x="221424" y="1206500"/>
                </a:lnTo>
                <a:lnTo>
                  <a:pt x="223304" y="1219200"/>
                </a:lnTo>
                <a:lnTo>
                  <a:pt x="224548" y="1219200"/>
                </a:lnTo>
                <a:lnTo>
                  <a:pt x="224993" y="1231900"/>
                </a:lnTo>
                <a:lnTo>
                  <a:pt x="224993" y="0"/>
                </a:lnTo>
                <a:lnTo>
                  <a:pt x="221615" y="0"/>
                </a:lnTo>
                <a:lnTo>
                  <a:pt x="221615" y="190500"/>
                </a:lnTo>
                <a:lnTo>
                  <a:pt x="219481" y="203174"/>
                </a:lnTo>
                <a:lnTo>
                  <a:pt x="216547" y="203174"/>
                </a:lnTo>
                <a:lnTo>
                  <a:pt x="212331" y="215900"/>
                </a:lnTo>
                <a:lnTo>
                  <a:pt x="206387" y="215900"/>
                </a:lnTo>
                <a:lnTo>
                  <a:pt x="206387" y="203174"/>
                </a:lnTo>
                <a:lnTo>
                  <a:pt x="204063" y="203174"/>
                </a:lnTo>
                <a:lnTo>
                  <a:pt x="204063" y="1346200"/>
                </a:lnTo>
                <a:lnTo>
                  <a:pt x="201523" y="1358900"/>
                </a:lnTo>
                <a:lnTo>
                  <a:pt x="192011" y="1346200"/>
                </a:lnTo>
                <a:lnTo>
                  <a:pt x="204063" y="1346200"/>
                </a:lnTo>
                <a:lnTo>
                  <a:pt x="204063" y="203174"/>
                </a:lnTo>
                <a:lnTo>
                  <a:pt x="203034" y="203174"/>
                </a:lnTo>
                <a:lnTo>
                  <a:pt x="207238" y="190500"/>
                </a:lnTo>
                <a:lnTo>
                  <a:pt x="221615" y="190500"/>
                </a:lnTo>
                <a:lnTo>
                  <a:pt x="221615" y="0"/>
                </a:lnTo>
                <a:lnTo>
                  <a:pt x="213156" y="0"/>
                </a:lnTo>
                <a:lnTo>
                  <a:pt x="213156" y="76200"/>
                </a:lnTo>
                <a:lnTo>
                  <a:pt x="212305" y="78333"/>
                </a:lnTo>
                <a:lnTo>
                  <a:pt x="212305" y="152400"/>
                </a:lnTo>
                <a:lnTo>
                  <a:pt x="208927" y="165100"/>
                </a:lnTo>
                <a:lnTo>
                  <a:pt x="198780" y="165100"/>
                </a:lnTo>
                <a:lnTo>
                  <a:pt x="194551" y="152400"/>
                </a:lnTo>
                <a:lnTo>
                  <a:pt x="212305" y="152400"/>
                </a:lnTo>
                <a:lnTo>
                  <a:pt x="212305" y="78333"/>
                </a:lnTo>
                <a:lnTo>
                  <a:pt x="208076" y="88900"/>
                </a:lnTo>
                <a:lnTo>
                  <a:pt x="195389" y="88900"/>
                </a:lnTo>
                <a:lnTo>
                  <a:pt x="192227" y="76200"/>
                </a:lnTo>
                <a:lnTo>
                  <a:pt x="213156" y="76200"/>
                </a:lnTo>
                <a:lnTo>
                  <a:pt x="213156" y="0"/>
                </a:lnTo>
                <a:lnTo>
                  <a:pt x="206387" y="0"/>
                </a:lnTo>
                <a:lnTo>
                  <a:pt x="201129" y="0"/>
                </a:lnTo>
                <a:lnTo>
                  <a:pt x="201320" y="12700"/>
                </a:lnTo>
                <a:lnTo>
                  <a:pt x="196240" y="12700"/>
                </a:lnTo>
                <a:lnTo>
                  <a:pt x="192011" y="0"/>
                </a:lnTo>
                <a:lnTo>
                  <a:pt x="189471" y="0"/>
                </a:lnTo>
                <a:lnTo>
                  <a:pt x="189471" y="1371600"/>
                </a:lnTo>
                <a:lnTo>
                  <a:pt x="189471" y="1397000"/>
                </a:lnTo>
                <a:lnTo>
                  <a:pt x="181737" y="1384300"/>
                </a:lnTo>
                <a:lnTo>
                  <a:pt x="177101" y="1384300"/>
                </a:lnTo>
                <a:lnTo>
                  <a:pt x="174840" y="1371600"/>
                </a:lnTo>
                <a:lnTo>
                  <a:pt x="189471" y="1371600"/>
                </a:lnTo>
                <a:lnTo>
                  <a:pt x="189471" y="0"/>
                </a:lnTo>
                <a:lnTo>
                  <a:pt x="185242" y="0"/>
                </a:lnTo>
                <a:lnTo>
                  <a:pt x="183680" y="25400"/>
                </a:lnTo>
                <a:lnTo>
                  <a:pt x="179324" y="25400"/>
                </a:lnTo>
                <a:lnTo>
                  <a:pt x="179324" y="838200"/>
                </a:lnTo>
                <a:lnTo>
                  <a:pt x="177634" y="850900"/>
                </a:lnTo>
                <a:lnTo>
                  <a:pt x="166636" y="850900"/>
                </a:lnTo>
                <a:lnTo>
                  <a:pt x="166636" y="1460500"/>
                </a:lnTo>
                <a:lnTo>
                  <a:pt x="161556" y="1460500"/>
                </a:lnTo>
                <a:lnTo>
                  <a:pt x="165785" y="1447800"/>
                </a:lnTo>
                <a:lnTo>
                  <a:pt x="166636" y="1460500"/>
                </a:lnTo>
                <a:lnTo>
                  <a:pt x="166636" y="850900"/>
                </a:lnTo>
                <a:lnTo>
                  <a:pt x="168325" y="838200"/>
                </a:lnTo>
                <a:lnTo>
                  <a:pt x="179324" y="838200"/>
                </a:lnTo>
                <a:lnTo>
                  <a:pt x="179324" y="25400"/>
                </a:lnTo>
                <a:lnTo>
                  <a:pt x="176568" y="25400"/>
                </a:lnTo>
                <a:lnTo>
                  <a:pt x="165976" y="38100"/>
                </a:lnTo>
                <a:lnTo>
                  <a:pt x="154012" y="50736"/>
                </a:lnTo>
                <a:lnTo>
                  <a:pt x="153873" y="50736"/>
                </a:lnTo>
                <a:lnTo>
                  <a:pt x="166636" y="63500"/>
                </a:lnTo>
                <a:lnTo>
                  <a:pt x="165404" y="63500"/>
                </a:lnTo>
                <a:lnTo>
                  <a:pt x="170865" y="76200"/>
                </a:lnTo>
                <a:lnTo>
                  <a:pt x="162750" y="76200"/>
                </a:lnTo>
                <a:lnTo>
                  <a:pt x="166001" y="88900"/>
                </a:lnTo>
                <a:lnTo>
                  <a:pt x="163855" y="101600"/>
                </a:lnTo>
                <a:lnTo>
                  <a:pt x="159626" y="107022"/>
                </a:lnTo>
                <a:lnTo>
                  <a:pt x="159626" y="863600"/>
                </a:lnTo>
                <a:lnTo>
                  <a:pt x="159448" y="876300"/>
                </a:lnTo>
                <a:lnTo>
                  <a:pt x="158623" y="889000"/>
                </a:lnTo>
                <a:lnTo>
                  <a:pt x="144640" y="889000"/>
                </a:lnTo>
                <a:lnTo>
                  <a:pt x="144627" y="888568"/>
                </a:lnTo>
                <a:lnTo>
                  <a:pt x="144233" y="876300"/>
                </a:lnTo>
                <a:lnTo>
                  <a:pt x="145808" y="863600"/>
                </a:lnTo>
                <a:lnTo>
                  <a:pt x="159626" y="863600"/>
                </a:lnTo>
                <a:lnTo>
                  <a:pt x="159626" y="107022"/>
                </a:lnTo>
                <a:lnTo>
                  <a:pt x="159016" y="107810"/>
                </a:lnTo>
                <a:lnTo>
                  <a:pt x="159016" y="254000"/>
                </a:lnTo>
                <a:lnTo>
                  <a:pt x="147180" y="254000"/>
                </a:lnTo>
                <a:lnTo>
                  <a:pt x="148310" y="241300"/>
                </a:lnTo>
                <a:lnTo>
                  <a:pt x="157886" y="241300"/>
                </a:lnTo>
                <a:lnTo>
                  <a:pt x="158000" y="242544"/>
                </a:lnTo>
                <a:lnTo>
                  <a:pt x="159016" y="254000"/>
                </a:lnTo>
                <a:lnTo>
                  <a:pt x="159016" y="107810"/>
                </a:lnTo>
                <a:lnTo>
                  <a:pt x="153949" y="114300"/>
                </a:lnTo>
                <a:lnTo>
                  <a:pt x="150558" y="101600"/>
                </a:lnTo>
                <a:lnTo>
                  <a:pt x="150736" y="114300"/>
                </a:lnTo>
                <a:lnTo>
                  <a:pt x="158915" y="127000"/>
                </a:lnTo>
                <a:lnTo>
                  <a:pt x="152438" y="139700"/>
                </a:lnTo>
                <a:lnTo>
                  <a:pt x="148234" y="152400"/>
                </a:lnTo>
                <a:lnTo>
                  <a:pt x="141173" y="177800"/>
                </a:lnTo>
                <a:lnTo>
                  <a:pt x="133045" y="177800"/>
                </a:lnTo>
                <a:lnTo>
                  <a:pt x="130149" y="190500"/>
                </a:lnTo>
                <a:lnTo>
                  <a:pt x="129006" y="203174"/>
                </a:lnTo>
                <a:lnTo>
                  <a:pt x="120967" y="203174"/>
                </a:lnTo>
                <a:lnTo>
                  <a:pt x="112941" y="215900"/>
                </a:lnTo>
                <a:lnTo>
                  <a:pt x="103187" y="215900"/>
                </a:lnTo>
                <a:lnTo>
                  <a:pt x="104927" y="228600"/>
                </a:lnTo>
                <a:lnTo>
                  <a:pt x="106578" y="228600"/>
                </a:lnTo>
                <a:lnTo>
                  <a:pt x="118541" y="228600"/>
                </a:lnTo>
                <a:lnTo>
                  <a:pt x="122643" y="241300"/>
                </a:lnTo>
                <a:lnTo>
                  <a:pt x="106578" y="228600"/>
                </a:lnTo>
                <a:lnTo>
                  <a:pt x="121805" y="241300"/>
                </a:lnTo>
                <a:lnTo>
                  <a:pt x="101498" y="241300"/>
                </a:lnTo>
                <a:lnTo>
                  <a:pt x="104038" y="254000"/>
                </a:lnTo>
                <a:lnTo>
                  <a:pt x="92202" y="254000"/>
                </a:lnTo>
                <a:lnTo>
                  <a:pt x="101498" y="279400"/>
                </a:lnTo>
                <a:lnTo>
                  <a:pt x="94729" y="279400"/>
                </a:lnTo>
                <a:lnTo>
                  <a:pt x="98120" y="292100"/>
                </a:lnTo>
                <a:lnTo>
                  <a:pt x="87541" y="292100"/>
                </a:lnTo>
                <a:lnTo>
                  <a:pt x="86220" y="304800"/>
                </a:lnTo>
                <a:lnTo>
                  <a:pt x="73304" y="304800"/>
                </a:lnTo>
                <a:lnTo>
                  <a:pt x="72631" y="330200"/>
                </a:lnTo>
                <a:lnTo>
                  <a:pt x="72440" y="330200"/>
                </a:lnTo>
                <a:lnTo>
                  <a:pt x="71056" y="342900"/>
                </a:lnTo>
                <a:lnTo>
                  <a:pt x="86804" y="342900"/>
                </a:lnTo>
                <a:lnTo>
                  <a:pt x="94488" y="355600"/>
                </a:lnTo>
                <a:lnTo>
                  <a:pt x="60261" y="355600"/>
                </a:lnTo>
                <a:lnTo>
                  <a:pt x="56438" y="368300"/>
                </a:lnTo>
                <a:lnTo>
                  <a:pt x="57518" y="368300"/>
                </a:lnTo>
                <a:lnTo>
                  <a:pt x="56210" y="381000"/>
                </a:lnTo>
                <a:lnTo>
                  <a:pt x="56565" y="381000"/>
                </a:lnTo>
                <a:lnTo>
                  <a:pt x="56629" y="382016"/>
                </a:lnTo>
                <a:lnTo>
                  <a:pt x="57391" y="393700"/>
                </a:lnTo>
                <a:lnTo>
                  <a:pt x="57518" y="406400"/>
                </a:lnTo>
                <a:lnTo>
                  <a:pt x="73571" y="406400"/>
                </a:lnTo>
                <a:lnTo>
                  <a:pt x="79514" y="419100"/>
                </a:lnTo>
                <a:lnTo>
                  <a:pt x="73469" y="431800"/>
                </a:lnTo>
                <a:lnTo>
                  <a:pt x="61074" y="431800"/>
                </a:lnTo>
                <a:lnTo>
                  <a:pt x="60947" y="432384"/>
                </a:lnTo>
                <a:lnTo>
                  <a:pt x="58356" y="444500"/>
                </a:lnTo>
                <a:lnTo>
                  <a:pt x="62979" y="457200"/>
                </a:lnTo>
                <a:lnTo>
                  <a:pt x="55829" y="457200"/>
                </a:lnTo>
                <a:lnTo>
                  <a:pt x="64287" y="495300"/>
                </a:lnTo>
                <a:lnTo>
                  <a:pt x="70205" y="482600"/>
                </a:lnTo>
                <a:lnTo>
                  <a:pt x="77812" y="482600"/>
                </a:lnTo>
                <a:lnTo>
                  <a:pt x="77939" y="483514"/>
                </a:lnTo>
                <a:lnTo>
                  <a:pt x="78028" y="484162"/>
                </a:lnTo>
                <a:lnTo>
                  <a:pt x="79502" y="495300"/>
                </a:lnTo>
                <a:lnTo>
                  <a:pt x="64287" y="495300"/>
                </a:lnTo>
                <a:lnTo>
                  <a:pt x="62585" y="495300"/>
                </a:lnTo>
                <a:lnTo>
                  <a:pt x="65468" y="508000"/>
                </a:lnTo>
                <a:lnTo>
                  <a:pt x="62801" y="508000"/>
                </a:lnTo>
                <a:lnTo>
                  <a:pt x="56642" y="520700"/>
                </a:lnTo>
                <a:lnTo>
                  <a:pt x="49060" y="520700"/>
                </a:lnTo>
                <a:lnTo>
                  <a:pt x="48945" y="520903"/>
                </a:lnTo>
                <a:lnTo>
                  <a:pt x="41922" y="533400"/>
                </a:lnTo>
                <a:lnTo>
                  <a:pt x="37007" y="533400"/>
                </a:lnTo>
                <a:lnTo>
                  <a:pt x="36233" y="545757"/>
                </a:lnTo>
                <a:lnTo>
                  <a:pt x="36068" y="545757"/>
                </a:lnTo>
                <a:lnTo>
                  <a:pt x="41440" y="558800"/>
                </a:lnTo>
                <a:lnTo>
                  <a:pt x="54114" y="571500"/>
                </a:lnTo>
                <a:lnTo>
                  <a:pt x="50952" y="571500"/>
                </a:lnTo>
                <a:lnTo>
                  <a:pt x="41160" y="558800"/>
                </a:lnTo>
                <a:lnTo>
                  <a:pt x="34671" y="558800"/>
                </a:lnTo>
                <a:lnTo>
                  <a:pt x="42760" y="584174"/>
                </a:lnTo>
                <a:lnTo>
                  <a:pt x="41033" y="584174"/>
                </a:lnTo>
                <a:lnTo>
                  <a:pt x="40982" y="584390"/>
                </a:lnTo>
                <a:lnTo>
                  <a:pt x="38011" y="596900"/>
                </a:lnTo>
                <a:lnTo>
                  <a:pt x="42291" y="609600"/>
                </a:lnTo>
                <a:lnTo>
                  <a:pt x="23520" y="609600"/>
                </a:lnTo>
                <a:lnTo>
                  <a:pt x="22199" y="635000"/>
                </a:lnTo>
                <a:lnTo>
                  <a:pt x="23736" y="647700"/>
                </a:lnTo>
                <a:lnTo>
                  <a:pt x="13525" y="660400"/>
                </a:lnTo>
                <a:lnTo>
                  <a:pt x="29603" y="660400"/>
                </a:lnTo>
                <a:lnTo>
                  <a:pt x="31267" y="673100"/>
                </a:lnTo>
                <a:lnTo>
                  <a:pt x="21983" y="711200"/>
                </a:lnTo>
                <a:lnTo>
                  <a:pt x="10045" y="736600"/>
                </a:lnTo>
                <a:lnTo>
                  <a:pt x="4508" y="749300"/>
                </a:lnTo>
                <a:lnTo>
                  <a:pt x="0" y="762000"/>
                </a:lnTo>
                <a:lnTo>
                  <a:pt x="5994" y="762000"/>
                </a:lnTo>
                <a:lnTo>
                  <a:pt x="20726" y="774700"/>
                </a:lnTo>
                <a:lnTo>
                  <a:pt x="31635" y="774700"/>
                </a:lnTo>
                <a:lnTo>
                  <a:pt x="26225" y="787400"/>
                </a:lnTo>
                <a:lnTo>
                  <a:pt x="7607" y="787400"/>
                </a:lnTo>
                <a:lnTo>
                  <a:pt x="16548" y="800100"/>
                </a:lnTo>
                <a:lnTo>
                  <a:pt x="16916" y="812800"/>
                </a:lnTo>
                <a:lnTo>
                  <a:pt x="16649" y="838200"/>
                </a:lnTo>
                <a:lnTo>
                  <a:pt x="23685" y="850900"/>
                </a:lnTo>
                <a:lnTo>
                  <a:pt x="8712" y="850900"/>
                </a:lnTo>
                <a:lnTo>
                  <a:pt x="10248" y="863600"/>
                </a:lnTo>
                <a:lnTo>
                  <a:pt x="9296" y="863600"/>
                </a:lnTo>
                <a:lnTo>
                  <a:pt x="8521" y="876300"/>
                </a:lnTo>
                <a:lnTo>
                  <a:pt x="13208" y="876300"/>
                </a:lnTo>
                <a:lnTo>
                  <a:pt x="16789" y="889000"/>
                </a:lnTo>
                <a:lnTo>
                  <a:pt x="21158" y="889000"/>
                </a:lnTo>
                <a:lnTo>
                  <a:pt x="18859" y="901700"/>
                </a:lnTo>
                <a:lnTo>
                  <a:pt x="20612" y="914400"/>
                </a:lnTo>
                <a:lnTo>
                  <a:pt x="19456" y="914400"/>
                </a:lnTo>
                <a:lnTo>
                  <a:pt x="25768" y="927100"/>
                </a:lnTo>
                <a:lnTo>
                  <a:pt x="24955" y="927100"/>
                </a:lnTo>
                <a:lnTo>
                  <a:pt x="25400" y="939800"/>
                </a:lnTo>
                <a:lnTo>
                  <a:pt x="18072" y="939800"/>
                </a:lnTo>
                <a:lnTo>
                  <a:pt x="20650" y="952500"/>
                </a:lnTo>
                <a:lnTo>
                  <a:pt x="27914" y="965200"/>
                </a:lnTo>
                <a:lnTo>
                  <a:pt x="28752" y="965200"/>
                </a:lnTo>
                <a:lnTo>
                  <a:pt x="20002" y="977900"/>
                </a:lnTo>
                <a:lnTo>
                  <a:pt x="20091" y="978128"/>
                </a:lnTo>
                <a:lnTo>
                  <a:pt x="25908" y="990600"/>
                </a:lnTo>
                <a:lnTo>
                  <a:pt x="30060" y="990600"/>
                </a:lnTo>
                <a:lnTo>
                  <a:pt x="16065" y="1003300"/>
                </a:lnTo>
                <a:lnTo>
                  <a:pt x="26085" y="1016000"/>
                </a:lnTo>
                <a:lnTo>
                  <a:pt x="34683" y="1028700"/>
                </a:lnTo>
                <a:lnTo>
                  <a:pt x="41998" y="1041400"/>
                </a:lnTo>
                <a:lnTo>
                  <a:pt x="48209" y="1054100"/>
                </a:lnTo>
                <a:lnTo>
                  <a:pt x="39014" y="1054100"/>
                </a:lnTo>
                <a:lnTo>
                  <a:pt x="46278" y="1066800"/>
                </a:lnTo>
                <a:lnTo>
                  <a:pt x="46837" y="1066800"/>
                </a:lnTo>
                <a:lnTo>
                  <a:pt x="47371" y="1079500"/>
                </a:lnTo>
                <a:lnTo>
                  <a:pt x="36372" y="1079500"/>
                </a:lnTo>
                <a:lnTo>
                  <a:pt x="32143" y="1066800"/>
                </a:lnTo>
                <a:lnTo>
                  <a:pt x="37465" y="1092187"/>
                </a:lnTo>
                <a:lnTo>
                  <a:pt x="38900" y="1092187"/>
                </a:lnTo>
                <a:lnTo>
                  <a:pt x="40944" y="1104900"/>
                </a:lnTo>
                <a:lnTo>
                  <a:pt x="47828" y="1117600"/>
                </a:lnTo>
                <a:lnTo>
                  <a:pt x="76974" y="1117600"/>
                </a:lnTo>
                <a:lnTo>
                  <a:pt x="70205" y="1104900"/>
                </a:lnTo>
                <a:lnTo>
                  <a:pt x="75285" y="1104900"/>
                </a:lnTo>
                <a:lnTo>
                  <a:pt x="83731" y="1092225"/>
                </a:lnTo>
                <a:lnTo>
                  <a:pt x="85432" y="1104900"/>
                </a:lnTo>
                <a:lnTo>
                  <a:pt x="84582" y="1117600"/>
                </a:lnTo>
                <a:lnTo>
                  <a:pt x="90500" y="1117600"/>
                </a:lnTo>
                <a:lnTo>
                  <a:pt x="75018" y="1130300"/>
                </a:lnTo>
                <a:lnTo>
                  <a:pt x="69989" y="1130300"/>
                </a:lnTo>
                <a:lnTo>
                  <a:pt x="63385" y="1143000"/>
                </a:lnTo>
                <a:lnTo>
                  <a:pt x="60261" y="1143000"/>
                </a:lnTo>
                <a:lnTo>
                  <a:pt x="62585" y="1155700"/>
                </a:lnTo>
                <a:lnTo>
                  <a:pt x="62903" y="1155700"/>
                </a:lnTo>
                <a:lnTo>
                  <a:pt x="66890" y="1168400"/>
                </a:lnTo>
                <a:lnTo>
                  <a:pt x="65392" y="1168400"/>
                </a:lnTo>
                <a:lnTo>
                  <a:pt x="75069" y="1181100"/>
                </a:lnTo>
                <a:lnTo>
                  <a:pt x="82524" y="1193800"/>
                </a:lnTo>
                <a:lnTo>
                  <a:pt x="82042" y="1193800"/>
                </a:lnTo>
                <a:lnTo>
                  <a:pt x="70675" y="1206500"/>
                </a:lnTo>
                <a:lnTo>
                  <a:pt x="64439" y="1206500"/>
                </a:lnTo>
                <a:lnTo>
                  <a:pt x="54978" y="1219200"/>
                </a:lnTo>
                <a:lnTo>
                  <a:pt x="83439" y="1219200"/>
                </a:lnTo>
                <a:lnTo>
                  <a:pt x="82892" y="1231900"/>
                </a:lnTo>
                <a:lnTo>
                  <a:pt x="73583" y="1231900"/>
                </a:lnTo>
                <a:lnTo>
                  <a:pt x="79514" y="1244600"/>
                </a:lnTo>
                <a:lnTo>
                  <a:pt x="86283" y="1231900"/>
                </a:lnTo>
                <a:lnTo>
                  <a:pt x="104889" y="1231900"/>
                </a:lnTo>
                <a:lnTo>
                  <a:pt x="107416" y="1244600"/>
                </a:lnTo>
                <a:lnTo>
                  <a:pt x="107543" y="1233411"/>
                </a:lnTo>
                <a:lnTo>
                  <a:pt x="108267" y="1244600"/>
                </a:lnTo>
                <a:lnTo>
                  <a:pt x="111645" y="1244600"/>
                </a:lnTo>
                <a:lnTo>
                  <a:pt x="107416" y="1257300"/>
                </a:lnTo>
                <a:lnTo>
                  <a:pt x="93256" y="1257300"/>
                </a:lnTo>
                <a:lnTo>
                  <a:pt x="85534" y="1270000"/>
                </a:lnTo>
                <a:lnTo>
                  <a:pt x="98132" y="1270000"/>
                </a:lnTo>
                <a:lnTo>
                  <a:pt x="93891" y="1282700"/>
                </a:lnTo>
                <a:lnTo>
                  <a:pt x="109118" y="1282700"/>
                </a:lnTo>
                <a:lnTo>
                  <a:pt x="104889" y="1295400"/>
                </a:lnTo>
                <a:lnTo>
                  <a:pt x="99453" y="1295400"/>
                </a:lnTo>
                <a:lnTo>
                  <a:pt x="103492" y="1308100"/>
                </a:lnTo>
                <a:lnTo>
                  <a:pt x="107403" y="1320800"/>
                </a:lnTo>
                <a:lnTo>
                  <a:pt x="84582" y="1320800"/>
                </a:lnTo>
                <a:lnTo>
                  <a:pt x="92176" y="1333500"/>
                </a:lnTo>
                <a:lnTo>
                  <a:pt x="102133" y="1346200"/>
                </a:lnTo>
                <a:lnTo>
                  <a:pt x="110515" y="1346200"/>
                </a:lnTo>
                <a:lnTo>
                  <a:pt x="113347" y="1358900"/>
                </a:lnTo>
                <a:lnTo>
                  <a:pt x="125552" y="1358900"/>
                </a:lnTo>
                <a:lnTo>
                  <a:pt x="121805" y="1371600"/>
                </a:lnTo>
                <a:lnTo>
                  <a:pt x="105727" y="1371600"/>
                </a:lnTo>
                <a:lnTo>
                  <a:pt x="106692" y="1384300"/>
                </a:lnTo>
                <a:lnTo>
                  <a:pt x="112179" y="1397000"/>
                </a:lnTo>
                <a:lnTo>
                  <a:pt x="120357" y="1397000"/>
                </a:lnTo>
                <a:lnTo>
                  <a:pt x="129413" y="1409700"/>
                </a:lnTo>
                <a:lnTo>
                  <a:pt x="119634" y="1409700"/>
                </a:lnTo>
                <a:lnTo>
                  <a:pt x="119684" y="1422400"/>
                </a:lnTo>
                <a:lnTo>
                  <a:pt x="127723" y="1422400"/>
                </a:lnTo>
                <a:lnTo>
                  <a:pt x="127723" y="1435100"/>
                </a:lnTo>
                <a:lnTo>
                  <a:pt x="137871" y="1422400"/>
                </a:lnTo>
                <a:lnTo>
                  <a:pt x="128930" y="1435100"/>
                </a:lnTo>
                <a:lnTo>
                  <a:pt x="127190" y="1447800"/>
                </a:lnTo>
                <a:lnTo>
                  <a:pt x="130378" y="1447800"/>
                </a:lnTo>
                <a:lnTo>
                  <a:pt x="136182" y="1460500"/>
                </a:lnTo>
                <a:lnTo>
                  <a:pt x="142417" y="1460500"/>
                </a:lnTo>
                <a:lnTo>
                  <a:pt x="146761" y="1473200"/>
                </a:lnTo>
                <a:lnTo>
                  <a:pt x="139560" y="1485900"/>
                </a:lnTo>
                <a:lnTo>
                  <a:pt x="131953" y="1485900"/>
                </a:lnTo>
                <a:lnTo>
                  <a:pt x="142951" y="1498600"/>
                </a:lnTo>
                <a:lnTo>
                  <a:pt x="151828" y="1498600"/>
                </a:lnTo>
                <a:lnTo>
                  <a:pt x="153898" y="1485900"/>
                </a:lnTo>
                <a:lnTo>
                  <a:pt x="165989" y="1485900"/>
                </a:lnTo>
                <a:lnTo>
                  <a:pt x="172554" y="1485900"/>
                </a:lnTo>
                <a:lnTo>
                  <a:pt x="173405" y="1498600"/>
                </a:lnTo>
                <a:lnTo>
                  <a:pt x="165989" y="1485900"/>
                </a:lnTo>
                <a:lnTo>
                  <a:pt x="159131" y="1498600"/>
                </a:lnTo>
                <a:lnTo>
                  <a:pt x="166636" y="1498600"/>
                </a:lnTo>
                <a:lnTo>
                  <a:pt x="170865" y="1511300"/>
                </a:lnTo>
                <a:lnTo>
                  <a:pt x="180162" y="1511300"/>
                </a:lnTo>
                <a:lnTo>
                  <a:pt x="173088" y="1524000"/>
                </a:lnTo>
                <a:lnTo>
                  <a:pt x="169811" y="1524000"/>
                </a:lnTo>
                <a:lnTo>
                  <a:pt x="166839" y="1511300"/>
                </a:lnTo>
                <a:lnTo>
                  <a:pt x="160718" y="1511300"/>
                </a:lnTo>
                <a:lnTo>
                  <a:pt x="160718" y="1524000"/>
                </a:lnTo>
                <a:lnTo>
                  <a:pt x="150558" y="1524000"/>
                </a:lnTo>
                <a:lnTo>
                  <a:pt x="146329" y="1536700"/>
                </a:lnTo>
                <a:lnTo>
                  <a:pt x="153949" y="1536700"/>
                </a:lnTo>
                <a:lnTo>
                  <a:pt x="152247" y="1549400"/>
                </a:lnTo>
                <a:lnTo>
                  <a:pt x="155638" y="1536700"/>
                </a:lnTo>
                <a:lnTo>
                  <a:pt x="153098" y="1549400"/>
                </a:lnTo>
                <a:lnTo>
                  <a:pt x="168630" y="1549400"/>
                </a:lnTo>
                <a:lnTo>
                  <a:pt x="170865" y="1562100"/>
                </a:lnTo>
                <a:lnTo>
                  <a:pt x="164096" y="1562100"/>
                </a:lnTo>
                <a:lnTo>
                  <a:pt x="160718" y="1574800"/>
                </a:lnTo>
                <a:lnTo>
                  <a:pt x="161556" y="1562100"/>
                </a:lnTo>
                <a:lnTo>
                  <a:pt x="159016" y="1574800"/>
                </a:lnTo>
                <a:lnTo>
                  <a:pt x="157518" y="1574800"/>
                </a:lnTo>
                <a:lnTo>
                  <a:pt x="161556" y="1587500"/>
                </a:lnTo>
                <a:lnTo>
                  <a:pt x="162191" y="1587500"/>
                </a:lnTo>
                <a:lnTo>
                  <a:pt x="186931" y="1587500"/>
                </a:lnTo>
                <a:lnTo>
                  <a:pt x="194551" y="1600200"/>
                </a:lnTo>
                <a:lnTo>
                  <a:pt x="191274" y="1600200"/>
                </a:lnTo>
                <a:lnTo>
                  <a:pt x="188722" y="1612900"/>
                </a:lnTo>
                <a:lnTo>
                  <a:pt x="188620" y="1625600"/>
                </a:lnTo>
                <a:lnTo>
                  <a:pt x="175094" y="1625600"/>
                </a:lnTo>
                <a:lnTo>
                  <a:pt x="171704" y="1612900"/>
                </a:lnTo>
                <a:lnTo>
                  <a:pt x="168325" y="1612900"/>
                </a:lnTo>
                <a:lnTo>
                  <a:pt x="169176" y="1625600"/>
                </a:lnTo>
                <a:lnTo>
                  <a:pt x="157353" y="1625600"/>
                </a:lnTo>
                <a:lnTo>
                  <a:pt x="155638" y="1638300"/>
                </a:lnTo>
                <a:lnTo>
                  <a:pt x="170218" y="1625600"/>
                </a:lnTo>
                <a:lnTo>
                  <a:pt x="172656" y="1625600"/>
                </a:lnTo>
                <a:lnTo>
                  <a:pt x="175260" y="1638300"/>
                </a:lnTo>
                <a:lnTo>
                  <a:pt x="190322" y="1625600"/>
                </a:lnTo>
                <a:lnTo>
                  <a:pt x="192849" y="1638300"/>
                </a:lnTo>
                <a:lnTo>
                  <a:pt x="175260" y="1638300"/>
                </a:lnTo>
                <a:lnTo>
                  <a:pt x="162433" y="1638300"/>
                </a:lnTo>
                <a:lnTo>
                  <a:pt x="145465" y="1651000"/>
                </a:lnTo>
                <a:lnTo>
                  <a:pt x="153098" y="1651000"/>
                </a:lnTo>
                <a:lnTo>
                  <a:pt x="152120" y="1663700"/>
                </a:lnTo>
                <a:lnTo>
                  <a:pt x="142951" y="1663700"/>
                </a:lnTo>
                <a:lnTo>
                  <a:pt x="145199" y="1676400"/>
                </a:lnTo>
                <a:lnTo>
                  <a:pt x="163245" y="1676400"/>
                </a:lnTo>
                <a:lnTo>
                  <a:pt x="151460" y="1689100"/>
                </a:lnTo>
                <a:lnTo>
                  <a:pt x="163360" y="1689100"/>
                </a:lnTo>
                <a:lnTo>
                  <a:pt x="167487" y="1701800"/>
                </a:lnTo>
                <a:lnTo>
                  <a:pt x="156476" y="1701800"/>
                </a:lnTo>
                <a:lnTo>
                  <a:pt x="155879" y="1714500"/>
                </a:lnTo>
                <a:lnTo>
                  <a:pt x="184391" y="1714500"/>
                </a:lnTo>
                <a:lnTo>
                  <a:pt x="192849" y="1714500"/>
                </a:lnTo>
                <a:lnTo>
                  <a:pt x="191160" y="1727200"/>
                </a:lnTo>
                <a:lnTo>
                  <a:pt x="183311" y="1727200"/>
                </a:lnTo>
                <a:lnTo>
                  <a:pt x="184391" y="1714500"/>
                </a:lnTo>
                <a:lnTo>
                  <a:pt x="181013" y="1727200"/>
                </a:lnTo>
                <a:lnTo>
                  <a:pt x="166636" y="1727200"/>
                </a:lnTo>
                <a:lnTo>
                  <a:pt x="164096" y="1739900"/>
                </a:lnTo>
                <a:lnTo>
                  <a:pt x="164807" y="1739900"/>
                </a:lnTo>
                <a:lnTo>
                  <a:pt x="169595" y="1752600"/>
                </a:lnTo>
                <a:lnTo>
                  <a:pt x="194551" y="1752600"/>
                </a:lnTo>
                <a:lnTo>
                  <a:pt x="189382" y="1765300"/>
                </a:lnTo>
                <a:lnTo>
                  <a:pt x="194906" y="1765300"/>
                </a:lnTo>
                <a:lnTo>
                  <a:pt x="183553" y="1778000"/>
                </a:lnTo>
                <a:lnTo>
                  <a:pt x="189153" y="1778000"/>
                </a:lnTo>
                <a:lnTo>
                  <a:pt x="178117" y="1790700"/>
                </a:lnTo>
                <a:lnTo>
                  <a:pt x="231762" y="1790700"/>
                </a:lnTo>
                <a:lnTo>
                  <a:pt x="216535" y="1803400"/>
                </a:lnTo>
                <a:lnTo>
                  <a:pt x="226263" y="1803400"/>
                </a:lnTo>
                <a:lnTo>
                  <a:pt x="225920" y="1816100"/>
                </a:lnTo>
                <a:lnTo>
                  <a:pt x="214007" y="1828800"/>
                </a:lnTo>
                <a:lnTo>
                  <a:pt x="246989" y="1828800"/>
                </a:lnTo>
                <a:lnTo>
                  <a:pt x="243611" y="1841500"/>
                </a:lnTo>
                <a:lnTo>
                  <a:pt x="237680" y="1854200"/>
                </a:lnTo>
                <a:lnTo>
                  <a:pt x="244081" y="1854200"/>
                </a:lnTo>
                <a:lnTo>
                  <a:pt x="234302" y="1866900"/>
                </a:lnTo>
                <a:lnTo>
                  <a:pt x="245529" y="1854200"/>
                </a:lnTo>
                <a:lnTo>
                  <a:pt x="246951" y="1854200"/>
                </a:lnTo>
                <a:lnTo>
                  <a:pt x="256819" y="1841500"/>
                </a:lnTo>
                <a:lnTo>
                  <a:pt x="274904" y="1841500"/>
                </a:lnTo>
                <a:lnTo>
                  <a:pt x="264160" y="1854200"/>
                </a:lnTo>
                <a:lnTo>
                  <a:pt x="261759" y="1854200"/>
                </a:lnTo>
                <a:lnTo>
                  <a:pt x="259359" y="1866900"/>
                </a:lnTo>
                <a:lnTo>
                  <a:pt x="269824" y="1866900"/>
                </a:lnTo>
                <a:lnTo>
                  <a:pt x="263118" y="1879600"/>
                </a:lnTo>
                <a:lnTo>
                  <a:pt x="258838" y="1879600"/>
                </a:lnTo>
                <a:lnTo>
                  <a:pt x="252907" y="1892300"/>
                </a:lnTo>
                <a:lnTo>
                  <a:pt x="253860" y="1892300"/>
                </a:lnTo>
                <a:lnTo>
                  <a:pt x="265976" y="1883587"/>
                </a:lnTo>
                <a:lnTo>
                  <a:pt x="260337" y="1892300"/>
                </a:lnTo>
                <a:lnTo>
                  <a:pt x="252920" y="1905000"/>
                </a:lnTo>
                <a:lnTo>
                  <a:pt x="268681" y="1905000"/>
                </a:lnTo>
                <a:lnTo>
                  <a:pt x="276110" y="1892300"/>
                </a:lnTo>
                <a:lnTo>
                  <a:pt x="279971" y="1905000"/>
                </a:lnTo>
                <a:lnTo>
                  <a:pt x="301967" y="1905000"/>
                </a:lnTo>
                <a:lnTo>
                  <a:pt x="301879" y="1905876"/>
                </a:lnTo>
                <a:lnTo>
                  <a:pt x="300570" y="1917700"/>
                </a:lnTo>
                <a:lnTo>
                  <a:pt x="304063" y="1905000"/>
                </a:lnTo>
                <a:lnTo>
                  <a:pt x="308356" y="1905000"/>
                </a:lnTo>
                <a:lnTo>
                  <a:pt x="301967" y="1917700"/>
                </a:lnTo>
                <a:lnTo>
                  <a:pt x="306197" y="1917700"/>
                </a:lnTo>
                <a:lnTo>
                  <a:pt x="325653" y="1917700"/>
                </a:lnTo>
                <a:lnTo>
                  <a:pt x="317347" y="1930400"/>
                </a:lnTo>
                <a:lnTo>
                  <a:pt x="303669" y="1930400"/>
                </a:lnTo>
                <a:lnTo>
                  <a:pt x="306197" y="1917700"/>
                </a:lnTo>
                <a:lnTo>
                  <a:pt x="296418" y="1930400"/>
                </a:lnTo>
                <a:lnTo>
                  <a:pt x="281673" y="1930400"/>
                </a:lnTo>
                <a:lnTo>
                  <a:pt x="284289" y="1943100"/>
                </a:lnTo>
                <a:lnTo>
                  <a:pt x="294284" y="1943100"/>
                </a:lnTo>
                <a:lnTo>
                  <a:pt x="296900" y="1955800"/>
                </a:lnTo>
                <a:lnTo>
                  <a:pt x="303326" y="1955800"/>
                </a:lnTo>
                <a:lnTo>
                  <a:pt x="308317" y="1943100"/>
                </a:lnTo>
                <a:lnTo>
                  <a:pt x="313309" y="1943100"/>
                </a:lnTo>
                <a:lnTo>
                  <a:pt x="319735" y="1930400"/>
                </a:lnTo>
                <a:lnTo>
                  <a:pt x="324624" y="1943100"/>
                </a:lnTo>
                <a:lnTo>
                  <a:pt x="315087" y="1955800"/>
                </a:lnTo>
                <a:lnTo>
                  <a:pt x="306171" y="1968500"/>
                </a:lnTo>
                <a:lnTo>
                  <a:pt x="322897" y="1968500"/>
                </a:lnTo>
                <a:lnTo>
                  <a:pt x="332740" y="1955800"/>
                </a:lnTo>
                <a:lnTo>
                  <a:pt x="339255" y="1955800"/>
                </a:lnTo>
                <a:lnTo>
                  <a:pt x="339191" y="1968500"/>
                </a:lnTo>
                <a:lnTo>
                  <a:pt x="320586" y="1981200"/>
                </a:lnTo>
                <a:lnTo>
                  <a:pt x="335381" y="1981200"/>
                </a:lnTo>
                <a:lnTo>
                  <a:pt x="342226" y="1968500"/>
                </a:lnTo>
                <a:lnTo>
                  <a:pt x="342569" y="1981200"/>
                </a:lnTo>
                <a:lnTo>
                  <a:pt x="346798" y="1981200"/>
                </a:lnTo>
                <a:lnTo>
                  <a:pt x="332422" y="1993900"/>
                </a:lnTo>
                <a:lnTo>
                  <a:pt x="340233" y="1993900"/>
                </a:lnTo>
                <a:lnTo>
                  <a:pt x="349872" y="2006600"/>
                </a:lnTo>
                <a:lnTo>
                  <a:pt x="356958" y="2006600"/>
                </a:lnTo>
                <a:lnTo>
                  <a:pt x="354418" y="2019300"/>
                </a:lnTo>
                <a:lnTo>
                  <a:pt x="363867" y="2019300"/>
                </a:lnTo>
                <a:lnTo>
                  <a:pt x="369049" y="2031847"/>
                </a:lnTo>
                <a:lnTo>
                  <a:pt x="371665" y="2044700"/>
                </a:lnTo>
                <a:lnTo>
                  <a:pt x="373024" y="2057400"/>
                </a:lnTo>
                <a:lnTo>
                  <a:pt x="399948" y="2057400"/>
                </a:lnTo>
                <a:lnTo>
                  <a:pt x="412457" y="2070100"/>
                </a:lnTo>
                <a:lnTo>
                  <a:pt x="420700" y="2070100"/>
                </a:lnTo>
                <a:lnTo>
                  <a:pt x="421233" y="2082800"/>
                </a:lnTo>
                <a:lnTo>
                  <a:pt x="437311" y="2082800"/>
                </a:lnTo>
                <a:lnTo>
                  <a:pt x="440677" y="2095500"/>
                </a:lnTo>
                <a:lnTo>
                  <a:pt x="445236" y="2095500"/>
                </a:lnTo>
                <a:lnTo>
                  <a:pt x="450278" y="2108200"/>
                </a:lnTo>
                <a:lnTo>
                  <a:pt x="461949" y="2108200"/>
                </a:lnTo>
                <a:lnTo>
                  <a:pt x="463042" y="2120900"/>
                </a:lnTo>
                <a:lnTo>
                  <a:pt x="461835" y="2133600"/>
                </a:lnTo>
                <a:lnTo>
                  <a:pt x="488264" y="2133600"/>
                </a:lnTo>
                <a:lnTo>
                  <a:pt x="485838" y="2146300"/>
                </a:lnTo>
                <a:lnTo>
                  <a:pt x="484530" y="2159000"/>
                </a:lnTo>
                <a:lnTo>
                  <a:pt x="485521" y="2171700"/>
                </a:lnTo>
                <a:lnTo>
                  <a:pt x="488975" y="2159000"/>
                </a:lnTo>
                <a:lnTo>
                  <a:pt x="508368" y="2159000"/>
                </a:lnTo>
                <a:lnTo>
                  <a:pt x="498208" y="2171700"/>
                </a:lnTo>
                <a:lnTo>
                  <a:pt x="514286" y="2159000"/>
                </a:lnTo>
                <a:lnTo>
                  <a:pt x="504977" y="2184400"/>
                </a:lnTo>
                <a:lnTo>
                  <a:pt x="510908" y="2184400"/>
                </a:lnTo>
                <a:lnTo>
                  <a:pt x="510857" y="2171700"/>
                </a:lnTo>
                <a:lnTo>
                  <a:pt x="512597" y="2171700"/>
                </a:lnTo>
                <a:lnTo>
                  <a:pt x="515975" y="2159000"/>
                </a:lnTo>
                <a:lnTo>
                  <a:pt x="521119" y="2159000"/>
                </a:lnTo>
                <a:lnTo>
                  <a:pt x="522211" y="2171700"/>
                </a:lnTo>
                <a:lnTo>
                  <a:pt x="520611" y="2184400"/>
                </a:lnTo>
                <a:lnTo>
                  <a:pt x="539661" y="2184400"/>
                </a:lnTo>
                <a:lnTo>
                  <a:pt x="536282" y="2197100"/>
                </a:lnTo>
                <a:lnTo>
                  <a:pt x="543039" y="2197100"/>
                </a:lnTo>
                <a:lnTo>
                  <a:pt x="540512" y="2209800"/>
                </a:lnTo>
                <a:lnTo>
                  <a:pt x="556577" y="2209800"/>
                </a:lnTo>
                <a:lnTo>
                  <a:pt x="548970" y="2222500"/>
                </a:lnTo>
                <a:lnTo>
                  <a:pt x="556679" y="2222500"/>
                </a:lnTo>
                <a:lnTo>
                  <a:pt x="566305" y="2235200"/>
                </a:lnTo>
                <a:lnTo>
                  <a:pt x="586994" y="2235200"/>
                </a:lnTo>
                <a:lnTo>
                  <a:pt x="590727" y="2222500"/>
                </a:lnTo>
                <a:lnTo>
                  <a:pt x="595579" y="2209800"/>
                </a:lnTo>
                <a:lnTo>
                  <a:pt x="597814" y="2209800"/>
                </a:lnTo>
                <a:lnTo>
                  <a:pt x="596607" y="2222500"/>
                </a:lnTo>
                <a:lnTo>
                  <a:pt x="599719" y="2209800"/>
                </a:lnTo>
                <a:lnTo>
                  <a:pt x="603389" y="2209800"/>
                </a:lnTo>
                <a:lnTo>
                  <a:pt x="600354" y="2222500"/>
                </a:lnTo>
                <a:lnTo>
                  <a:pt x="595731" y="2235200"/>
                </a:lnTo>
                <a:lnTo>
                  <a:pt x="594804" y="2235200"/>
                </a:lnTo>
                <a:lnTo>
                  <a:pt x="596125" y="2247900"/>
                </a:lnTo>
                <a:lnTo>
                  <a:pt x="598398" y="2260600"/>
                </a:lnTo>
                <a:lnTo>
                  <a:pt x="604799" y="2247900"/>
                </a:lnTo>
                <a:lnTo>
                  <a:pt x="603097" y="2260600"/>
                </a:lnTo>
                <a:lnTo>
                  <a:pt x="638822" y="2260600"/>
                </a:lnTo>
                <a:lnTo>
                  <a:pt x="642543" y="2247900"/>
                </a:lnTo>
                <a:lnTo>
                  <a:pt x="646417" y="2247900"/>
                </a:lnTo>
                <a:lnTo>
                  <a:pt x="651319" y="2235200"/>
                </a:lnTo>
                <a:lnTo>
                  <a:pt x="655053" y="2247900"/>
                </a:lnTo>
                <a:lnTo>
                  <a:pt x="659041" y="2260600"/>
                </a:lnTo>
                <a:lnTo>
                  <a:pt x="679437" y="2260600"/>
                </a:lnTo>
                <a:lnTo>
                  <a:pt x="682612" y="2247900"/>
                </a:lnTo>
                <a:lnTo>
                  <a:pt x="681494" y="2260600"/>
                </a:lnTo>
                <a:lnTo>
                  <a:pt x="682726" y="2260600"/>
                </a:lnTo>
                <a:lnTo>
                  <a:pt x="679234" y="2273300"/>
                </a:lnTo>
                <a:lnTo>
                  <a:pt x="701230" y="2273300"/>
                </a:lnTo>
                <a:lnTo>
                  <a:pt x="712216" y="2260600"/>
                </a:lnTo>
                <a:lnTo>
                  <a:pt x="715606" y="2260600"/>
                </a:lnTo>
                <a:lnTo>
                  <a:pt x="714756" y="2273300"/>
                </a:lnTo>
                <a:lnTo>
                  <a:pt x="722147" y="2260600"/>
                </a:lnTo>
                <a:lnTo>
                  <a:pt x="728179" y="2273300"/>
                </a:lnTo>
                <a:lnTo>
                  <a:pt x="738441" y="2273300"/>
                </a:lnTo>
                <a:lnTo>
                  <a:pt x="743572" y="2286000"/>
                </a:lnTo>
                <a:lnTo>
                  <a:pt x="749007" y="2298700"/>
                </a:lnTo>
                <a:lnTo>
                  <a:pt x="755091" y="2298700"/>
                </a:lnTo>
                <a:lnTo>
                  <a:pt x="762127" y="2286000"/>
                </a:lnTo>
                <a:lnTo>
                  <a:pt x="761276" y="2298700"/>
                </a:lnTo>
                <a:lnTo>
                  <a:pt x="767194" y="2286000"/>
                </a:lnTo>
                <a:lnTo>
                  <a:pt x="772274" y="2286000"/>
                </a:lnTo>
                <a:lnTo>
                  <a:pt x="778192" y="2273300"/>
                </a:lnTo>
                <a:lnTo>
                  <a:pt x="779818" y="2273300"/>
                </a:lnTo>
                <a:lnTo>
                  <a:pt x="777875" y="2286000"/>
                </a:lnTo>
                <a:lnTo>
                  <a:pt x="775462" y="2298700"/>
                </a:lnTo>
                <a:lnTo>
                  <a:pt x="815416" y="2298700"/>
                </a:lnTo>
                <a:lnTo>
                  <a:pt x="817956" y="2311400"/>
                </a:lnTo>
                <a:lnTo>
                  <a:pt x="831494" y="2311400"/>
                </a:lnTo>
                <a:lnTo>
                  <a:pt x="835710" y="2298700"/>
                </a:lnTo>
                <a:lnTo>
                  <a:pt x="833259" y="2310993"/>
                </a:lnTo>
                <a:lnTo>
                  <a:pt x="833158" y="2311781"/>
                </a:lnTo>
                <a:lnTo>
                  <a:pt x="832332" y="2324100"/>
                </a:lnTo>
                <a:lnTo>
                  <a:pt x="835723" y="2311400"/>
                </a:lnTo>
                <a:lnTo>
                  <a:pt x="834872" y="2311400"/>
                </a:lnTo>
                <a:lnTo>
                  <a:pt x="834923" y="2310993"/>
                </a:lnTo>
                <a:lnTo>
                  <a:pt x="836739" y="2298700"/>
                </a:lnTo>
                <a:lnTo>
                  <a:pt x="835964" y="2310993"/>
                </a:lnTo>
                <a:lnTo>
                  <a:pt x="839101" y="2298700"/>
                </a:lnTo>
                <a:lnTo>
                  <a:pt x="846709" y="2298700"/>
                </a:lnTo>
                <a:lnTo>
                  <a:pt x="845896" y="2310993"/>
                </a:lnTo>
                <a:lnTo>
                  <a:pt x="845794" y="2311781"/>
                </a:lnTo>
                <a:lnTo>
                  <a:pt x="843330" y="2324100"/>
                </a:lnTo>
                <a:lnTo>
                  <a:pt x="836561" y="2324100"/>
                </a:lnTo>
                <a:lnTo>
                  <a:pt x="836561" y="2336800"/>
                </a:lnTo>
                <a:lnTo>
                  <a:pt x="837412" y="2336800"/>
                </a:lnTo>
                <a:lnTo>
                  <a:pt x="838250" y="2349500"/>
                </a:lnTo>
                <a:lnTo>
                  <a:pt x="846734" y="2349500"/>
                </a:lnTo>
                <a:lnTo>
                  <a:pt x="861098" y="2336800"/>
                </a:lnTo>
                <a:lnTo>
                  <a:pt x="872274" y="2336800"/>
                </a:lnTo>
                <a:lnTo>
                  <a:pt x="871245" y="2349500"/>
                </a:lnTo>
                <a:lnTo>
                  <a:pt x="863993" y="2349500"/>
                </a:lnTo>
                <a:lnTo>
                  <a:pt x="870813" y="2362200"/>
                </a:lnTo>
                <a:lnTo>
                  <a:pt x="875741" y="2362200"/>
                </a:lnTo>
                <a:lnTo>
                  <a:pt x="879703" y="2374900"/>
                </a:lnTo>
                <a:lnTo>
                  <a:pt x="884123" y="2374900"/>
                </a:lnTo>
                <a:lnTo>
                  <a:pt x="889114" y="2387600"/>
                </a:lnTo>
                <a:lnTo>
                  <a:pt x="895515" y="2387600"/>
                </a:lnTo>
                <a:lnTo>
                  <a:pt x="904227" y="2400300"/>
                </a:lnTo>
                <a:lnTo>
                  <a:pt x="913536" y="2400300"/>
                </a:lnTo>
                <a:lnTo>
                  <a:pt x="905078" y="2413000"/>
                </a:lnTo>
                <a:lnTo>
                  <a:pt x="901687" y="2413000"/>
                </a:lnTo>
                <a:lnTo>
                  <a:pt x="903287" y="2425700"/>
                </a:lnTo>
                <a:lnTo>
                  <a:pt x="914387" y="2425700"/>
                </a:lnTo>
                <a:lnTo>
                  <a:pt x="915225" y="2438400"/>
                </a:lnTo>
                <a:lnTo>
                  <a:pt x="924534" y="2425700"/>
                </a:lnTo>
                <a:lnTo>
                  <a:pt x="930986" y="2425700"/>
                </a:lnTo>
                <a:lnTo>
                  <a:pt x="935113" y="2438400"/>
                </a:lnTo>
                <a:lnTo>
                  <a:pt x="942517" y="2438400"/>
                </a:lnTo>
                <a:lnTo>
                  <a:pt x="944511" y="2451049"/>
                </a:lnTo>
                <a:lnTo>
                  <a:pt x="947610" y="2451049"/>
                </a:lnTo>
                <a:lnTo>
                  <a:pt x="947585" y="2463800"/>
                </a:lnTo>
                <a:lnTo>
                  <a:pt x="955827" y="2463800"/>
                </a:lnTo>
                <a:lnTo>
                  <a:pt x="959218" y="2476500"/>
                </a:lnTo>
                <a:lnTo>
                  <a:pt x="977087" y="2476500"/>
                </a:lnTo>
                <a:lnTo>
                  <a:pt x="984123" y="2489200"/>
                </a:lnTo>
                <a:lnTo>
                  <a:pt x="976972" y="2501900"/>
                </a:lnTo>
                <a:lnTo>
                  <a:pt x="1018133" y="2501900"/>
                </a:lnTo>
                <a:lnTo>
                  <a:pt x="1029423" y="2514600"/>
                </a:lnTo>
                <a:lnTo>
                  <a:pt x="1008367" y="2514600"/>
                </a:lnTo>
                <a:lnTo>
                  <a:pt x="998118" y="2527300"/>
                </a:lnTo>
                <a:lnTo>
                  <a:pt x="1032802" y="2527300"/>
                </a:lnTo>
                <a:lnTo>
                  <a:pt x="1028573" y="2540000"/>
                </a:lnTo>
                <a:lnTo>
                  <a:pt x="1038898" y="2540000"/>
                </a:lnTo>
                <a:lnTo>
                  <a:pt x="1046441" y="2552700"/>
                </a:lnTo>
                <a:lnTo>
                  <a:pt x="1061567" y="2552700"/>
                </a:lnTo>
                <a:lnTo>
                  <a:pt x="1060716" y="2565400"/>
                </a:lnTo>
                <a:lnTo>
                  <a:pt x="1068324" y="2552700"/>
                </a:lnTo>
                <a:lnTo>
                  <a:pt x="1072870" y="2552700"/>
                </a:lnTo>
                <a:lnTo>
                  <a:pt x="1083348" y="2540000"/>
                </a:lnTo>
                <a:lnTo>
                  <a:pt x="1093495" y="2527300"/>
                </a:lnTo>
                <a:lnTo>
                  <a:pt x="1100467" y="2527300"/>
                </a:lnTo>
                <a:lnTo>
                  <a:pt x="1090650" y="2540000"/>
                </a:lnTo>
                <a:lnTo>
                  <a:pt x="1089799" y="2552700"/>
                </a:lnTo>
                <a:lnTo>
                  <a:pt x="1087501" y="2552700"/>
                </a:lnTo>
                <a:lnTo>
                  <a:pt x="1085253" y="2565400"/>
                </a:lnTo>
                <a:lnTo>
                  <a:pt x="1085253" y="2552700"/>
                </a:lnTo>
                <a:lnTo>
                  <a:pt x="1081862" y="2565400"/>
                </a:lnTo>
                <a:lnTo>
                  <a:pt x="1083551" y="2565400"/>
                </a:lnTo>
                <a:lnTo>
                  <a:pt x="1075944" y="2578100"/>
                </a:lnTo>
                <a:lnTo>
                  <a:pt x="1083183" y="2578100"/>
                </a:lnTo>
                <a:lnTo>
                  <a:pt x="1088847" y="2565400"/>
                </a:lnTo>
                <a:lnTo>
                  <a:pt x="1097940" y="2565400"/>
                </a:lnTo>
                <a:lnTo>
                  <a:pt x="1094828" y="2578100"/>
                </a:lnTo>
                <a:lnTo>
                  <a:pt x="1100785" y="2565400"/>
                </a:lnTo>
                <a:lnTo>
                  <a:pt x="1105852" y="2565400"/>
                </a:lnTo>
                <a:lnTo>
                  <a:pt x="1108925" y="2578100"/>
                </a:lnTo>
                <a:lnTo>
                  <a:pt x="1138542" y="2578100"/>
                </a:lnTo>
                <a:lnTo>
                  <a:pt x="1130960" y="2590800"/>
                </a:lnTo>
                <a:lnTo>
                  <a:pt x="1129969" y="2590800"/>
                </a:lnTo>
                <a:lnTo>
                  <a:pt x="1130096" y="2603500"/>
                </a:lnTo>
                <a:lnTo>
                  <a:pt x="1157986" y="2603500"/>
                </a:lnTo>
                <a:lnTo>
                  <a:pt x="1164920" y="2590800"/>
                </a:lnTo>
                <a:lnTo>
                  <a:pt x="1169619" y="2578100"/>
                </a:lnTo>
                <a:lnTo>
                  <a:pt x="1172375" y="2578100"/>
                </a:lnTo>
                <a:lnTo>
                  <a:pt x="1179144" y="2590800"/>
                </a:lnTo>
                <a:lnTo>
                  <a:pt x="1174915" y="2603500"/>
                </a:lnTo>
                <a:lnTo>
                  <a:pt x="1179664" y="2603500"/>
                </a:lnTo>
                <a:lnTo>
                  <a:pt x="1175105" y="2616200"/>
                </a:lnTo>
                <a:lnTo>
                  <a:pt x="1191171" y="2616200"/>
                </a:lnTo>
                <a:lnTo>
                  <a:pt x="1199438" y="2603500"/>
                </a:lnTo>
                <a:lnTo>
                  <a:pt x="1196060" y="2616200"/>
                </a:lnTo>
                <a:lnTo>
                  <a:pt x="1191615" y="2628900"/>
                </a:lnTo>
                <a:lnTo>
                  <a:pt x="1198587" y="2616200"/>
                </a:lnTo>
                <a:lnTo>
                  <a:pt x="1197749" y="2628900"/>
                </a:lnTo>
                <a:lnTo>
                  <a:pt x="1200708" y="2628900"/>
                </a:lnTo>
                <a:lnTo>
                  <a:pt x="1204087" y="2616200"/>
                </a:lnTo>
                <a:lnTo>
                  <a:pt x="1206207" y="2616200"/>
                </a:lnTo>
                <a:lnTo>
                  <a:pt x="1205357" y="2628900"/>
                </a:lnTo>
                <a:lnTo>
                  <a:pt x="1225664" y="2628900"/>
                </a:lnTo>
                <a:lnTo>
                  <a:pt x="1220533" y="2641600"/>
                </a:lnTo>
                <a:lnTo>
                  <a:pt x="1216990" y="2641600"/>
                </a:lnTo>
                <a:lnTo>
                  <a:pt x="1213764" y="2654300"/>
                </a:lnTo>
                <a:lnTo>
                  <a:pt x="1251889" y="2654300"/>
                </a:lnTo>
                <a:lnTo>
                  <a:pt x="1258976" y="2641600"/>
                </a:lnTo>
                <a:lnTo>
                  <a:pt x="1259814" y="2654300"/>
                </a:lnTo>
                <a:lnTo>
                  <a:pt x="1262037" y="2654300"/>
                </a:lnTo>
                <a:lnTo>
                  <a:pt x="1257985" y="2667000"/>
                </a:lnTo>
                <a:lnTo>
                  <a:pt x="1262240" y="2679700"/>
                </a:lnTo>
                <a:lnTo>
                  <a:pt x="1279791" y="2679700"/>
                </a:lnTo>
                <a:lnTo>
                  <a:pt x="1290789" y="2667000"/>
                </a:lnTo>
                <a:lnTo>
                  <a:pt x="1285722" y="2679700"/>
                </a:lnTo>
                <a:lnTo>
                  <a:pt x="1295019" y="2679700"/>
                </a:lnTo>
                <a:lnTo>
                  <a:pt x="1298409" y="2692400"/>
                </a:lnTo>
                <a:lnTo>
                  <a:pt x="1303477" y="2679700"/>
                </a:lnTo>
                <a:lnTo>
                  <a:pt x="1308557" y="2679700"/>
                </a:lnTo>
                <a:lnTo>
                  <a:pt x="1308823" y="2692400"/>
                </a:lnTo>
                <a:lnTo>
                  <a:pt x="1342834" y="2692400"/>
                </a:lnTo>
                <a:lnTo>
                  <a:pt x="1344079" y="2705100"/>
                </a:lnTo>
                <a:lnTo>
                  <a:pt x="1356118" y="2705100"/>
                </a:lnTo>
                <a:lnTo>
                  <a:pt x="1356766" y="2692400"/>
                </a:lnTo>
                <a:lnTo>
                  <a:pt x="1360995" y="2679700"/>
                </a:lnTo>
                <a:lnTo>
                  <a:pt x="1369453" y="2679700"/>
                </a:lnTo>
                <a:lnTo>
                  <a:pt x="1364564" y="2692400"/>
                </a:lnTo>
                <a:lnTo>
                  <a:pt x="1362062" y="2692400"/>
                </a:lnTo>
                <a:lnTo>
                  <a:pt x="1361135" y="2705100"/>
                </a:lnTo>
                <a:lnTo>
                  <a:pt x="1370520" y="2705100"/>
                </a:lnTo>
                <a:lnTo>
                  <a:pt x="1375587" y="2692400"/>
                </a:lnTo>
                <a:lnTo>
                  <a:pt x="1378762" y="2692400"/>
                </a:lnTo>
                <a:lnTo>
                  <a:pt x="1375384" y="2705100"/>
                </a:lnTo>
                <a:lnTo>
                  <a:pt x="1379613" y="2705100"/>
                </a:lnTo>
                <a:lnTo>
                  <a:pt x="1385531" y="2692400"/>
                </a:lnTo>
                <a:lnTo>
                  <a:pt x="1388071" y="2692400"/>
                </a:lnTo>
                <a:lnTo>
                  <a:pt x="1385277" y="2705100"/>
                </a:lnTo>
                <a:lnTo>
                  <a:pt x="1385531" y="2705100"/>
                </a:lnTo>
                <a:lnTo>
                  <a:pt x="1383842" y="2730500"/>
                </a:lnTo>
                <a:lnTo>
                  <a:pt x="1385531" y="2717800"/>
                </a:lnTo>
                <a:lnTo>
                  <a:pt x="1388071" y="2730500"/>
                </a:lnTo>
                <a:lnTo>
                  <a:pt x="1393139" y="2730500"/>
                </a:lnTo>
                <a:lnTo>
                  <a:pt x="1403858" y="2717800"/>
                </a:lnTo>
                <a:lnTo>
                  <a:pt x="1409738" y="2705100"/>
                </a:lnTo>
                <a:lnTo>
                  <a:pt x="1424444" y="2705100"/>
                </a:lnTo>
                <a:lnTo>
                  <a:pt x="1416634" y="2717800"/>
                </a:lnTo>
                <a:lnTo>
                  <a:pt x="1414602" y="2717800"/>
                </a:lnTo>
                <a:lnTo>
                  <a:pt x="1414335" y="2730500"/>
                </a:lnTo>
                <a:lnTo>
                  <a:pt x="1411757" y="2730500"/>
                </a:lnTo>
                <a:lnTo>
                  <a:pt x="1411757" y="2743200"/>
                </a:lnTo>
                <a:lnTo>
                  <a:pt x="1413446" y="2743200"/>
                </a:lnTo>
                <a:lnTo>
                  <a:pt x="1410906" y="2755900"/>
                </a:lnTo>
                <a:lnTo>
                  <a:pt x="1415059" y="2743200"/>
                </a:lnTo>
                <a:lnTo>
                  <a:pt x="1416824" y="2755900"/>
                </a:lnTo>
                <a:lnTo>
                  <a:pt x="1419237" y="2755900"/>
                </a:lnTo>
                <a:lnTo>
                  <a:pt x="1425282" y="2743200"/>
                </a:lnTo>
                <a:lnTo>
                  <a:pt x="1423593" y="2755900"/>
                </a:lnTo>
                <a:lnTo>
                  <a:pt x="1426552" y="2743200"/>
                </a:lnTo>
                <a:lnTo>
                  <a:pt x="1425282" y="2755900"/>
                </a:lnTo>
                <a:lnTo>
                  <a:pt x="1426032" y="2755900"/>
                </a:lnTo>
                <a:lnTo>
                  <a:pt x="1429512" y="2743200"/>
                </a:lnTo>
                <a:lnTo>
                  <a:pt x="1427822" y="2743200"/>
                </a:lnTo>
                <a:lnTo>
                  <a:pt x="1434592" y="2730500"/>
                </a:lnTo>
                <a:lnTo>
                  <a:pt x="1437132" y="2743200"/>
                </a:lnTo>
                <a:lnTo>
                  <a:pt x="1440510" y="2755900"/>
                </a:lnTo>
                <a:lnTo>
                  <a:pt x="1457426" y="2755900"/>
                </a:lnTo>
                <a:lnTo>
                  <a:pt x="1465478" y="2743200"/>
                </a:lnTo>
                <a:lnTo>
                  <a:pt x="1472336" y="2730500"/>
                </a:lnTo>
                <a:lnTo>
                  <a:pt x="1487030" y="2730500"/>
                </a:lnTo>
                <a:lnTo>
                  <a:pt x="1480273" y="2743200"/>
                </a:lnTo>
                <a:lnTo>
                  <a:pt x="1482801" y="2755900"/>
                </a:lnTo>
                <a:lnTo>
                  <a:pt x="1487030" y="2755900"/>
                </a:lnTo>
                <a:lnTo>
                  <a:pt x="1492961" y="2743200"/>
                </a:lnTo>
                <a:lnTo>
                  <a:pt x="1490421" y="2755900"/>
                </a:lnTo>
                <a:lnTo>
                  <a:pt x="1496123" y="2755900"/>
                </a:lnTo>
                <a:lnTo>
                  <a:pt x="1498511" y="2743200"/>
                </a:lnTo>
                <a:lnTo>
                  <a:pt x="1494650" y="2743200"/>
                </a:lnTo>
                <a:lnTo>
                  <a:pt x="1498460" y="2730500"/>
                </a:lnTo>
                <a:lnTo>
                  <a:pt x="1508493" y="2730500"/>
                </a:lnTo>
                <a:lnTo>
                  <a:pt x="1500898" y="2743200"/>
                </a:lnTo>
                <a:lnTo>
                  <a:pt x="1498511" y="2743200"/>
                </a:lnTo>
                <a:lnTo>
                  <a:pt x="1500568" y="2755900"/>
                </a:lnTo>
                <a:lnTo>
                  <a:pt x="1498028" y="2755900"/>
                </a:lnTo>
                <a:lnTo>
                  <a:pt x="1491259" y="2768600"/>
                </a:lnTo>
                <a:lnTo>
                  <a:pt x="1497190" y="2768600"/>
                </a:lnTo>
                <a:lnTo>
                  <a:pt x="1503946" y="2755900"/>
                </a:lnTo>
                <a:lnTo>
                  <a:pt x="1508099" y="2755900"/>
                </a:lnTo>
                <a:lnTo>
                  <a:pt x="1513255" y="2755900"/>
                </a:lnTo>
                <a:lnTo>
                  <a:pt x="1509280" y="2768600"/>
                </a:lnTo>
                <a:lnTo>
                  <a:pt x="1510195" y="2768600"/>
                </a:lnTo>
                <a:lnTo>
                  <a:pt x="1515541" y="2755900"/>
                </a:lnTo>
                <a:lnTo>
                  <a:pt x="1514106" y="2755900"/>
                </a:lnTo>
                <a:lnTo>
                  <a:pt x="1514030" y="2730500"/>
                </a:lnTo>
                <a:lnTo>
                  <a:pt x="1530172" y="2730500"/>
                </a:lnTo>
                <a:lnTo>
                  <a:pt x="1544129" y="2743200"/>
                </a:lnTo>
                <a:lnTo>
                  <a:pt x="1558086" y="2743200"/>
                </a:lnTo>
                <a:lnTo>
                  <a:pt x="1552930" y="2755900"/>
                </a:lnTo>
                <a:lnTo>
                  <a:pt x="1548777" y="2781300"/>
                </a:lnTo>
                <a:lnTo>
                  <a:pt x="1547139" y="2794000"/>
                </a:lnTo>
                <a:lnTo>
                  <a:pt x="1549628" y="2806700"/>
                </a:lnTo>
                <a:lnTo>
                  <a:pt x="1560626" y="2794000"/>
                </a:lnTo>
                <a:lnTo>
                  <a:pt x="1560626" y="2806700"/>
                </a:lnTo>
                <a:lnTo>
                  <a:pt x="1563166" y="2806700"/>
                </a:lnTo>
                <a:lnTo>
                  <a:pt x="1564005" y="2819400"/>
                </a:lnTo>
                <a:lnTo>
                  <a:pt x="1572463" y="2806700"/>
                </a:lnTo>
                <a:lnTo>
                  <a:pt x="1576692" y="2794000"/>
                </a:lnTo>
                <a:lnTo>
                  <a:pt x="1575219" y="2806700"/>
                </a:lnTo>
                <a:lnTo>
                  <a:pt x="1573098" y="2806700"/>
                </a:lnTo>
                <a:lnTo>
                  <a:pt x="1571942" y="2819400"/>
                </a:lnTo>
                <a:lnTo>
                  <a:pt x="1573314" y="2819400"/>
                </a:lnTo>
                <a:lnTo>
                  <a:pt x="1576184" y="2806700"/>
                </a:lnTo>
                <a:lnTo>
                  <a:pt x="1577225" y="2806700"/>
                </a:lnTo>
                <a:lnTo>
                  <a:pt x="1578432" y="2794000"/>
                </a:lnTo>
                <a:lnTo>
                  <a:pt x="1581772" y="2794000"/>
                </a:lnTo>
                <a:lnTo>
                  <a:pt x="1581988" y="2806700"/>
                </a:lnTo>
                <a:lnTo>
                  <a:pt x="1584845" y="2806700"/>
                </a:lnTo>
                <a:lnTo>
                  <a:pt x="1580921" y="2819400"/>
                </a:lnTo>
                <a:lnTo>
                  <a:pt x="1583461" y="2819400"/>
                </a:lnTo>
                <a:lnTo>
                  <a:pt x="1585150" y="2806700"/>
                </a:lnTo>
                <a:lnTo>
                  <a:pt x="1605546" y="2806700"/>
                </a:lnTo>
                <a:lnTo>
                  <a:pt x="1604606" y="2832100"/>
                </a:lnTo>
                <a:lnTo>
                  <a:pt x="1607146" y="2819400"/>
                </a:lnTo>
                <a:lnTo>
                  <a:pt x="1614766" y="2806700"/>
                </a:lnTo>
                <a:lnTo>
                  <a:pt x="1618996" y="2806700"/>
                </a:lnTo>
                <a:lnTo>
                  <a:pt x="1615871" y="2819400"/>
                </a:lnTo>
                <a:lnTo>
                  <a:pt x="1620050" y="2832100"/>
                </a:lnTo>
                <a:lnTo>
                  <a:pt x="1625180" y="2832100"/>
                </a:lnTo>
                <a:lnTo>
                  <a:pt x="1625142" y="2833776"/>
                </a:lnTo>
                <a:lnTo>
                  <a:pt x="1624914" y="2844800"/>
                </a:lnTo>
                <a:lnTo>
                  <a:pt x="1632051" y="2832100"/>
                </a:lnTo>
                <a:lnTo>
                  <a:pt x="1647278" y="2832100"/>
                </a:lnTo>
                <a:lnTo>
                  <a:pt x="1655368" y="2819400"/>
                </a:lnTo>
                <a:lnTo>
                  <a:pt x="1654517" y="2832100"/>
                </a:lnTo>
                <a:lnTo>
                  <a:pt x="1657057" y="2832100"/>
                </a:lnTo>
                <a:lnTo>
                  <a:pt x="1659597" y="2844800"/>
                </a:lnTo>
                <a:lnTo>
                  <a:pt x="1662963" y="2832100"/>
                </a:lnTo>
                <a:lnTo>
                  <a:pt x="1667522" y="2819400"/>
                </a:lnTo>
                <a:lnTo>
                  <a:pt x="1672551" y="2806700"/>
                </a:lnTo>
                <a:lnTo>
                  <a:pt x="1677352" y="2806700"/>
                </a:lnTo>
                <a:lnTo>
                  <a:pt x="1677708" y="2819400"/>
                </a:lnTo>
                <a:lnTo>
                  <a:pt x="1675130" y="2832100"/>
                </a:lnTo>
                <a:lnTo>
                  <a:pt x="1680806" y="2832100"/>
                </a:lnTo>
                <a:lnTo>
                  <a:pt x="1682432" y="2819400"/>
                </a:lnTo>
                <a:lnTo>
                  <a:pt x="1684032" y="2832100"/>
                </a:lnTo>
                <a:lnTo>
                  <a:pt x="1685645" y="2832100"/>
                </a:lnTo>
                <a:lnTo>
                  <a:pt x="1685671" y="2833776"/>
                </a:lnTo>
                <a:lnTo>
                  <a:pt x="1685810" y="2844800"/>
                </a:lnTo>
                <a:lnTo>
                  <a:pt x="1688477" y="2832100"/>
                </a:lnTo>
                <a:lnTo>
                  <a:pt x="1698815" y="2832100"/>
                </a:lnTo>
                <a:lnTo>
                  <a:pt x="1698929" y="2844800"/>
                </a:lnTo>
                <a:lnTo>
                  <a:pt x="1704174" y="2844800"/>
                </a:lnTo>
                <a:lnTo>
                  <a:pt x="1704632" y="2844800"/>
                </a:lnTo>
                <a:lnTo>
                  <a:pt x="1705635" y="2832100"/>
                </a:lnTo>
                <a:lnTo>
                  <a:pt x="1711934" y="2832100"/>
                </a:lnTo>
                <a:lnTo>
                  <a:pt x="1711820" y="2833776"/>
                </a:lnTo>
                <a:lnTo>
                  <a:pt x="1711121" y="2844800"/>
                </a:lnTo>
                <a:lnTo>
                  <a:pt x="1711185" y="2857500"/>
                </a:lnTo>
                <a:lnTo>
                  <a:pt x="1715604" y="2844800"/>
                </a:lnTo>
                <a:lnTo>
                  <a:pt x="1719859" y="2844800"/>
                </a:lnTo>
                <a:lnTo>
                  <a:pt x="1723796" y="2832100"/>
                </a:lnTo>
                <a:lnTo>
                  <a:pt x="1728101" y="2832100"/>
                </a:lnTo>
                <a:lnTo>
                  <a:pt x="1726412" y="2844800"/>
                </a:lnTo>
                <a:lnTo>
                  <a:pt x="1732521" y="2832100"/>
                </a:lnTo>
                <a:lnTo>
                  <a:pt x="1745691" y="2832100"/>
                </a:lnTo>
                <a:lnTo>
                  <a:pt x="1751787" y="2819400"/>
                </a:lnTo>
                <a:lnTo>
                  <a:pt x="1751787" y="2832100"/>
                </a:lnTo>
                <a:lnTo>
                  <a:pt x="1752638" y="2832100"/>
                </a:lnTo>
                <a:lnTo>
                  <a:pt x="1752650" y="2819400"/>
                </a:lnTo>
                <a:lnTo>
                  <a:pt x="1752739" y="2806700"/>
                </a:lnTo>
                <a:lnTo>
                  <a:pt x="1753489" y="2806700"/>
                </a:lnTo>
                <a:lnTo>
                  <a:pt x="1755965" y="2794000"/>
                </a:lnTo>
                <a:lnTo>
                  <a:pt x="1759673" y="2794000"/>
                </a:lnTo>
                <a:lnTo>
                  <a:pt x="1760245" y="2806700"/>
                </a:lnTo>
                <a:lnTo>
                  <a:pt x="1758238" y="2819400"/>
                </a:lnTo>
                <a:lnTo>
                  <a:pt x="1755851" y="2819400"/>
                </a:lnTo>
                <a:lnTo>
                  <a:pt x="1754327" y="2832100"/>
                </a:lnTo>
                <a:lnTo>
                  <a:pt x="1760118" y="2819400"/>
                </a:lnTo>
                <a:lnTo>
                  <a:pt x="1765744" y="2806700"/>
                </a:lnTo>
                <a:lnTo>
                  <a:pt x="1774634" y="2806700"/>
                </a:lnTo>
                <a:lnTo>
                  <a:pt x="1772742" y="2819400"/>
                </a:lnTo>
                <a:lnTo>
                  <a:pt x="1766417" y="2819400"/>
                </a:lnTo>
                <a:lnTo>
                  <a:pt x="1767865" y="2832100"/>
                </a:lnTo>
                <a:lnTo>
                  <a:pt x="1757984" y="2832100"/>
                </a:lnTo>
                <a:lnTo>
                  <a:pt x="1758022" y="2833776"/>
                </a:lnTo>
                <a:lnTo>
                  <a:pt x="1758556" y="2857500"/>
                </a:lnTo>
                <a:lnTo>
                  <a:pt x="1781403" y="2857500"/>
                </a:lnTo>
                <a:lnTo>
                  <a:pt x="1782508" y="2844800"/>
                </a:lnTo>
                <a:lnTo>
                  <a:pt x="1782826" y="2832100"/>
                </a:lnTo>
                <a:lnTo>
                  <a:pt x="1796199" y="2832100"/>
                </a:lnTo>
                <a:lnTo>
                  <a:pt x="1799640" y="2857500"/>
                </a:lnTo>
                <a:lnTo>
                  <a:pt x="1805927" y="2844800"/>
                </a:lnTo>
                <a:lnTo>
                  <a:pt x="1808264" y="2832100"/>
                </a:lnTo>
                <a:lnTo>
                  <a:pt x="1810689" y="2832100"/>
                </a:lnTo>
                <a:lnTo>
                  <a:pt x="1813902" y="2819400"/>
                </a:lnTo>
                <a:lnTo>
                  <a:pt x="1818614" y="2832100"/>
                </a:lnTo>
                <a:lnTo>
                  <a:pt x="1815236" y="2844800"/>
                </a:lnTo>
                <a:lnTo>
                  <a:pt x="1820735" y="2844800"/>
                </a:lnTo>
                <a:lnTo>
                  <a:pt x="1825879" y="2833776"/>
                </a:lnTo>
                <a:lnTo>
                  <a:pt x="1829104" y="2844800"/>
                </a:lnTo>
                <a:lnTo>
                  <a:pt x="1831086" y="2832100"/>
                </a:lnTo>
                <a:lnTo>
                  <a:pt x="1835531" y="2832100"/>
                </a:lnTo>
                <a:lnTo>
                  <a:pt x="1835645" y="2833776"/>
                </a:lnTo>
                <a:lnTo>
                  <a:pt x="1836381" y="2844800"/>
                </a:lnTo>
                <a:lnTo>
                  <a:pt x="1844776" y="2844800"/>
                </a:lnTo>
                <a:lnTo>
                  <a:pt x="1853399" y="2832100"/>
                </a:lnTo>
                <a:lnTo>
                  <a:pt x="1868525" y="2832100"/>
                </a:lnTo>
                <a:lnTo>
                  <a:pt x="1871065" y="2844800"/>
                </a:lnTo>
                <a:lnTo>
                  <a:pt x="1882762" y="2832100"/>
                </a:lnTo>
                <a:lnTo>
                  <a:pt x="1894852" y="2844800"/>
                </a:lnTo>
                <a:lnTo>
                  <a:pt x="1907095" y="2844800"/>
                </a:lnTo>
                <a:lnTo>
                  <a:pt x="1919274" y="2857500"/>
                </a:lnTo>
                <a:lnTo>
                  <a:pt x="1924354" y="2832100"/>
                </a:lnTo>
                <a:lnTo>
                  <a:pt x="1926043" y="2832100"/>
                </a:lnTo>
                <a:lnTo>
                  <a:pt x="1926158" y="2833776"/>
                </a:lnTo>
                <a:lnTo>
                  <a:pt x="1926882" y="2844800"/>
                </a:lnTo>
                <a:lnTo>
                  <a:pt x="1926043" y="2844800"/>
                </a:lnTo>
                <a:lnTo>
                  <a:pt x="1928571" y="2857500"/>
                </a:lnTo>
                <a:lnTo>
                  <a:pt x="1928469" y="2844800"/>
                </a:lnTo>
                <a:lnTo>
                  <a:pt x="1927593" y="2832100"/>
                </a:lnTo>
                <a:lnTo>
                  <a:pt x="1931111" y="2832100"/>
                </a:lnTo>
                <a:lnTo>
                  <a:pt x="1932647" y="2844800"/>
                </a:lnTo>
                <a:lnTo>
                  <a:pt x="1939328" y="2832100"/>
                </a:lnTo>
                <a:lnTo>
                  <a:pt x="1949196" y="2832100"/>
                </a:lnTo>
                <a:lnTo>
                  <a:pt x="1959546" y="2819400"/>
                </a:lnTo>
                <a:lnTo>
                  <a:pt x="1969185" y="2832100"/>
                </a:lnTo>
                <a:lnTo>
                  <a:pt x="1972487" y="2832100"/>
                </a:lnTo>
                <a:lnTo>
                  <a:pt x="1977720" y="2806700"/>
                </a:lnTo>
                <a:lnTo>
                  <a:pt x="1982711" y="2819400"/>
                </a:lnTo>
                <a:lnTo>
                  <a:pt x="2027974" y="2819400"/>
                </a:lnTo>
                <a:lnTo>
                  <a:pt x="2034311" y="2832100"/>
                </a:lnTo>
                <a:lnTo>
                  <a:pt x="2036813" y="2819400"/>
                </a:lnTo>
                <a:lnTo>
                  <a:pt x="2048471" y="2819400"/>
                </a:lnTo>
                <a:lnTo>
                  <a:pt x="2049005" y="2806700"/>
                </a:lnTo>
                <a:lnTo>
                  <a:pt x="2056726" y="2806700"/>
                </a:lnTo>
                <a:lnTo>
                  <a:pt x="2061375" y="2819400"/>
                </a:lnTo>
                <a:lnTo>
                  <a:pt x="2066671" y="2832100"/>
                </a:lnTo>
                <a:lnTo>
                  <a:pt x="2078012" y="2832100"/>
                </a:lnTo>
                <a:lnTo>
                  <a:pt x="2080285" y="2806700"/>
                </a:lnTo>
                <a:lnTo>
                  <a:pt x="2082520" y="2806700"/>
                </a:lnTo>
                <a:lnTo>
                  <a:pt x="2085911" y="2832100"/>
                </a:lnTo>
                <a:lnTo>
                  <a:pt x="2089289" y="2806700"/>
                </a:lnTo>
                <a:lnTo>
                  <a:pt x="2096058" y="2832100"/>
                </a:lnTo>
                <a:lnTo>
                  <a:pt x="2099449" y="2819400"/>
                </a:lnTo>
                <a:lnTo>
                  <a:pt x="2097747" y="2819400"/>
                </a:lnTo>
                <a:lnTo>
                  <a:pt x="2094369" y="2806700"/>
                </a:lnTo>
                <a:lnTo>
                  <a:pt x="2104936" y="2806700"/>
                </a:lnTo>
                <a:lnTo>
                  <a:pt x="2110651" y="2819400"/>
                </a:lnTo>
                <a:lnTo>
                  <a:pt x="2113826" y="2832100"/>
                </a:lnTo>
                <a:lnTo>
                  <a:pt x="2127351" y="2806700"/>
                </a:lnTo>
                <a:lnTo>
                  <a:pt x="2128202" y="2806700"/>
                </a:lnTo>
                <a:lnTo>
                  <a:pt x="2127351" y="2819400"/>
                </a:lnTo>
                <a:lnTo>
                  <a:pt x="2129891" y="2819400"/>
                </a:lnTo>
                <a:lnTo>
                  <a:pt x="2131618" y="2832100"/>
                </a:lnTo>
                <a:lnTo>
                  <a:pt x="2134120" y="2819400"/>
                </a:lnTo>
                <a:lnTo>
                  <a:pt x="2132431" y="2819400"/>
                </a:lnTo>
                <a:lnTo>
                  <a:pt x="2132431" y="2806700"/>
                </a:lnTo>
                <a:lnTo>
                  <a:pt x="2137397" y="2806700"/>
                </a:lnTo>
                <a:lnTo>
                  <a:pt x="2143010" y="2819400"/>
                </a:lnTo>
                <a:lnTo>
                  <a:pt x="2148611" y="2806700"/>
                </a:lnTo>
                <a:lnTo>
                  <a:pt x="2153577" y="2806700"/>
                </a:lnTo>
                <a:lnTo>
                  <a:pt x="2154428" y="2819400"/>
                </a:lnTo>
                <a:lnTo>
                  <a:pt x="2167115" y="2819400"/>
                </a:lnTo>
                <a:lnTo>
                  <a:pt x="2184882" y="2806700"/>
                </a:lnTo>
                <a:lnTo>
                  <a:pt x="2187613" y="2806700"/>
                </a:lnTo>
                <a:lnTo>
                  <a:pt x="2184768" y="2794000"/>
                </a:lnTo>
                <a:lnTo>
                  <a:pt x="2183676" y="2781300"/>
                </a:lnTo>
                <a:lnTo>
                  <a:pt x="2184882" y="2781300"/>
                </a:lnTo>
                <a:lnTo>
                  <a:pt x="2190800" y="2806700"/>
                </a:lnTo>
                <a:lnTo>
                  <a:pt x="2189899" y="2794000"/>
                </a:lnTo>
                <a:lnTo>
                  <a:pt x="2188045" y="2781300"/>
                </a:lnTo>
                <a:lnTo>
                  <a:pt x="2192490" y="2781300"/>
                </a:lnTo>
                <a:lnTo>
                  <a:pt x="2193709" y="2794000"/>
                </a:lnTo>
                <a:lnTo>
                  <a:pt x="2197570" y="2794000"/>
                </a:lnTo>
                <a:lnTo>
                  <a:pt x="2244090" y="2794000"/>
                </a:lnTo>
                <a:lnTo>
                  <a:pt x="2242439" y="2781300"/>
                </a:lnTo>
                <a:lnTo>
                  <a:pt x="2244204" y="2781300"/>
                </a:lnTo>
                <a:lnTo>
                  <a:pt x="2244928" y="2768600"/>
                </a:lnTo>
                <a:lnTo>
                  <a:pt x="2252307" y="2781300"/>
                </a:lnTo>
                <a:lnTo>
                  <a:pt x="2275382" y="2781300"/>
                </a:lnTo>
                <a:lnTo>
                  <a:pt x="2279612" y="2768600"/>
                </a:lnTo>
                <a:lnTo>
                  <a:pt x="2273693" y="2768600"/>
                </a:lnTo>
                <a:lnTo>
                  <a:pt x="2273693" y="2755900"/>
                </a:lnTo>
                <a:lnTo>
                  <a:pt x="2277643" y="2755900"/>
                </a:lnTo>
                <a:lnTo>
                  <a:pt x="2281834" y="2768600"/>
                </a:lnTo>
                <a:lnTo>
                  <a:pt x="2284996" y="2768600"/>
                </a:lnTo>
                <a:lnTo>
                  <a:pt x="2285530" y="2781300"/>
                </a:lnTo>
                <a:lnTo>
                  <a:pt x="2292108" y="2768600"/>
                </a:lnTo>
                <a:lnTo>
                  <a:pt x="2297480" y="2768600"/>
                </a:lnTo>
                <a:lnTo>
                  <a:pt x="2303018" y="2755900"/>
                </a:lnTo>
                <a:lnTo>
                  <a:pt x="2306688" y="2755900"/>
                </a:lnTo>
                <a:lnTo>
                  <a:pt x="2304148" y="2743200"/>
                </a:lnTo>
                <a:lnTo>
                  <a:pt x="2303297" y="2743200"/>
                </a:lnTo>
                <a:lnTo>
                  <a:pt x="2304986" y="2730500"/>
                </a:lnTo>
                <a:lnTo>
                  <a:pt x="2310917" y="2743200"/>
                </a:lnTo>
                <a:lnTo>
                  <a:pt x="2317216" y="2743200"/>
                </a:lnTo>
                <a:lnTo>
                  <a:pt x="2324125" y="2743200"/>
                </a:lnTo>
                <a:lnTo>
                  <a:pt x="2367584" y="2743200"/>
                </a:lnTo>
                <a:lnTo>
                  <a:pt x="2372664" y="2730500"/>
                </a:lnTo>
                <a:lnTo>
                  <a:pt x="2375636" y="2730500"/>
                </a:lnTo>
                <a:lnTo>
                  <a:pt x="2376817" y="2743200"/>
                </a:lnTo>
                <a:lnTo>
                  <a:pt x="2380272" y="2743200"/>
                </a:lnTo>
                <a:lnTo>
                  <a:pt x="2386546" y="2730500"/>
                </a:lnTo>
                <a:lnTo>
                  <a:pt x="2460625" y="2730500"/>
                </a:lnTo>
                <a:lnTo>
                  <a:pt x="2456396" y="2717800"/>
                </a:lnTo>
                <a:lnTo>
                  <a:pt x="2458936" y="2717800"/>
                </a:lnTo>
                <a:lnTo>
                  <a:pt x="2458936" y="2705100"/>
                </a:lnTo>
                <a:lnTo>
                  <a:pt x="2488196" y="2705100"/>
                </a:lnTo>
                <a:lnTo>
                  <a:pt x="2499537" y="2692400"/>
                </a:lnTo>
                <a:lnTo>
                  <a:pt x="2546908" y="2692400"/>
                </a:lnTo>
                <a:lnTo>
                  <a:pt x="2549245" y="2679700"/>
                </a:lnTo>
                <a:lnTo>
                  <a:pt x="2547289" y="2679700"/>
                </a:lnTo>
                <a:lnTo>
                  <a:pt x="2545321" y="2667000"/>
                </a:lnTo>
                <a:lnTo>
                  <a:pt x="2543454" y="2654300"/>
                </a:lnTo>
                <a:lnTo>
                  <a:pt x="2551988" y="2654300"/>
                </a:lnTo>
                <a:lnTo>
                  <a:pt x="2557056" y="2679700"/>
                </a:lnTo>
                <a:lnTo>
                  <a:pt x="2559596" y="2679700"/>
                </a:lnTo>
                <a:lnTo>
                  <a:pt x="2562987" y="2667000"/>
                </a:lnTo>
                <a:lnTo>
                  <a:pt x="2571445" y="2654300"/>
                </a:lnTo>
                <a:lnTo>
                  <a:pt x="2594914" y="2654300"/>
                </a:lnTo>
                <a:lnTo>
                  <a:pt x="2600731" y="2641600"/>
                </a:lnTo>
                <a:lnTo>
                  <a:pt x="2605278" y="2628900"/>
                </a:lnTo>
                <a:lnTo>
                  <a:pt x="2606116" y="2641600"/>
                </a:lnTo>
                <a:lnTo>
                  <a:pt x="2606967" y="2641600"/>
                </a:lnTo>
                <a:lnTo>
                  <a:pt x="2613418" y="2654300"/>
                </a:lnTo>
                <a:lnTo>
                  <a:pt x="2617330" y="2641600"/>
                </a:lnTo>
                <a:lnTo>
                  <a:pt x="2618384" y="2628900"/>
                </a:lnTo>
                <a:lnTo>
                  <a:pt x="2621343" y="2628900"/>
                </a:lnTo>
                <a:lnTo>
                  <a:pt x="2625572" y="2641600"/>
                </a:lnTo>
                <a:lnTo>
                  <a:pt x="2629179" y="2641600"/>
                </a:lnTo>
                <a:lnTo>
                  <a:pt x="2630335" y="2628900"/>
                </a:lnTo>
                <a:lnTo>
                  <a:pt x="2642870" y="2628900"/>
                </a:lnTo>
                <a:lnTo>
                  <a:pt x="2639110" y="2616200"/>
                </a:lnTo>
                <a:lnTo>
                  <a:pt x="2648839" y="2616200"/>
                </a:lnTo>
                <a:lnTo>
                  <a:pt x="2652674" y="2603500"/>
                </a:lnTo>
                <a:lnTo>
                  <a:pt x="2666060" y="2603500"/>
                </a:lnTo>
                <a:lnTo>
                  <a:pt x="2662796" y="2590800"/>
                </a:lnTo>
                <a:lnTo>
                  <a:pt x="2671203" y="2603500"/>
                </a:lnTo>
                <a:lnTo>
                  <a:pt x="2682303" y="2603500"/>
                </a:lnTo>
                <a:lnTo>
                  <a:pt x="2683091" y="2590800"/>
                </a:lnTo>
                <a:lnTo>
                  <a:pt x="2690711" y="2590800"/>
                </a:lnTo>
                <a:lnTo>
                  <a:pt x="2694089" y="2603500"/>
                </a:lnTo>
                <a:lnTo>
                  <a:pt x="2699169" y="2603500"/>
                </a:lnTo>
                <a:lnTo>
                  <a:pt x="2700858" y="2590800"/>
                </a:lnTo>
                <a:lnTo>
                  <a:pt x="2693251" y="2578100"/>
                </a:lnTo>
                <a:lnTo>
                  <a:pt x="2723692" y="2578100"/>
                </a:lnTo>
                <a:lnTo>
                  <a:pt x="2729077" y="2565400"/>
                </a:lnTo>
                <a:lnTo>
                  <a:pt x="2735008" y="2552700"/>
                </a:lnTo>
                <a:lnTo>
                  <a:pt x="2741422" y="2540000"/>
                </a:lnTo>
                <a:lnTo>
                  <a:pt x="2748229" y="2527300"/>
                </a:lnTo>
                <a:lnTo>
                  <a:pt x="2751823" y="2540000"/>
                </a:lnTo>
                <a:lnTo>
                  <a:pt x="2748432" y="2552700"/>
                </a:lnTo>
                <a:lnTo>
                  <a:pt x="2745371" y="2552700"/>
                </a:lnTo>
                <a:lnTo>
                  <a:pt x="2749918" y="2565400"/>
                </a:lnTo>
                <a:lnTo>
                  <a:pt x="2753271" y="2552700"/>
                </a:lnTo>
                <a:lnTo>
                  <a:pt x="2755201" y="2540000"/>
                </a:lnTo>
                <a:lnTo>
                  <a:pt x="2758719" y="2527300"/>
                </a:lnTo>
                <a:lnTo>
                  <a:pt x="2771063" y="2527300"/>
                </a:lnTo>
                <a:lnTo>
                  <a:pt x="2771914" y="2540000"/>
                </a:lnTo>
                <a:lnTo>
                  <a:pt x="2778163" y="2527300"/>
                </a:lnTo>
                <a:lnTo>
                  <a:pt x="2786392" y="2527300"/>
                </a:lnTo>
                <a:lnTo>
                  <a:pt x="2794152" y="2514600"/>
                </a:lnTo>
                <a:lnTo>
                  <a:pt x="2798978" y="2501900"/>
                </a:lnTo>
                <a:lnTo>
                  <a:pt x="2793517" y="2501900"/>
                </a:lnTo>
                <a:lnTo>
                  <a:pt x="2791650" y="2489200"/>
                </a:lnTo>
                <a:lnTo>
                  <a:pt x="2789783" y="2476500"/>
                </a:lnTo>
                <a:lnTo>
                  <a:pt x="2787472" y="2476500"/>
                </a:lnTo>
                <a:lnTo>
                  <a:pt x="2784602" y="2463800"/>
                </a:lnTo>
                <a:lnTo>
                  <a:pt x="2793542" y="2476500"/>
                </a:lnTo>
                <a:lnTo>
                  <a:pt x="2806369" y="2476500"/>
                </a:lnTo>
                <a:lnTo>
                  <a:pt x="2811551" y="2489200"/>
                </a:lnTo>
                <a:lnTo>
                  <a:pt x="2817584" y="2489200"/>
                </a:lnTo>
                <a:lnTo>
                  <a:pt x="2820124" y="2501900"/>
                </a:lnTo>
                <a:lnTo>
                  <a:pt x="2821089" y="2489200"/>
                </a:lnTo>
                <a:lnTo>
                  <a:pt x="2819590" y="2489200"/>
                </a:lnTo>
                <a:lnTo>
                  <a:pt x="2818574" y="2476500"/>
                </a:lnTo>
                <a:lnTo>
                  <a:pt x="2824353" y="2476500"/>
                </a:lnTo>
                <a:lnTo>
                  <a:pt x="2826893" y="2489200"/>
                </a:lnTo>
                <a:lnTo>
                  <a:pt x="2825026" y="2476500"/>
                </a:lnTo>
                <a:lnTo>
                  <a:pt x="2832811" y="2476500"/>
                </a:lnTo>
                <a:lnTo>
                  <a:pt x="2836138" y="2463800"/>
                </a:lnTo>
                <a:lnTo>
                  <a:pt x="2837256" y="2451049"/>
                </a:lnTo>
                <a:lnTo>
                  <a:pt x="2839986" y="2451049"/>
                </a:lnTo>
                <a:lnTo>
                  <a:pt x="2840088" y="2450896"/>
                </a:lnTo>
                <a:lnTo>
                  <a:pt x="2848038" y="2438400"/>
                </a:lnTo>
                <a:lnTo>
                  <a:pt x="2854160" y="2451049"/>
                </a:lnTo>
                <a:lnTo>
                  <a:pt x="2861691" y="2451049"/>
                </a:lnTo>
                <a:lnTo>
                  <a:pt x="2861614" y="2450896"/>
                </a:lnTo>
                <a:lnTo>
                  <a:pt x="2863850" y="2438400"/>
                </a:lnTo>
                <a:lnTo>
                  <a:pt x="2864535" y="2438400"/>
                </a:lnTo>
                <a:lnTo>
                  <a:pt x="2865856" y="2425700"/>
                </a:lnTo>
                <a:lnTo>
                  <a:pt x="2866123" y="2425700"/>
                </a:lnTo>
                <a:lnTo>
                  <a:pt x="2861780" y="2413000"/>
                </a:lnTo>
                <a:lnTo>
                  <a:pt x="2859671" y="2400300"/>
                </a:lnTo>
                <a:lnTo>
                  <a:pt x="2863265" y="2400300"/>
                </a:lnTo>
                <a:lnTo>
                  <a:pt x="2863265" y="2413000"/>
                </a:lnTo>
                <a:lnTo>
                  <a:pt x="2868333" y="2400300"/>
                </a:lnTo>
                <a:lnTo>
                  <a:pt x="2877642" y="2413000"/>
                </a:lnTo>
                <a:lnTo>
                  <a:pt x="2874264" y="2400300"/>
                </a:lnTo>
                <a:lnTo>
                  <a:pt x="2885198" y="2400300"/>
                </a:lnTo>
                <a:lnTo>
                  <a:pt x="2889694" y="2413000"/>
                </a:lnTo>
                <a:lnTo>
                  <a:pt x="2893872" y="2413000"/>
                </a:lnTo>
                <a:lnTo>
                  <a:pt x="2897098" y="2425700"/>
                </a:lnTo>
                <a:lnTo>
                  <a:pt x="2895079" y="2413000"/>
                </a:lnTo>
                <a:lnTo>
                  <a:pt x="2897416" y="2400300"/>
                </a:lnTo>
                <a:lnTo>
                  <a:pt x="2898787" y="2400300"/>
                </a:lnTo>
                <a:lnTo>
                  <a:pt x="2899600" y="2400300"/>
                </a:lnTo>
                <a:lnTo>
                  <a:pt x="2907563" y="2400300"/>
                </a:lnTo>
                <a:lnTo>
                  <a:pt x="2903740" y="2387600"/>
                </a:lnTo>
                <a:lnTo>
                  <a:pt x="2909786" y="2387600"/>
                </a:lnTo>
                <a:lnTo>
                  <a:pt x="2909786" y="2400300"/>
                </a:lnTo>
                <a:lnTo>
                  <a:pt x="2916059" y="2387600"/>
                </a:lnTo>
                <a:lnTo>
                  <a:pt x="2920047" y="2374900"/>
                </a:lnTo>
                <a:lnTo>
                  <a:pt x="2937040" y="2374900"/>
                </a:lnTo>
                <a:lnTo>
                  <a:pt x="2936646" y="2387600"/>
                </a:lnTo>
                <a:lnTo>
                  <a:pt x="2935935" y="2387600"/>
                </a:lnTo>
                <a:lnTo>
                  <a:pt x="2941078" y="2400300"/>
                </a:lnTo>
                <a:lnTo>
                  <a:pt x="2945777" y="2387600"/>
                </a:lnTo>
                <a:lnTo>
                  <a:pt x="2948800" y="2374900"/>
                </a:lnTo>
                <a:lnTo>
                  <a:pt x="2952623" y="2362200"/>
                </a:lnTo>
                <a:lnTo>
                  <a:pt x="2959697" y="2349500"/>
                </a:lnTo>
                <a:lnTo>
                  <a:pt x="2968993" y="2349500"/>
                </a:lnTo>
                <a:lnTo>
                  <a:pt x="2977451" y="2362200"/>
                </a:lnTo>
                <a:lnTo>
                  <a:pt x="2975762" y="2349500"/>
                </a:lnTo>
                <a:lnTo>
                  <a:pt x="2984436" y="2349500"/>
                </a:lnTo>
                <a:lnTo>
                  <a:pt x="2986709" y="2336800"/>
                </a:lnTo>
                <a:lnTo>
                  <a:pt x="2988005" y="2324100"/>
                </a:lnTo>
                <a:lnTo>
                  <a:pt x="2995663" y="2324100"/>
                </a:lnTo>
                <a:lnTo>
                  <a:pt x="2995663" y="1816100"/>
                </a:lnTo>
                <a:lnTo>
                  <a:pt x="2992678" y="1816100"/>
                </a:lnTo>
                <a:lnTo>
                  <a:pt x="2994368" y="1828800"/>
                </a:lnTo>
                <a:lnTo>
                  <a:pt x="2976181" y="1828800"/>
                </a:lnTo>
                <a:lnTo>
                  <a:pt x="2975635" y="1816100"/>
                </a:lnTo>
                <a:lnTo>
                  <a:pt x="2974924" y="1803400"/>
                </a:lnTo>
                <a:lnTo>
                  <a:pt x="2995663" y="1803400"/>
                </a:lnTo>
                <a:lnTo>
                  <a:pt x="2995663" y="1612900"/>
                </a:lnTo>
                <a:lnTo>
                  <a:pt x="2995663" y="1536700"/>
                </a:lnTo>
                <a:lnTo>
                  <a:pt x="2995663" y="520700"/>
                </a:lnTo>
                <a:lnTo>
                  <a:pt x="2992678" y="520700"/>
                </a:lnTo>
                <a:lnTo>
                  <a:pt x="2992678" y="508000"/>
                </a:lnTo>
                <a:lnTo>
                  <a:pt x="2995663" y="508000"/>
                </a:lnTo>
                <a:lnTo>
                  <a:pt x="2995663" y="48260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5" name="object 23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36930" rIns="0" bIns="0" rtlCol="0" vert="horz">
            <a:spAutoFit/>
          </a:bodyPr>
          <a:lstStyle/>
          <a:p>
            <a:pPr marL="12700" marR="5080">
              <a:lnSpc>
                <a:spcPts val="4350"/>
              </a:lnSpc>
              <a:spcBef>
                <a:spcPts val="1120"/>
              </a:spcBef>
            </a:pPr>
            <a:r>
              <a:rPr dirty="0" spc="229"/>
              <a:t>Data</a:t>
            </a:r>
            <a:r>
              <a:rPr dirty="0" spc="-120"/>
              <a:t> </a:t>
            </a:r>
            <a:r>
              <a:rPr dirty="0" spc="310"/>
              <a:t>Structures</a:t>
            </a:r>
            <a:r>
              <a:rPr dirty="0" spc="-120"/>
              <a:t> </a:t>
            </a:r>
            <a:r>
              <a:rPr dirty="0" spc="340"/>
              <a:t>and</a:t>
            </a:r>
            <a:r>
              <a:rPr dirty="0" spc="-114"/>
              <a:t> </a:t>
            </a:r>
            <a:r>
              <a:rPr dirty="0" spc="195"/>
              <a:t>Algorithms</a:t>
            </a:r>
            <a:r>
              <a:rPr dirty="0" spc="195"/>
              <a:t> </a:t>
            </a:r>
            <a:r>
              <a:rPr dirty="0" spc="310"/>
              <a:t>used</a:t>
            </a:r>
            <a:r>
              <a:rPr dirty="0" spc="-114"/>
              <a:t> </a:t>
            </a:r>
            <a:r>
              <a:rPr dirty="0" spc="250"/>
              <a:t>in</a:t>
            </a:r>
            <a:r>
              <a:rPr dirty="0" spc="-114"/>
              <a:t> </a:t>
            </a:r>
            <a:r>
              <a:rPr dirty="0" spc="280"/>
              <a:t>this</a:t>
            </a:r>
            <a:r>
              <a:rPr dirty="0" spc="-114"/>
              <a:t> </a:t>
            </a:r>
            <a:r>
              <a:rPr dirty="0" spc="254"/>
              <a:t>project</a:t>
            </a:r>
          </a:p>
        </p:txBody>
      </p:sp>
      <p:sp>
        <p:nvSpPr>
          <p:cNvPr id="236" name="object 236" descr=""/>
          <p:cNvSpPr txBox="1"/>
          <p:nvPr/>
        </p:nvSpPr>
        <p:spPr>
          <a:xfrm>
            <a:off x="3357714" y="3033947"/>
            <a:ext cx="10814050" cy="5969000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dirty="0" sz="2700" spc="185">
                <a:latin typeface="Trebuchet MS"/>
                <a:cs typeface="Trebuchet MS"/>
              </a:rPr>
              <a:t>Data</a:t>
            </a:r>
            <a:r>
              <a:rPr dirty="0" sz="2700" spc="240">
                <a:latin typeface="Trebuchet MS"/>
                <a:cs typeface="Trebuchet MS"/>
              </a:rPr>
              <a:t> </a:t>
            </a:r>
            <a:r>
              <a:rPr dirty="0" sz="2700" spc="210">
                <a:latin typeface="Trebuchet MS"/>
                <a:cs typeface="Trebuchet MS"/>
              </a:rPr>
              <a:t>Structures</a:t>
            </a:r>
            <a:r>
              <a:rPr dirty="0" sz="2700" spc="240">
                <a:latin typeface="Trebuchet MS"/>
                <a:cs typeface="Trebuchet MS"/>
              </a:rPr>
              <a:t> </a:t>
            </a:r>
            <a:r>
              <a:rPr dirty="0" sz="2700" spc="229">
                <a:latin typeface="Trebuchet MS"/>
                <a:cs typeface="Trebuchet MS"/>
              </a:rPr>
              <a:t>Used</a:t>
            </a:r>
            <a:endParaRPr sz="27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  <a:tabLst>
                <a:tab pos="487045" algn="l"/>
              </a:tabLst>
            </a:pPr>
            <a:r>
              <a:rPr dirty="0" sz="2500" spc="900">
                <a:latin typeface="Times New Roman"/>
                <a:cs typeface="Times New Roman"/>
              </a:rPr>
              <a:t>🔹</a:t>
            </a:r>
            <a:r>
              <a:rPr dirty="0" sz="2500">
                <a:latin typeface="Times New Roman"/>
                <a:cs typeface="Times New Roman"/>
              </a:rPr>
              <a:t>	</a:t>
            </a:r>
            <a:r>
              <a:rPr dirty="0" sz="2700" spc="280">
                <a:latin typeface="Trebuchet MS"/>
                <a:cs typeface="Trebuchet MS"/>
              </a:rPr>
              <a:t>HashMap</a:t>
            </a:r>
            <a:r>
              <a:rPr dirty="0" sz="2700" spc="250">
                <a:latin typeface="Trebuchet MS"/>
                <a:cs typeface="Trebuchet MS"/>
              </a:rPr>
              <a:t> </a:t>
            </a:r>
            <a:r>
              <a:rPr dirty="0" sz="2700" spc="140">
                <a:latin typeface="Trebuchet MS"/>
                <a:cs typeface="Trebuchet MS"/>
              </a:rPr>
              <a:t>(Map&lt;K,</a:t>
            </a:r>
            <a:r>
              <a:rPr dirty="0" sz="2700" spc="254">
                <a:latin typeface="Trebuchet MS"/>
                <a:cs typeface="Trebuchet MS"/>
              </a:rPr>
              <a:t> </a:t>
            </a:r>
            <a:r>
              <a:rPr dirty="0" sz="2700" spc="130">
                <a:latin typeface="Trebuchet MS"/>
                <a:cs typeface="Trebuchet MS"/>
              </a:rPr>
              <a:t>V&gt;)</a:t>
            </a:r>
            <a:endParaRPr sz="2700">
              <a:latin typeface="Trebuchet MS"/>
              <a:cs typeface="Trebuchet MS"/>
            </a:endParaRPr>
          </a:p>
          <a:p>
            <a:pPr marL="123825" marR="7285355" indent="-111760">
              <a:lnSpc>
                <a:spcPct val="111100"/>
              </a:lnSpc>
              <a:tabLst>
                <a:tab pos="487045" algn="l"/>
              </a:tabLst>
            </a:pPr>
            <a:r>
              <a:rPr dirty="0" sz="2500" spc="900">
                <a:latin typeface="Times New Roman"/>
                <a:cs typeface="Times New Roman"/>
              </a:rPr>
              <a:t>🔹</a:t>
            </a:r>
            <a:r>
              <a:rPr dirty="0" sz="2500">
                <a:latin typeface="Times New Roman"/>
                <a:cs typeface="Times New Roman"/>
              </a:rPr>
              <a:t>	</a:t>
            </a:r>
            <a:r>
              <a:rPr dirty="0" sz="2700" spc="235">
                <a:latin typeface="Trebuchet MS"/>
                <a:cs typeface="Trebuchet MS"/>
              </a:rPr>
              <a:t>HashSet</a:t>
            </a:r>
            <a:r>
              <a:rPr dirty="0" sz="2700" spc="254">
                <a:latin typeface="Trebuchet MS"/>
                <a:cs typeface="Trebuchet MS"/>
              </a:rPr>
              <a:t> </a:t>
            </a:r>
            <a:r>
              <a:rPr dirty="0" sz="2700" spc="150">
                <a:latin typeface="Trebuchet MS"/>
                <a:cs typeface="Trebuchet MS"/>
              </a:rPr>
              <a:t>(Set&lt;K&gt;) </a:t>
            </a:r>
            <a:r>
              <a:rPr dirty="0" sz="2700" spc="195">
                <a:latin typeface="Trebuchet MS"/>
                <a:cs typeface="Trebuchet MS"/>
              </a:rPr>
              <a:t>Algorithms</a:t>
            </a:r>
            <a:r>
              <a:rPr dirty="0" sz="2700" spc="235">
                <a:latin typeface="Trebuchet MS"/>
                <a:cs typeface="Trebuchet MS"/>
              </a:rPr>
              <a:t> </a:t>
            </a:r>
            <a:r>
              <a:rPr dirty="0" sz="2700" spc="229">
                <a:latin typeface="Trebuchet MS"/>
                <a:cs typeface="Trebuchet MS"/>
              </a:rPr>
              <a:t>Used</a:t>
            </a:r>
            <a:endParaRPr sz="2700">
              <a:latin typeface="Trebuchet MS"/>
              <a:cs typeface="Trebuchet MS"/>
            </a:endParaRPr>
          </a:p>
          <a:p>
            <a:pPr marL="12700" marR="5080">
              <a:lnSpc>
                <a:spcPct val="111100"/>
              </a:lnSpc>
              <a:tabLst>
                <a:tab pos="487045" algn="l"/>
              </a:tabLst>
            </a:pPr>
            <a:r>
              <a:rPr dirty="0" sz="2500" spc="900">
                <a:latin typeface="Times New Roman"/>
                <a:cs typeface="Times New Roman"/>
              </a:rPr>
              <a:t>🔹</a:t>
            </a:r>
            <a:r>
              <a:rPr dirty="0" sz="2500">
                <a:latin typeface="Times New Roman"/>
                <a:cs typeface="Times New Roman"/>
              </a:rPr>
              <a:t>	</a:t>
            </a:r>
            <a:r>
              <a:rPr dirty="0" sz="2700" spc="185">
                <a:latin typeface="Trebuchet MS"/>
                <a:cs typeface="Trebuchet MS"/>
              </a:rPr>
              <a:t>Sorting</a:t>
            </a:r>
            <a:r>
              <a:rPr dirty="0" sz="2700" spc="235">
                <a:latin typeface="Trebuchet MS"/>
                <a:cs typeface="Trebuchet MS"/>
              </a:rPr>
              <a:t> </a:t>
            </a:r>
            <a:r>
              <a:rPr dirty="0" sz="2700" spc="170">
                <a:latin typeface="Trebuchet MS"/>
                <a:cs typeface="Trebuchet MS"/>
              </a:rPr>
              <a:t>Algorithm</a:t>
            </a:r>
            <a:r>
              <a:rPr dirty="0" sz="2700" spc="240">
                <a:latin typeface="Trebuchet MS"/>
                <a:cs typeface="Trebuchet MS"/>
              </a:rPr>
              <a:t> </a:t>
            </a:r>
            <a:r>
              <a:rPr dirty="0" sz="2700" spc="740">
                <a:latin typeface="Trebuchet MS"/>
                <a:cs typeface="Trebuchet MS"/>
              </a:rPr>
              <a:t>–</a:t>
            </a:r>
            <a:r>
              <a:rPr dirty="0" sz="2700" spc="235">
                <a:latin typeface="Trebuchet MS"/>
                <a:cs typeface="Trebuchet MS"/>
              </a:rPr>
              <a:t> </a:t>
            </a:r>
            <a:r>
              <a:rPr dirty="0" sz="2700" spc="185">
                <a:latin typeface="Trebuchet MS"/>
                <a:cs typeface="Trebuchet MS"/>
              </a:rPr>
              <a:t>Stream.sorted()</a:t>
            </a:r>
            <a:r>
              <a:rPr dirty="0" sz="2700" spc="240">
                <a:latin typeface="Trebuchet MS"/>
                <a:cs typeface="Trebuchet MS"/>
              </a:rPr>
              <a:t> </a:t>
            </a:r>
            <a:r>
              <a:rPr dirty="0" sz="2700" spc="229">
                <a:latin typeface="Trebuchet MS"/>
                <a:cs typeface="Trebuchet MS"/>
              </a:rPr>
              <a:t>(Comparing</a:t>
            </a:r>
            <a:r>
              <a:rPr dirty="0" sz="2700" spc="235">
                <a:latin typeface="Trebuchet MS"/>
                <a:cs typeface="Trebuchet MS"/>
              </a:rPr>
              <a:t> </a:t>
            </a:r>
            <a:r>
              <a:rPr dirty="0" sz="2700" spc="254">
                <a:latin typeface="Trebuchet MS"/>
                <a:cs typeface="Trebuchet MS"/>
              </a:rPr>
              <a:t>Votes</a:t>
            </a:r>
            <a:r>
              <a:rPr dirty="0" sz="2700" spc="240">
                <a:latin typeface="Trebuchet MS"/>
                <a:cs typeface="Trebuchet MS"/>
              </a:rPr>
              <a:t> </a:t>
            </a:r>
            <a:r>
              <a:rPr dirty="0" sz="2700" spc="65">
                <a:latin typeface="Trebuchet MS"/>
                <a:cs typeface="Trebuchet MS"/>
              </a:rPr>
              <a:t>for </a:t>
            </a:r>
            <a:r>
              <a:rPr dirty="0" sz="2700" spc="180">
                <a:latin typeface="Trebuchet MS"/>
                <a:cs typeface="Trebuchet MS"/>
              </a:rPr>
              <a:t>Rankings)</a:t>
            </a:r>
            <a:endParaRPr sz="2700">
              <a:latin typeface="Trebuchet MS"/>
              <a:cs typeface="Trebuchet MS"/>
            </a:endParaRPr>
          </a:p>
          <a:p>
            <a:pPr marL="12700" marR="48895">
              <a:lnSpc>
                <a:spcPct val="111100"/>
              </a:lnSpc>
              <a:tabLst>
                <a:tab pos="487045" algn="l"/>
              </a:tabLst>
            </a:pPr>
            <a:r>
              <a:rPr dirty="0" sz="2500" spc="900">
                <a:latin typeface="Times New Roman"/>
                <a:cs typeface="Times New Roman"/>
              </a:rPr>
              <a:t>🔹</a:t>
            </a:r>
            <a:r>
              <a:rPr dirty="0" sz="2500">
                <a:latin typeface="Times New Roman"/>
                <a:cs typeface="Times New Roman"/>
              </a:rPr>
              <a:t>	</a:t>
            </a:r>
            <a:r>
              <a:rPr dirty="0" sz="2700" spc="229">
                <a:latin typeface="Trebuchet MS"/>
                <a:cs typeface="Trebuchet MS"/>
              </a:rPr>
              <a:t>Maximum</a:t>
            </a:r>
            <a:r>
              <a:rPr dirty="0" sz="2700" spc="240">
                <a:latin typeface="Trebuchet MS"/>
                <a:cs typeface="Trebuchet MS"/>
              </a:rPr>
              <a:t> </a:t>
            </a:r>
            <a:r>
              <a:rPr dirty="0" sz="2700" spc="165">
                <a:latin typeface="Trebuchet MS"/>
                <a:cs typeface="Trebuchet MS"/>
              </a:rPr>
              <a:t>Finding</a:t>
            </a:r>
            <a:r>
              <a:rPr dirty="0" sz="2700" spc="245">
                <a:latin typeface="Trebuchet MS"/>
                <a:cs typeface="Trebuchet MS"/>
              </a:rPr>
              <a:t> </a:t>
            </a:r>
            <a:r>
              <a:rPr dirty="0" sz="2700" spc="170">
                <a:latin typeface="Trebuchet MS"/>
                <a:cs typeface="Trebuchet MS"/>
              </a:rPr>
              <a:t>Algorithm</a:t>
            </a:r>
            <a:r>
              <a:rPr dirty="0" sz="2700" spc="245">
                <a:latin typeface="Trebuchet MS"/>
                <a:cs typeface="Trebuchet MS"/>
              </a:rPr>
              <a:t> </a:t>
            </a:r>
            <a:r>
              <a:rPr dirty="0" sz="2700" spc="740">
                <a:latin typeface="Trebuchet MS"/>
                <a:cs typeface="Trebuchet MS"/>
              </a:rPr>
              <a:t>–</a:t>
            </a:r>
            <a:r>
              <a:rPr dirty="0" sz="2700" spc="245">
                <a:latin typeface="Trebuchet MS"/>
                <a:cs typeface="Trebuchet MS"/>
              </a:rPr>
              <a:t> </a:t>
            </a:r>
            <a:r>
              <a:rPr dirty="0" sz="2700" spc="160">
                <a:latin typeface="Trebuchet MS"/>
                <a:cs typeface="Trebuchet MS"/>
              </a:rPr>
              <a:t>Stream.max()</a:t>
            </a:r>
            <a:r>
              <a:rPr dirty="0" sz="2700" spc="245">
                <a:latin typeface="Trebuchet MS"/>
                <a:cs typeface="Trebuchet MS"/>
              </a:rPr>
              <a:t> </a:t>
            </a:r>
            <a:r>
              <a:rPr dirty="0" sz="2700" spc="165">
                <a:latin typeface="Trebuchet MS"/>
                <a:cs typeface="Trebuchet MS"/>
              </a:rPr>
              <a:t>(Finding</a:t>
            </a:r>
            <a:r>
              <a:rPr dirty="0" sz="2700" spc="245">
                <a:latin typeface="Trebuchet MS"/>
                <a:cs typeface="Trebuchet MS"/>
              </a:rPr>
              <a:t> </a:t>
            </a:r>
            <a:r>
              <a:rPr dirty="0" sz="2700" spc="280">
                <a:latin typeface="Trebuchet MS"/>
                <a:cs typeface="Trebuchet MS"/>
              </a:rPr>
              <a:t>Most </a:t>
            </a:r>
            <a:r>
              <a:rPr dirty="0" sz="2700" spc="240">
                <a:latin typeface="Trebuchet MS"/>
                <a:cs typeface="Trebuchet MS"/>
              </a:rPr>
              <a:t>Voted</a:t>
            </a:r>
            <a:r>
              <a:rPr dirty="0" sz="2700" spc="235">
                <a:latin typeface="Trebuchet MS"/>
                <a:cs typeface="Trebuchet MS"/>
              </a:rPr>
              <a:t> </a:t>
            </a:r>
            <a:r>
              <a:rPr dirty="0" sz="2700" spc="140">
                <a:latin typeface="Trebuchet MS"/>
                <a:cs typeface="Trebuchet MS"/>
              </a:rPr>
              <a:t>Entity)</a:t>
            </a:r>
            <a:endParaRPr sz="2700">
              <a:latin typeface="Trebuchet MS"/>
              <a:cs typeface="Trebuchet MS"/>
            </a:endParaRPr>
          </a:p>
          <a:p>
            <a:pPr marL="12700" marR="3269615">
              <a:lnSpc>
                <a:spcPct val="111100"/>
              </a:lnSpc>
              <a:tabLst>
                <a:tab pos="487045" algn="l"/>
              </a:tabLst>
            </a:pPr>
            <a:r>
              <a:rPr dirty="0" sz="2500" spc="900">
                <a:latin typeface="Times New Roman"/>
                <a:cs typeface="Times New Roman"/>
              </a:rPr>
              <a:t>🔹</a:t>
            </a:r>
            <a:r>
              <a:rPr dirty="0" sz="2500">
                <a:latin typeface="Times New Roman"/>
                <a:cs typeface="Times New Roman"/>
              </a:rPr>
              <a:t>	</a:t>
            </a:r>
            <a:r>
              <a:rPr dirty="0" sz="2700" spc="210">
                <a:latin typeface="Trebuchet MS"/>
                <a:cs typeface="Trebuchet MS"/>
              </a:rPr>
              <a:t>Searching</a:t>
            </a:r>
            <a:r>
              <a:rPr dirty="0" sz="2700" spc="235">
                <a:latin typeface="Trebuchet MS"/>
                <a:cs typeface="Trebuchet MS"/>
              </a:rPr>
              <a:t> </a:t>
            </a:r>
            <a:r>
              <a:rPr dirty="0" sz="2700" spc="170">
                <a:latin typeface="Trebuchet MS"/>
                <a:cs typeface="Trebuchet MS"/>
              </a:rPr>
              <a:t>Algorithm</a:t>
            </a:r>
            <a:r>
              <a:rPr dirty="0" sz="2700" spc="235">
                <a:latin typeface="Trebuchet MS"/>
                <a:cs typeface="Trebuchet MS"/>
              </a:rPr>
              <a:t> </a:t>
            </a:r>
            <a:r>
              <a:rPr dirty="0" sz="2700" spc="740">
                <a:latin typeface="Trebuchet MS"/>
                <a:cs typeface="Trebuchet MS"/>
              </a:rPr>
              <a:t>–</a:t>
            </a:r>
            <a:r>
              <a:rPr dirty="0" sz="2700" spc="240">
                <a:latin typeface="Trebuchet MS"/>
                <a:cs typeface="Trebuchet MS"/>
              </a:rPr>
              <a:t> </a:t>
            </a:r>
            <a:r>
              <a:rPr dirty="0" sz="2700" spc="280">
                <a:latin typeface="Trebuchet MS"/>
                <a:cs typeface="Trebuchet MS"/>
              </a:rPr>
              <a:t>HashMap</a:t>
            </a:r>
            <a:r>
              <a:rPr dirty="0" sz="2700" spc="235">
                <a:latin typeface="Trebuchet MS"/>
                <a:cs typeface="Trebuchet MS"/>
              </a:rPr>
              <a:t> </a:t>
            </a:r>
            <a:r>
              <a:rPr dirty="0" sz="2700" spc="220">
                <a:latin typeface="Trebuchet MS"/>
                <a:cs typeface="Trebuchet MS"/>
              </a:rPr>
              <a:t>Lookup </a:t>
            </a:r>
            <a:r>
              <a:rPr dirty="0" sz="2700" spc="170">
                <a:latin typeface="Trebuchet MS"/>
                <a:cs typeface="Trebuchet MS"/>
              </a:rPr>
              <a:t>(map.get(entityName))</a:t>
            </a:r>
            <a:endParaRPr sz="27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dirty="0" sz="2700" spc="175">
                <a:latin typeface="Trebuchet MS"/>
                <a:cs typeface="Trebuchet MS"/>
              </a:rPr>
              <a:t>Additional</a:t>
            </a:r>
            <a:r>
              <a:rPr dirty="0" sz="2700" spc="235">
                <a:latin typeface="Trebuchet MS"/>
                <a:cs typeface="Trebuchet MS"/>
              </a:rPr>
              <a:t> </a:t>
            </a:r>
            <a:r>
              <a:rPr dirty="0" sz="2700" spc="280">
                <a:latin typeface="Trebuchet MS"/>
                <a:cs typeface="Trebuchet MS"/>
              </a:rPr>
              <a:t>Concepts</a:t>
            </a:r>
            <a:endParaRPr sz="27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  <a:tabLst>
                <a:tab pos="487045" algn="l"/>
              </a:tabLst>
            </a:pPr>
            <a:r>
              <a:rPr dirty="0" sz="2500" spc="900">
                <a:latin typeface="Times New Roman"/>
                <a:cs typeface="Times New Roman"/>
              </a:rPr>
              <a:t>🔹</a:t>
            </a:r>
            <a:r>
              <a:rPr dirty="0" sz="2500">
                <a:latin typeface="Times New Roman"/>
                <a:cs typeface="Times New Roman"/>
              </a:rPr>
              <a:t>	</a:t>
            </a:r>
            <a:r>
              <a:rPr dirty="0" sz="2700" spc="175">
                <a:latin typeface="Trebuchet MS"/>
                <a:cs typeface="Trebuchet MS"/>
              </a:rPr>
              <a:t>Timed</a:t>
            </a:r>
            <a:r>
              <a:rPr dirty="0" sz="2700" spc="245">
                <a:latin typeface="Trebuchet MS"/>
                <a:cs typeface="Trebuchet MS"/>
              </a:rPr>
              <a:t> </a:t>
            </a:r>
            <a:r>
              <a:rPr dirty="0" sz="2700" spc="114">
                <a:latin typeface="Trebuchet MS"/>
                <a:cs typeface="Trebuchet MS"/>
              </a:rPr>
              <a:t>Polling</a:t>
            </a:r>
            <a:r>
              <a:rPr dirty="0" sz="2700" spc="245">
                <a:latin typeface="Trebuchet MS"/>
                <a:cs typeface="Trebuchet MS"/>
              </a:rPr>
              <a:t> </a:t>
            </a:r>
            <a:r>
              <a:rPr dirty="0" sz="2700" spc="260">
                <a:latin typeface="Trebuchet MS"/>
                <a:cs typeface="Trebuchet MS"/>
              </a:rPr>
              <a:t>Mechanism</a:t>
            </a:r>
            <a:r>
              <a:rPr dirty="0" sz="2700" spc="245">
                <a:latin typeface="Trebuchet MS"/>
                <a:cs typeface="Trebuchet MS"/>
              </a:rPr>
              <a:t> </a:t>
            </a:r>
            <a:r>
              <a:rPr dirty="0" sz="2700" spc="229">
                <a:latin typeface="Trebuchet MS"/>
                <a:cs typeface="Trebuchet MS"/>
              </a:rPr>
              <a:t>(Time-</a:t>
            </a:r>
            <a:r>
              <a:rPr dirty="0" sz="2700" spc="254">
                <a:latin typeface="Trebuchet MS"/>
                <a:cs typeface="Trebuchet MS"/>
              </a:rPr>
              <a:t>Based</a:t>
            </a:r>
            <a:r>
              <a:rPr dirty="0" sz="2700" spc="245">
                <a:latin typeface="Trebuchet MS"/>
                <a:cs typeface="Trebuchet MS"/>
              </a:rPr>
              <a:t> </a:t>
            </a:r>
            <a:r>
              <a:rPr dirty="0" sz="2700" spc="195">
                <a:latin typeface="Trebuchet MS"/>
                <a:cs typeface="Trebuchet MS"/>
              </a:rPr>
              <a:t>Condition)</a:t>
            </a:r>
            <a:endParaRPr sz="27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  <a:tabLst>
                <a:tab pos="487045" algn="l"/>
              </a:tabLst>
            </a:pPr>
            <a:r>
              <a:rPr dirty="0" sz="2500" spc="900">
                <a:latin typeface="Times New Roman"/>
                <a:cs typeface="Times New Roman"/>
              </a:rPr>
              <a:t>🔹</a:t>
            </a:r>
            <a:r>
              <a:rPr dirty="0" sz="2500">
                <a:latin typeface="Times New Roman"/>
                <a:cs typeface="Times New Roman"/>
              </a:rPr>
              <a:t>	</a:t>
            </a:r>
            <a:r>
              <a:rPr dirty="0" sz="2700" spc="185">
                <a:latin typeface="Trebuchet MS"/>
                <a:cs typeface="Trebuchet MS"/>
              </a:rPr>
              <a:t>User</a:t>
            </a:r>
            <a:r>
              <a:rPr dirty="0" sz="2700" spc="229">
                <a:latin typeface="Trebuchet MS"/>
                <a:cs typeface="Trebuchet MS"/>
              </a:rPr>
              <a:t> </a:t>
            </a:r>
            <a:r>
              <a:rPr dirty="0" sz="2700" spc="160">
                <a:latin typeface="Trebuchet MS"/>
                <a:cs typeface="Trebuchet MS"/>
              </a:rPr>
              <a:t>Interaction</a:t>
            </a:r>
            <a:r>
              <a:rPr dirty="0" sz="2700" spc="235">
                <a:latin typeface="Trebuchet MS"/>
                <a:cs typeface="Trebuchet MS"/>
              </a:rPr>
              <a:t> </a:t>
            </a:r>
            <a:r>
              <a:rPr dirty="0" sz="2700" spc="55">
                <a:latin typeface="Trebuchet MS"/>
                <a:cs typeface="Trebuchet MS"/>
              </a:rPr>
              <a:t>&amp;</a:t>
            </a:r>
            <a:r>
              <a:rPr dirty="0" sz="2700" spc="229">
                <a:latin typeface="Trebuchet MS"/>
                <a:cs typeface="Trebuchet MS"/>
              </a:rPr>
              <a:t> </a:t>
            </a:r>
            <a:r>
              <a:rPr dirty="0" sz="2700" spc="155">
                <a:latin typeface="Trebuchet MS"/>
                <a:cs typeface="Trebuchet MS"/>
              </a:rPr>
              <a:t>Input</a:t>
            </a:r>
            <a:r>
              <a:rPr dirty="0" sz="2700" spc="235">
                <a:latin typeface="Trebuchet MS"/>
                <a:cs typeface="Trebuchet MS"/>
              </a:rPr>
              <a:t> </a:t>
            </a:r>
            <a:r>
              <a:rPr dirty="0" sz="2700" spc="155">
                <a:latin typeface="Trebuchet MS"/>
                <a:cs typeface="Trebuchet MS"/>
              </a:rPr>
              <a:t>Handling</a:t>
            </a:r>
            <a:endParaRPr sz="27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22ec046</dc:creator>
  <cp:keywords>DAGgYDGYuOQ,BAGbNiEqJUU,0</cp:keywords>
  <dc:title>sports fan engagement platform</dc:title>
  <dcterms:created xsi:type="dcterms:W3CDTF">2025-03-01T08:51:53Z</dcterms:created>
  <dcterms:modified xsi:type="dcterms:W3CDTF">2025-03-01T08:51:53Z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2025-03-01T00:00:00Z</vt:filetime>
  </property>
  <property fmtid="{D5CDD505-2E9C-101B-9397-08002B2CF9AE}" pid="3" name="Creator">
    <vt:lpwstr>Canva</vt:lpwstr>
  </property>
  <property fmtid="{D5CDD505-2E9C-101B-9397-08002B2CF9AE}" pid="4" name="LastSaved">
    <vt:filetime>2025-03-01T00:00:00Z</vt:filetime>
  </property>
  <property fmtid="{D5CDD505-2E9C-101B-9397-08002B2CF9AE}" pid="5" name="Producer">
    <vt:lpwstr>Canva</vt:lpwstr>
  </property>
</Properties>
</file>