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dirty="0" sz="2400" lang="en-US"/>
              <a:t>L</a:t>
            </a:r>
            <a:r>
              <a:rPr dirty="0" sz="2400" lang="en-US"/>
              <a:t>a</a:t>
            </a:r>
            <a:r>
              <a:rPr dirty="0" sz="2400" lang="en-US"/>
              <a:t>k</a:t>
            </a:r>
            <a:r>
              <a:rPr dirty="0" sz="2400" lang="en-US"/>
              <a:t>s</a:t>
            </a:r>
            <a:r>
              <a:rPr dirty="0" sz="2400" lang="en-US"/>
              <a:t>h</a:t>
            </a:r>
            <a:r>
              <a:rPr dirty="0" sz="2400" lang="en-US"/>
              <a:t>a</a:t>
            </a:r>
            <a:r>
              <a:rPr dirty="0" sz="2400" lang="en-US"/>
              <a:t>n</a:t>
            </a:r>
            <a:r>
              <a:rPr dirty="0" sz="2400" lang="en-US"/>
              <a:t>a</a:t>
            </a:r>
            <a:r>
              <a:rPr dirty="0" sz="2400" lang="en-US"/>
              <a:t>.</a:t>
            </a:r>
            <a:r>
              <a:rPr dirty="0" sz="2400" lang="en-US"/>
              <a:t>B</a:t>
            </a:r>
            <a:endParaRPr dirty="0" sz="2400" lang="en-US"/>
          </a:p>
          <a:p>
            <a:r>
              <a:rPr dirty="0" sz="2400" lang="en-US"/>
              <a:t>REGISTER NO: </a:t>
            </a:r>
            <a:r>
              <a:rPr dirty="0" sz="2400" lang="en-IN"/>
              <a:t> 31221</a:t>
            </a:r>
            <a:r>
              <a:rPr dirty="0" sz="2400" lang="en-US"/>
              <a:t>9</a:t>
            </a:r>
            <a:r>
              <a:rPr dirty="0" sz="2400" lang="en-US"/>
              <a:t>5</a:t>
            </a:r>
            <a:r>
              <a:rPr dirty="0" sz="2400" lang="en-US"/>
              <a:t>3</a:t>
            </a:r>
            <a:r>
              <a:rPr dirty="0" sz="2400" lang="en-US"/>
              <a:t>6</a:t>
            </a:r>
            <a:endParaRPr dirty="0" sz="2400" lang="en-US"/>
          </a:p>
          <a:p>
            <a:r>
              <a:rPr dirty="0" sz="2400" lang="en-US"/>
              <a:t>DEPARTMENT: B.COM</a:t>
            </a:r>
            <a:r>
              <a:rPr dirty="0" sz="2400" lang="en-US"/>
              <a:t>(</a:t>
            </a:r>
            <a:r>
              <a:rPr dirty="0" sz="2400" lang="en-US"/>
              <a:t>C</a:t>
            </a:r>
            <a:r>
              <a:rPr dirty="0" sz="2400" lang="en-US"/>
              <a:t>.</a:t>
            </a:r>
            <a:r>
              <a:rPr dirty="0" sz="2400" lang="en-US"/>
              <a:t>A</a:t>
            </a:r>
            <a:r>
              <a:rPr dirty="0" sz="2400" lang="en-US"/>
              <a:t>)</a:t>
            </a:r>
            <a:endParaRPr dirty="0" sz="2400" lang="en-US"/>
          </a:p>
          <a:p>
            <a:r>
              <a:rPr dirty="0" sz="2400" lang="en-US"/>
              <a:t>COLLEGE: </a:t>
            </a:r>
            <a:r>
              <a:rPr dirty="0" sz="2400" lang="en-US"/>
              <a:t>S</a:t>
            </a:r>
            <a:r>
              <a:rPr dirty="0" sz="2400" lang="en-US"/>
              <a:t>.</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2024-09-10T09:11:49Z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65f114d34c6d46ceab759b63acbef46b</vt:lpwstr>
  </property>
</Properties>
</file>