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80037c3adaced91" providerId="LiveId" clId="{D58D35F6-B4F4-4009-8211-9910D4E1AE26}"/>
    <pc:docChg chg="undo custSel addSld delSld modSld">
      <pc:chgData name="" userId="e80037c3adaced91" providerId="LiveId" clId="{D58D35F6-B4F4-4009-8211-9910D4E1AE26}" dt="2022-02-23T13:08:07.585" v="568" actId="20577"/>
      <pc:docMkLst>
        <pc:docMk/>
      </pc:docMkLst>
      <pc:sldChg chg="addSp delSp modSp">
        <pc:chgData name="" userId="e80037c3adaced91" providerId="LiveId" clId="{D58D35F6-B4F4-4009-8211-9910D4E1AE26}" dt="2022-02-23T13:08:07.585" v="568" actId="20577"/>
        <pc:sldMkLst>
          <pc:docMk/>
          <pc:sldMk cId="673883847" sldId="256"/>
        </pc:sldMkLst>
        <pc:spChg chg="del">
          <ac:chgData name="" userId="e80037c3adaced91" providerId="LiveId" clId="{D58D35F6-B4F4-4009-8211-9910D4E1AE26}" dt="2022-02-23T12:28:04.183" v="0" actId="478"/>
          <ac:spMkLst>
            <pc:docMk/>
            <pc:sldMk cId="673883847" sldId="256"/>
            <ac:spMk id="4" creationId="{9A463304-F364-49AC-980D-E435B4A8C662}"/>
          </ac:spMkLst>
        </pc:spChg>
        <pc:spChg chg="del">
          <ac:chgData name="" userId="e80037c3adaced91" providerId="LiveId" clId="{D58D35F6-B4F4-4009-8211-9910D4E1AE26}" dt="2022-02-23T12:28:07.991" v="1" actId="478"/>
          <ac:spMkLst>
            <pc:docMk/>
            <pc:sldMk cId="673883847" sldId="256"/>
            <ac:spMk id="5" creationId="{2680AF77-9D63-4E42-A6AC-A48975EE6898}"/>
          </ac:spMkLst>
        </pc:spChg>
        <pc:spChg chg="del">
          <ac:chgData name="" userId="e80037c3adaced91" providerId="LiveId" clId="{D58D35F6-B4F4-4009-8211-9910D4E1AE26}" dt="2022-02-23T12:28:09.930" v="2" actId="478"/>
          <ac:spMkLst>
            <pc:docMk/>
            <pc:sldMk cId="673883847" sldId="256"/>
            <ac:spMk id="6" creationId="{FE63409E-616B-4C73-8572-95C6B61104F9}"/>
          </ac:spMkLst>
        </pc:spChg>
        <pc:spChg chg="del">
          <ac:chgData name="" userId="e80037c3adaced91" providerId="LiveId" clId="{D58D35F6-B4F4-4009-8211-9910D4E1AE26}" dt="2022-02-23T12:28:11.402" v="3" actId="478"/>
          <ac:spMkLst>
            <pc:docMk/>
            <pc:sldMk cId="673883847" sldId="256"/>
            <ac:spMk id="8" creationId="{07A8F747-3315-4990-9BF5-0FBA80F0913A}"/>
          </ac:spMkLst>
        </pc:spChg>
        <pc:spChg chg="add del mod">
          <ac:chgData name="" userId="e80037c3adaced91" providerId="LiveId" clId="{D58D35F6-B4F4-4009-8211-9910D4E1AE26}" dt="2022-02-23T12:28:13.536" v="4" actId="478"/>
          <ac:spMkLst>
            <pc:docMk/>
            <pc:sldMk cId="673883847" sldId="256"/>
            <ac:spMk id="10" creationId="{BF19EB9A-0630-4523-A0DF-61FFD35E4E95}"/>
          </ac:spMkLst>
        </pc:spChg>
        <pc:spChg chg="add del mod">
          <ac:chgData name="" userId="e80037c3adaced91" providerId="LiveId" clId="{D58D35F6-B4F4-4009-8211-9910D4E1AE26}" dt="2022-02-23T12:34:18.583" v="36" actId="478"/>
          <ac:spMkLst>
            <pc:docMk/>
            <pc:sldMk cId="673883847" sldId="256"/>
            <ac:spMk id="13" creationId="{A7DD2A58-D4E0-4625-8ED3-BD7FD4765D7F}"/>
          </ac:spMkLst>
        </pc:spChg>
        <pc:spChg chg="add mod">
          <ac:chgData name="" userId="e80037c3adaced91" providerId="LiveId" clId="{D58D35F6-B4F4-4009-8211-9910D4E1AE26}" dt="2022-02-23T12:41:12.923" v="156" actId="1076"/>
          <ac:spMkLst>
            <pc:docMk/>
            <pc:sldMk cId="673883847" sldId="256"/>
            <ac:spMk id="14" creationId="{DEB754AC-7D79-4B82-8C95-C3C1A6792EA3}"/>
          </ac:spMkLst>
        </pc:spChg>
        <pc:spChg chg="add mod">
          <ac:chgData name="" userId="e80037c3adaced91" providerId="LiveId" clId="{D58D35F6-B4F4-4009-8211-9910D4E1AE26}" dt="2022-02-23T12:43:13.081" v="159" actId="1076"/>
          <ac:spMkLst>
            <pc:docMk/>
            <pc:sldMk cId="673883847" sldId="256"/>
            <ac:spMk id="15" creationId="{A553D2A2-7D82-48B0-A44E-7BD7128C80AD}"/>
          </ac:spMkLst>
        </pc:spChg>
        <pc:spChg chg="add mod ord">
          <ac:chgData name="" userId="e80037c3adaced91" providerId="LiveId" clId="{D58D35F6-B4F4-4009-8211-9910D4E1AE26}" dt="2022-02-23T12:43:23.287" v="160" actId="2085"/>
          <ac:spMkLst>
            <pc:docMk/>
            <pc:sldMk cId="673883847" sldId="256"/>
            <ac:spMk id="16" creationId="{77178C73-F9D9-4B0B-8544-793855065185}"/>
          </ac:spMkLst>
        </pc:spChg>
        <pc:spChg chg="add mod">
          <ac:chgData name="" userId="e80037c3adaced91" providerId="LiveId" clId="{D58D35F6-B4F4-4009-8211-9910D4E1AE26}" dt="2022-02-23T12:45:42.848" v="167" actId="207"/>
          <ac:spMkLst>
            <pc:docMk/>
            <pc:sldMk cId="673883847" sldId="256"/>
            <ac:spMk id="17" creationId="{F757B3FE-53ED-45AF-8B45-477604E4A594}"/>
          </ac:spMkLst>
        </pc:spChg>
        <pc:spChg chg="add mod">
          <ac:chgData name="" userId="e80037c3adaced91" providerId="LiveId" clId="{D58D35F6-B4F4-4009-8211-9910D4E1AE26}" dt="2022-02-23T12:41:30.984" v="157" actId="1076"/>
          <ac:spMkLst>
            <pc:docMk/>
            <pc:sldMk cId="673883847" sldId="256"/>
            <ac:spMk id="18" creationId="{0F3AA592-2BCD-4184-A769-081F64640D1A}"/>
          </ac:spMkLst>
        </pc:spChg>
        <pc:spChg chg="add mod">
          <ac:chgData name="" userId="e80037c3adaced91" providerId="LiveId" clId="{D58D35F6-B4F4-4009-8211-9910D4E1AE26}" dt="2022-02-23T12:40:55.400" v="152" actId="1076"/>
          <ac:spMkLst>
            <pc:docMk/>
            <pc:sldMk cId="673883847" sldId="256"/>
            <ac:spMk id="19" creationId="{63810B5A-52D9-4BE5-9BC2-3FCFE37B004F}"/>
          </ac:spMkLst>
        </pc:spChg>
        <pc:spChg chg="add del mod">
          <ac:chgData name="" userId="e80037c3adaced91" providerId="LiveId" clId="{D58D35F6-B4F4-4009-8211-9910D4E1AE26}" dt="2022-02-23T12:48:44.708" v="187" actId="478"/>
          <ac:spMkLst>
            <pc:docMk/>
            <pc:sldMk cId="673883847" sldId="256"/>
            <ac:spMk id="20" creationId="{26B90350-991E-40B2-B87A-636D70D8F7E2}"/>
          </ac:spMkLst>
        </pc:spChg>
        <pc:spChg chg="add mod">
          <ac:chgData name="" userId="e80037c3adaced91" providerId="LiveId" clId="{D58D35F6-B4F4-4009-8211-9910D4E1AE26}" dt="2022-02-23T13:08:07.585" v="568" actId="20577"/>
          <ac:spMkLst>
            <pc:docMk/>
            <pc:sldMk cId="673883847" sldId="256"/>
            <ac:spMk id="23" creationId="{404A4F80-B771-4932-8C3E-1E3A620107DD}"/>
          </ac:spMkLst>
        </pc:spChg>
        <pc:graphicFrameChg chg="add del mod modGraphic">
          <ac:chgData name="" userId="e80037c3adaced91" providerId="LiveId" clId="{D58D35F6-B4F4-4009-8211-9910D4E1AE26}" dt="2022-02-23T12:51:29.293" v="208" actId="478"/>
          <ac:graphicFrameMkLst>
            <pc:docMk/>
            <pc:sldMk cId="673883847" sldId="256"/>
            <ac:graphicFrameMk id="21" creationId="{66C3FD26-3EC5-49D0-B763-93D3BFC71EC1}"/>
          </ac:graphicFrameMkLst>
        </pc:graphicFrameChg>
        <pc:picChg chg="add del mod">
          <ac:chgData name="" userId="e80037c3adaced91" providerId="LiveId" clId="{D58D35F6-B4F4-4009-8211-9910D4E1AE26}" dt="2022-02-23T12:36:37.578" v="69" actId="478"/>
          <ac:picMkLst>
            <pc:docMk/>
            <pc:sldMk cId="673883847" sldId="256"/>
            <ac:picMk id="9" creationId="{542CC348-68EA-4CA0-9627-C523BC343404}"/>
          </ac:picMkLst>
        </pc:picChg>
        <pc:picChg chg="add mod">
          <ac:chgData name="" userId="e80037c3adaced91" providerId="LiveId" clId="{D58D35F6-B4F4-4009-8211-9910D4E1AE26}" dt="2022-02-23T13:02:18.951" v="330" actId="1076"/>
          <ac:picMkLst>
            <pc:docMk/>
            <pc:sldMk cId="673883847" sldId="256"/>
            <ac:picMk id="22" creationId="{2B25B9B6-68D0-403A-A4B9-317E6E37F2D6}"/>
          </ac:picMkLst>
        </pc:picChg>
        <pc:picChg chg="add mod">
          <ac:chgData name="" userId="e80037c3adaced91" providerId="LiveId" clId="{D58D35F6-B4F4-4009-8211-9910D4E1AE26}" dt="2022-02-23T12:45:25.262" v="165" actId="1076"/>
          <ac:picMkLst>
            <pc:docMk/>
            <pc:sldMk cId="673883847" sldId="256"/>
            <ac:picMk id="1028" creationId="{98A60C26-7C5E-4583-8592-5ADC230FC781}"/>
          </ac:picMkLst>
        </pc:picChg>
        <pc:picChg chg="add mod">
          <ac:chgData name="" userId="e80037c3adaced91" providerId="LiveId" clId="{D58D35F6-B4F4-4009-8211-9910D4E1AE26}" dt="2022-02-23T13:06:11.480" v="560" actId="1076"/>
          <ac:picMkLst>
            <pc:docMk/>
            <pc:sldMk cId="673883847" sldId="256"/>
            <ac:picMk id="1030" creationId="{A93E7EDE-3927-4342-8F23-016E771D8F92}"/>
          </ac:picMkLst>
        </pc:picChg>
        <pc:picChg chg="add mod">
          <ac:chgData name="" userId="e80037c3adaced91" providerId="LiveId" clId="{D58D35F6-B4F4-4009-8211-9910D4E1AE26}" dt="2022-02-23T13:05:49.404" v="559" actId="1076"/>
          <ac:picMkLst>
            <pc:docMk/>
            <pc:sldMk cId="673883847" sldId="256"/>
            <ac:picMk id="1032" creationId="{E9A91F0A-7A12-404A-A452-28F6E4815A2A}"/>
          </ac:picMkLst>
        </pc:picChg>
        <pc:cxnChg chg="add mod">
          <ac:chgData name="" userId="e80037c3adaced91" providerId="LiveId" clId="{D58D35F6-B4F4-4009-8211-9910D4E1AE26}" dt="2022-02-23T12:37:30.421" v="77" actId="1076"/>
          <ac:cxnSpMkLst>
            <pc:docMk/>
            <pc:sldMk cId="673883847" sldId="256"/>
            <ac:cxnSpMk id="12" creationId="{87BB683F-E259-40F0-8513-CA96AD2FC810}"/>
          </ac:cxnSpMkLst>
        </pc:cxnChg>
      </pc:sldChg>
      <pc:sldChg chg="del">
        <pc:chgData name="" userId="e80037c3adaced91" providerId="LiveId" clId="{D58D35F6-B4F4-4009-8211-9910D4E1AE26}" dt="2022-02-23T12:28:24.581" v="7" actId="2696"/>
        <pc:sldMkLst>
          <pc:docMk/>
          <pc:sldMk cId="1409365697" sldId="257"/>
        </pc:sldMkLst>
      </pc:sldChg>
      <pc:sldChg chg="add del">
        <pc:chgData name="" userId="e80037c3adaced91" providerId="LiveId" clId="{D58D35F6-B4F4-4009-8211-9910D4E1AE26}" dt="2022-02-23T13:06:58.456" v="562" actId="2696"/>
        <pc:sldMkLst>
          <pc:docMk/>
          <pc:sldMk cId="323406842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E86C-8745-4EFB-96D6-89CB9391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32961-FAC9-4A5F-A114-038A6F384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E18C-737A-4A18-8944-B2506BF2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2224-302D-4F93-B0E8-2F6C5DBE73E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B1746-4980-4338-92B2-9E415443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69E8-BA0F-426C-B675-0B1B2821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C3B7-67AA-4FAC-8AB4-42EF1589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1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A743-1D3C-4240-82E5-51A385B1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3F472-D953-4472-86C5-9537C6CAA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2EAD-0837-48DE-9D93-4F57FC2C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2224-302D-4F93-B0E8-2F6C5DBE73E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A11D-71E7-4527-A3EA-01D6FE2D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F1064-2BE2-4DF2-A2E9-ACF3DF96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C3B7-67AA-4FAC-8AB4-42EF1589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7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9DF5D-9ACD-4956-BE83-611850CEB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317B3-6106-4736-83B4-62059B069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12F8-71B0-4893-A80E-B685F173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2224-302D-4F93-B0E8-2F6C5DBE73E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CBF0-CF86-44EA-AC49-389538F7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DF42-E3E3-42A9-8040-0E57807E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C3B7-67AA-4FAC-8AB4-42EF1589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9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95DB-47C9-41A6-9F42-F2878F33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025D-1416-4B96-B0B8-F6B5EABA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0535-5B42-4A9C-914E-58646360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2224-302D-4F93-B0E8-2F6C5DBE73E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623B4-D2E4-4FF6-81DA-C995E425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725D-A72F-4DB3-8BA7-5475C954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C3B7-67AA-4FAC-8AB4-42EF1589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E369-CC7E-4F0D-B72A-2E49936E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C4720-A7BE-491E-9B88-92A22F850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35C71-7109-4C40-AFCE-B4293C8B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2224-302D-4F93-B0E8-2F6C5DBE73E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9599-525D-47ED-AE0F-4F5DA08D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A827-8C9F-4FBF-88AB-0EE87575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C3B7-67AA-4FAC-8AB4-42EF1589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7D3B-7BD9-4758-97DB-45DDFF01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3004-6082-4549-8509-7C5D80FD8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7787-3F92-4C9E-A46A-7685010A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C1125-3A42-4896-BE41-49766CE9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2224-302D-4F93-B0E8-2F6C5DBE73E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856C4-B8BB-4658-A4F9-53D7096F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FB0B5-2F9F-488D-951C-CC7903D5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C3B7-67AA-4FAC-8AB4-42EF1589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5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1DA8-BAC4-453E-B111-098930AE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D462E-DAEB-4E31-A30F-717B779E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48936-F7CC-4232-B55F-FD4650FE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AF864-40BC-44A8-8CF0-B1262B0ED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674FF-C171-4A06-B443-F12BAD872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EB0D9-CEFE-4962-8252-4C37417B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2224-302D-4F93-B0E8-2F6C5DBE73E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09A19-D2A3-4A57-9BF5-D78F0206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3F019-D32F-4F81-B7DD-89EB3CF9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C3B7-67AA-4FAC-8AB4-42EF1589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7B34-009D-4A0F-94F9-5FD9CBA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E7650-49C5-4460-BE8E-69117D73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2224-302D-4F93-B0E8-2F6C5DBE73E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F6AD3-0C23-4652-9B31-D91F43BD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C23AC-7018-4B62-BA41-9A6E13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C3B7-67AA-4FAC-8AB4-42EF1589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2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9125C-DC54-43C3-B54E-E0DBF632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2224-302D-4F93-B0E8-2F6C5DBE73E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1F2F6-63BE-4789-B273-09BF678A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07ABC-A1E6-4FE8-BE1D-FEACB0E4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C3B7-67AA-4FAC-8AB4-42EF1589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9BB2-F82E-4BE1-9E1C-D3B5B2CA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9A6C-C685-4A7D-BED9-6D86ADB5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4764D-FD8A-4971-96E2-7B6B3DE0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446BD-FA66-4701-A0E3-953D4048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2224-302D-4F93-B0E8-2F6C5DBE73E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CA62A-433C-48AC-9541-0C9B532E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E57FC-6994-4B8F-B2FA-7C0C7E6A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C3B7-67AA-4FAC-8AB4-42EF1589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4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3951-BF9F-48F0-AC13-77852A8F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1ECA1-956B-4410-A10B-E28DBD020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F479D-7659-4D38-835C-2DE44B24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4C5C1-2993-4FC6-991D-7914D8C5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2224-302D-4F93-B0E8-2F6C5DBE73E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BE0B4-5CD2-46F0-A983-35439CB1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181CF-0970-4826-BFDB-60885094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C3B7-67AA-4FAC-8AB4-42EF1589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8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EF936-1806-4344-AD7C-2045535B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43398-28B7-467B-999C-BF6C61569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20AE-9FCD-4D1A-87B1-05A9BAD0B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2224-302D-4F93-B0E8-2F6C5DBE73E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8E86-F2E9-485C-B3AA-FE0CEBC4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68C3-1E92-435C-AB07-A0A539BB2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0C3B7-67AA-4FAC-8AB4-42EF1589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5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dian_Ocean" TargetMode="External"/><Relationship Id="rId13" Type="http://schemas.openxmlformats.org/officeDocument/2006/relationships/hyperlink" Target="https://en.wikipedia.org/wiki/Nepal" TargetMode="External"/><Relationship Id="rId18" Type="http://schemas.openxmlformats.org/officeDocument/2006/relationships/hyperlink" Target="https://en.wikipedia.org/wiki/Maldives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en.wikipedia.org/wiki/Indonesia" TargetMode="External"/><Relationship Id="rId7" Type="http://schemas.openxmlformats.org/officeDocument/2006/relationships/hyperlink" Target="https://en.wikipedia.org/wiki/Democracy" TargetMode="External"/><Relationship Id="rId12" Type="http://schemas.openxmlformats.org/officeDocument/2006/relationships/hyperlink" Target="https://en.wikipedia.org/wiki/China" TargetMode="External"/><Relationship Id="rId17" Type="http://schemas.openxmlformats.org/officeDocument/2006/relationships/hyperlink" Target="https://en.wikipedia.org/wiki/Sri_Lanka" TargetMode="External"/><Relationship Id="rId2" Type="http://schemas.openxmlformats.org/officeDocument/2006/relationships/image" Target="../media/image1.jpeg"/><Relationship Id="rId16" Type="http://schemas.openxmlformats.org/officeDocument/2006/relationships/hyperlink" Target="https://en.wikipedia.org/wiki/Myanmar" TargetMode="External"/><Relationship Id="rId20" Type="http://schemas.openxmlformats.org/officeDocument/2006/relationships/hyperlink" Target="https://en.wikipedia.org/wiki/Thailand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List_of_countries_and_dependencies_by_population" TargetMode="External"/><Relationship Id="rId11" Type="http://schemas.openxmlformats.org/officeDocument/2006/relationships/hyperlink" Target="https://en.wikipedia.org/wiki/Pakistan" TargetMode="External"/><Relationship Id="rId5" Type="http://schemas.openxmlformats.org/officeDocument/2006/relationships/hyperlink" Target="https://en.wikipedia.org/wiki/List_of_countries_and_dependencies_by_area" TargetMode="External"/><Relationship Id="rId15" Type="http://schemas.openxmlformats.org/officeDocument/2006/relationships/hyperlink" Target="https://en.wikipedia.org/wiki/Bangladesh" TargetMode="External"/><Relationship Id="rId23" Type="http://schemas.openxmlformats.org/officeDocument/2006/relationships/image" Target="../media/image4.jpeg"/><Relationship Id="rId10" Type="http://schemas.openxmlformats.org/officeDocument/2006/relationships/hyperlink" Target="https://en.wikipedia.org/wiki/Bay_of_Bengal" TargetMode="External"/><Relationship Id="rId19" Type="http://schemas.openxmlformats.org/officeDocument/2006/relationships/hyperlink" Target="https://en.wikipedia.org/wiki/Andaman_and_Nicobar_Islands" TargetMode="External"/><Relationship Id="rId4" Type="http://schemas.openxmlformats.org/officeDocument/2006/relationships/hyperlink" Target="https://en.wikipedia.org/wiki/South_Asia" TargetMode="External"/><Relationship Id="rId9" Type="http://schemas.openxmlformats.org/officeDocument/2006/relationships/hyperlink" Target="https://en.wikipedia.org/wiki/Arabian_Sea" TargetMode="External"/><Relationship Id="rId14" Type="http://schemas.openxmlformats.org/officeDocument/2006/relationships/hyperlink" Target="https://en.wikipedia.org/wiki/Bhutan" TargetMode="External"/><Relationship Id="rId2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7178C73-F9D9-4B0B-8544-793855065185}"/>
              </a:ext>
            </a:extLst>
          </p:cNvPr>
          <p:cNvSpPr/>
          <p:nvPr/>
        </p:nvSpPr>
        <p:spPr>
          <a:xfrm>
            <a:off x="0" y="0"/>
            <a:ext cx="12192000" cy="110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cript MT Bold" panose="03040602040607080904" pitchFamily="66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BB683F-E259-40F0-8513-CA96AD2FC810}"/>
              </a:ext>
            </a:extLst>
          </p:cNvPr>
          <p:cNvCxnSpPr/>
          <p:nvPr/>
        </p:nvCxnSpPr>
        <p:spPr>
          <a:xfrm>
            <a:off x="1370183" y="104775"/>
            <a:ext cx="0" cy="895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B754AC-7D79-4B82-8C95-C3C1A6792EA3}"/>
              </a:ext>
            </a:extLst>
          </p:cNvPr>
          <p:cNvSpPr txBox="1"/>
          <p:nvPr/>
        </p:nvSpPr>
        <p:spPr>
          <a:xfrm>
            <a:off x="284942" y="290840"/>
            <a:ext cx="104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ush Script MT" panose="03060802040406070304" pitchFamily="66" charset="0"/>
              </a:rPr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3D2A2-7D82-48B0-A44E-7BD7128C80AD}"/>
              </a:ext>
            </a:extLst>
          </p:cNvPr>
          <p:cNvSpPr txBox="1"/>
          <p:nvPr/>
        </p:nvSpPr>
        <p:spPr>
          <a:xfrm>
            <a:off x="8015236" y="383233"/>
            <a:ext cx="188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cript MT Bold" panose="03040602040607080904" pitchFamily="66" charset="0"/>
              </a:rPr>
              <a:t>Indian States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3AA592-2BCD-4184-A769-081F64640D1A}"/>
              </a:ext>
            </a:extLst>
          </p:cNvPr>
          <p:cNvSpPr txBox="1"/>
          <p:nvPr/>
        </p:nvSpPr>
        <p:spPr>
          <a:xfrm>
            <a:off x="4744762" y="367784"/>
            <a:ext cx="286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cript MT Bold" panose="03040602040607080904" pitchFamily="66" charset="0"/>
              </a:rPr>
              <a:t>Indian Union Territories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810B5A-52D9-4BE5-9BC2-3FCFE37B004F}"/>
              </a:ext>
            </a:extLst>
          </p:cNvPr>
          <p:cNvSpPr txBox="1"/>
          <p:nvPr/>
        </p:nvSpPr>
        <p:spPr>
          <a:xfrm>
            <a:off x="1716020" y="379542"/>
            <a:ext cx="286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cript MT Bold" panose="03040602040607080904" pitchFamily="66" charset="0"/>
              </a:rPr>
              <a:t>Indian Subcontinent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57B3FE-53ED-45AF-8B45-477604E4A594}"/>
              </a:ext>
            </a:extLst>
          </p:cNvPr>
          <p:cNvSpPr/>
          <p:nvPr/>
        </p:nvSpPr>
        <p:spPr>
          <a:xfrm>
            <a:off x="0" y="1104900"/>
            <a:ext cx="12192000" cy="5753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yt3.ggpht.com/naN5qIxGDAEEhmvjPWaBUsKZDRpcILmOR5ktkFt5hia1geUio0l1AtZSPnzPOodAXyAD3687zQ=s108-c-k-c0x00ffffff-no-rj">
            <a:extLst>
              <a:ext uri="{FF2B5EF4-FFF2-40B4-BE49-F238E27FC236}">
                <a16:creationId xmlns:a16="http://schemas.microsoft.com/office/drawing/2014/main" id="{98A60C26-7C5E-4583-8592-5ADC230FC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382" y="49858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B25B9B6-68D0-403A-A4B9-317E6E37F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3" y="3976437"/>
            <a:ext cx="2601133" cy="27767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4A4F80-B771-4932-8C3E-1E3A620107DD}"/>
              </a:ext>
            </a:extLst>
          </p:cNvPr>
          <p:cNvSpPr txBox="1"/>
          <p:nvPr/>
        </p:nvSpPr>
        <p:spPr>
          <a:xfrm>
            <a:off x="160978" y="1369910"/>
            <a:ext cx="121318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What is India?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India</a:t>
            </a:r>
            <a:r>
              <a:rPr lang="en-US" dirty="0">
                <a:latin typeface="Arial Narrow" panose="020B0606020202030204" pitchFamily="34" charset="0"/>
              </a:rPr>
              <a:t>, officially the </a:t>
            </a:r>
            <a:r>
              <a:rPr lang="en-US" b="1" dirty="0">
                <a:latin typeface="Arial Narrow" panose="020B0606020202030204" pitchFamily="34" charset="0"/>
              </a:rPr>
              <a:t>Republic of India</a:t>
            </a:r>
            <a:r>
              <a:rPr lang="en-US" dirty="0">
                <a:latin typeface="Arial Narrow" panose="020B0606020202030204" pitchFamily="34" charset="0"/>
              </a:rPr>
              <a:t>  is a country in </a:t>
            </a:r>
            <a:r>
              <a:rPr lang="en-US" dirty="0">
                <a:latin typeface="Arial Narrow" panose="020B0606020202030204" pitchFamily="34" charset="0"/>
                <a:hlinkClick r:id="rId4" tooltip="South As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South Asia</a:t>
            </a:r>
            <a:r>
              <a:rPr lang="en-US" dirty="0">
                <a:latin typeface="Arial Narrow" panose="020B0606020202030204" pitchFamily="34" charset="0"/>
              </a:rPr>
              <a:t>. It is the </a:t>
            </a:r>
            <a:r>
              <a:rPr lang="en-US" dirty="0">
                <a:latin typeface="Arial Narrow" panose="020B0606020202030204" pitchFamily="34" charset="0"/>
                <a:hlinkClick r:id="rId5" tooltip="List of countries and dependencies by are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seventh-largest country</a:t>
            </a:r>
            <a:r>
              <a:rPr lang="en-US" dirty="0">
                <a:latin typeface="Arial Narrow" panose="020B0606020202030204" pitchFamily="34" charset="0"/>
              </a:rPr>
              <a:t> by area, the </a:t>
            </a:r>
            <a:r>
              <a:rPr lang="en-US" dirty="0">
                <a:latin typeface="Arial Narrow" panose="020B0606020202030204" pitchFamily="34" charset="0"/>
                <a:hlinkClick r:id="rId6" tooltip="List of countries and dependencies by popul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second-most populous</a:t>
            </a:r>
            <a:r>
              <a:rPr lang="en-US" dirty="0">
                <a:latin typeface="Arial Narrow" panose="020B0606020202030204" pitchFamily="34" charset="0"/>
              </a:rPr>
              <a:t> country,</a:t>
            </a:r>
          </a:p>
          <a:p>
            <a:r>
              <a:rPr lang="en-US" dirty="0">
                <a:latin typeface="Arial Narrow" panose="020B0606020202030204" pitchFamily="34" charset="0"/>
              </a:rPr>
              <a:t>and the most populous </a:t>
            </a:r>
            <a:r>
              <a:rPr lang="en-US" dirty="0">
                <a:latin typeface="Arial Narrow" panose="020B0606020202030204" pitchFamily="34" charset="0"/>
                <a:hlinkClick r:id="rId7" tooltip="Democrac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democracy</a:t>
            </a:r>
            <a:r>
              <a:rPr lang="en-US" dirty="0">
                <a:latin typeface="Arial Narrow" panose="020B0606020202030204" pitchFamily="34" charset="0"/>
              </a:rPr>
              <a:t> in the world. It is bounded by the </a:t>
            </a:r>
            <a:r>
              <a:rPr lang="en-US" dirty="0">
                <a:latin typeface="Arial Narrow" panose="020B0606020202030204" pitchFamily="34" charset="0"/>
                <a:hlinkClick r:id="rId8" tooltip="Indian Oce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Indian Ocean</a:t>
            </a:r>
            <a:r>
              <a:rPr lang="en-US" dirty="0">
                <a:latin typeface="Arial Narrow" panose="020B0606020202030204" pitchFamily="34" charset="0"/>
              </a:rPr>
              <a:t> on the south, the </a:t>
            </a:r>
            <a:r>
              <a:rPr lang="en-US" dirty="0">
                <a:latin typeface="Arial Narrow" panose="020B0606020202030204" pitchFamily="34" charset="0"/>
                <a:hlinkClick r:id="rId9" tooltip="Arabian Se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Arabian Sea</a:t>
            </a:r>
            <a:r>
              <a:rPr lang="en-US" dirty="0">
                <a:latin typeface="Arial Narrow" panose="020B0606020202030204" pitchFamily="34" charset="0"/>
              </a:rPr>
              <a:t> on the southwest, and the</a:t>
            </a:r>
          </a:p>
          <a:p>
            <a:r>
              <a:rPr lang="en-US" dirty="0">
                <a:latin typeface="Arial Narrow" panose="020B0606020202030204" pitchFamily="34" charset="0"/>
                <a:hlinkClick r:id="rId10" tooltip="Bay of Beng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Bay of Bengal</a:t>
            </a:r>
            <a:r>
              <a:rPr lang="en-US" dirty="0">
                <a:latin typeface="Arial Narrow" panose="020B0606020202030204" pitchFamily="34" charset="0"/>
              </a:rPr>
              <a:t> on the southeast, it shares land borders with </a:t>
            </a:r>
            <a:r>
              <a:rPr lang="en-US" dirty="0">
                <a:latin typeface="Arial Narrow" panose="020B0606020202030204" pitchFamily="34" charset="0"/>
                <a:hlinkClick r:id="rId11" tooltip="Pakist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Pakistan</a:t>
            </a:r>
            <a:r>
              <a:rPr lang="en-US" dirty="0">
                <a:latin typeface="Arial Narrow" panose="020B0606020202030204" pitchFamily="34" charset="0"/>
              </a:rPr>
              <a:t> to the west;</a:t>
            </a:r>
            <a:r>
              <a:rPr lang="en-US" baseline="30000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  <a:hlinkClick r:id="rId12" tooltip="Chi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China</a:t>
            </a:r>
            <a:r>
              <a:rPr lang="en-US" dirty="0">
                <a:latin typeface="Arial Narrow" panose="020B0606020202030204" pitchFamily="34" charset="0"/>
              </a:rPr>
              <a:t>, </a:t>
            </a:r>
            <a:r>
              <a:rPr lang="en-US" dirty="0">
                <a:latin typeface="Arial Narrow" panose="020B0606020202030204" pitchFamily="34" charset="0"/>
                <a:hlinkClick r:id="rId13" tooltip="Nep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Nepal</a:t>
            </a:r>
            <a:r>
              <a:rPr lang="en-US" dirty="0">
                <a:latin typeface="Arial Narrow" panose="020B0606020202030204" pitchFamily="34" charset="0"/>
              </a:rPr>
              <a:t>, and </a:t>
            </a:r>
            <a:r>
              <a:rPr lang="en-US" dirty="0">
                <a:latin typeface="Arial Narrow" panose="020B0606020202030204" pitchFamily="34" charset="0"/>
                <a:hlinkClick r:id="rId14" tooltip="Bhut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Bhutan</a:t>
            </a:r>
            <a:r>
              <a:rPr lang="en-US" dirty="0">
                <a:latin typeface="Arial Narrow" panose="020B0606020202030204" pitchFamily="34" charset="0"/>
              </a:rPr>
              <a:t> to the north; and </a:t>
            </a:r>
            <a:r>
              <a:rPr lang="en-US" dirty="0">
                <a:latin typeface="Arial Narrow" panose="020B0606020202030204" pitchFamily="34" charset="0"/>
                <a:hlinkClick r:id="rId15" tooltip="Banglades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Bangladesh</a:t>
            </a:r>
            <a:r>
              <a:rPr lang="en-US" dirty="0">
                <a:latin typeface="Arial Narrow" panose="020B0606020202030204" pitchFamily="34" charset="0"/>
              </a:rPr>
              <a:t> and </a:t>
            </a:r>
          </a:p>
          <a:p>
            <a:r>
              <a:rPr lang="en-US" dirty="0">
                <a:latin typeface="Arial Narrow" panose="020B0606020202030204" pitchFamily="34" charset="0"/>
                <a:hlinkClick r:id="rId16" tooltip="Myanm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Myanmar</a:t>
            </a:r>
            <a:r>
              <a:rPr lang="en-US" dirty="0">
                <a:latin typeface="Arial Narrow" panose="020B0606020202030204" pitchFamily="34" charset="0"/>
              </a:rPr>
              <a:t> to the east. In the Indian Ocean, India is in the vicinity of </a:t>
            </a:r>
            <a:r>
              <a:rPr lang="en-US" dirty="0">
                <a:latin typeface="Arial Narrow" panose="020B0606020202030204" pitchFamily="34" charset="0"/>
                <a:hlinkClick r:id="rId17" tooltip="Sri Lank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Sri Lanka</a:t>
            </a:r>
            <a:r>
              <a:rPr lang="en-US" dirty="0">
                <a:latin typeface="Arial Narrow" panose="020B0606020202030204" pitchFamily="34" charset="0"/>
              </a:rPr>
              <a:t> and the </a:t>
            </a:r>
            <a:r>
              <a:rPr lang="en-US" dirty="0">
                <a:latin typeface="Arial Narrow" panose="020B0606020202030204" pitchFamily="34" charset="0"/>
                <a:hlinkClick r:id="rId18" tooltip="Maldiv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Maldives</a:t>
            </a:r>
            <a:r>
              <a:rPr lang="en-US" dirty="0">
                <a:latin typeface="Arial Narrow" panose="020B0606020202030204" pitchFamily="34" charset="0"/>
              </a:rPr>
              <a:t>; its </a:t>
            </a:r>
            <a:r>
              <a:rPr lang="en-US" dirty="0">
                <a:latin typeface="Arial Narrow" panose="020B0606020202030204" pitchFamily="34" charset="0"/>
                <a:hlinkClick r:id="rId19" tooltip="Andaman and Nicobar Islan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Andaman and Nicobar Islands</a:t>
            </a:r>
            <a:r>
              <a:rPr lang="en-US" dirty="0">
                <a:latin typeface="Arial Narrow" panose="020B0606020202030204" pitchFamily="34" charset="0"/>
              </a:rPr>
              <a:t> share a </a:t>
            </a:r>
          </a:p>
          <a:p>
            <a:r>
              <a:rPr lang="en-US" dirty="0">
                <a:latin typeface="Arial Narrow" panose="020B0606020202030204" pitchFamily="34" charset="0"/>
              </a:rPr>
              <a:t>maritime border with </a:t>
            </a:r>
            <a:r>
              <a:rPr lang="en-US" dirty="0">
                <a:latin typeface="Arial Narrow" panose="020B0606020202030204" pitchFamily="34" charset="0"/>
                <a:hlinkClick r:id="rId20" tooltip="Thailan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Thailand</a:t>
            </a:r>
            <a:r>
              <a:rPr lang="en-US" dirty="0">
                <a:latin typeface="Arial Narrow" panose="020B0606020202030204" pitchFamily="34" charset="0"/>
              </a:rPr>
              <a:t>, </a:t>
            </a:r>
            <a:r>
              <a:rPr lang="en-US" dirty="0">
                <a:latin typeface="Arial Narrow" panose="020B0606020202030204" pitchFamily="34" charset="0"/>
                <a:hlinkClick r:id="rId16" tooltip="Myanm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Myanmar</a:t>
            </a:r>
            <a:r>
              <a:rPr lang="en-US" dirty="0">
                <a:latin typeface="Arial Narrow" panose="020B0606020202030204" pitchFamily="34" charset="0"/>
              </a:rPr>
              <a:t> and </a:t>
            </a:r>
            <a:r>
              <a:rPr lang="en-US" dirty="0">
                <a:latin typeface="Arial Narrow" panose="020B0606020202030204" pitchFamily="34" charset="0"/>
                <a:hlinkClick r:id="rId21" tooltip="Indones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Indonesia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endParaRPr lang="en-US" sz="2400" b="1" i="1" u="sng" dirty="0">
              <a:latin typeface="Agency FB" panose="020B0503020202020204" pitchFamily="34" charset="0"/>
            </a:endParaRPr>
          </a:p>
          <a:p>
            <a:r>
              <a:rPr lang="en-US" sz="2400" b="1" i="1" u="sng" dirty="0">
                <a:latin typeface="Agency FB" panose="020B0503020202020204" pitchFamily="34" charset="0"/>
              </a:rPr>
              <a:t>Indian Subcontinent  </a:t>
            </a:r>
            <a:r>
              <a:rPr lang="en-US" sz="2400" b="1" i="1" dirty="0">
                <a:latin typeface="Agency FB" panose="020B0503020202020204" pitchFamily="34" charset="0"/>
              </a:rPr>
              <a:t>                                           </a:t>
            </a:r>
            <a:r>
              <a:rPr lang="en-US" sz="2400" b="1" i="1" u="sng" dirty="0">
                <a:latin typeface="Agency FB" panose="020B0503020202020204" pitchFamily="34" charset="0"/>
              </a:rPr>
              <a:t> Indian Flag  </a:t>
            </a:r>
            <a:r>
              <a:rPr lang="en-US" sz="2400" b="1" i="1" dirty="0">
                <a:latin typeface="Agency FB" panose="020B0503020202020204" pitchFamily="34" charset="0"/>
              </a:rPr>
              <a:t>                                                 </a:t>
            </a:r>
            <a:r>
              <a:rPr lang="en-US" sz="2400" b="1" i="1" u="sng" dirty="0">
                <a:latin typeface="Agency FB" panose="020B0503020202020204" pitchFamily="34" charset="0"/>
              </a:rPr>
              <a:t> Indian Emblem</a:t>
            </a:r>
          </a:p>
        </p:txBody>
      </p:sp>
      <p:pic>
        <p:nvPicPr>
          <p:cNvPr id="1030" name="Picture 6" descr="Free Animated India Flags - Indian Clipart">
            <a:extLst>
              <a:ext uri="{FF2B5EF4-FFF2-40B4-BE49-F238E27FC236}">
                <a16:creationId xmlns:a16="http://schemas.microsoft.com/office/drawing/2014/main" id="{A93E7EDE-3927-4342-8F23-016E771D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281" y="3981996"/>
            <a:ext cx="3840387" cy="257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tional Emblem Of India | Satyameva Jayate | RitiRiwaz">
            <a:extLst>
              <a:ext uri="{FF2B5EF4-FFF2-40B4-BE49-F238E27FC236}">
                <a16:creationId xmlns:a16="http://schemas.microsoft.com/office/drawing/2014/main" id="{E9A91F0A-7A12-404A-A452-28F6E4815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530" y="3862900"/>
            <a:ext cx="2421343" cy="281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88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Agency FB</vt:lpstr>
      <vt:lpstr>Arial</vt:lpstr>
      <vt:lpstr>Arial Narrow</vt:lpstr>
      <vt:lpstr>Brush Script MT</vt:lpstr>
      <vt:lpstr>Calibri</vt:lpstr>
      <vt:lpstr>Calibri Light</vt:lpstr>
      <vt:lpstr>Script MT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Want to Get Started?</dc:title>
  <dc:creator>8hhh</dc:creator>
  <cp:lastModifiedBy>8hhh</cp:lastModifiedBy>
  <cp:revision>5</cp:revision>
  <dcterms:created xsi:type="dcterms:W3CDTF">2022-02-23T12:12:46Z</dcterms:created>
  <dcterms:modified xsi:type="dcterms:W3CDTF">2022-02-23T13:09:42Z</dcterms:modified>
</cp:coreProperties>
</file>