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h7hewhj0O/P2jkeQ5dmC7ZTQyN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4038600" y="2079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4038600" y="-1725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475825" y="48698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155CC"/>
                </a:solidFill>
              </a:rPr>
              <a:t>CONSUMER SENTIMENT ANALYSIS</a:t>
            </a:r>
            <a:endParaRPr>
              <a:solidFill>
                <a:srgbClr val="1155CC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155CC"/>
                </a:solidFill>
              </a:rPr>
              <a:t>Lakshay Katyal</a:t>
            </a:r>
            <a:endParaRPr>
              <a:solidFill>
                <a:srgbClr val="1155CC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155CC"/>
                </a:solidFill>
              </a:rPr>
              <a:t>katyallakshay97@gmail.com</a:t>
            </a:r>
            <a:endParaRPr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5" y="209625"/>
            <a:ext cx="6468700" cy="32343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6089325" y="699413"/>
            <a:ext cx="5647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plot depicts well distributed sentiments with a slight inclination towards positive reviews. </a:t>
            </a:r>
            <a:r>
              <a:rPr lang="en-GB" sz="2400">
                <a:solidFill>
                  <a:schemeClr val="accent6"/>
                </a:solidFill>
                <a:latin typeface="Verdana"/>
                <a:ea typeface="Verdana"/>
                <a:cs typeface="Verdana"/>
                <a:sym typeface="Verdana"/>
              </a:rPr>
              <a:t>54.5%</a:t>
            </a:r>
            <a:r>
              <a:rPr lang="en-GB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 the sentiments seem to be on the brighter side while the remaining </a:t>
            </a:r>
            <a:r>
              <a:rPr lang="en-GB" sz="24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45.5%</a:t>
            </a:r>
            <a:r>
              <a:rPr lang="en-GB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show dissatisfaction.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359375" y="3668275"/>
            <a:ext cx="54006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Verdana"/>
                <a:ea typeface="Verdana"/>
                <a:cs typeface="Verdana"/>
                <a:sym typeface="Verdana"/>
              </a:rPr>
              <a:t>With </a:t>
            </a:r>
            <a:r>
              <a:rPr lang="en-GB" sz="24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45.5%</a:t>
            </a:r>
            <a:r>
              <a:rPr lang="en-GB" sz="2400">
                <a:latin typeface="Verdana"/>
                <a:ea typeface="Verdana"/>
                <a:cs typeface="Verdana"/>
                <a:sym typeface="Verdana"/>
              </a:rPr>
              <a:t> negative views, we should shift our focus on improving upon these points.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en-GB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Word Cloud summarises the negative talking points giving us starting points for improvements.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9175" y="3213100"/>
            <a:ext cx="5547951" cy="34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2022-12-06T11:13:27Z</dcterms:created>
  <dc:creator>Susan Robinson</dc:creator>
</cp:coreProperties>
</file>