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9.jpeg" ContentType="image/jpeg"/>
  <Override PartName="/ppt/media/image28.png" ContentType="image/png"/>
  <Override PartName="/ppt/media/image2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30.jpeg" ContentType="image/jpeg"/>
  <Override PartName="/ppt/media/image15.png" ContentType="image/png"/>
  <Override PartName="/ppt/media/image31.jpeg" ContentType="image/jpeg"/>
  <Override PartName="/ppt/media/image4.jpeg" ContentType="image/jpeg"/>
  <Override PartName="/ppt/media/image32.png" ContentType="image/png"/>
  <Override PartName="/ppt/media/image2.png" ContentType="image/png"/>
  <Override PartName="/ppt/media/image2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35.png" ContentType="image/png"/>
  <Override PartName="/ppt/media/image5.jpeg" ContentType="image/jpeg"/>
  <Override PartName="/ppt/media/image36.gif" ContentType="image/gif"/>
  <Override PartName="/ppt/media/image33.png" ContentType="image/png"/>
  <Override PartName="/ppt/media/image3.png" ContentType="image/png"/>
  <Override PartName="/ppt/media/image26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87523B-DCF7-4F0D-A9D5-9AFF3754E0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65EDCD-92EC-4159-8280-C100995344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553742-ECC3-4470-AAFF-7D0077154D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B41C05-EA43-4030-BCC9-35B0DDDC8A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38DA8B-E77D-439C-93E6-D1C2CEA018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D0136F-015E-4026-91CC-99432EACAB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96DCA6-5200-4080-839C-F506A73053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84F0AA-DE27-4CA8-BB93-C76371C231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DB389A-3AAD-4F0D-B4F4-56885C86C2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1CBE5D-00F4-423A-BA35-A9F8C5AC82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6C6B60-1147-493B-B582-3EDD6DD2C4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A020F7-25B3-4194-8A2D-543A98500B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733029-D32C-46C3-9FFE-D388171234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9DF001-75A5-4A5B-A156-5D1196A683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17F1BB-7B7C-4F1D-A3CE-800CF20D50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C112B8-6073-4D7F-ACE5-5CB13DF249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0DE44D-F887-4380-83BF-F85F610295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0F0DF0-15A9-4830-A435-9DD2F1653C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FECE37-80C3-4A3B-9ACA-AE8AC3BE49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CEC0CB-CA51-4442-BE8A-B2412637D8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155A0A-0875-496E-83DA-F0E11E6738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FF1C68-8888-418A-BDBA-B63F4AA991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0741D7-4A6E-4089-8575-DDBD56C3D4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5A4CB7-98D2-4F4C-8F21-932CD11C0F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Click to edit Master </a:t>
            </a: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title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3DE3C0-1E4C-4C0D-96CB-BE66F73A6F71}" type="slidenum">
              <a:rPr b="0" lang="en-IN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IN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63E00E-7D54-44C2-94CA-68537C2B3D99}" type="slidenum">
              <a:rPr b="0" lang="en-IN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71600" y="2066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 cap="all">
                <a:solidFill>
                  <a:srgbClr val="ffffff"/>
                </a:solidFill>
                <a:latin typeface="Century Gothic"/>
              </a:rPr>
              <a:t>Log File Analysis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371600" y="2157480"/>
            <a:ext cx="944856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Software System Development — Monsoon 2024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Guided By – Prof. Sai Anirudh Karre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Subtitle 2"/>
          <p:cNvSpPr/>
          <p:nvPr/>
        </p:nvSpPr>
        <p:spPr>
          <a:xfrm>
            <a:off x="1371600" y="2968920"/>
            <a:ext cx="9787680" cy="17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Made By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Century Gothic"/>
              </a:rPr>
              <a:t>- Shubham Dewangan (2024202005)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Century Gothic"/>
              </a:rPr>
              <a:t>- Lakshay Baijal (2024202006)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Century Gothic"/>
              </a:rPr>
              <a:t>- Vanshika Singh (2024202008)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ffffff"/>
                </a:solidFill>
                <a:latin typeface="Century Gothic"/>
              </a:rPr>
              <a:t>- Aryan Prajapati (2024202009)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47240"/>
            <a:ext cx="738000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auth log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0000" y="1314360"/>
            <a:ext cx="11880000" cy="554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47240"/>
            <a:ext cx="738000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package manager log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80000" y="1314360"/>
            <a:ext cx="11880000" cy="55436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80000" y="1336680"/>
            <a:ext cx="11831760" cy="552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47240"/>
            <a:ext cx="738000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Windows system log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80000" y="1060920"/>
            <a:ext cx="11659680" cy="59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47240"/>
            <a:ext cx="738000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Windows security log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000" y="1156680"/>
            <a:ext cx="11472120" cy="586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47240"/>
            <a:ext cx="738000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cbs log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30760" y="1080000"/>
            <a:ext cx="11649240" cy="59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47240"/>
            <a:ext cx="738000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Mac system log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20000" y="1260000"/>
            <a:ext cx="10980000" cy="56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47240"/>
            <a:ext cx="738000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Solaris sample log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0000" y="1162440"/>
            <a:ext cx="11461320" cy="585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71720" y="690120"/>
            <a:ext cx="9748440" cy="213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Memory Analysis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9" name="Content Placeholder 4" descr=""/>
          <p:cNvPicPr/>
          <p:nvPr/>
        </p:nvPicPr>
        <p:blipFill>
          <a:blip r:embed="rId1"/>
          <a:stretch/>
        </p:blipFill>
        <p:spPr>
          <a:xfrm>
            <a:off x="78480" y="68760"/>
            <a:ext cx="2661840" cy="65674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6" descr=""/>
          <p:cNvPicPr/>
          <p:nvPr/>
        </p:nvPicPr>
        <p:blipFill>
          <a:blip r:embed="rId2"/>
          <a:stretch/>
        </p:blipFill>
        <p:spPr>
          <a:xfrm>
            <a:off x="2963160" y="2822760"/>
            <a:ext cx="8610120" cy="29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Content Placeholder 4" descr=""/>
          <p:cNvPicPr/>
          <p:nvPr/>
        </p:nvPicPr>
        <p:blipFill>
          <a:blip r:embed="rId1"/>
          <a:stretch/>
        </p:blipFill>
        <p:spPr>
          <a:xfrm>
            <a:off x="99720" y="109440"/>
            <a:ext cx="5011920" cy="649728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2"/>
          <a:stretch/>
        </p:blipFill>
        <p:spPr>
          <a:xfrm>
            <a:off x="5285880" y="2368080"/>
            <a:ext cx="6688440" cy="325548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21480" y="454320"/>
            <a:ext cx="9748440" cy="213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Process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60160" y="61704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Error and Success counts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5" name="Content Placeholder 4" descr=""/>
          <p:cNvPicPr/>
          <p:nvPr/>
        </p:nvPicPr>
        <p:blipFill>
          <a:blip r:embed="rId1"/>
          <a:stretch/>
        </p:blipFill>
        <p:spPr>
          <a:xfrm>
            <a:off x="2042640" y="1559160"/>
            <a:ext cx="8436600" cy="50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What is Log Analysis?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85800" y="2216880"/>
            <a:ext cx="184320" cy="3978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Content Placeholder 2"/>
          <p:cNvSpPr/>
          <p:nvPr/>
        </p:nvSpPr>
        <p:spPr>
          <a:xfrm>
            <a:off x="685800" y="1838520"/>
            <a:ext cx="10820160" cy="48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200" spc="-1" strike="noStrike">
                <a:solidFill>
                  <a:srgbClr val="ffffff"/>
                </a:solidFill>
                <a:latin typeface="Century Gothic"/>
              </a:rPr>
              <a:t>Log Analysis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is the process of reviewing, interpreting, and extracting meaningful information from log files generated by systems, applications,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and devices.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Purpose:</a:t>
            </a:r>
            <a:endParaRPr b="0" lang="en-IN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Monitor system performance</a:t>
            </a:r>
            <a:endParaRPr b="0" lang="en-IN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Detect security breaches</a:t>
            </a:r>
            <a:endParaRPr b="0" lang="en-IN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Troubleshoot issues</a:t>
            </a:r>
            <a:endParaRPr b="0" lang="en-IN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Ensure compliance</a:t>
            </a:r>
            <a:endParaRPr b="0" lang="en-IN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200" spc="-1" strike="noStrike">
                <a:solidFill>
                  <a:srgbClr val="ffffff"/>
                </a:solidFill>
                <a:latin typeface="Century Gothic"/>
              </a:rPr>
              <a:t>Operational Efficiency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68160" y="76212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package Manager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7" name="Content Placeholder 4" descr=""/>
          <p:cNvPicPr/>
          <p:nvPr/>
        </p:nvPicPr>
        <p:blipFill>
          <a:blip r:embed="rId1"/>
          <a:stretch/>
        </p:blipFill>
        <p:spPr>
          <a:xfrm>
            <a:off x="937080" y="2143440"/>
            <a:ext cx="10526040" cy="352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76520" y="62676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– package manager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9" name="Content Placeholder 4" descr=""/>
          <p:cNvPicPr/>
          <p:nvPr/>
        </p:nvPicPr>
        <p:blipFill>
          <a:blip r:embed="rId1"/>
          <a:stretch/>
        </p:blipFill>
        <p:spPr>
          <a:xfrm>
            <a:off x="3088800" y="1653120"/>
            <a:ext cx="6654600" cy="499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34320" y="53820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- authenticate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1" name="Content Placeholder 6" descr=""/>
          <p:cNvPicPr/>
          <p:nvPr/>
        </p:nvPicPr>
        <p:blipFill>
          <a:blip r:embed="rId1"/>
          <a:stretch/>
        </p:blipFill>
        <p:spPr>
          <a:xfrm>
            <a:off x="2379240" y="1622880"/>
            <a:ext cx="7580160" cy="48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55480" y="49896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- Authenticate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3" name="Content Placeholder 4" descr=""/>
          <p:cNvPicPr/>
          <p:nvPr/>
        </p:nvPicPr>
        <p:blipFill>
          <a:blip r:embed="rId1"/>
          <a:stretch/>
        </p:blipFill>
        <p:spPr>
          <a:xfrm>
            <a:off x="2802240" y="1625040"/>
            <a:ext cx="6734880" cy="50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86240" y="90072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– quick system status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5" name="Content Placeholder 4" descr=""/>
          <p:cNvPicPr/>
          <p:nvPr/>
        </p:nvPicPr>
        <p:blipFill>
          <a:blip r:embed="rId1"/>
          <a:stretch/>
        </p:blipFill>
        <p:spPr>
          <a:xfrm>
            <a:off x="1510200" y="2193840"/>
            <a:ext cx="9171360" cy="402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Content Placeholder 5" descr=""/>
          <p:cNvPicPr/>
          <p:nvPr/>
        </p:nvPicPr>
        <p:blipFill>
          <a:blip r:embed="rId1"/>
          <a:stretch/>
        </p:blipFill>
        <p:spPr>
          <a:xfrm>
            <a:off x="262800" y="1505520"/>
            <a:ext cx="3507120" cy="5173560"/>
          </a:xfrm>
          <a:prstGeom prst="rect">
            <a:avLst/>
          </a:prstGeom>
          <a:ln w="0">
            <a:noFill/>
          </a:ln>
        </p:spPr>
      </p:pic>
      <p:sp>
        <p:nvSpPr>
          <p:cNvPr id="137" name="Title 1"/>
          <p:cNvSpPr/>
          <p:nvPr/>
        </p:nvSpPr>
        <p:spPr>
          <a:xfrm>
            <a:off x="3126600" y="533160"/>
            <a:ext cx="8610120" cy="12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– quick system status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38" name="Picture 7" descr=""/>
          <p:cNvPicPr/>
          <p:nvPr/>
        </p:nvPicPr>
        <p:blipFill>
          <a:blip r:embed="rId2"/>
          <a:stretch/>
        </p:blipFill>
        <p:spPr>
          <a:xfrm>
            <a:off x="4127040" y="1963440"/>
            <a:ext cx="7801920" cy="426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Content Placeholder 4" descr=""/>
          <p:cNvPicPr/>
          <p:nvPr/>
        </p:nvPicPr>
        <p:blipFill>
          <a:blip r:embed="rId1"/>
          <a:stretch/>
        </p:blipFill>
        <p:spPr>
          <a:xfrm>
            <a:off x="2300400" y="1818360"/>
            <a:ext cx="7784280" cy="467028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74560" y="763560"/>
            <a:ext cx="8610120" cy="129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– quick system status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Content Placeholder 4" descr=""/>
          <p:cNvPicPr/>
          <p:nvPr/>
        </p:nvPicPr>
        <p:blipFill>
          <a:blip r:embed="rId1"/>
          <a:stretch/>
        </p:blipFill>
        <p:spPr>
          <a:xfrm>
            <a:off x="1964520" y="1590840"/>
            <a:ext cx="8262360" cy="495720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60160" y="639720"/>
            <a:ext cx="8610120" cy="129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– quick system status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-329400" y="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Windows – cbs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4" name="Content Placeholder 4" descr=""/>
          <p:cNvPicPr/>
          <p:nvPr/>
        </p:nvPicPr>
        <p:blipFill>
          <a:blip r:embed="rId1"/>
          <a:stretch/>
        </p:blipFill>
        <p:spPr>
          <a:xfrm>
            <a:off x="2538000" y="963720"/>
            <a:ext cx="7115400" cy="578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35680" y="71532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Windows – security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6" name="Content Placeholder 4" descr=""/>
          <p:cNvPicPr/>
          <p:nvPr/>
        </p:nvPicPr>
        <p:blipFill>
          <a:blip r:embed="rId1"/>
          <a:stretch/>
        </p:blipFill>
        <p:spPr>
          <a:xfrm>
            <a:off x="1456920" y="1870560"/>
            <a:ext cx="9540720" cy="375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Common Types of Logs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53880" y="2194560"/>
            <a:ext cx="1155240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Operating Systems: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 Windows, Linux, macOS,SolarisOS.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System Logs: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 Capture operating system events (e.g., Windows Event Logs, Syslog).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200" spc="-1" strike="noStrike">
                <a:solidFill>
                  <a:srgbClr val="ffffff"/>
                </a:solidFill>
                <a:latin typeface="Century Gothic"/>
              </a:rPr>
              <a:t>Application Logs:</a:t>
            </a:r>
            <a:r>
              <a:rPr b="0" lang="fr-FR" sz="2200" spc="-1" strike="noStrike">
                <a:solidFill>
                  <a:srgbClr val="ffffff"/>
                </a:solidFill>
                <a:latin typeface="Century Gothic"/>
              </a:rPr>
              <a:t> Record application-specific events (e.g., error messages).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Security Logs: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 Track security-related events (e.g., login attempts, firewall activities).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Network Logs: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 Monitor network traffic and activities (e.g., router logs, IDS/IPS logs).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30780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windows - system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8" name="Content Placeholder 4" descr=""/>
          <p:cNvPicPr/>
          <p:nvPr/>
        </p:nvPicPr>
        <p:blipFill>
          <a:blip r:embed="rId1"/>
          <a:srcRect l="0" t="3605" r="0" b="0"/>
          <a:stretch/>
        </p:blipFill>
        <p:spPr>
          <a:xfrm>
            <a:off x="2401200" y="1286280"/>
            <a:ext cx="7873200" cy="547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24840" y="20340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Solaris – analysis result 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0" name="Content Placeholder 4" descr=""/>
          <p:cNvPicPr/>
          <p:nvPr/>
        </p:nvPicPr>
        <p:blipFill>
          <a:blip r:embed="rId1"/>
          <a:stretch/>
        </p:blipFill>
        <p:spPr>
          <a:xfrm>
            <a:off x="3403800" y="1152720"/>
            <a:ext cx="5384160" cy="55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ontent Placeholder 4" descr=""/>
          <p:cNvPicPr/>
          <p:nvPr/>
        </p:nvPicPr>
        <p:blipFill>
          <a:blip r:embed="rId1"/>
          <a:stretch/>
        </p:blipFill>
        <p:spPr>
          <a:xfrm>
            <a:off x="685800" y="5462640"/>
            <a:ext cx="10820160" cy="126180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6" descr=""/>
          <p:cNvPicPr/>
          <p:nvPr/>
        </p:nvPicPr>
        <p:blipFill>
          <a:blip r:embed="rId2"/>
          <a:stretch/>
        </p:blipFill>
        <p:spPr>
          <a:xfrm>
            <a:off x="2519280" y="2135880"/>
            <a:ext cx="7152840" cy="324756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62000" y="97020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Solaris – analysis result 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06280" y="62676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Mac – analysis result 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5" name="Content Placeholder 4" descr=""/>
          <p:cNvPicPr/>
          <p:nvPr/>
        </p:nvPicPr>
        <p:blipFill>
          <a:blip r:embed="rId1"/>
          <a:stretch/>
        </p:blipFill>
        <p:spPr>
          <a:xfrm>
            <a:off x="1636920" y="1789560"/>
            <a:ext cx="9110160" cy="48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8" name="Picture 4" descr="a black and white drawing of a cat with the words `` thank you '' written above it ."/>
          <p:cNvPicPr/>
          <p:nvPr/>
        </p:nvPicPr>
        <p:blipFill>
          <a:blip r:embed="rId1"/>
          <a:stretch/>
        </p:blipFill>
        <p:spPr>
          <a:xfrm>
            <a:off x="2725920" y="201600"/>
            <a:ext cx="6466680" cy="64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Log Analysis Process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Overview of Log Analysis Process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Log Collection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Log Storage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Log Parsing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Log Correlation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entury Gothic"/>
              </a:rPr>
              <a:t>Log Visualization and Reporting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790640" y="271116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implementation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91040" y="285120"/>
            <a:ext cx="644976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IN" sz="3200" spc="-1" strike="noStrike" cap="all">
                <a:solidFill>
                  <a:srgbClr val="ffffff"/>
                </a:solidFill>
                <a:latin typeface="Century Gothic"/>
              </a:rPr>
              <a:t>Sequence diagram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7" name="Picture 6" descr=""/>
          <p:cNvPicPr/>
          <p:nvPr/>
        </p:nvPicPr>
        <p:blipFill>
          <a:blip r:embed="rId1"/>
          <a:stretch/>
        </p:blipFill>
        <p:spPr>
          <a:xfrm>
            <a:off x="1020600" y="1578240"/>
            <a:ext cx="10541520" cy="498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418960" y="2782440"/>
            <a:ext cx="30229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Data</a:t>
            </a:r>
            <a:br>
              <a:rPr sz="4000"/>
            </a:b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flow</a:t>
            </a:r>
            <a:br>
              <a:rPr sz="4000"/>
            </a:b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diagram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9" name="Content Placeholder 4" descr=""/>
          <p:cNvPicPr/>
          <p:nvPr/>
        </p:nvPicPr>
        <p:blipFill>
          <a:blip r:embed="rId1"/>
          <a:stretch/>
        </p:blipFill>
        <p:spPr>
          <a:xfrm>
            <a:off x="1295280" y="137880"/>
            <a:ext cx="6911640" cy="65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90640" y="271116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LOG File samples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47240"/>
            <a:ext cx="738000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4000" spc="-1" strike="noStrike" cap="all">
                <a:solidFill>
                  <a:srgbClr val="ffffff"/>
                </a:solidFill>
                <a:latin typeface="Century Gothic"/>
              </a:rPr>
              <a:t>Ubuntu syslog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0000" y="1620000"/>
            <a:ext cx="11520000" cy="49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</TotalTime>
  <Application>LibreOffice/7.3.7.2$Linux_X86_64 LibreOffice_project/30$Build-2</Application>
  <AppVersion>15.0000</AppVersion>
  <Words>264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2024-11-29T14:14:48Z</dcterms:created>
  <dc:creator>Lakshay Baijal</dc:creator>
  <dc:description/>
  <dc:language>en-IN</dc:language>
  <cp:lastModifiedBy/>
  <dcterms:modified xsi:type="dcterms:W3CDTF">2024-11-30T03:16:07Z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