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svg"/><Relationship Id="rId1" Type="http://schemas.openxmlformats.org/officeDocument/2006/relationships/image" Target="../media/image5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078B3-A0FB-4C18-B48A-31FA25FF1F8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035D3C4-AF9E-4B89-AFDC-935F5294E037}">
      <dgm:prSet/>
      <dgm:spPr/>
      <dgm:t>
        <a:bodyPr/>
        <a:lstStyle/>
        <a:p>
          <a:r>
            <a:rPr lang="en-US" dirty="0"/>
            <a:t>Labour Management System is based on a concept to store and generate all the records of the Labours. This program is considered as a simple database of Labour in an office, an organization where the user can store Labours record easily as it is not time–consuming.</a:t>
          </a:r>
        </a:p>
      </dgm:t>
    </dgm:pt>
    <dgm:pt modelId="{DD6E0487-4087-4C67-9FD4-E0552C4F7636}" type="parTrans" cxnId="{9368C613-0F63-4DB2-AC2A-CD5C12E11552}">
      <dgm:prSet/>
      <dgm:spPr/>
      <dgm:t>
        <a:bodyPr/>
        <a:lstStyle/>
        <a:p>
          <a:endParaRPr lang="en-US"/>
        </a:p>
      </dgm:t>
    </dgm:pt>
    <dgm:pt modelId="{D3BADDCA-58E9-49FE-8F1A-FCBBF1171D15}" type="sibTrans" cxnId="{9368C613-0F63-4DB2-AC2A-CD5C12E11552}">
      <dgm:prSet/>
      <dgm:spPr/>
      <dgm:t>
        <a:bodyPr/>
        <a:lstStyle/>
        <a:p>
          <a:endParaRPr lang="en-US"/>
        </a:p>
      </dgm:t>
    </dgm:pt>
    <dgm:pt modelId="{85B78277-A455-4354-B5E9-B4897418C42B}">
      <dgm:prSet/>
      <dgm:spPr/>
      <dgm:t>
        <a:bodyPr/>
        <a:lstStyle/>
        <a:p>
          <a:r>
            <a:rPr lang="en-US" dirty="0"/>
            <a:t>Every organization, whether government or private uses an information system to store data and their staff. However, in India it is found that many small-scale industries use pen and paper to keep a record. However, there are many advanced technology systems available that can do this work.</a:t>
          </a:r>
        </a:p>
      </dgm:t>
    </dgm:pt>
    <dgm:pt modelId="{5D767271-EA52-4EFE-8D98-33F220C8269A}" type="parTrans" cxnId="{B5C84710-551B-4596-9FEA-FECF8195E34A}">
      <dgm:prSet/>
      <dgm:spPr/>
      <dgm:t>
        <a:bodyPr/>
        <a:lstStyle/>
        <a:p>
          <a:endParaRPr lang="en-US"/>
        </a:p>
      </dgm:t>
    </dgm:pt>
    <dgm:pt modelId="{379B41EE-885B-4CA1-BB8F-FB9587F9C9BA}" type="sibTrans" cxnId="{B5C84710-551B-4596-9FEA-FECF8195E34A}">
      <dgm:prSet/>
      <dgm:spPr/>
      <dgm:t>
        <a:bodyPr/>
        <a:lstStyle/>
        <a:p>
          <a:endParaRPr lang="en-US"/>
        </a:p>
      </dgm:t>
    </dgm:pt>
    <dgm:pt modelId="{D8AA2290-364D-40A1-83AA-B8231030D2AC}" type="pres">
      <dgm:prSet presAssocID="{69D078B3-A0FB-4C18-B48A-31FA25FF1F88}" presName="linear" presStyleCnt="0">
        <dgm:presLayoutVars>
          <dgm:animLvl val="lvl"/>
          <dgm:resizeHandles val="exact"/>
        </dgm:presLayoutVars>
      </dgm:prSet>
      <dgm:spPr/>
      <dgm:t>
        <a:bodyPr/>
        <a:lstStyle/>
        <a:p>
          <a:endParaRPr lang="en-US"/>
        </a:p>
      </dgm:t>
    </dgm:pt>
    <dgm:pt modelId="{AD2016BB-475F-4A4F-ABAF-535DF5B05F34}" type="pres">
      <dgm:prSet presAssocID="{6035D3C4-AF9E-4B89-AFDC-935F5294E037}" presName="parentText" presStyleLbl="node1" presStyleIdx="0" presStyleCnt="2">
        <dgm:presLayoutVars>
          <dgm:chMax val="0"/>
          <dgm:bulletEnabled val="1"/>
        </dgm:presLayoutVars>
      </dgm:prSet>
      <dgm:spPr/>
      <dgm:t>
        <a:bodyPr/>
        <a:lstStyle/>
        <a:p>
          <a:endParaRPr lang="en-US"/>
        </a:p>
      </dgm:t>
    </dgm:pt>
    <dgm:pt modelId="{3C5CFFAC-4C08-4369-8388-216109C3E9CC}" type="pres">
      <dgm:prSet presAssocID="{D3BADDCA-58E9-49FE-8F1A-FCBBF1171D15}" presName="spacer" presStyleCnt="0"/>
      <dgm:spPr/>
    </dgm:pt>
    <dgm:pt modelId="{71525B24-1AF4-41CC-917E-CF6BFCB99F75}" type="pres">
      <dgm:prSet presAssocID="{85B78277-A455-4354-B5E9-B4897418C42B}" presName="parentText" presStyleLbl="node1" presStyleIdx="1" presStyleCnt="2">
        <dgm:presLayoutVars>
          <dgm:chMax val="0"/>
          <dgm:bulletEnabled val="1"/>
        </dgm:presLayoutVars>
      </dgm:prSet>
      <dgm:spPr/>
      <dgm:t>
        <a:bodyPr/>
        <a:lstStyle/>
        <a:p>
          <a:endParaRPr lang="en-US"/>
        </a:p>
      </dgm:t>
    </dgm:pt>
  </dgm:ptLst>
  <dgm:cxnLst>
    <dgm:cxn modelId="{E873B8E6-570A-4BB3-8024-8A0547F93911}" type="presOf" srcId="{69D078B3-A0FB-4C18-B48A-31FA25FF1F88}" destId="{D8AA2290-364D-40A1-83AA-B8231030D2AC}" srcOrd="0" destOrd="0" presId="urn:microsoft.com/office/officeart/2005/8/layout/vList2"/>
    <dgm:cxn modelId="{A949CD78-32D1-412A-83D5-C5D3DF610013}" type="presOf" srcId="{85B78277-A455-4354-B5E9-B4897418C42B}" destId="{71525B24-1AF4-41CC-917E-CF6BFCB99F75}" srcOrd="0" destOrd="0" presId="urn:microsoft.com/office/officeart/2005/8/layout/vList2"/>
    <dgm:cxn modelId="{9368C613-0F63-4DB2-AC2A-CD5C12E11552}" srcId="{69D078B3-A0FB-4C18-B48A-31FA25FF1F88}" destId="{6035D3C4-AF9E-4B89-AFDC-935F5294E037}" srcOrd="0" destOrd="0" parTransId="{DD6E0487-4087-4C67-9FD4-E0552C4F7636}" sibTransId="{D3BADDCA-58E9-49FE-8F1A-FCBBF1171D15}"/>
    <dgm:cxn modelId="{A7129081-6F01-4896-BF99-C0D7BA9143C4}" type="presOf" srcId="{6035D3C4-AF9E-4B89-AFDC-935F5294E037}" destId="{AD2016BB-475F-4A4F-ABAF-535DF5B05F34}" srcOrd="0" destOrd="0" presId="urn:microsoft.com/office/officeart/2005/8/layout/vList2"/>
    <dgm:cxn modelId="{B5C84710-551B-4596-9FEA-FECF8195E34A}" srcId="{69D078B3-A0FB-4C18-B48A-31FA25FF1F88}" destId="{85B78277-A455-4354-B5E9-B4897418C42B}" srcOrd="1" destOrd="0" parTransId="{5D767271-EA52-4EFE-8D98-33F220C8269A}" sibTransId="{379B41EE-885B-4CA1-BB8F-FB9587F9C9BA}"/>
    <dgm:cxn modelId="{E2639F1F-B434-4167-A1D6-F6EFCB98D0FA}" type="presParOf" srcId="{D8AA2290-364D-40A1-83AA-B8231030D2AC}" destId="{AD2016BB-475F-4A4F-ABAF-535DF5B05F34}" srcOrd="0" destOrd="0" presId="urn:microsoft.com/office/officeart/2005/8/layout/vList2"/>
    <dgm:cxn modelId="{EDC38DEF-1ECD-4713-A5A7-9782CBB6F25F}" type="presParOf" srcId="{D8AA2290-364D-40A1-83AA-B8231030D2AC}" destId="{3C5CFFAC-4C08-4369-8388-216109C3E9CC}" srcOrd="1" destOrd="0" presId="urn:microsoft.com/office/officeart/2005/8/layout/vList2"/>
    <dgm:cxn modelId="{3AC3A17E-D519-4DAD-8BF7-7CE54B44DC3E}" type="presParOf" srcId="{D8AA2290-364D-40A1-83AA-B8231030D2AC}" destId="{71525B24-1AF4-41CC-917E-CF6BFCB99F75}"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1FE140-1D55-4E9F-9C24-F520D9C412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3E8C67A-742C-4503-91CC-C1E285EE7379}">
      <dgm:prSet/>
      <dgm:spPr/>
      <dgm:t>
        <a:bodyPr/>
        <a:lstStyle/>
        <a:p>
          <a:pPr>
            <a:lnSpc>
              <a:spcPct val="100000"/>
            </a:lnSpc>
          </a:pPr>
          <a:r>
            <a:rPr lang="en-US" dirty="0"/>
            <a:t>2) </a:t>
          </a:r>
          <a:r>
            <a:rPr lang="en-US" b="1" dirty="0"/>
            <a:t>Functions</a:t>
          </a:r>
          <a:r>
            <a:rPr lang="en-US" dirty="0"/>
            <a:t>: A function is a set of statements that take inputs, do some specific computation,</a:t>
          </a:r>
          <a:r>
            <a:rPr lang="en-US" b="1" dirty="0"/>
            <a:t> </a:t>
          </a:r>
          <a:r>
            <a:rPr lang="en-US" dirty="0"/>
            <a:t>and  produce output. The idea is to put some commonly or  repeatedly</a:t>
          </a:r>
          <a:r>
            <a:rPr lang="en-US" b="1" dirty="0"/>
            <a:t> </a:t>
          </a:r>
          <a:r>
            <a:rPr lang="en-US" dirty="0"/>
            <a:t>done tasks together and make a 	function</a:t>
          </a:r>
          <a:r>
            <a:rPr lang="en-US" b="1" dirty="0"/>
            <a:t> </a:t>
          </a:r>
          <a:r>
            <a:rPr lang="en-US" dirty="0"/>
            <a:t>so that instead of writing the same code again and again for different inputs, we can call the function.</a:t>
          </a:r>
        </a:p>
      </dgm:t>
    </dgm:pt>
    <dgm:pt modelId="{43938289-C4C3-4C12-A58D-66351AC8856C}" type="parTrans" cxnId="{4738B7FA-30AC-411F-8490-690D0F17E2F8}">
      <dgm:prSet/>
      <dgm:spPr/>
      <dgm:t>
        <a:bodyPr/>
        <a:lstStyle/>
        <a:p>
          <a:endParaRPr lang="en-US"/>
        </a:p>
      </dgm:t>
    </dgm:pt>
    <dgm:pt modelId="{20D9FB39-4A50-41E2-8909-00BAEA0F95DF}" type="sibTrans" cxnId="{4738B7FA-30AC-411F-8490-690D0F17E2F8}">
      <dgm:prSet/>
      <dgm:spPr/>
      <dgm:t>
        <a:bodyPr/>
        <a:lstStyle/>
        <a:p>
          <a:endParaRPr lang="en-US"/>
        </a:p>
      </dgm:t>
    </dgm:pt>
    <dgm:pt modelId="{FBFDE95E-1775-42E2-B3E8-65D3B0CAB181}">
      <dgm:prSet/>
      <dgm:spPr/>
      <dgm:t>
        <a:bodyPr/>
        <a:lstStyle/>
        <a:p>
          <a:pPr>
            <a:lnSpc>
              <a:spcPct val="100000"/>
            </a:lnSpc>
          </a:pPr>
          <a:r>
            <a:rPr lang="en-US" dirty="0"/>
            <a:t>3) </a:t>
          </a:r>
          <a:r>
            <a:rPr lang="en-US" b="1" dirty="0"/>
            <a:t>File handling</a:t>
          </a:r>
          <a:r>
            <a:rPr lang="en-US" dirty="0"/>
            <a:t>: File handling is used to store data permanently in a computer. Using file handling we can store our data in secondary memory (Hard disk). We can access that data whenever we needed.</a:t>
          </a:r>
        </a:p>
      </dgm:t>
    </dgm:pt>
    <dgm:pt modelId="{2A0B8AC3-5D94-4E13-86A0-02118C6223F4}" type="parTrans" cxnId="{CD5AACFF-E4C8-4A4C-8B12-C5084F10417F}">
      <dgm:prSet/>
      <dgm:spPr/>
      <dgm:t>
        <a:bodyPr/>
        <a:lstStyle/>
        <a:p>
          <a:endParaRPr lang="en-US"/>
        </a:p>
      </dgm:t>
    </dgm:pt>
    <dgm:pt modelId="{582CFBE4-7AEC-4337-8FD1-E748A5FE3EFA}" type="sibTrans" cxnId="{CD5AACFF-E4C8-4A4C-8B12-C5084F10417F}">
      <dgm:prSet/>
      <dgm:spPr/>
      <dgm:t>
        <a:bodyPr/>
        <a:lstStyle/>
        <a:p>
          <a:endParaRPr lang="en-US"/>
        </a:p>
      </dgm:t>
    </dgm:pt>
    <dgm:pt modelId="{CBC9291C-1308-455F-ACCE-EA316271318B}">
      <dgm:prSet/>
      <dgm:spPr/>
      <dgm:t>
        <a:bodyPr/>
        <a:lstStyle/>
        <a:p>
          <a:r>
            <a:rPr lang="en-IN" dirty="0"/>
            <a:t>This topic of file handling is further divided into sub-topics: </a:t>
          </a:r>
          <a:endParaRPr lang="en-US" dirty="0"/>
        </a:p>
      </dgm:t>
    </dgm:pt>
    <dgm:pt modelId="{76A09086-C1CC-4187-A2D8-0627C2A9F5BD}" type="parTrans" cxnId="{C68818EF-53EE-4793-8613-763C30842AB3}">
      <dgm:prSet/>
      <dgm:spPr/>
      <dgm:t>
        <a:bodyPr/>
        <a:lstStyle/>
        <a:p>
          <a:endParaRPr lang="en-US"/>
        </a:p>
      </dgm:t>
    </dgm:pt>
    <dgm:pt modelId="{5738474D-E55E-4ABD-BF41-131C86DE2985}" type="sibTrans" cxnId="{C68818EF-53EE-4793-8613-763C30842AB3}">
      <dgm:prSet/>
      <dgm:spPr/>
      <dgm:t>
        <a:bodyPr/>
        <a:lstStyle/>
        <a:p>
          <a:endParaRPr lang="en-US"/>
        </a:p>
      </dgm:t>
    </dgm:pt>
    <dgm:pt modelId="{6EF05EEE-19A2-4BB7-AC4E-F129B2238779}">
      <dgm:prSet/>
      <dgm:spPr/>
      <dgm:t>
        <a:bodyPr/>
        <a:lstStyle/>
        <a:p>
          <a:r>
            <a:rPr lang="en-IN" dirty="0"/>
            <a:t>Create a file.</a:t>
          </a:r>
          <a:endParaRPr lang="en-US" dirty="0"/>
        </a:p>
      </dgm:t>
    </dgm:pt>
    <dgm:pt modelId="{E0939971-60E0-4B21-9C02-4AE59B43272F}" type="parTrans" cxnId="{A1BC9D71-CCF5-4E64-8FAB-42778F0B7856}">
      <dgm:prSet/>
      <dgm:spPr/>
      <dgm:t>
        <a:bodyPr/>
        <a:lstStyle/>
        <a:p>
          <a:endParaRPr lang="en-US"/>
        </a:p>
      </dgm:t>
    </dgm:pt>
    <dgm:pt modelId="{2700477D-E6F4-4440-945F-D6E98ED60534}" type="sibTrans" cxnId="{A1BC9D71-CCF5-4E64-8FAB-42778F0B7856}">
      <dgm:prSet/>
      <dgm:spPr/>
      <dgm:t>
        <a:bodyPr/>
        <a:lstStyle/>
        <a:p>
          <a:endParaRPr lang="en-US"/>
        </a:p>
      </dgm:t>
    </dgm:pt>
    <dgm:pt modelId="{5F2DBFE7-C80A-486E-951E-DC859A8C3546}">
      <dgm:prSet/>
      <dgm:spPr/>
      <dgm:t>
        <a:bodyPr/>
        <a:lstStyle/>
        <a:p>
          <a:r>
            <a:rPr lang="en-IN" dirty="0"/>
            <a:t>Open a file.                    </a:t>
          </a:r>
          <a:endParaRPr lang="en-US" dirty="0"/>
        </a:p>
      </dgm:t>
    </dgm:pt>
    <dgm:pt modelId="{5E2D6E27-7DC2-4845-8893-193BCEF53E66}" type="parTrans" cxnId="{B27CE493-D754-4DE2-91DB-05FE959DBEE0}">
      <dgm:prSet/>
      <dgm:spPr/>
      <dgm:t>
        <a:bodyPr/>
        <a:lstStyle/>
        <a:p>
          <a:endParaRPr lang="en-US"/>
        </a:p>
      </dgm:t>
    </dgm:pt>
    <dgm:pt modelId="{98FAC998-DD3E-4FDC-B43B-F370822E74CE}" type="sibTrans" cxnId="{B27CE493-D754-4DE2-91DB-05FE959DBEE0}">
      <dgm:prSet/>
      <dgm:spPr/>
      <dgm:t>
        <a:bodyPr/>
        <a:lstStyle/>
        <a:p>
          <a:endParaRPr lang="en-US"/>
        </a:p>
      </dgm:t>
    </dgm:pt>
    <dgm:pt modelId="{C293DD9A-B55D-412F-9507-1FB0F0792AC8}">
      <dgm:prSet/>
      <dgm:spPr/>
      <dgm:t>
        <a:bodyPr/>
        <a:lstStyle/>
        <a:p>
          <a:r>
            <a:rPr lang="en-IN" dirty="0"/>
            <a:t>Read from a file.         </a:t>
          </a:r>
          <a:endParaRPr lang="en-US" dirty="0"/>
        </a:p>
      </dgm:t>
    </dgm:pt>
    <dgm:pt modelId="{7EC8BE93-78CF-449E-A741-625F2A3B095C}" type="parTrans" cxnId="{EA32FB1A-4D1D-462D-8847-450D6967453E}">
      <dgm:prSet/>
      <dgm:spPr/>
      <dgm:t>
        <a:bodyPr/>
        <a:lstStyle/>
        <a:p>
          <a:endParaRPr lang="en-US"/>
        </a:p>
      </dgm:t>
    </dgm:pt>
    <dgm:pt modelId="{BCB9D1FA-9E23-4071-A638-54B75B011807}" type="sibTrans" cxnId="{EA32FB1A-4D1D-462D-8847-450D6967453E}">
      <dgm:prSet/>
      <dgm:spPr/>
      <dgm:t>
        <a:bodyPr/>
        <a:lstStyle/>
        <a:p>
          <a:endParaRPr lang="en-US"/>
        </a:p>
      </dgm:t>
    </dgm:pt>
    <dgm:pt modelId="{C9158B3A-CB72-4DAE-82D3-12B79762A836}">
      <dgm:prSet/>
      <dgm:spPr/>
      <dgm:t>
        <a:bodyPr/>
        <a:lstStyle/>
        <a:p>
          <a:r>
            <a:rPr lang="en-IN" dirty="0"/>
            <a:t>Write to a file.</a:t>
          </a:r>
          <a:endParaRPr lang="en-US" dirty="0"/>
        </a:p>
      </dgm:t>
    </dgm:pt>
    <dgm:pt modelId="{929F3C27-6A47-4215-AA2C-A4B1FF7E94E8}" type="parTrans" cxnId="{F06ED39F-3E9F-4ADB-9109-07A287C6A9CE}">
      <dgm:prSet/>
      <dgm:spPr/>
      <dgm:t>
        <a:bodyPr/>
        <a:lstStyle/>
        <a:p>
          <a:endParaRPr lang="en-US"/>
        </a:p>
      </dgm:t>
    </dgm:pt>
    <dgm:pt modelId="{C8569B65-B70D-4158-B26F-60C3FA66DD36}" type="sibTrans" cxnId="{F06ED39F-3E9F-4ADB-9109-07A287C6A9CE}">
      <dgm:prSet/>
      <dgm:spPr/>
      <dgm:t>
        <a:bodyPr/>
        <a:lstStyle/>
        <a:p>
          <a:endParaRPr lang="en-US"/>
        </a:p>
      </dgm:t>
    </dgm:pt>
    <dgm:pt modelId="{246E9D6E-1FB3-423F-929F-AA1730263D78}">
      <dgm:prSet/>
      <dgm:spPr/>
      <dgm:t>
        <a:bodyPr/>
        <a:lstStyle/>
        <a:p>
          <a:r>
            <a:rPr lang="en-IN" dirty="0"/>
            <a:t>Close a file.</a:t>
          </a:r>
          <a:endParaRPr lang="en-US" dirty="0"/>
        </a:p>
      </dgm:t>
    </dgm:pt>
    <dgm:pt modelId="{83C0A2CB-329A-45CF-971A-5A921EBFD88A}" type="parTrans" cxnId="{FB91C5D8-298D-42AE-950A-C4D66D541DE9}">
      <dgm:prSet/>
      <dgm:spPr/>
      <dgm:t>
        <a:bodyPr/>
        <a:lstStyle/>
        <a:p>
          <a:endParaRPr lang="en-US"/>
        </a:p>
      </dgm:t>
    </dgm:pt>
    <dgm:pt modelId="{336AB334-F32A-40E1-9972-6ACF6E85B306}" type="sibTrans" cxnId="{FB91C5D8-298D-42AE-950A-C4D66D541DE9}">
      <dgm:prSet/>
      <dgm:spPr/>
      <dgm:t>
        <a:bodyPr/>
        <a:lstStyle/>
        <a:p>
          <a:endParaRPr lang="en-US"/>
        </a:p>
      </dgm:t>
    </dgm:pt>
    <dgm:pt modelId="{80D6C71E-165C-46D8-81E8-88B317AA6E92}" type="pres">
      <dgm:prSet presAssocID="{C11FE140-1D55-4E9F-9C24-F520D9C4124A}" presName="root" presStyleCnt="0">
        <dgm:presLayoutVars>
          <dgm:dir/>
          <dgm:resizeHandles val="exact"/>
        </dgm:presLayoutVars>
      </dgm:prSet>
      <dgm:spPr/>
      <dgm:t>
        <a:bodyPr/>
        <a:lstStyle/>
        <a:p>
          <a:endParaRPr lang="en-US"/>
        </a:p>
      </dgm:t>
    </dgm:pt>
    <dgm:pt modelId="{1C552A6C-392F-4452-94BE-A0266E50AB43}" type="pres">
      <dgm:prSet presAssocID="{C3E8C67A-742C-4503-91CC-C1E285EE7379}" presName="compNode" presStyleCnt="0"/>
      <dgm:spPr/>
    </dgm:pt>
    <dgm:pt modelId="{4CF7BAF1-8520-408A-AED9-0DB37810ED47}" type="pres">
      <dgm:prSet presAssocID="{C3E8C67A-742C-4503-91CC-C1E285EE7379}" presName="bgRect" presStyleLbl="bgShp" presStyleIdx="0" presStyleCnt="2"/>
      <dgm:spPr/>
    </dgm:pt>
    <dgm:pt modelId="{7F67CD6E-0578-4D5A-80D1-A327B8FDD2AC}" type="pres">
      <dgm:prSet presAssocID="{C3E8C67A-742C-4503-91CC-C1E285EE73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Gears"/>
        </a:ext>
      </dgm:extLst>
    </dgm:pt>
    <dgm:pt modelId="{D876D8B9-F316-4AFB-83ED-84625F023518}" type="pres">
      <dgm:prSet presAssocID="{C3E8C67A-742C-4503-91CC-C1E285EE7379}" presName="spaceRect" presStyleCnt="0"/>
      <dgm:spPr/>
    </dgm:pt>
    <dgm:pt modelId="{AD07D4C1-CDA4-4713-BF08-0CEBD9650146}" type="pres">
      <dgm:prSet presAssocID="{C3E8C67A-742C-4503-91CC-C1E285EE7379}" presName="parTx" presStyleLbl="revTx" presStyleIdx="0" presStyleCnt="3">
        <dgm:presLayoutVars>
          <dgm:chMax val="0"/>
          <dgm:chPref val="0"/>
        </dgm:presLayoutVars>
      </dgm:prSet>
      <dgm:spPr/>
      <dgm:t>
        <a:bodyPr/>
        <a:lstStyle/>
        <a:p>
          <a:endParaRPr lang="en-US"/>
        </a:p>
      </dgm:t>
    </dgm:pt>
    <dgm:pt modelId="{0C535F3E-CFC0-45ED-A3EC-8144CAC2CDE1}" type="pres">
      <dgm:prSet presAssocID="{20D9FB39-4A50-41E2-8909-00BAEA0F95DF}" presName="sibTrans" presStyleCnt="0"/>
      <dgm:spPr/>
    </dgm:pt>
    <dgm:pt modelId="{51A7F670-3A10-4E4A-B22C-559AA22A63EE}" type="pres">
      <dgm:prSet presAssocID="{FBFDE95E-1775-42E2-B3E8-65D3B0CAB181}" presName="compNode" presStyleCnt="0"/>
      <dgm:spPr/>
    </dgm:pt>
    <dgm:pt modelId="{3ACA4C1D-2CCC-4804-8977-C5BE57FD7534}" type="pres">
      <dgm:prSet presAssocID="{FBFDE95E-1775-42E2-B3E8-65D3B0CAB181}" presName="bgRect" presStyleLbl="bgShp" presStyleIdx="1" presStyleCnt="2" custScaleX="98609" custScaleY="96392"/>
      <dgm:spPr/>
    </dgm:pt>
    <dgm:pt modelId="{88FE03A1-CC63-4FA7-A931-B54E3486D0D3}" type="pres">
      <dgm:prSet presAssocID="{FBFDE95E-1775-42E2-B3E8-65D3B0CAB1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Processor"/>
        </a:ext>
      </dgm:extLst>
    </dgm:pt>
    <dgm:pt modelId="{46A4C95B-B9A9-4D43-A42C-C727D04BF669}" type="pres">
      <dgm:prSet presAssocID="{FBFDE95E-1775-42E2-B3E8-65D3B0CAB181}" presName="spaceRect" presStyleCnt="0"/>
      <dgm:spPr/>
    </dgm:pt>
    <dgm:pt modelId="{50858395-5D89-4ECC-9B9D-D1590C26354B}" type="pres">
      <dgm:prSet presAssocID="{FBFDE95E-1775-42E2-B3E8-65D3B0CAB181}" presName="parTx" presStyleLbl="revTx" presStyleIdx="1" presStyleCnt="3">
        <dgm:presLayoutVars>
          <dgm:chMax val="0"/>
          <dgm:chPref val="0"/>
        </dgm:presLayoutVars>
      </dgm:prSet>
      <dgm:spPr/>
      <dgm:t>
        <a:bodyPr/>
        <a:lstStyle/>
        <a:p>
          <a:endParaRPr lang="en-US"/>
        </a:p>
      </dgm:t>
    </dgm:pt>
    <dgm:pt modelId="{18649596-02D8-4C2C-8248-4EBE74D6DC14}" type="pres">
      <dgm:prSet presAssocID="{FBFDE95E-1775-42E2-B3E8-65D3B0CAB181}" presName="desTx" presStyleLbl="revTx" presStyleIdx="2" presStyleCnt="3" custScaleX="139013">
        <dgm:presLayoutVars/>
      </dgm:prSet>
      <dgm:spPr/>
      <dgm:t>
        <a:bodyPr/>
        <a:lstStyle/>
        <a:p>
          <a:endParaRPr lang="en-US"/>
        </a:p>
      </dgm:t>
    </dgm:pt>
  </dgm:ptLst>
  <dgm:cxnLst>
    <dgm:cxn modelId="{4738B7FA-30AC-411F-8490-690D0F17E2F8}" srcId="{C11FE140-1D55-4E9F-9C24-F520D9C4124A}" destId="{C3E8C67A-742C-4503-91CC-C1E285EE7379}" srcOrd="0" destOrd="0" parTransId="{43938289-C4C3-4C12-A58D-66351AC8856C}" sibTransId="{20D9FB39-4A50-41E2-8909-00BAEA0F95DF}"/>
    <dgm:cxn modelId="{EA32FB1A-4D1D-462D-8847-450D6967453E}" srcId="{CBC9291C-1308-455F-ACCE-EA316271318B}" destId="{C293DD9A-B55D-412F-9507-1FB0F0792AC8}" srcOrd="2" destOrd="0" parTransId="{7EC8BE93-78CF-449E-A741-625F2A3B095C}" sibTransId="{BCB9D1FA-9E23-4071-A638-54B75B011807}"/>
    <dgm:cxn modelId="{F5DFCBCB-691C-459A-B987-CAB7F62057BB}" type="presOf" srcId="{FBFDE95E-1775-42E2-B3E8-65D3B0CAB181}" destId="{50858395-5D89-4ECC-9B9D-D1590C26354B}" srcOrd="0" destOrd="0" presId="urn:microsoft.com/office/officeart/2018/2/layout/IconVerticalSolidList"/>
    <dgm:cxn modelId="{C68818EF-53EE-4793-8613-763C30842AB3}" srcId="{FBFDE95E-1775-42E2-B3E8-65D3B0CAB181}" destId="{CBC9291C-1308-455F-ACCE-EA316271318B}" srcOrd="0" destOrd="0" parTransId="{76A09086-C1CC-4187-A2D8-0627C2A9F5BD}" sibTransId="{5738474D-E55E-4ABD-BF41-131C86DE2985}"/>
    <dgm:cxn modelId="{F06ED39F-3E9F-4ADB-9109-07A287C6A9CE}" srcId="{CBC9291C-1308-455F-ACCE-EA316271318B}" destId="{C9158B3A-CB72-4DAE-82D3-12B79762A836}" srcOrd="3" destOrd="0" parTransId="{929F3C27-6A47-4215-AA2C-A4B1FF7E94E8}" sibTransId="{C8569B65-B70D-4158-B26F-60C3FA66DD36}"/>
    <dgm:cxn modelId="{5D6DDB9E-4045-49FE-B2BB-9C4D372ED3E2}" type="presOf" srcId="{C9158B3A-CB72-4DAE-82D3-12B79762A836}" destId="{18649596-02D8-4C2C-8248-4EBE74D6DC14}" srcOrd="0" destOrd="4" presId="urn:microsoft.com/office/officeart/2018/2/layout/IconVerticalSolidList"/>
    <dgm:cxn modelId="{6715D78D-C2E7-4707-B06E-9A054A17F75B}" type="presOf" srcId="{6EF05EEE-19A2-4BB7-AC4E-F129B2238779}" destId="{18649596-02D8-4C2C-8248-4EBE74D6DC14}" srcOrd="0" destOrd="1" presId="urn:microsoft.com/office/officeart/2018/2/layout/IconVerticalSolidList"/>
    <dgm:cxn modelId="{CD5AACFF-E4C8-4A4C-8B12-C5084F10417F}" srcId="{C11FE140-1D55-4E9F-9C24-F520D9C4124A}" destId="{FBFDE95E-1775-42E2-B3E8-65D3B0CAB181}" srcOrd="1" destOrd="0" parTransId="{2A0B8AC3-5D94-4E13-86A0-02118C6223F4}" sibTransId="{582CFBE4-7AEC-4337-8FD1-E748A5FE3EFA}"/>
    <dgm:cxn modelId="{FB91C5D8-298D-42AE-950A-C4D66D541DE9}" srcId="{CBC9291C-1308-455F-ACCE-EA316271318B}" destId="{246E9D6E-1FB3-423F-929F-AA1730263D78}" srcOrd="4" destOrd="0" parTransId="{83C0A2CB-329A-45CF-971A-5A921EBFD88A}" sibTransId="{336AB334-F32A-40E1-9972-6ACF6E85B306}"/>
    <dgm:cxn modelId="{1A0AAEAA-371C-431B-AE2F-EC3527C66E31}" type="presOf" srcId="{5F2DBFE7-C80A-486E-951E-DC859A8C3546}" destId="{18649596-02D8-4C2C-8248-4EBE74D6DC14}" srcOrd="0" destOrd="2" presId="urn:microsoft.com/office/officeart/2018/2/layout/IconVerticalSolidList"/>
    <dgm:cxn modelId="{B27CE493-D754-4DE2-91DB-05FE959DBEE0}" srcId="{CBC9291C-1308-455F-ACCE-EA316271318B}" destId="{5F2DBFE7-C80A-486E-951E-DC859A8C3546}" srcOrd="1" destOrd="0" parTransId="{5E2D6E27-7DC2-4845-8893-193BCEF53E66}" sibTransId="{98FAC998-DD3E-4FDC-B43B-F370822E74CE}"/>
    <dgm:cxn modelId="{8B7BD4C7-DE8D-4E06-AD9C-38313DB2B07E}" type="presOf" srcId="{C3E8C67A-742C-4503-91CC-C1E285EE7379}" destId="{AD07D4C1-CDA4-4713-BF08-0CEBD9650146}" srcOrd="0" destOrd="0" presId="urn:microsoft.com/office/officeart/2018/2/layout/IconVerticalSolidList"/>
    <dgm:cxn modelId="{B86AF2B2-424E-4B12-BFBA-7DDFCBE16475}" type="presOf" srcId="{CBC9291C-1308-455F-ACCE-EA316271318B}" destId="{18649596-02D8-4C2C-8248-4EBE74D6DC14}" srcOrd="0" destOrd="0" presId="urn:microsoft.com/office/officeart/2018/2/layout/IconVerticalSolidList"/>
    <dgm:cxn modelId="{BDB03D77-8BE1-4AE3-8D6E-65152C23F5F9}" type="presOf" srcId="{C293DD9A-B55D-412F-9507-1FB0F0792AC8}" destId="{18649596-02D8-4C2C-8248-4EBE74D6DC14}" srcOrd="0" destOrd="3" presId="urn:microsoft.com/office/officeart/2018/2/layout/IconVerticalSolidList"/>
    <dgm:cxn modelId="{8EB6C072-B3A1-41F8-BFE5-71237ED4AACD}" type="presOf" srcId="{246E9D6E-1FB3-423F-929F-AA1730263D78}" destId="{18649596-02D8-4C2C-8248-4EBE74D6DC14}" srcOrd="0" destOrd="5" presId="urn:microsoft.com/office/officeart/2018/2/layout/IconVerticalSolidList"/>
    <dgm:cxn modelId="{3D61C9E9-BBAC-42B8-A929-D36D31BF3234}" type="presOf" srcId="{C11FE140-1D55-4E9F-9C24-F520D9C4124A}" destId="{80D6C71E-165C-46D8-81E8-88B317AA6E92}" srcOrd="0" destOrd="0" presId="urn:microsoft.com/office/officeart/2018/2/layout/IconVerticalSolidList"/>
    <dgm:cxn modelId="{A1BC9D71-CCF5-4E64-8FAB-42778F0B7856}" srcId="{CBC9291C-1308-455F-ACCE-EA316271318B}" destId="{6EF05EEE-19A2-4BB7-AC4E-F129B2238779}" srcOrd="0" destOrd="0" parTransId="{E0939971-60E0-4B21-9C02-4AE59B43272F}" sibTransId="{2700477D-E6F4-4440-945F-D6E98ED60534}"/>
    <dgm:cxn modelId="{9416C32F-7749-4D97-B6A3-7DCAE4FEFC6E}" type="presParOf" srcId="{80D6C71E-165C-46D8-81E8-88B317AA6E92}" destId="{1C552A6C-392F-4452-94BE-A0266E50AB43}" srcOrd="0" destOrd="0" presId="urn:microsoft.com/office/officeart/2018/2/layout/IconVerticalSolidList"/>
    <dgm:cxn modelId="{3782BE56-F368-4294-849D-F0BC4D1469D8}" type="presParOf" srcId="{1C552A6C-392F-4452-94BE-A0266E50AB43}" destId="{4CF7BAF1-8520-408A-AED9-0DB37810ED47}" srcOrd="0" destOrd="0" presId="urn:microsoft.com/office/officeart/2018/2/layout/IconVerticalSolidList"/>
    <dgm:cxn modelId="{18292DB6-79CF-4753-8708-389BCEBA54BC}" type="presParOf" srcId="{1C552A6C-392F-4452-94BE-A0266E50AB43}" destId="{7F67CD6E-0578-4D5A-80D1-A327B8FDD2AC}" srcOrd="1" destOrd="0" presId="urn:microsoft.com/office/officeart/2018/2/layout/IconVerticalSolidList"/>
    <dgm:cxn modelId="{7F1EA7B2-4B24-486E-A531-F6F09003D201}" type="presParOf" srcId="{1C552A6C-392F-4452-94BE-A0266E50AB43}" destId="{D876D8B9-F316-4AFB-83ED-84625F023518}" srcOrd="2" destOrd="0" presId="urn:microsoft.com/office/officeart/2018/2/layout/IconVerticalSolidList"/>
    <dgm:cxn modelId="{08D705C5-6908-4FCD-AF1B-D99AF5A8B4D9}" type="presParOf" srcId="{1C552A6C-392F-4452-94BE-A0266E50AB43}" destId="{AD07D4C1-CDA4-4713-BF08-0CEBD9650146}" srcOrd="3" destOrd="0" presId="urn:microsoft.com/office/officeart/2018/2/layout/IconVerticalSolidList"/>
    <dgm:cxn modelId="{1FADF5DF-9D12-423A-B346-832DB4D90778}" type="presParOf" srcId="{80D6C71E-165C-46D8-81E8-88B317AA6E92}" destId="{0C535F3E-CFC0-45ED-A3EC-8144CAC2CDE1}" srcOrd="1" destOrd="0" presId="urn:microsoft.com/office/officeart/2018/2/layout/IconVerticalSolidList"/>
    <dgm:cxn modelId="{7D7630D7-FB1E-4DB0-8F7C-34E7607DA946}" type="presParOf" srcId="{80D6C71E-165C-46D8-81E8-88B317AA6E92}" destId="{51A7F670-3A10-4E4A-B22C-559AA22A63EE}" srcOrd="2" destOrd="0" presId="urn:microsoft.com/office/officeart/2018/2/layout/IconVerticalSolidList"/>
    <dgm:cxn modelId="{2B35A0A8-B5C0-4580-B2A4-5A7F3A445A16}" type="presParOf" srcId="{51A7F670-3A10-4E4A-B22C-559AA22A63EE}" destId="{3ACA4C1D-2CCC-4804-8977-C5BE57FD7534}" srcOrd="0" destOrd="0" presId="urn:microsoft.com/office/officeart/2018/2/layout/IconVerticalSolidList"/>
    <dgm:cxn modelId="{07E40FAB-A527-48F7-A3FF-F4291800AB80}" type="presParOf" srcId="{51A7F670-3A10-4E4A-B22C-559AA22A63EE}" destId="{88FE03A1-CC63-4FA7-A931-B54E3486D0D3}" srcOrd="1" destOrd="0" presId="urn:microsoft.com/office/officeart/2018/2/layout/IconVerticalSolidList"/>
    <dgm:cxn modelId="{0F385B06-2658-4740-A6F1-04C5CF519CED}" type="presParOf" srcId="{51A7F670-3A10-4E4A-B22C-559AA22A63EE}" destId="{46A4C95B-B9A9-4D43-A42C-C727D04BF669}" srcOrd="2" destOrd="0" presId="urn:microsoft.com/office/officeart/2018/2/layout/IconVerticalSolidList"/>
    <dgm:cxn modelId="{70FD627A-2644-4B30-8A4A-B577B73762C2}" type="presParOf" srcId="{51A7F670-3A10-4E4A-B22C-559AA22A63EE}" destId="{50858395-5D89-4ECC-9B9D-D1590C26354B}" srcOrd="3" destOrd="0" presId="urn:microsoft.com/office/officeart/2018/2/layout/IconVerticalSolidList"/>
    <dgm:cxn modelId="{093F97F3-9865-4C39-B019-302AFED071BE}" type="presParOf" srcId="{51A7F670-3A10-4E4A-B22C-559AA22A63EE}" destId="{18649596-02D8-4C2C-8248-4EBE74D6DC14}" srcOrd="4" destOrd="0" presId="urn:microsoft.com/office/officeart/2018/2/layout/IconVerticalSolidList"/>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01A618-6994-455D-B7A4-AA7236918F2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995E532-2B8E-474C-828C-5DB8511EF04D}">
      <dgm:prSet/>
      <dgm:spPr/>
      <dgm:t>
        <a:bodyPr/>
        <a:lstStyle/>
        <a:p>
          <a:r>
            <a:rPr lang="en-US" dirty="0"/>
            <a:t>Labour management systems helps an organization to improve workforce productivity and boost overall well-being by monitoring and maintaining the record of the Labour.  </a:t>
          </a:r>
        </a:p>
      </dgm:t>
    </dgm:pt>
    <dgm:pt modelId="{C4B97665-0255-4CF1-8A2E-196AF83F8830}" type="parTrans" cxnId="{0EDBC6CB-FB88-43D6-B777-50E099BB5136}">
      <dgm:prSet/>
      <dgm:spPr/>
      <dgm:t>
        <a:bodyPr/>
        <a:lstStyle/>
        <a:p>
          <a:endParaRPr lang="en-US"/>
        </a:p>
      </dgm:t>
    </dgm:pt>
    <dgm:pt modelId="{FE05E2ED-41DC-4E01-9F0B-C1B2833E5DF7}" type="sibTrans" cxnId="{0EDBC6CB-FB88-43D6-B777-50E099BB5136}">
      <dgm:prSet/>
      <dgm:spPr/>
      <dgm:t>
        <a:bodyPr/>
        <a:lstStyle/>
        <a:p>
          <a:endParaRPr lang="en-US"/>
        </a:p>
      </dgm:t>
    </dgm:pt>
    <dgm:pt modelId="{92589348-17B9-45D9-8D78-6297030047B4}">
      <dgm:prSet/>
      <dgm:spPr/>
      <dgm:t>
        <a:bodyPr/>
        <a:lstStyle/>
        <a:p>
          <a:r>
            <a:rPr lang="en-US" dirty="0"/>
            <a:t>There are several areas where further work can be done to improve the functioning of the Labour Management System.</a:t>
          </a:r>
        </a:p>
      </dgm:t>
    </dgm:pt>
    <dgm:pt modelId="{7C5102B2-600A-4E19-9FC8-531BEAF32C0B}" type="parTrans" cxnId="{E76C5153-1595-41F2-9543-68DB3363F48E}">
      <dgm:prSet/>
      <dgm:spPr/>
      <dgm:t>
        <a:bodyPr/>
        <a:lstStyle/>
        <a:p>
          <a:endParaRPr lang="en-US"/>
        </a:p>
      </dgm:t>
    </dgm:pt>
    <dgm:pt modelId="{F564DAC1-AA98-49D0-B5FB-A8A8E7A541FB}" type="sibTrans" cxnId="{E76C5153-1595-41F2-9543-68DB3363F48E}">
      <dgm:prSet/>
      <dgm:spPr/>
      <dgm:t>
        <a:bodyPr/>
        <a:lstStyle/>
        <a:p>
          <a:endParaRPr lang="en-US"/>
        </a:p>
      </dgm:t>
    </dgm:pt>
    <dgm:pt modelId="{E702B198-CD3A-4B6C-A449-EEFCE86B0FC7}">
      <dgm:prSet/>
      <dgm:spPr/>
      <dgm:t>
        <a:bodyPr/>
        <a:lstStyle/>
        <a:p>
          <a:r>
            <a:rPr lang="en-IN" dirty="0"/>
            <a:t>Adding a scheduling feature for shift management.</a:t>
          </a:r>
          <a:endParaRPr lang="en-US" dirty="0"/>
        </a:p>
      </dgm:t>
    </dgm:pt>
    <dgm:pt modelId="{8C071DDD-8F5F-433A-A733-7E392FDC33FA}" type="parTrans" cxnId="{9F715725-5DB9-4EA7-8C2E-063BB6C29D48}">
      <dgm:prSet/>
      <dgm:spPr/>
      <dgm:t>
        <a:bodyPr/>
        <a:lstStyle/>
        <a:p>
          <a:endParaRPr lang="en-US"/>
        </a:p>
      </dgm:t>
    </dgm:pt>
    <dgm:pt modelId="{E4A097C9-38A3-4F38-AA4B-D0DEE8DC2170}" type="sibTrans" cxnId="{9F715725-5DB9-4EA7-8C2E-063BB6C29D48}">
      <dgm:prSet/>
      <dgm:spPr/>
      <dgm:t>
        <a:bodyPr/>
        <a:lstStyle/>
        <a:p>
          <a:endParaRPr lang="en-US"/>
        </a:p>
      </dgm:t>
    </dgm:pt>
    <dgm:pt modelId="{359E506A-3F3B-49D8-9673-850FD3E57D7E}">
      <dgm:prSet/>
      <dgm:spPr/>
      <dgm:t>
        <a:bodyPr/>
        <a:lstStyle/>
        <a:p>
          <a:r>
            <a:rPr lang="en-IN" dirty="0"/>
            <a:t>Implementing automated leave management system.</a:t>
          </a:r>
          <a:endParaRPr lang="en-US" dirty="0"/>
        </a:p>
      </dgm:t>
    </dgm:pt>
    <dgm:pt modelId="{ACC0E951-073F-48F6-82D2-1580F6CAF54C}" type="parTrans" cxnId="{E5C4F278-32D1-474C-BD20-26BF39D3737F}">
      <dgm:prSet/>
      <dgm:spPr/>
      <dgm:t>
        <a:bodyPr/>
        <a:lstStyle/>
        <a:p>
          <a:endParaRPr lang="en-US"/>
        </a:p>
      </dgm:t>
    </dgm:pt>
    <dgm:pt modelId="{8DBC187C-76FA-4B80-9B79-DA69D4E439D1}" type="sibTrans" cxnId="{E5C4F278-32D1-474C-BD20-26BF39D3737F}">
      <dgm:prSet/>
      <dgm:spPr/>
      <dgm:t>
        <a:bodyPr/>
        <a:lstStyle/>
        <a:p>
          <a:endParaRPr lang="en-US"/>
        </a:p>
      </dgm:t>
    </dgm:pt>
    <dgm:pt modelId="{789FA038-DFF3-48BE-9304-2B3CA1325192}">
      <dgm:prSet/>
      <dgm:spPr/>
      <dgm:t>
        <a:bodyPr/>
        <a:lstStyle/>
        <a:p>
          <a:r>
            <a:rPr lang="en-IN" dirty="0"/>
            <a:t>Incorporating a payroll module to automatically calculate and process employee salaries and taxes.</a:t>
          </a:r>
          <a:endParaRPr lang="en-US" dirty="0"/>
        </a:p>
      </dgm:t>
    </dgm:pt>
    <dgm:pt modelId="{9A6E2251-4BC2-48DF-BDD7-0ECD81B963A0}" type="parTrans" cxnId="{F5E817BC-D5DB-4250-9404-0E1C650A941D}">
      <dgm:prSet/>
      <dgm:spPr/>
      <dgm:t>
        <a:bodyPr/>
        <a:lstStyle/>
        <a:p>
          <a:endParaRPr lang="en-US"/>
        </a:p>
      </dgm:t>
    </dgm:pt>
    <dgm:pt modelId="{A4083946-ECA4-4998-BB6E-50002F2DDE11}" type="sibTrans" cxnId="{F5E817BC-D5DB-4250-9404-0E1C650A941D}">
      <dgm:prSet/>
      <dgm:spPr/>
      <dgm:t>
        <a:bodyPr/>
        <a:lstStyle/>
        <a:p>
          <a:endParaRPr lang="en-US"/>
        </a:p>
      </dgm:t>
    </dgm:pt>
    <dgm:pt modelId="{4A177F28-5108-4C9D-9B5B-95A8E5749B1B}">
      <dgm:prSet/>
      <dgm:spPr/>
      <dgm:t>
        <a:bodyPr/>
        <a:lstStyle/>
        <a:p>
          <a:r>
            <a:rPr lang="en-IN" dirty="0"/>
            <a:t>Developing mobile application for employee to access the system from their mobile devices.</a:t>
          </a:r>
          <a:endParaRPr lang="en-US" dirty="0"/>
        </a:p>
      </dgm:t>
    </dgm:pt>
    <dgm:pt modelId="{B73EBAFA-32BB-4E61-BC0D-130327C3BBAB}" type="parTrans" cxnId="{B3DEDCBC-CFD9-4C7C-B977-18582D73724F}">
      <dgm:prSet/>
      <dgm:spPr/>
      <dgm:t>
        <a:bodyPr/>
        <a:lstStyle/>
        <a:p>
          <a:endParaRPr lang="en-US"/>
        </a:p>
      </dgm:t>
    </dgm:pt>
    <dgm:pt modelId="{05FAADE8-05C7-480D-8D9E-D70001865C93}" type="sibTrans" cxnId="{B3DEDCBC-CFD9-4C7C-B977-18582D73724F}">
      <dgm:prSet/>
      <dgm:spPr/>
      <dgm:t>
        <a:bodyPr/>
        <a:lstStyle/>
        <a:p>
          <a:endParaRPr lang="en-US"/>
        </a:p>
      </dgm:t>
    </dgm:pt>
    <dgm:pt modelId="{27A4680D-CAAD-4BB2-A879-280DBBBF5775}" type="pres">
      <dgm:prSet presAssocID="{DC01A618-6994-455D-B7A4-AA7236918F21}" presName="hierChild1" presStyleCnt="0">
        <dgm:presLayoutVars>
          <dgm:chPref val="1"/>
          <dgm:dir/>
          <dgm:animOne val="branch"/>
          <dgm:animLvl val="lvl"/>
          <dgm:resizeHandles/>
        </dgm:presLayoutVars>
      </dgm:prSet>
      <dgm:spPr/>
      <dgm:t>
        <a:bodyPr/>
        <a:lstStyle/>
        <a:p>
          <a:endParaRPr lang="en-US"/>
        </a:p>
      </dgm:t>
    </dgm:pt>
    <dgm:pt modelId="{D29E3AA4-C2E4-4133-B133-4B6DA555681A}" type="pres">
      <dgm:prSet presAssocID="{D995E532-2B8E-474C-828C-5DB8511EF04D}" presName="hierRoot1" presStyleCnt="0"/>
      <dgm:spPr/>
    </dgm:pt>
    <dgm:pt modelId="{46153022-12B4-48CC-BB3D-86F25F4EC82F}" type="pres">
      <dgm:prSet presAssocID="{D995E532-2B8E-474C-828C-5DB8511EF04D}" presName="composite" presStyleCnt="0"/>
      <dgm:spPr/>
    </dgm:pt>
    <dgm:pt modelId="{2497EDA2-EE2C-4B61-9E46-76A3DA37B7AC}" type="pres">
      <dgm:prSet presAssocID="{D995E532-2B8E-474C-828C-5DB8511EF04D}" presName="background" presStyleLbl="node0" presStyleIdx="0" presStyleCnt="2"/>
      <dgm:spPr/>
    </dgm:pt>
    <dgm:pt modelId="{B80EC269-0233-4303-A6CD-BF9C918B168C}" type="pres">
      <dgm:prSet presAssocID="{D995E532-2B8E-474C-828C-5DB8511EF04D}" presName="text" presStyleLbl="fgAcc0" presStyleIdx="0" presStyleCnt="2">
        <dgm:presLayoutVars>
          <dgm:chPref val="3"/>
        </dgm:presLayoutVars>
      </dgm:prSet>
      <dgm:spPr/>
      <dgm:t>
        <a:bodyPr/>
        <a:lstStyle/>
        <a:p>
          <a:endParaRPr lang="en-US"/>
        </a:p>
      </dgm:t>
    </dgm:pt>
    <dgm:pt modelId="{31D22C45-356D-4F52-97BA-CDD93BB3AACA}" type="pres">
      <dgm:prSet presAssocID="{D995E532-2B8E-474C-828C-5DB8511EF04D}" presName="hierChild2" presStyleCnt="0"/>
      <dgm:spPr/>
    </dgm:pt>
    <dgm:pt modelId="{1553C3EF-5C1D-46CA-87F7-54D6A1E4BC26}" type="pres">
      <dgm:prSet presAssocID="{92589348-17B9-45D9-8D78-6297030047B4}" presName="hierRoot1" presStyleCnt="0"/>
      <dgm:spPr/>
    </dgm:pt>
    <dgm:pt modelId="{9B1D88BC-CFD3-47CE-BFA7-5062AF6A4DC7}" type="pres">
      <dgm:prSet presAssocID="{92589348-17B9-45D9-8D78-6297030047B4}" presName="composite" presStyleCnt="0"/>
      <dgm:spPr/>
    </dgm:pt>
    <dgm:pt modelId="{6855FCAA-2DB7-440D-A543-DC66F71105BA}" type="pres">
      <dgm:prSet presAssocID="{92589348-17B9-45D9-8D78-6297030047B4}" presName="background" presStyleLbl="node0" presStyleIdx="1" presStyleCnt="2"/>
      <dgm:spPr/>
    </dgm:pt>
    <dgm:pt modelId="{0DF40967-301F-4684-AC5A-76C60E303CD8}" type="pres">
      <dgm:prSet presAssocID="{92589348-17B9-45D9-8D78-6297030047B4}" presName="text" presStyleLbl="fgAcc0" presStyleIdx="1" presStyleCnt="2">
        <dgm:presLayoutVars>
          <dgm:chPref val="3"/>
        </dgm:presLayoutVars>
      </dgm:prSet>
      <dgm:spPr/>
      <dgm:t>
        <a:bodyPr/>
        <a:lstStyle/>
        <a:p>
          <a:endParaRPr lang="en-US"/>
        </a:p>
      </dgm:t>
    </dgm:pt>
    <dgm:pt modelId="{3B9A4419-2731-4E4F-B6E2-AE8ECD0B89E1}" type="pres">
      <dgm:prSet presAssocID="{92589348-17B9-45D9-8D78-6297030047B4}" presName="hierChild2" presStyleCnt="0"/>
      <dgm:spPr/>
    </dgm:pt>
    <dgm:pt modelId="{BCA230DC-97BF-4768-8F9D-144C1864C1D8}" type="pres">
      <dgm:prSet presAssocID="{8C071DDD-8F5F-433A-A733-7E392FDC33FA}" presName="Name10" presStyleLbl="parChTrans1D2" presStyleIdx="0" presStyleCnt="4"/>
      <dgm:spPr/>
      <dgm:t>
        <a:bodyPr/>
        <a:lstStyle/>
        <a:p>
          <a:endParaRPr lang="en-US"/>
        </a:p>
      </dgm:t>
    </dgm:pt>
    <dgm:pt modelId="{DBB613AD-F356-4138-925A-5BD8B224233B}" type="pres">
      <dgm:prSet presAssocID="{E702B198-CD3A-4B6C-A449-EEFCE86B0FC7}" presName="hierRoot2" presStyleCnt="0"/>
      <dgm:spPr/>
    </dgm:pt>
    <dgm:pt modelId="{E26D7680-3CE4-49D2-BAAC-FA5E8E3A35A7}" type="pres">
      <dgm:prSet presAssocID="{E702B198-CD3A-4B6C-A449-EEFCE86B0FC7}" presName="composite2" presStyleCnt="0"/>
      <dgm:spPr/>
    </dgm:pt>
    <dgm:pt modelId="{9A918C5E-66E6-438F-904D-106111AD5735}" type="pres">
      <dgm:prSet presAssocID="{E702B198-CD3A-4B6C-A449-EEFCE86B0FC7}" presName="background2" presStyleLbl="node2" presStyleIdx="0" presStyleCnt="4"/>
      <dgm:spPr/>
    </dgm:pt>
    <dgm:pt modelId="{E628C2FD-5C3F-4955-82B7-8C2AE223C6CE}" type="pres">
      <dgm:prSet presAssocID="{E702B198-CD3A-4B6C-A449-EEFCE86B0FC7}" presName="text2" presStyleLbl="fgAcc2" presStyleIdx="0" presStyleCnt="4">
        <dgm:presLayoutVars>
          <dgm:chPref val="3"/>
        </dgm:presLayoutVars>
      </dgm:prSet>
      <dgm:spPr/>
      <dgm:t>
        <a:bodyPr/>
        <a:lstStyle/>
        <a:p>
          <a:endParaRPr lang="en-US"/>
        </a:p>
      </dgm:t>
    </dgm:pt>
    <dgm:pt modelId="{FF9D6232-C5FB-4DF7-84ED-686D4A476998}" type="pres">
      <dgm:prSet presAssocID="{E702B198-CD3A-4B6C-A449-EEFCE86B0FC7}" presName="hierChild3" presStyleCnt="0"/>
      <dgm:spPr/>
    </dgm:pt>
    <dgm:pt modelId="{F2D2384D-8551-4959-A5E9-4532942762FE}" type="pres">
      <dgm:prSet presAssocID="{ACC0E951-073F-48F6-82D2-1580F6CAF54C}" presName="Name10" presStyleLbl="parChTrans1D2" presStyleIdx="1" presStyleCnt="4"/>
      <dgm:spPr/>
      <dgm:t>
        <a:bodyPr/>
        <a:lstStyle/>
        <a:p>
          <a:endParaRPr lang="en-US"/>
        </a:p>
      </dgm:t>
    </dgm:pt>
    <dgm:pt modelId="{19E92B25-C4B0-4782-A669-3AD330498F37}" type="pres">
      <dgm:prSet presAssocID="{359E506A-3F3B-49D8-9673-850FD3E57D7E}" presName="hierRoot2" presStyleCnt="0"/>
      <dgm:spPr/>
    </dgm:pt>
    <dgm:pt modelId="{2A250913-0B00-44C7-ABD0-B64DA7F76199}" type="pres">
      <dgm:prSet presAssocID="{359E506A-3F3B-49D8-9673-850FD3E57D7E}" presName="composite2" presStyleCnt="0"/>
      <dgm:spPr/>
    </dgm:pt>
    <dgm:pt modelId="{A6D98A36-DF13-4357-A2F2-F60F71A8BC38}" type="pres">
      <dgm:prSet presAssocID="{359E506A-3F3B-49D8-9673-850FD3E57D7E}" presName="background2" presStyleLbl="node2" presStyleIdx="1" presStyleCnt="4"/>
      <dgm:spPr/>
    </dgm:pt>
    <dgm:pt modelId="{B9CABA55-6EF5-4A00-A04D-2FC9F98F6FA3}" type="pres">
      <dgm:prSet presAssocID="{359E506A-3F3B-49D8-9673-850FD3E57D7E}" presName="text2" presStyleLbl="fgAcc2" presStyleIdx="1" presStyleCnt="4">
        <dgm:presLayoutVars>
          <dgm:chPref val="3"/>
        </dgm:presLayoutVars>
      </dgm:prSet>
      <dgm:spPr/>
      <dgm:t>
        <a:bodyPr/>
        <a:lstStyle/>
        <a:p>
          <a:endParaRPr lang="en-US"/>
        </a:p>
      </dgm:t>
    </dgm:pt>
    <dgm:pt modelId="{3AB3014B-01F3-4127-881E-D00F35092FD4}" type="pres">
      <dgm:prSet presAssocID="{359E506A-3F3B-49D8-9673-850FD3E57D7E}" presName="hierChild3" presStyleCnt="0"/>
      <dgm:spPr/>
    </dgm:pt>
    <dgm:pt modelId="{2BE949CA-4693-4BF6-A17E-E00FBD644AAA}" type="pres">
      <dgm:prSet presAssocID="{9A6E2251-4BC2-48DF-BDD7-0ECD81B963A0}" presName="Name10" presStyleLbl="parChTrans1D2" presStyleIdx="2" presStyleCnt="4"/>
      <dgm:spPr/>
      <dgm:t>
        <a:bodyPr/>
        <a:lstStyle/>
        <a:p>
          <a:endParaRPr lang="en-US"/>
        </a:p>
      </dgm:t>
    </dgm:pt>
    <dgm:pt modelId="{A4DC66DF-AE86-42BC-820E-777B460941E6}" type="pres">
      <dgm:prSet presAssocID="{789FA038-DFF3-48BE-9304-2B3CA1325192}" presName="hierRoot2" presStyleCnt="0"/>
      <dgm:spPr/>
    </dgm:pt>
    <dgm:pt modelId="{DC8DD65D-0B63-4667-8DE8-4C3A95ECDE74}" type="pres">
      <dgm:prSet presAssocID="{789FA038-DFF3-48BE-9304-2B3CA1325192}" presName="composite2" presStyleCnt="0"/>
      <dgm:spPr/>
    </dgm:pt>
    <dgm:pt modelId="{48693E8E-89F0-4F3A-865E-E34869017152}" type="pres">
      <dgm:prSet presAssocID="{789FA038-DFF3-48BE-9304-2B3CA1325192}" presName="background2" presStyleLbl="node2" presStyleIdx="2" presStyleCnt="4"/>
      <dgm:spPr/>
    </dgm:pt>
    <dgm:pt modelId="{9038F671-8D7A-4DA6-8259-FE06DD101BBD}" type="pres">
      <dgm:prSet presAssocID="{789FA038-DFF3-48BE-9304-2B3CA1325192}" presName="text2" presStyleLbl="fgAcc2" presStyleIdx="2" presStyleCnt="4">
        <dgm:presLayoutVars>
          <dgm:chPref val="3"/>
        </dgm:presLayoutVars>
      </dgm:prSet>
      <dgm:spPr/>
      <dgm:t>
        <a:bodyPr/>
        <a:lstStyle/>
        <a:p>
          <a:endParaRPr lang="en-US"/>
        </a:p>
      </dgm:t>
    </dgm:pt>
    <dgm:pt modelId="{7CC243F9-5FC3-4B90-AC96-506F71AE85F5}" type="pres">
      <dgm:prSet presAssocID="{789FA038-DFF3-48BE-9304-2B3CA1325192}" presName="hierChild3" presStyleCnt="0"/>
      <dgm:spPr/>
    </dgm:pt>
    <dgm:pt modelId="{C6E7BA88-1E54-453E-83DE-56A087C99349}" type="pres">
      <dgm:prSet presAssocID="{B73EBAFA-32BB-4E61-BC0D-130327C3BBAB}" presName="Name10" presStyleLbl="parChTrans1D2" presStyleIdx="3" presStyleCnt="4"/>
      <dgm:spPr/>
      <dgm:t>
        <a:bodyPr/>
        <a:lstStyle/>
        <a:p>
          <a:endParaRPr lang="en-US"/>
        </a:p>
      </dgm:t>
    </dgm:pt>
    <dgm:pt modelId="{67A9E5E7-3C0D-48ED-8FB0-8EDCA817EBDD}" type="pres">
      <dgm:prSet presAssocID="{4A177F28-5108-4C9D-9B5B-95A8E5749B1B}" presName="hierRoot2" presStyleCnt="0"/>
      <dgm:spPr/>
    </dgm:pt>
    <dgm:pt modelId="{2F7B24F6-B826-4C74-AEAC-38E904BDF8FE}" type="pres">
      <dgm:prSet presAssocID="{4A177F28-5108-4C9D-9B5B-95A8E5749B1B}" presName="composite2" presStyleCnt="0"/>
      <dgm:spPr/>
    </dgm:pt>
    <dgm:pt modelId="{8C2AC6EB-A332-4CCF-BFBE-E5981330FA83}" type="pres">
      <dgm:prSet presAssocID="{4A177F28-5108-4C9D-9B5B-95A8E5749B1B}" presName="background2" presStyleLbl="node2" presStyleIdx="3" presStyleCnt="4"/>
      <dgm:spPr/>
    </dgm:pt>
    <dgm:pt modelId="{11864B44-67E1-4789-9187-725AF1AC068D}" type="pres">
      <dgm:prSet presAssocID="{4A177F28-5108-4C9D-9B5B-95A8E5749B1B}" presName="text2" presStyleLbl="fgAcc2" presStyleIdx="3" presStyleCnt="4">
        <dgm:presLayoutVars>
          <dgm:chPref val="3"/>
        </dgm:presLayoutVars>
      </dgm:prSet>
      <dgm:spPr/>
      <dgm:t>
        <a:bodyPr/>
        <a:lstStyle/>
        <a:p>
          <a:endParaRPr lang="en-US"/>
        </a:p>
      </dgm:t>
    </dgm:pt>
    <dgm:pt modelId="{8F65C099-00AF-47C2-9307-932433ADCA4D}" type="pres">
      <dgm:prSet presAssocID="{4A177F28-5108-4C9D-9B5B-95A8E5749B1B}" presName="hierChild3" presStyleCnt="0"/>
      <dgm:spPr/>
    </dgm:pt>
  </dgm:ptLst>
  <dgm:cxnLst>
    <dgm:cxn modelId="{EB78900E-E11C-47E1-9B3F-E2B65D977A46}" type="presOf" srcId="{9A6E2251-4BC2-48DF-BDD7-0ECD81B963A0}" destId="{2BE949CA-4693-4BF6-A17E-E00FBD644AAA}" srcOrd="0" destOrd="0" presId="urn:microsoft.com/office/officeart/2005/8/layout/hierarchy1"/>
    <dgm:cxn modelId="{B3DEDCBC-CFD9-4C7C-B977-18582D73724F}" srcId="{92589348-17B9-45D9-8D78-6297030047B4}" destId="{4A177F28-5108-4C9D-9B5B-95A8E5749B1B}" srcOrd="3" destOrd="0" parTransId="{B73EBAFA-32BB-4E61-BC0D-130327C3BBAB}" sibTransId="{05FAADE8-05C7-480D-8D9E-D70001865C93}"/>
    <dgm:cxn modelId="{E76C5153-1595-41F2-9543-68DB3363F48E}" srcId="{DC01A618-6994-455D-B7A4-AA7236918F21}" destId="{92589348-17B9-45D9-8D78-6297030047B4}" srcOrd="1" destOrd="0" parTransId="{7C5102B2-600A-4E19-9FC8-531BEAF32C0B}" sibTransId="{F564DAC1-AA98-49D0-B5FB-A8A8E7A541FB}"/>
    <dgm:cxn modelId="{5B38CAEF-F2C2-42F1-B090-8CDAAC250F8E}" type="presOf" srcId="{B73EBAFA-32BB-4E61-BC0D-130327C3BBAB}" destId="{C6E7BA88-1E54-453E-83DE-56A087C99349}" srcOrd="0" destOrd="0" presId="urn:microsoft.com/office/officeart/2005/8/layout/hierarchy1"/>
    <dgm:cxn modelId="{F5E817BC-D5DB-4250-9404-0E1C650A941D}" srcId="{92589348-17B9-45D9-8D78-6297030047B4}" destId="{789FA038-DFF3-48BE-9304-2B3CA1325192}" srcOrd="2" destOrd="0" parTransId="{9A6E2251-4BC2-48DF-BDD7-0ECD81B963A0}" sibTransId="{A4083946-ECA4-4998-BB6E-50002F2DDE11}"/>
    <dgm:cxn modelId="{2B9F0EB2-03B3-4B16-8C5F-4AD39A66C46B}" type="presOf" srcId="{D995E532-2B8E-474C-828C-5DB8511EF04D}" destId="{B80EC269-0233-4303-A6CD-BF9C918B168C}" srcOrd="0" destOrd="0" presId="urn:microsoft.com/office/officeart/2005/8/layout/hierarchy1"/>
    <dgm:cxn modelId="{81FCFAD3-3B19-45D9-A9E4-B1370C18C7E7}" type="presOf" srcId="{789FA038-DFF3-48BE-9304-2B3CA1325192}" destId="{9038F671-8D7A-4DA6-8259-FE06DD101BBD}" srcOrd="0" destOrd="0" presId="urn:microsoft.com/office/officeart/2005/8/layout/hierarchy1"/>
    <dgm:cxn modelId="{BD80B71E-D914-4109-BD8A-E6C79C934ECE}" type="presOf" srcId="{359E506A-3F3B-49D8-9673-850FD3E57D7E}" destId="{B9CABA55-6EF5-4A00-A04D-2FC9F98F6FA3}" srcOrd="0" destOrd="0" presId="urn:microsoft.com/office/officeart/2005/8/layout/hierarchy1"/>
    <dgm:cxn modelId="{137DCC98-9A5B-42E1-B4A7-0EE68CD31490}" type="presOf" srcId="{8C071DDD-8F5F-433A-A733-7E392FDC33FA}" destId="{BCA230DC-97BF-4768-8F9D-144C1864C1D8}" srcOrd="0" destOrd="0" presId="urn:microsoft.com/office/officeart/2005/8/layout/hierarchy1"/>
    <dgm:cxn modelId="{9F715725-5DB9-4EA7-8C2E-063BB6C29D48}" srcId="{92589348-17B9-45D9-8D78-6297030047B4}" destId="{E702B198-CD3A-4B6C-A449-EEFCE86B0FC7}" srcOrd="0" destOrd="0" parTransId="{8C071DDD-8F5F-433A-A733-7E392FDC33FA}" sibTransId="{E4A097C9-38A3-4F38-AA4B-D0DEE8DC2170}"/>
    <dgm:cxn modelId="{0EDBC6CB-FB88-43D6-B777-50E099BB5136}" srcId="{DC01A618-6994-455D-B7A4-AA7236918F21}" destId="{D995E532-2B8E-474C-828C-5DB8511EF04D}" srcOrd="0" destOrd="0" parTransId="{C4B97665-0255-4CF1-8A2E-196AF83F8830}" sibTransId="{FE05E2ED-41DC-4E01-9F0B-C1B2833E5DF7}"/>
    <dgm:cxn modelId="{DBC802F2-232A-48E4-B147-DF34B9570B5D}" type="presOf" srcId="{92589348-17B9-45D9-8D78-6297030047B4}" destId="{0DF40967-301F-4684-AC5A-76C60E303CD8}" srcOrd="0" destOrd="0" presId="urn:microsoft.com/office/officeart/2005/8/layout/hierarchy1"/>
    <dgm:cxn modelId="{E5C4F278-32D1-474C-BD20-26BF39D3737F}" srcId="{92589348-17B9-45D9-8D78-6297030047B4}" destId="{359E506A-3F3B-49D8-9673-850FD3E57D7E}" srcOrd="1" destOrd="0" parTransId="{ACC0E951-073F-48F6-82D2-1580F6CAF54C}" sibTransId="{8DBC187C-76FA-4B80-9B79-DA69D4E439D1}"/>
    <dgm:cxn modelId="{C049749E-553B-4061-A988-2290A6DB0456}" type="presOf" srcId="{E702B198-CD3A-4B6C-A449-EEFCE86B0FC7}" destId="{E628C2FD-5C3F-4955-82B7-8C2AE223C6CE}" srcOrd="0" destOrd="0" presId="urn:microsoft.com/office/officeart/2005/8/layout/hierarchy1"/>
    <dgm:cxn modelId="{1D5CB438-AC39-486D-8BF5-96AA6D64F78E}" type="presOf" srcId="{4A177F28-5108-4C9D-9B5B-95A8E5749B1B}" destId="{11864B44-67E1-4789-9187-725AF1AC068D}" srcOrd="0" destOrd="0" presId="urn:microsoft.com/office/officeart/2005/8/layout/hierarchy1"/>
    <dgm:cxn modelId="{67FAC5BA-2074-4F19-A927-888CEAE042C8}" type="presOf" srcId="{DC01A618-6994-455D-B7A4-AA7236918F21}" destId="{27A4680D-CAAD-4BB2-A879-280DBBBF5775}" srcOrd="0" destOrd="0" presId="urn:microsoft.com/office/officeart/2005/8/layout/hierarchy1"/>
    <dgm:cxn modelId="{1689BF50-0239-4C41-9EC8-8E857A55FC5A}" type="presOf" srcId="{ACC0E951-073F-48F6-82D2-1580F6CAF54C}" destId="{F2D2384D-8551-4959-A5E9-4532942762FE}" srcOrd="0" destOrd="0" presId="urn:microsoft.com/office/officeart/2005/8/layout/hierarchy1"/>
    <dgm:cxn modelId="{D56FB6E5-B70D-4833-9E11-F4B74367032F}" type="presParOf" srcId="{27A4680D-CAAD-4BB2-A879-280DBBBF5775}" destId="{D29E3AA4-C2E4-4133-B133-4B6DA555681A}" srcOrd="0" destOrd="0" presId="urn:microsoft.com/office/officeart/2005/8/layout/hierarchy1"/>
    <dgm:cxn modelId="{DE3FBF0D-27B4-43EC-B723-00DDFA97D2E8}" type="presParOf" srcId="{D29E3AA4-C2E4-4133-B133-4B6DA555681A}" destId="{46153022-12B4-48CC-BB3D-86F25F4EC82F}" srcOrd="0" destOrd="0" presId="urn:microsoft.com/office/officeart/2005/8/layout/hierarchy1"/>
    <dgm:cxn modelId="{6494F249-0D76-45DE-8963-C6847BC05E56}" type="presParOf" srcId="{46153022-12B4-48CC-BB3D-86F25F4EC82F}" destId="{2497EDA2-EE2C-4B61-9E46-76A3DA37B7AC}" srcOrd="0" destOrd="0" presId="urn:microsoft.com/office/officeart/2005/8/layout/hierarchy1"/>
    <dgm:cxn modelId="{AB1A961C-DD3E-449C-B055-0863F2FC8EE8}" type="presParOf" srcId="{46153022-12B4-48CC-BB3D-86F25F4EC82F}" destId="{B80EC269-0233-4303-A6CD-BF9C918B168C}" srcOrd="1" destOrd="0" presId="urn:microsoft.com/office/officeart/2005/8/layout/hierarchy1"/>
    <dgm:cxn modelId="{EB94198C-C356-4E4E-B224-E19D407F3F98}" type="presParOf" srcId="{D29E3AA4-C2E4-4133-B133-4B6DA555681A}" destId="{31D22C45-356D-4F52-97BA-CDD93BB3AACA}" srcOrd="1" destOrd="0" presId="urn:microsoft.com/office/officeart/2005/8/layout/hierarchy1"/>
    <dgm:cxn modelId="{9FA88B14-4A5F-4DA7-A083-94B878290E93}" type="presParOf" srcId="{27A4680D-CAAD-4BB2-A879-280DBBBF5775}" destId="{1553C3EF-5C1D-46CA-87F7-54D6A1E4BC26}" srcOrd="1" destOrd="0" presId="urn:microsoft.com/office/officeart/2005/8/layout/hierarchy1"/>
    <dgm:cxn modelId="{D5947A8A-DA95-4110-A39F-402810FD2F35}" type="presParOf" srcId="{1553C3EF-5C1D-46CA-87F7-54D6A1E4BC26}" destId="{9B1D88BC-CFD3-47CE-BFA7-5062AF6A4DC7}" srcOrd="0" destOrd="0" presId="urn:microsoft.com/office/officeart/2005/8/layout/hierarchy1"/>
    <dgm:cxn modelId="{9A7E00A7-202A-457F-8A5A-DA22873E06B0}" type="presParOf" srcId="{9B1D88BC-CFD3-47CE-BFA7-5062AF6A4DC7}" destId="{6855FCAA-2DB7-440D-A543-DC66F71105BA}" srcOrd="0" destOrd="0" presId="urn:microsoft.com/office/officeart/2005/8/layout/hierarchy1"/>
    <dgm:cxn modelId="{9B5C9662-CF25-45A7-A8E4-D5BA35FBCC8C}" type="presParOf" srcId="{9B1D88BC-CFD3-47CE-BFA7-5062AF6A4DC7}" destId="{0DF40967-301F-4684-AC5A-76C60E303CD8}" srcOrd="1" destOrd="0" presId="urn:microsoft.com/office/officeart/2005/8/layout/hierarchy1"/>
    <dgm:cxn modelId="{200F0137-2764-45B5-996B-AFC45BBA9FAA}" type="presParOf" srcId="{1553C3EF-5C1D-46CA-87F7-54D6A1E4BC26}" destId="{3B9A4419-2731-4E4F-B6E2-AE8ECD0B89E1}" srcOrd="1" destOrd="0" presId="urn:microsoft.com/office/officeart/2005/8/layout/hierarchy1"/>
    <dgm:cxn modelId="{1E62F611-1A6F-46B3-9573-8D638235A48E}" type="presParOf" srcId="{3B9A4419-2731-4E4F-B6E2-AE8ECD0B89E1}" destId="{BCA230DC-97BF-4768-8F9D-144C1864C1D8}" srcOrd="0" destOrd="0" presId="urn:microsoft.com/office/officeart/2005/8/layout/hierarchy1"/>
    <dgm:cxn modelId="{6BF9A8C3-EDE1-484F-AFE1-C1E59E0164D6}" type="presParOf" srcId="{3B9A4419-2731-4E4F-B6E2-AE8ECD0B89E1}" destId="{DBB613AD-F356-4138-925A-5BD8B224233B}" srcOrd="1" destOrd="0" presId="urn:microsoft.com/office/officeart/2005/8/layout/hierarchy1"/>
    <dgm:cxn modelId="{D1AB67CC-246F-4A64-A1C2-858D1F16EBF8}" type="presParOf" srcId="{DBB613AD-F356-4138-925A-5BD8B224233B}" destId="{E26D7680-3CE4-49D2-BAAC-FA5E8E3A35A7}" srcOrd="0" destOrd="0" presId="urn:microsoft.com/office/officeart/2005/8/layout/hierarchy1"/>
    <dgm:cxn modelId="{208DD272-8DF2-4D57-8CE2-551C7011AEB7}" type="presParOf" srcId="{E26D7680-3CE4-49D2-BAAC-FA5E8E3A35A7}" destId="{9A918C5E-66E6-438F-904D-106111AD5735}" srcOrd="0" destOrd="0" presId="urn:microsoft.com/office/officeart/2005/8/layout/hierarchy1"/>
    <dgm:cxn modelId="{10C819F4-A403-4A5B-A761-950DC7460298}" type="presParOf" srcId="{E26D7680-3CE4-49D2-BAAC-FA5E8E3A35A7}" destId="{E628C2FD-5C3F-4955-82B7-8C2AE223C6CE}" srcOrd="1" destOrd="0" presId="urn:microsoft.com/office/officeart/2005/8/layout/hierarchy1"/>
    <dgm:cxn modelId="{691CC327-1BC5-4667-BEAE-C7A5481529B0}" type="presParOf" srcId="{DBB613AD-F356-4138-925A-5BD8B224233B}" destId="{FF9D6232-C5FB-4DF7-84ED-686D4A476998}" srcOrd="1" destOrd="0" presId="urn:microsoft.com/office/officeart/2005/8/layout/hierarchy1"/>
    <dgm:cxn modelId="{04141F50-4310-43D1-8F70-9479BD7094E1}" type="presParOf" srcId="{3B9A4419-2731-4E4F-B6E2-AE8ECD0B89E1}" destId="{F2D2384D-8551-4959-A5E9-4532942762FE}" srcOrd="2" destOrd="0" presId="urn:microsoft.com/office/officeart/2005/8/layout/hierarchy1"/>
    <dgm:cxn modelId="{665BEF75-174D-4F2C-B2E6-655CCD1139CC}" type="presParOf" srcId="{3B9A4419-2731-4E4F-B6E2-AE8ECD0B89E1}" destId="{19E92B25-C4B0-4782-A669-3AD330498F37}" srcOrd="3" destOrd="0" presId="urn:microsoft.com/office/officeart/2005/8/layout/hierarchy1"/>
    <dgm:cxn modelId="{2A1F7918-61FF-4194-AF5C-0AA9D36EBCAE}" type="presParOf" srcId="{19E92B25-C4B0-4782-A669-3AD330498F37}" destId="{2A250913-0B00-44C7-ABD0-B64DA7F76199}" srcOrd="0" destOrd="0" presId="urn:microsoft.com/office/officeart/2005/8/layout/hierarchy1"/>
    <dgm:cxn modelId="{CCC9AD52-9A43-4F2C-A006-53E7AC6DF6BD}" type="presParOf" srcId="{2A250913-0B00-44C7-ABD0-B64DA7F76199}" destId="{A6D98A36-DF13-4357-A2F2-F60F71A8BC38}" srcOrd="0" destOrd="0" presId="urn:microsoft.com/office/officeart/2005/8/layout/hierarchy1"/>
    <dgm:cxn modelId="{A658E216-E9F2-4940-A973-34E6444D7197}" type="presParOf" srcId="{2A250913-0B00-44C7-ABD0-B64DA7F76199}" destId="{B9CABA55-6EF5-4A00-A04D-2FC9F98F6FA3}" srcOrd="1" destOrd="0" presId="urn:microsoft.com/office/officeart/2005/8/layout/hierarchy1"/>
    <dgm:cxn modelId="{58BD5502-097F-4F28-8AB1-31D07AE8620E}" type="presParOf" srcId="{19E92B25-C4B0-4782-A669-3AD330498F37}" destId="{3AB3014B-01F3-4127-881E-D00F35092FD4}" srcOrd="1" destOrd="0" presId="urn:microsoft.com/office/officeart/2005/8/layout/hierarchy1"/>
    <dgm:cxn modelId="{F6F6CCE2-1954-42D7-9487-010E8CA8913F}" type="presParOf" srcId="{3B9A4419-2731-4E4F-B6E2-AE8ECD0B89E1}" destId="{2BE949CA-4693-4BF6-A17E-E00FBD644AAA}" srcOrd="4" destOrd="0" presId="urn:microsoft.com/office/officeart/2005/8/layout/hierarchy1"/>
    <dgm:cxn modelId="{5A90DE9F-2172-4301-82BC-94CE943C4C7C}" type="presParOf" srcId="{3B9A4419-2731-4E4F-B6E2-AE8ECD0B89E1}" destId="{A4DC66DF-AE86-42BC-820E-777B460941E6}" srcOrd="5" destOrd="0" presId="urn:microsoft.com/office/officeart/2005/8/layout/hierarchy1"/>
    <dgm:cxn modelId="{F0A51FEC-8222-44C0-A055-032D04AA01D0}" type="presParOf" srcId="{A4DC66DF-AE86-42BC-820E-777B460941E6}" destId="{DC8DD65D-0B63-4667-8DE8-4C3A95ECDE74}" srcOrd="0" destOrd="0" presId="urn:microsoft.com/office/officeart/2005/8/layout/hierarchy1"/>
    <dgm:cxn modelId="{2FBEFDD4-FD43-4663-A4F3-3BE6A8D5EE67}" type="presParOf" srcId="{DC8DD65D-0B63-4667-8DE8-4C3A95ECDE74}" destId="{48693E8E-89F0-4F3A-865E-E34869017152}" srcOrd="0" destOrd="0" presId="urn:microsoft.com/office/officeart/2005/8/layout/hierarchy1"/>
    <dgm:cxn modelId="{E45BD570-0206-41E8-9D1B-0ADA746A6CD5}" type="presParOf" srcId="{DC8DD65D-0B63-4667-8DE8-4C3A95ECDE74}" destId="{9038F671-8D7A-4DA6-8259-FE06DD101BBD}" srcOrd="1" destOrd="0" presId="urn:microsoft.com/office/officeart/2005/8/layout/hierarchy1"/>
    <dgm:cxn modelId="{64E1FFC3-762D-4428-B77B-D86D16F27833}" type="presParOf" srcId="{A4DC66DF-AE86-42BC-820E-777B460941E6}" destId="{7CC243F9-5FC3-4B90-AC96-506F71AE85F5}" srcOrd="1" destOrd="0" presId="urn:microsoft.com/office/officeart/2005/8/layout/hierarchy1"/>
    <dgm:cxn modelId="{19B6EA15-0AD2-48C9-82A2-76F7B9636EF4}" type="presParOf" srcId="{3B9A4419-2731-4E4F-B6E2-AE8ECD0B89E1}" destId="{C6E7BA88-1E54-453E-83DE-56A087C99349}" srcOrd="6" destOrd="0" presId="urn:microsoft.com/office/officeart/2005/8/layout/hierarchy1"/>
    <dgm:cxn modelId="{5CCAD98B-BC04-438A-8CC0-71CAFD6A662B}" type="presParOf" srcId="{3B9A4419-2731-4E4F-B6E2-AE8ECD0B89E1}" destId="{67A9E5E7-3C0D-48ED-8FB0-8EDCA817EBDD}" srcOrd="7" destOrd="0" presId="urn:microsoft.com/office/officeart/2005/8/layout/hierarchy1"/>
    <dgm:cxn modelId="{5863B3FB-40CF-4F84-A595-43CF406F275F}" type="presParOf" srcId="{67A9E5E7-3C0D-48ED-8FB0-8EDCA817EBDD}" destId="{2F7B24F6-B826-4C74-AEAC-38E904BDF8FE}" srcOrd="0" destOrd="0" presId="urn:microsoft.com/office/officeart/2005/8/layout/hierarchy1"/>
    <dgm:cxn modelId="{B56CF218-170D-481A-89DF-91AC7978FFD8}" type="presParOf" srcId="{2F7B24F6-B826-4C74-AEAC-38E904BDF8FE}" destId="{8C2AC6EB-A332-4CCF-BFBE-E5981330FA83}" srcOrd="0" destOrd="0" presId="urn:microsoft.com/office/officeart/2005/8/layout/hierarchy1"/>
    <dgm:cxn modelId="{0BDF85E7-1088-440E-9003-B2E027AAEC83}" type="presParOf" srcId="{2F7B24F6-B826-4C74-AEAC-38E904BDF8FE}" destId="{11864B44-67E1-4789-9187-725AF1AC068D}" srcOrd="1" destOrd="0" presId="urn:microsoft.com/office/officeart/2005/8/layout/hierarchy1"/>
    <dgm:cxn modelId="{878D5D6E-F57F-4716-A721-FF834EC01AFA}" type="presParOf" srcId="{67A9E5E7-3C0D-48ED-8FB0-8EDCA817EBDD}" destId="{8F65C099-00AF-47C2-9307-932433ADCA4D}"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016BB-475F-4A4F-ABAF-535DF5B05F34}">
      <dsp:nvSpPr>
        <dsp:cNvPr id="0" name=""/>
        <dsp:cNvSpPr/>
      </dsp:nvSpPr>
      <dsp:spPr>
        <a:xfrm>
          <a:off x="0" y="254815"/>
          <a:ext cx="5323114" cy="2223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Labour Management System is based on a concept to store and generate all the records of the Labours. This program is considered as a simple database of Labour in an office, an organization where the user can store Labours record easily as it is not time–consuming.</a:t>
          </a:r>
        </a:p>
      </dsp:txBody>
      <dsp:txXfrm>
        <a:off x="108518" y="363333"/>
        <a:ext cx="5106078" cy="2005964"/>
      </dsp:txXfrm>
    </dsp:sp>
    <dsp:sp modelId="{71525B24-1AF4-41CC-917E-CF6BFCB99F75}">
      <dsp:nvSpPr>
        <dsp:cNvPr id="0" name=""/>
        <dsp:cNvSpPr/>
      </dsp:nvSpPr>
      <dsp:spPr>
        <a:xfrm>
          <a:off x="0" y="2532535"/>
          <a:ext cx="5323114" cy="2223000"/>
        </a:xfrm>
        <a:prstGeom prst="roundRect">
          <a:avLst/>
        </a:prstGeom>
        <a:solidFill>
          <a:schemeClr val="accent5">
            <a:hueOff val="414507"/>
            <a:satOff val="39495"/>
            <a:lumOff val="-1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Every organization, whether government or private uses an information system to store data and their staff. However, in India it is found that many small-scale industries use pen and paper to keep a record. However, there are many advanced technology systems available that can do this work.</a:t>
          </a:r>
        </a:p>
      </dsp:txBody>
      <dsp:txXfrm>
        <a:off x="108518" y="2641053"/>
        <a:ext cx="5106078" cy="2005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7BAF1-8520-408A-AED9-0DB37810ED47}">
      <dsp:nvSpPr>
        <dsp:cNvPr id="0" name=""/>
        <dsp:cNvSpPr/>
      </dsp:nvSpPr>
      <dsp:spPr>
        <a:xfrm>
          <a:off x="-240405" y="1435523"/>
          <a:ext cx="10732731" cy="2618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7CD6E-0578-4D5A-80D1-A327B8FDD2AC}">
      <dsp:nvSpPr>
        <dsp:cNvPr id="0" name=""/>
        <dsp:cNvSpPr/>
      </dsp:nvSpPr>
      <dsp:spPr>
        <a:xfrm>
          <a:off x="551735" y="2024718"/>
          <a:ext cx="1440255" cy="1440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7D4C1-CDA4-4713-BF08-0CEBD9650146}">
      <dsp:nvSpPr>
        <dsp:cNvPr id="0" name=""/>
        <dsp:cNvSpPr/>
      </dsp:nvSpPr>
      <dsp:spPr>
        <a:xfrm>
          <a:off x="2784130" y="1435523"/>
          <a:ext cx="7702279" cy="26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140" tIns="277140" rIns="277140" bIns="277140" numCol="1" spcCol="1270" anchor="ctr" anchorCtr="0">
          <a:noAutofit/>
        </a:bodyPr>
        <a:lstStyle/>
        <a:p>
          <a:pPr marL="0" lvl="0" indent="0" algn="l" defTabSz="889000">
            <a:lnSpc>
              <a:spcPct val="100000"/>
            </a:lnSpc>
            <a:spcBef>
              <a:spcPct val="0"/>
            </a:spcBef>
            <a:spcAft>
              <a:spcPct val="35000"/>
            </a:spcAft>
            <a:buNone/>
          </a:pPr>
          <a:r>
            <a:rPr lang="en-US" sz="2000" kern="1200" dirty="0"/>
            <a:t>2) </a:t>
          </a:r>
          <a:r>
            <a:rPr lang="en-US" sz="2000" b="1" kern="1200" dirty="0"/>
            <a:t>Functions</a:t>
          </a:r>
          <a:r>
            <a:rPr lang="en-US" sz="2000" kern="1200" dirty="0"/>
            <a:t>: A function is a set of statements that take inputs, do some specific computation,</a:t>
          </a:r>
          <a:r>
            <a:rPr lang="en-US" sz="2000" b="1" kern="1200" dirty="0"/>
            <a:t> </a:t>
          </a:r>
          <a:r>
            <a:rPr lang="en-US" sz="2000" kern="1200" dirty="0"/>
            <a:t>and  produce output. The idea is to put some commonly or  repeatedly</a:t>
          </a:r>
          <a:r>
            <a:rPr lang="en-US" sz="2000" b="1" kern="1200" dirty="0"/>
            <a:t> </a:t>
          </a:r>
          <a:r>
            <a:rPr lang="en-US" sz="2000" kern="1200" dirty="0"/>
            <a:t>done tasks together and make a 	function</a:t>
          </a:r>
          <a:r>
            <a:rPr lang="en-US" sz="2000" b="1" kern="1200" dirty="0"/>
            <a:t> </a:t>
          </a:r>
          <a:r>
            <a:rPr lang="en-US" sz="2000" kern="1200" dirty="0"/>
            <a:t>so that instead of writing the same code again and again for different inputs, we can call the function.</a:t>
          </a:r>
        </a:p>
      </dsp:txBody>
      <dsp:txXfrm>
        <a:off x="2784130" y="1435523"/>
        <a:ext cx="7702279" cy="2618645"/>
      </dsp:txXfrm>
    </dsp:sp>
    <dsp:sp modelId="{3ACA4C1D-2CCC-4804-8977-C5BE57FD7534}">
      <dsp:nvSpPr>
        <dsp:cNvPr id="0" name=""/>
        <dsp:cNvSpPr/>
      </dsp:nvSpPr>
      <dsp:spPr>
        <a:xfrm>
          <a:off x="-240405" y="4754455"/>
          <a:ext cx="10436223" cy="2437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FE03A1-CC63-4FA7-A931-B54E3486D0D3}">
      <dsp:nvSpPr>
        <dsp:cNvPr id="0" name=""/>
        <dsp:cNvSpPr/>
      </dsp:nvSpPr>
      <dsp:spPr>
        <a:xfrm>
          <a:off x="478127" y="5253253"/>
          <a:ext cx="1440255" cy="1440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58395-5D89-4ECC-9B9D-D1590C26354B}">
      <dsp:nvSpPr>
        <dsp:cNvPr id="0" name=""/>
        <dsp:cNvSpPr/>
      </dsp:nvSpPr>
      <dsp:spPr>
        <a:xfrm>
          <a:off x="2710522" y="4708830"/>
          <a:ext cx="4829728" cy="26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140" tIns="277140" rIns="277140" bIns="277140" numCol="1" spcCol="1270" anchor="ctr" anchorCtr="0">
          <a:noAutofit/>
        </a:bodyPr>
        <a:lstStyle/>
        <a:p>
          <a:pPr marL="0" lvl="0" indent="0" algn="l" defTabSz="889000">
            <a:lnSpc>
              <a:spcPct val="100000"/>
            </a:lnSpc>
            <a:spcBef>
              <a:spcPct val="0"/>
            </a:spcBef>
            <a:spcAft>
              <a:spcPct val="35000"/>
            </a:spcAft>
            <a:buNone/>
          </a:pPr>
          <a:r>
            <a:rPr lang="en-US" sz="2000" kern="1200" dirty="0"/>
            <a:t>3) </a:t>
          </a:r>
          <a:r>
            <a:rPr lang="en-US" sz="2000" b="1" kern="1200" dirty="0"/>
            <a:t>File handling</a:t>
          </a:r>
          <a:r>
            <a:rPr lang="en-US" sz="2000" kern="1200" dirty="0"/>
            <a:t>: File handling is used to store data permanently in a computer. Using file handling we can store our data in secondary memory (Hard disk). We can access that data whenever we needed.</a:t>
          </a:r>
        </a:p>
      </dsp:txBody>
      <dsp:txXfrm>
        <a:off x="2710522" y="4708830"/>
        <a:ext cx="4829728" cy="2618645"/>
      </dsp:txXfrm>
    </dsp:sp>
    <dsp:sp modelId="{18649596-02D8-4C2C-8248-4EBE74D6DC14}">
      <dsp:nvSpPr>
        <dsp:cNvPr id="0" name=""/>
        <dsp:cNvSpPr/>
      </dsp:nvSpPr>
      <dsp:spPr>
        <a:xfrm>
          <a:off x="6979917" y="4708830"/>
          <a:ext cx="3993218" cy="26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140" tIns="277140" rIns="277140" bIns="277140" numCol="1" spcCol="1270" anchor="ctr" anchorCtr="0">
          <a:noAutofit/>
        </a:bodyPr>
        <a:lstStyle/>
        <a:p>
          <a:pPr marL="0" lvl="0" indent="0" algn="l" defTabSz="666750">
            <a:lnSpc>
              <a:spcPct val="90000"/>
            </a:lnSpc>
            <a:spcBef>
              <a:spcPct val="0"/>
            </a:spcBef>
            <a:spcAft>
              <a:spcPct val="35000"/>
            </a:spcAft>
            <a:buNone/>
          </a:pPr>
          <a:r>
            <a:rPr lang="en-IN" sz="1500" kern="1200" dirty="0"/>
            <a:t>This topic of file handling is further divided into sub-topics: </a:t>
          </a:r>
          <a:endParaRPr lang="en-US" sz="1500" kern="1200" dirty="0"/>
        </a:p>
        <a:p>
          <a:pPr marL="114300" lvl="1" indent="-114300" algn="l" defTabSz="666750">
            <a:lnSpc>
              <a:spcPct val="90000"/>
            </a:lnSpc>
            <a:spcBef>
              <a:spcPct val="0"/>
            </a:spcBef>
            <a:spcAft>
              <a:spcPct val="15000"/>
            </a:spcAft>
            <a:buChar char="•"/>
          </a:pPr>
          <a:r>
            <a:rPr lang="en-IN" sz="1500" kern="1200" dirty="0"/>
            <a:t>Create a file.</a:t>
          </a:r>
          <a:endParaRPr lang="en-US" sz="1500" kern="1200" dirty="0"/>
        </a:p>
        <a:p>
          <a:pPr marL="114300" lvl="1" indent="-114300" algn="l" defTabSz="666750">
            <a:lnSpc>
              <a:spcPct val="90000"/>
            </a:lnSpc>
            <a:spcBef>
              <a:spcPct val="0"/>
            </a:spcBef>
            <a:spcAft>
              <a:spcPct val="15000"/>
            </a:spcAft>
            <a:buChar char="•"/>
          </a:pPr>
          <a:r>
            <a:rPr lang="en-IN" sz="1500" kern="1200" dirty="0"/>
            <a:t>Open a file.                    </a:t>
          </a:r>
          <a:endParaRPr lang="en-US" sz="1500" kern="1200" dirty="0"/>
        </a:p>
        <a:p>
          <a:pPr marL="114300" lvl="1" indent="-114300" algn="l" defTabSz="666750">
            <a:lnSpc>
              <a:spcPct val="90000"/>
            </a:lnSpc>
            <a:spcBef>
              <a:spcPct val="0"/>
            </a:spcBef>
            <a:spcAft>
              <a:spcPct val="15000"/>
            </a:spcAft>
            <a:buChar char="•"/>
          </a:pPr>
          <a:r>
            <a:rPr lang="en-IN" sz="1500" kern="1200" dirty="0"/>
            <a:t>Read from a file.         </a:t>
          </a:r>
          <a:endParaRPr lang="en-US" sz="1500" kern="1200" dirty="0"/>
        </a:p>
        <a:p>
          <a:pPr marL="114300" lvl="1" indent="-114300" algn="l" defTabSz="666750">
            <a:lnSpc>
              <a:spcPct val="90000"/>
            </a:lnSpc>
            <a:spcBef>
              <a:spcPct val="0"/>
            </a:spcBef>
            <a:spcAft>
              <a:spcPct val="15000"/>
            </a:spcAft>
            <a:buChar char="•"/>
          </a:pPr>
          <a:r>
            <a:rPr lang="en-IN" sz="1500" kern="1200" dirty="0"/>
            <a:t>Write to a file.</a:t>
          </a:r>
          <a:endParaRPr lang="en-US" sz="1500" kern="1200" dirty="0"/>
        </a:p>
        <a:p>
          <a:pPr marL="114300" lvl="1" indent="-114300" algn="l" defTabSz="666750">
            <a:lnSpc>
              <a:spcPct val="90000"/>
            </a:lnSpc>
            <a:spcBef>
              <a:spcPct val="0"/>
            </a:spcBef>
            <a:spcAft>
              <a:spcPct val="15000"/>
            </a:spcAft>
            <a:buChar char="•"/>
          </a:pPr>
          <a:r>
            <a:rPr lang="en-IN" sz="1500" kern="1200" dirty="0"/>
            <a:t>Close a file.</a:t>
          </a:r>
          <a:endParaRPr lang="en-US" sz="1500" kern="1200" dirty="0"/>
        </a:p>
      </dsp:txBody>
      <dsp:txXfrm>
        <a:off x="6979917" y="4708830"/>
        <a:ext cx="3993218" cy="2618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7BA88-1E54-453E-83DE-56A087C99349}">
      <dsp:nvSpPr>
        <dsp:cNvPr id="0" name=""/>
        <dsp:cNvSpPr/>
      </dsp:nvSpPr>
      <dsp:spPr>
        <a:xfrm>
          <a:off x="5135597" y="1739710"/>
          <a:ext cx="4032691" cy="639731"/>
        </a:xfrm>
        <a:custGeom>
          <a:avLst/>
          <a:gdLst/>
          <a:ahLst/>
          <a:cxnLst/>
          <a:rect l="0" t="0" r="0" b="0"/>
          <a:pathLst>
            <a:path>
              <a:moveTo>
                <a:pt x="0" y="0"/>
              </a:moveTo>
              <a:lnTo>
                <a:pt x="0" y="435958"/>
              </a:lnTo>
              <a:lnTo>
                <a:pt x="4032691" y="435958"/>
              </a:lnTo>
              <a:lnTo>
                <a:pt x="4032691"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E949CA-4693-4BF6-A17E-E00FBD644AAA}">
      <dsp:nvSpPr>
        <dsp:cNvPr id="0" name=""/>
        <dsp:cNvSpPr/>
      </dsp:nvSpPr>
      <dsp:spPr>
        <a:xfrm>
          <a:off x="5135597" y="1739710"/>
          <a:ext cx="1344230" cy="639731"/>
        </a:xfrm>
        <a:custGeom>
          <a:avLst/>
          <a:gdLst/>
          <a:ahLst/>
          <a:cxnLst/>
          <a:rect l="0" t="0" r="0" b="0"/>
          <a:pathLst>
            <a:path>
              <a:moveTo>
                <a:pt x="0" y="0"/>
              </a:moveTo>
              <a:lnTo>
                <a:pt x="0" y="435958"/>
              </a:lnTo>
              <a:lnTo>
                <a:pt x="1344230" y="435958"/>
              </a:lnTo>
              <a:lnTo>
                <a:pt x="1344230"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D2384D-8551-4959-A5E9-4532942762FE}">
      <dsp:nvSpPr>
        <dsp:cNvPr id="0" name=""/>
        <dsp:cNvSpPr/>
      </dsp:nvSpPr>
      <dsp:spPr>
        <a:xfrm>
          <a:off x="3791366" y="1739710"/>
          <a:ext cx="1344230" cy="639731"/>
        </a:xfrm>
        <a:custGeom>
          <a:avLst/>
          <a:gdLst/>
          <a:ahLst/>
          <a:cxnLst/>
          <a:rect l="0" t="0" r="0" b="0"/>
          <a:pathLst>
            <a:path>
              <a:moveTo>
                <a:pt x="1344230" y="0"/>
              </a:moveTo>
              <a:lnTo>
                <a:pt x="1344230" y="435958"/>
              </a:lnTo>
              <a:lnTo>
                <a:pt x="0" y="435958"/>
              </a:lnTo>
              <a:lnTo>
                <a:pt x="0"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A230DC-97BF-4768-8F9D-144C1864C1D8}">
      <dsp:nvSpPr>
        <dsp:cNvPr id="0" name=""/>
        <dsp:cNvSpPr/>
      </dsp:nvSpPr>
      <dsp:spPr>
        <a:xfrm>
          <a:off x="1102905" y="1739710"/>
          <a:ext cx="4032691" cy="639731"/>
        </a:xfrm>
        <a:custGeom>
          <a:avLst/>
          <a:gdLst/>
          <a:ahLst/>
          <a:cxnLst/>
          <a:rect l="0" t="0" r="0" b="0"/>
          <a:pathLst>
            <a:path>
              <a:moveTo>
                <a:pt x="4032691" y="0"/>
              </a:moveTo>
              <a:lnTo>
                <a:pt x="4032691" y="435958"/>
              </a:lnTo>
              <a:lnTo>
                <a:pt x="0" y="435958"/>
              </a:lnTo>
              <a:lnTo>
                <a:pt x="0"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97EDA2-EE2C-4B61-9E46-76A3DA37B7AC}">
      <dsp:nvSpPr>
        <dsp:cNvPr id="0" name=""/>
        <dsp:cNvSpPr/>
      </dsp:nvSpPr>
      <dsp:spPr>
        <a:xfrm>
          <a:off x="1347311" y="342932"/>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EC269-0233-4303-A6CD-BF9C918B168C}">
      <dsp:nvSpPr>
        <dsp:cNvPr id="0" name=""/>
        <dsp:cNvSpPr/>
      </dsp:nvSpPr>
      <dsp:spPr>
        <a:xfrm>
          <a:off x="1591716" y="575118"/>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Labour management systems helps an organization to improve workforce productivity and boost overall well-being by monitoring and maintaining the record of the Labour.  </a:t>
          </a:r>
        </a:p>
      </dsp:txBody>
      <dsp:txXfrm>
        <a:off x="1632626" y="616028"/>
        <a:ext cx="2117829" cy="1314957"/>
      </dsp:txXfrm>
    </dsp:sp>
    <dsp:sp modelId="{6855FCAA-2DB7-440D-A543-DC66F71105BA}">
      <dsp:nvSpPr>
        <dsp:cNvPr id="0" name=""/>
        <dsp:cNvSpPr/>
      </dsp:nvSpPr>
      <dsp:spPr>
        <a:xfrm>
          <a:off x="4035772" y="342932"/>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40967-301F-4684-AC5A-76C60E303CD8}">
      <dsp:nvSpPr>
        <dsp:cNvPr id="0" name=""/>
        <dsp:cNvSpPr/>
      </dsp:nvSpPr>
      <dsp:spPr>
        <a:xfrm>
          <a:off x="4280177" y="575118"/>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There are several areas where further work can be done to improve the functioning of the Labour Management System.</a:t>
          </a:r>
        </a:p>
      </dsp:txBody>
      <dsp:txXfrm>
        <a:off x="4321087" y="616028"/>
        <a:ext cx="2117829" cy="1314957"/>
      </dsp:txXfrm>
    </dsp:sp>
    <dsp:sp modelId="{9A918C5E-66E6-438F-904D-106111AD5735}">
      <dsp:nvSpPr>
        <dsp:cNvPr id="0" name=""/>
        <dsp:cNvSpPr/>
      </dsp:nvSpPr>
      <dsp:spPr>
        <a:xfrm>
          <a:off x="3080" y="2379442"/>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8C2FD-5C3F-4955-82B7-8C2AE223C6CE}">
      <dsp:nvSpPr>
        <dsp:cNvPr id="0" name=""/>
        <dsp:cNvSpPr/>
      </dsp:nvSpPr>
      <dsp:spPr>
        <a:xfrm>
          <a:off x="247486" y="2611627"/>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Adding a scheduling feature for shift management.</a:t>
          </a:r>
          <a:endParaRPr lang="en-US" sz="1200" kern="1200" dirty="0"/>
        </a:p>
      </dsp:txBody>
      <dsp:txXfrm>
        <a:off x="288396" y="2652537"/>
        <a:ext cx="2117829" cy="1314957"/>
      </dsp:txXfrm>
    </dsp:sp>
    <dsp:sp modelId="{A6D98A36-DF13-4357-A2F2-F60F71A8BC38}">
      <dsp:nvSpPr>
        <dsp:cNvPr id="0" name=""/>
        <dsp:cNvSpPr/>
      </dsp:nvSpPr>
      <dsp:spPr>
        <a:xfrm>
          <a:off x="2691541" y="2379442"/>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ABA55-6EF5-4A00-A04D-2FC9F98F6FA3}">
      <dsp:nvSpPr>
        <dsp:cNvPr id="0" name=""/>
        <dsp:cNvSpPr/>
      </dsp:nvSpPr>
      <dsp:spPr>
        <a:xfrm>
          <a:off x="2935947" y="2611627"/>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Implementing automated leave management system.</a:t>
          </a:r>
          <a:endParaRPr lang="en-US" sz="1200" kern="1200" dirty="0"/>
        </a:p>
      </dsp:txBody>
      <dsp:txXfrm>
        <a:off x="2976857" y="2652537"/>
        <a:ext cx="2117829" cy="1314957"/>
      </dsp:txXfrm>
    </dsp:sp>
    <dsp:sp modelId="{48693E8E-89F0-4F3A-865E-E34869017152}">
      <dsp:nvSpPr>
        <dsp:cNvPr id="0" name=""/>
        <dsp:cNvSpPr/>
      </dsp:nvSpPr>
      <dsp:spPr>
        <a:xfrm>
          <a:off x="5380002" y="2379442"/>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38F671-8D7A-4DA6-8259-FE06DD101BBD}">
      <dsp:nvSpPr>
        <dsp:cNvPr id="0" name=""/>
        <dsp:cNvSpPr/>
      </dsp:nvSpPr>
      <dsp:spPr>
        <a:xfrm>
          <a:off x="5624408" y="2611627"/>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Incorporating a payroll module to automatically calculate and process employee salaries and taxes.</a:t>
          </a:r>
          <a:endParaRPr lang="en-US" sz="1200" kern="1200" dirty="0"/>
        </a:p>
      </dsp:txBody>
      <dsp:txXfrm>
        <a:off x="5665318" y="2652537"/>
        <a:ext cx="2117829" cy="1314957"/>
      </dsp:txXfrm>
    </dsp:sp>
    <dsp:sp modelId="{8C2AC6EB-A332-4CCF-BFBE-E5981330FA83}">
      <dsp:nvSpPr>
        <dsp:cNvPr id="0" name=""/>
        <dsp:cNvSpPr/>
      </dsp:nvSpPr>
      <dsp:spPr>
        <a:xfrm>
          <a:off x="8068463" y="2379442"/>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864B44-67E1-4789-9187-725AF1AC068D}">
      <dsp:nvSpPr>
        <dsp:cNvPr id="0" name=""/>
        <dsp:cNvSpPr/>
      </dsp:nvSpPr>
      <dsp:spPr>
        <a:xfrm>
          <a:off x="8312869" y="2611627"/>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Developing mobile application for employee to access the system from their mobile devices.</a:t>
          </a:r>
          <a:endParaRPr lang="en-US" sz="1200" kern="1200" dirty="0"/>
        </a:p>
      </dsp:txBody>
      <dsp:txXfrm>
        <a:off x="8353779" y="2652537"/>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7C0C22-EBDA-4130-87AE-CB28BC19B077}"/>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5" name="Footer Placeholder 4">
            <a:extLst>
              <a:ext uri="{FF2B5EF4-FFF2-40B4-BE49-F238E27FC236}">
                <a16:creationId xmlns:a16="http://schemas.microsoft.com/office/drawing/2014/main" xmlns=""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9FA7B86-E610-42EA-B4DC-C2F447785273}"/>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7" name="Freeform: Shape 6">
            <a:extLst>
              <a:ext uri="{FF2B5EF4-FFF2-40B4-BE49-F238E27FC236}">
                <a16:creationId xmlns:a16="http://schemas.microsoft.com/office/drawing/2014/main" xmlns=""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xmlns=""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7057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43AA9A-2280-4F63-8B3D-20742AE6901F}"/>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5" name="Footer Placeholder 4">
            <a:extLst>
              <a:ext uri="{FF2B5EF4-FFF2-40B4-BE49-F238E27FC236}">
                <a16:creationId xmlns:a16="http://schemas.microsoft.com/office/drawing/2014/main" xmlns=""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2140D36-2E71-4F27-967F-7A3E4C6EE197}"/>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7" name="Freeform: Shape 6">
            <a:extLst>
              <a:ext uri="{FF2B5EF4-FFF2-40B4-BE49-F238E27FC236}">
                <a16:creationId xmlns:a16="http://schemas.microsoft.com/office/drawing/2014/main" xmlns=""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12939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749755-9FF4-428A-AEB7-1A6477466741}"/>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5" name="Footer Placeholder 4">
            <a:extLst>
              <a:ext uri="{FF2B5EF4-FFF2-40B4-BE49-F238E27FC236}">
                <a16:creationId xmlns:a16="http://schemas.microsoft.com/office/drawing/2014/main" xmlns=""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4D24C42-4B05-4EEF-BE14-29041EC9C0E5}"/>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7" name="Freeform: Shape 6">
            <a:extLst>
              <a:ext uri="{FF2B5EF4-FFF2-40B4-BE49-F238E27FC236}">
                <a16:creationId xmlns:a16="http://schemas.microsoft.com/office/drawing/2014/main" xmlns=""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2559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7" name="Freeform: Shape 6">
            <a:extLst>
              <a:ext uri="{FF2B5EF4-FFF2-40B4-BE49-F238E27FC236}">
                <a16:creationId xmlns:a16="http://schemas.microsoft.com/office/drawing/2014/main" xmlns=""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03942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A5F313-1240-47AE-A026-7F349292B5CA}"/>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5" name="Footer Placeholder 4">
            <a:extLst>
              <a:ext uri="{FF2B5EF4-FFF2-40B4-BE49-F238E27FC236}">
                <a16:creationId xmlns:a16="http://schemas.microsoft.com/office/drawing/2014/main" xmlns=""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494C5B6-1598-48B4-9B3A-3078FDBE90B7}"/>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9" name="Freeform: Shape 8">
            <a:extLst>
              <a:ext uri="{FF2B5EF4-FFF2-40B4-BE49-F238E27FC236}">
                <a16:creationId xmlns:a16="http://schemas.microsoft.com/office/drawing/2014/main" xmlns=""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76185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3D8B65F-F709-469F-9961-4D01896CAA12}"/>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6" name="Footer Placeholder 5">
            <a:extLst>
              <a:ext uri="{FF2B5EF4-FFF2-40B4-BE49-F238E27FC236}">
                <a16:creationId xmlns:a16="http://schemas.microsoft.com/office/drawing/2014/main" xmlns=""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100D60B-86A1-479D-BCE8-06D2C3DBC94E}"/>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8" name="Freeform: Shape 7">
            <a:extLst>
              <a:ext uri="{FF2B5EF4-FFF2-40B4-BE49-F238E27FC236}">
                <a16:creationId xmlns:a16="http://schemas.microsoft.com/office/drawing/2014/main" xmlns=""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6751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A8A5018-8A77-40E8-B159-4894ECF228B1}"/>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8" name="Footer Placeholder 7">
            <a:extLst>
              <a:ext uri="{FF2B5EF4-FFF2-40B4-BE49-F238E27FC236}">
                <a16:creationId xmlns:a16="http://schemas.microsoft.com/office/drawing/2014/main" xmlns=""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8D29F7D-B101-4950-A2C0-F350FB26D45F}"/>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10" name="Freeform: Shape 9">
            <a:extLst>
              <a:ext uri="{FF2B5EF4-FFF2-40B4-BE49-F238E27FC236}">
                <a16:creationId xmlns:a16="http://schemas.microsoft.com/office/drawing/2014/main" xmlns=""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07104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6" name="Freeform: Shape 5">
            <a:extLst>
              <a:ext uri="{FF2B5EF4-FFF2-40B4-BE49-F238E27FC236}">
                <a16:creationId xmlns:a16="http://schemas.microsoft.com/office/drawing/2014/main" xmlns=""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xmlns=""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79435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24287-C9B9-48AC-8E4D-A282DE2F44F5}"/>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3" name="Footer Placeholder 2">
            <a:extLst>
              <a:ext uri="{FF2B5EF4-FFF2-40B4-BE49-F238E27FC236}">
                <a16:creationId xmlns:a16="http://schemas.microsoft.com/office/drawing/2014/main" xmlns=""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CBE73CE-2859-4D49-A9EC-26AF3FBDF6A3}"/>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5" name="Freeform: Shape 4">
            <a:extLst>
              <a:ext uri="{FF2B5EF4-FFF2-40B4-BE49-F238E27FC236}">
                <a16:creationId xmlns:a16="http://schemas.microsoft.com/office/drawing/2014/main" xmlns=""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xmlns=""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36906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70783-FF31-4C4E-9196-EB169B209747}"/>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6" name="Footer Placeholder 5">
            <a:extLst>
              <a:ext uri="{FF2B5EF4-FFF2-40B4-BE49-F238E27FC236}">
                <a16:creationId xmlns:a16="http://schemas.microsoft.com/office/drawing/2014/main" xmlns=""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87E50A0-1E05-49C5-88C9-46267751201F}"/>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8" name="Freeform: Shape 7">
            <a:extLst>
              <a:ext uri="{FF2B5EF4-FFF2-40B4-BE49-F238E27FC236}">
                <a16:creationId xmlns:a16="http://schemas.microsoft.com/office/drawing/2014/main" xmlns=""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28486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A07CB7-0520-4D64-B76C-C31AC557832D}"/>
              </a:ext>
            </a:extLst>
          </p:cNvPr>
          <p:cNvSpPr>
            <a:spLocks noGrp="1"/>
          </p:cNvSpPr>
          <p:nvPr>
            <p:ph type="dt" sz="half" idx="10"/>
          </p:nvPr>
        </p:nvSpPr>
        <p:spPr/>
        <p:txBody>
          <a:bodyPr/>
          <a:lstStyle/>
          <a:p>
            <a:fld id="{82EDB8D0-98ED-4B86-9D5F-E61ADC70144D}" type="datetimeFigureOut">
              <a:rPr lang="en-US" smtClean="0"/>
              <a:pPr/>
              <a:t>1/28/2023</a:t>
            </a:fld>
            <a:endParaRPr lang="en-US" dirty="0"/>
          </a:p>
        </p:txBody>
      </p:sp>
      <p:sp>
        <p:nvSpPr>
          <p:cNvPr id="6" name="Footer Placeholder 5">
            <a:extLst>
              <a:ext uri="{FF2B5EF4-FFF2-40B4-BE49-F238E27FC236}">
                <a16:creationId xmlns:a16="http://schemas.microsoft.com/office/drawing/2014/main" xmlns=""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5E96AEB-9481-4CCE-B110-FEDD334835B8}"/>
              </a:ext>
            </a:extLst>
          </p:cNvPr>
          <p:cNvSpPr>
            <a:spLocks noGrp="1"/>
          </p:cNvSpPr>
          <p:nvPr>
            <p:ph type="sldNum" sz="quarter" idx="12"/>
          </p:nvPr>
        </p:nvSpPr>
        <p:spPr/>
        <p:txBody>
          <a:bodyPr/>
          <a:lstStyle/>
          <a:p>
            <a:fld id="{4854181D-6920-4594-9A5D-6CE56DC9F8B2}" type="slidenum">
              <a:rPr lang="en-US" smtClean="0"/>
              <a:pPr/>
              <a:t>‹#›</a:t>
            </a:fld>
            <a:endParaRPr lang="en-US" dirty="0"/>
          </a:p>
        </p:txBody>
      </p:sp>
      <p:sp>
        <p:nvSpPr>
          <p:cNvPr id="8" name="Freeform: Shape 7">
            <a:extLst>
              <a:ext uri="{FF2B5EF4-FFF2-40B4-BE49-F238E27FC236}">
                <a16:creationId xmlns:a16="http://schemas.microsoft.com/office/drawing/2014/main" xmlns=""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5783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1/28/2023</a:t>
            </a:fld>
            <a:endParaRPr lang="en-US" dirty="0"/>
          </a:p>
        </p:txBody>
      </p:sp>
      <p:sp>
        <p:nvSpPr>
          <p:cNvPr id="5" name="Footer Placeholder 4">
            <a:extLst>
              <a:ext uri="{FF2B5EF4-FFF2-40B4-BE49-F238E27FC236}">
                <a16:creationId xmlns:a16="http://schemas.microsoft.com/office/drawing/2014/main" xmlns=""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xmlns="" val="48226648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2" r:id="rId6"/>
    <p:sldLayoutId id="2147483718" r:id="rId7"/>
    <p:sldLayoutId id="2147483719" r:id="rId8"/>
    <p:sldLayoutId id="2147483720" r:id="rId9"/>
    <p:sldLayoutId id="2147483721" r:id="rId10"/>
    <p:sldLayoutId id="2147483723"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A1D7EC86-7CB9-431D-8AC3-8AAF0440B1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D4B9777F-B610-419B-9193-80306388F3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Arc">
            <a:extLst>
              <a:ext uri="{FF2B5EF4-FFF2-40B4-BE49-F238E27FC236}">
                <a16:creationId xmlns:a16="http://schemas.microsoft.com/office/drawing/2014/main" xmlns="" id="{311F016A-A753-449B-9EA6-322199B71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248B0F15-BCA3-3B63-D35D-3D4636826607}"/>
              </a:ext>
            </a:extLst>
          </p:cNvPr>
          <p:cNvSpPr>
            <a:spLocks noGrp="1"/>
          </p:cNvSpPr>
          <p:nvPr>
            <p:ph type="ctrTitle"/>
          </p:nvPr>
        </p:nvSpPr>
        <p:spPr>
          <a:xfrm>
            <a:off x="860742" y="1124988"/>
            <a:ext cx="4425962" cy="2387600"/>
          </a:xfrm>
        </p:spPr>
        <p:txBody>
          <a:bodyPr>
            <a:normAutofit/>
          </a:bodyPr>
          <a:lstStyle/>
          <a:p>
            <a:pPr algn="l"/>
            <a:r>
              <a:rPr lang="en-IN" sz="4700" dirty="0">
                <a:latin typeface="Algerian" panose="04020705040A02060702" pitchFamily="82" charset="0"/>
              </a:rPr>
              <a:t>Labour Management System</a:t>
            </a:r>
          </a:p>
        </p:txBody>
      </p:sp>
      <p:sp>
        <p:nvSpPr>
          <p:cNvPr id="3" name="Subtitle 2">
            <a:extLst>
              <a:ext uri="{FF2B5EF4-FFF2-40B4-BE49-F238E27FC236}">
                <a16:creationId xmlns:a16="http://schemas.microsoft.com/office/drawing/2014/main" xmlns="" id="{B173B173-D03D-95A0-0D45-2DC1FA456DE1}"/>
              </a:ext>
            </a:extLst>
          </p:cNvPr>
          <p:cNvSpPr>
            <a:spLocks noGrp="1"/>
          </p:cNvSpPr>
          <p:nvPr>
            <p:ph type="subTitle" idx="1"/>
          </p:nvPr>
        </p:nvSpPr>
        <p:spPr>
          <a:xfrm>
            <a:off x="-66675" y="4029075"/>
            <a:ext cx="5353379" cy="1260378"/>
          </a:xfrm>
        </p:spPr>
        <p:txBody>
          <a:bodyPr>
            <a:normAutofit fontScale="85000" lnSpcReduction="20000"/>
          </a:bodyPr>
          <a:lstStyle/>
          <a:p>
            <a:pPr algn="l"/>
            <a:r>
              <a:rPr lang="en-IN" sz="2000" b="1" dirty="0"/>
              <a:t>	Submitted By: </a:t>
            </a:r>
          </a:p>
          <a:p>
            <a:pPr algn="l"/>
            <a:r>
              <a:rPr lang="en-IN" sz="2000" b="1" dirty="0"/>
              <a:t>	Lakshay Garg</a:t>
            </a:r>
          </a:p>
          <a:p>
            <a:pPr algn="l"/>
            <a:r>
              <a:rPr lang="en-IN" sz="2000" b="1" dirty="0"/>
              <a:t>      	University Roll No.</a:t>
            </a:r>
          </a:p>
          <a:p>
            <a:pPr algn="l"/>
            <a:r>
              <a:rPr lang="en-IN" sz="2000" b="1" dirty="0"/>
              <a:t>                </a:t>
            </a:r>
            <a:r>
              <a:rPr lang="en-IN" sz="2000" b="1" dirty="0" smtClean="0"/>
              <a:t> 2018904</a:t>
            </a:r>
            <a:endParaRPr lang="en-IN" sz="2000" b="1" dirty="0"/>
          </a:p>
        </p:txBody>
      </p:sp>
      <p:pic>
        <p:nvPicPr>
          <p:cNvPr id="4" name="Picture 3">
            <a:extLst>
              <a:ext uri="{FF2B5EF4-FFF2-40B4-BE49-F238E27FC236}">
                <a16:creationId xmlns:a16="http://schemas.microsoft.com/office/drawing/2014/main" xmlns="" id="{1B0E62DD-3DAD-C57B-5435-CD1127E8BDA0}"/>
              </a:ext>
            </a:extLst>
          </p:cNvPr>
          <p:cNvPicPr>
            <a:picLocks noChangeAspect="1"/>
          </p:cNvPicPr>
          <p:nvPr/>
        </p:nvPicPr>
        <p:blipFill rotWithShape="1">
          <a:blip r:embed="rId2"/>
          <a:srcRect l="6333" r="40696"/>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1" name="!!Rectangle">
            <a:extLst>
              <a:ext uri="{FF2B5EF4-FFF2-40B4-BE49-F238E27FC236}">
                <a16:creationId xmlns:a16="http://schemas.microsoft.com/office/drawing/2014/main" xmlns="" id="{95106A28-883A-4993-BF9E-C403B81A8D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Oval">
            <a:extLst>
              <a:ext uri="{FF2B5EF4-FFF2-40B4-BE49-F238E27FC236}">
                <a16:creationId xmlns:a16="http://schemas.microsoft.com/office/drawing/2014/main" xmlns="" id="{F5AE4E4F-9F4C-43ED-8299-9BD63B74E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B3EC2A7E-9442-7B1D-0B47-9C93E0B1ECFC}"/>
              </a:ext>
            </a:extLst>
          </p:cNvPr>
          <p:cNvSpPr txBox="1"/>
          <p:nvPr/>
        </p:nvSpPr>
        <p:spPr>
          <a:xfrm>
            <a:off x="8097405" y="3919847"/>
            <a:ext cx="3032449" cy="1369606"/>
          </a:xfrm>
          <a:prstGeom prst="rect">
            <a:avLst/>
          </a:prstGeom>
          <a:noFill/>
        </p:spPr>
        <p:txBody>
          <a:bodyPr wrap="square" rtlCol="0">
            <a:spAutoFit/>
          </a:bodyPr>
          <a:lstStyle/>
          <a:p>
            <a:pPr>
              <a:spcAft>
                <a:spcPts val="600"/>
              </a:spcAft>
            </a:pPr>
            <a:r>
              <a:rPr lang="en-IN" b="1" dirty="0"/>
              <a:t> </a:t>
            </a:r>
            <a:r>
              <a:rPr lang="en-IN" b="1" dirty="0">
                <a:solidFill>
                  <a:schemeClr val="bg1"/>
                </a:solidFill>
              </a:rPr>
              <a:t>Mentored By:</a:t>
            </a:r>
          </a:p>
          <a:p>
            <a:pPr>
              <a:spcAft>
                <a:spcPts val="600"/>
              </a:spcAft>
            </a:pPr>
            <a:r>
              <a:rPr lang="en-US" sz="1600" b="1" dirty="0">
                <a:solidFill>
                  <a:schemeClr val="bg1"/>
                </a:solidFill>
                <a:ea typeface="Times New Roman" panose="02020603050405020304" pitchFamily="18" charset="0"/>
              </a:rPr>
              <a:t> </a:t>
            </a:r>
            <a:r>
              <a:rPr lang="en-US" sz="1600" b="1" dirty="0">
                <a:solidFill>
                  <a:schemeClr val="bg1"/>
                </a:solidFill>
                <a:effectLst/>
                <a:ea typeface="Times New Roman" panose="02020603050405020304" pitchFamily="18" charset="0"/>
              </a:rPr>
              <a:t>Dr. Surendra Kumar Shukla</a:t>
            </a:r>
            <a:endParaRPr lang="en-IN" sz="1600" dirty="0">
              <a:solidFill>
                <a:schemeClr val="bg1"/>
              </a:solidFill>
              <a:ea typeface="Calibri" panose="020F0502020204030204" pitchFamily="34" charset="0"/>
            </a:endParaRPr>
          </a:p>
          <a:p>
            <a:pPr>
              <a:spcAft>
                <a:spcPts val="600"/>
              </a:spcAft>
            </a:pPr>
            <a:r>
              <a:rPr lang="en-IN" sz="1600" b="1" dirty="0">
                <a:solidFill>
                  <a:schemeClr val="bg1"/>
                </a:solidFill>
                <a:effectLst/>
                <a:ea typeface="Calibri" panose="020F0502020204030204" pitchFamily="34" charset="0"/>
              </a:rPr>
              <a:t> (</a:t>
            </a:r>
            <a:r>
              <a:rPr lang="en-US" sz="1600" b="1" dirty="0">
                <a:solidFill>
                  <a:schemeClr val="bg1"/>
                </a:solidFill>
                <a:effectLst/>
                <a:ea typeface="Times New Roman" panose="02020603050405020304" pitchFamily="18" charset="0"/>
              </a:rPr>
              <a:t>Associate Professor)</a:t>
            </a:r>
            <a:endParaRPr lang="en-IN" sz="1600" dirty="0">
              <a:solidFill>
                <a:schemeClr val="bg1"/>
              </a:solidFill>
              <a:effectLst/>
              <a:ea typeface="Calibri" panose="020F0502020204030204" pitchFamily="34" charset="0"/>
            </a:endParaRPr>
          </a:p>
          <a:p>
            <a:pPr>
              <a:spcAft>
                <a:spcPts val="600"/>
              </a:spcAft>
            </a:pPr>
            <a:endParaRPr lang="en-IN" b="1" dirty="0"/>
          </a:p>
        </p:txBody>
      </p:sp>
    </p:spTree>
    <p:extLst>
      <p:ext uri="{BB962C8B-B14F-4D97-AF65-F5344CB8AC3E}">
        <p14:creationId xmlns:p14="http://schemas.microsoft.com/office/powerpoint/2010/main" xmlns="" val="1035091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2CFBC99-FB8F-41F7-A81D-A5288D688D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3">
            <a:extLst>
              <a:ext uri="{FF2B5EF4-FFF2-40B4-BE49-F238E27FC236}">
                <a16:creationId xmlns:a16="http://schemas.microsoft.com/office/drawing/2014/main" xmlns="" id="{F5F45C65-7AD6-E5CB-69BB-C4DBE08FE79A}"/>
              </a:ext>
            </a:extLst>
          </p:cNvPr>
          <p:cNvPicPr>
            <a:picLocks noChangeAspect="1"/>
          </p:cNvPicPr>
          <p:nvPr/>
        </p:nvPicPr>
        <p:blipFill rotWithShape="1">
          <a:blip r:embed="rId2"/>
          <a:srcRect t="35024" r="-1" b="8711"/>
          <a:stretch/>
        </p:blipFill>
        <p:spPr>
          <a:xfrm>
            <a:off x="20" y="-38090"/>
            <a:ext cx="12188932" cy="6857990"/>
          </a:xfrm>
          <a:prstGeom prst="rect">
            <a:avLst/>
          </a:prstGeom>
        </p:spPr>
      </p:pic>
      <p:sp>
        <p:nvSpPr>
          <p:cNvPr id="14" name="Rectangle 13">
            <a:extLst>
              <a:ext uri="{FF2B5EF4-FFF2-40B4-BE49-F238E27FC236}">
                <a16:creationId xmlns:a16="http://schemas.microsoft.com/office/drawing/2014/main" xmlns="" id="{1EF86BFA-9133-4F6B-98BE-1CBB87EB62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84B303-4F20-AA1B-C085-696B1685E42D}"/>
              </a:ext>
            </a:extLst>
          </p:cNvPr>
          <p:cNvSpPr>
            <a:spLocks noGrp="1"/>
          </p:cNvSpPr>
          <p:nvPr>
            <p:ph type="title"/>
          </p:nvPr>
        </p:nvSpPr>
        <p:spPr>
          <a:xfrm>
            <a:off x="843630" y="3826292"/>
            <a:ext cx="5576220" cy="1701570"/>
          </a:xfrm>
        </p:spPr>
        <p:txBody>
          <a:bodyPr vert="horz" lIns="91440" tIns="45720" rIns="91440" bIns="45720" rtlCol="0" anchor="b">
            <a:normAutofit/>
          </a:bodyPr>
          <a:lstStyle/>
          <a:p>
            <a:r>
              <a:rPr lang="en-US" sz="4400" kern="1200" dirty="0">
                <a:solidFill>
                  <a:schemeClr val="tx1"/>
                </a:solidFill>
                <a:latin typeface="+mj-lt"/>
                <a:ea typeface="+mj-ea"/>
                <a:cs typeface="+mj-cs"/>
              </a:rPr>
              <a:t>Thank you</a:t>
            </a:r>
            <a:br>
              <a:rPr lang="en-US" sz="4400" kern="1200" dirty="0">
                <a:solidFill>
                  <a:schemeClr val="tx1"/>
                </a:solidFill>
                <a:latin typeface="+mj-lt"/>
                <a:ea typeface="+mj-ea"/>
                <a:cs typeface="+mj-cs"/>
              </a:rPr>
            </a:br>
            <a:endParaRPr lang="en-US" sz="4400" kern="1200" dirty="0">
              <a:solidFill>
                <a:schemeClr val="tx1"/>
              </a:solidFill>
              <a:latin typeface="+mj-lt"/>
              <a:ea typeface="+mj-ea"/>
              <a:cs typeface="+mj-cs"/>
            </a:endParaRPr>
          </a:p>
        </p:txBody>
      </p:sp>
    </p:spTree>
    <p:extLst>
      <p:ext uri="{BB962C8B-B14F-4D97-AF65-F5344CB8AC3E}">
        <p14:creationId xmlns:p14="http://schemas.microsoft.com/office/powerpoint/2010/main" xmlns="" val="1676932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32C39E1-18DE-4E2F-A41C-5C8409E018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6042147-E89B-62FB-79E5-A0678FC6AFA3}"/>
              </a:ext>
            </a:extLst>
          </p:cNvPr>
          <p:cNvSpPr>
            <a:spLocks noGrp="1"/>
          </p:cNvSpPr>
          <p:nvPr>
            <p:ph type="title"/>
          </p:nvPr>
        </p:nvSpPr>
        <p:spPr>
          <a:xfrm>
            <a:off x="838200" y="873377"/>
            <a:ext cx="4376829" cy="5010352"/>
          </a:xfrm>
        </p:spPr>
        <p:txBody>
          <a:bodyPr>
            <a:normAutofit/>
          </a:bodyPr>
          <a:lstStyle/>
          <a:p>
            <a:r>
              <a:rPr lang="en-IN" dirty="0">
                <a:latin typeface="Algerian" panose="04020705040A02060702" pitchFamily="82" charset="0"/>
              </a:rPr>
              <a:t>Introduction</a:t>
            </a:r>
          </a:p>
        </p:txBody>
      </p:sp>
      <p:sp>
        <p:nvSpPr>
          <p:cNvPr id="11" name="Rectangle: Rounded Corners 10">
            <a:extLst>
              <a:ext uri="{FF2B5EF4-FFF2-40B4-BE49-F238E27FC236}">
                <a16:creationId xmlns:a16="http://schemas.microsoft.com/office/drawing/2014/main" xmlns="" id="{6C735625-AF2A-411F-ACEB-29A708A94E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90479" y="582920"/>
            <a:ext cx="5950269" cy="5621386"/>
          </a:xfrm>
          <a:prstGeom prst="roundRect">
            <a:avLst>
              <a:gd name="adj" fmla="val 2211"/>
            </a:avLst>
          </a:prstGeom>
          <a:solidFill>
            <a:schemeClr val="accent6"/>
          </a:solidFill>
          <a:ln w="1270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xmlns="" id="{9004E934-F907-3BF1-C2A0-3A041EC99C85}"/>
              </a:ext>
            </a:extLst>
          </p:cNvPr>
          <p:cNvGraphicFramePr>
            <a:graphicFrameLocks noGrp="1"/>
          </p:cNvGraphicFramePr>
          <p:nvPr>
            <p:ph idx="1"/>
            <p:extLst>
              <p:ext uri="{D42A27DB-BD31-4B8C-83A1-F6EECF244321}">
                <p14:modId xmlns:p14="http://schemas.microsoft.com/office/powerpoint/2010/main" xmlns="" val="3258655856"/>
              </p:ext>
            </p:extLst>
          </p:nvPr>
        </p:nvGraphicFramePr>
        <p:xfrm>
          <a:off x="5904056" y="865860"/>
          <a:ext cx="5323114" cy="5010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7639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665D6726-9C13-64B8-A402-F3FBC350BDBB}"/>
              </a:ext>
            </a:extLst>
          </p:cNvPr>
          <p:cNvPicPr>
            <a:picLocks noChangeAspect="1"/>
          </p:cNvPicPr>
          <p:nvPr/>
        </p:nvPicPr>
        <p:blipFill rotWithShape="1">
          <a:blip r:embed="rId2"/>
          <a:srcRect t="36676" b="7074"/>
          <a:stretch/>
        </p:blipFill>
        <p:spPr>
          <a:xfrm>
            <a:off x="20" y="-38090"/>
            <a:ext cx="12191980" cy="6857990"/>
          </a:xfrm>
          <a:prstGeom prst="rect">
            <a:avLst/>
          </a:prstGeom>
        </p:spPr>
      </p:pic>
      <p:sp>
        <p:nvSpPr>
          <p:cNvPr id="31" name="Rectangle 30">
            <a:extLst>
              <a:ext uri="{FF2B5EF4-FFF2-40B4-BE49-F238E27FC236}">
                <a16:creationId xmlns:a16="http://schemas.microsoft.com/office/drawing/2014/main" xmlns="" id="{A44CD100-6267-4E62-AA64-2182A3A6A1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9CC1F55-C467-0017-7811-2A61BFC92F6A}"/>
              </a:ext>
            </a:extLst>
          </p:cNvPr>
          <p:cNvSpPr>
            <a:spLocks noGrp="1"/>
          </p:cNvSpPr>
          <p:nvPr>
            <p:ph type="title"/>
          </p:nvPr>
        </p:nvSpPr>
        <p:spPr>
          <a:xfrm>
            <a:off x="628650" y="1276350"/>
            <a:ext cx="4657725" cy="5419725"/>
          </a:xfrm>
        </p:spPr>
        <p:txBody>
          <a:bodyPr vert="horz" lIns="91440" tIns="45720" rIns="91440" bIns="45720" rtlCol="0" anchor="b">
            <a:noAutofit/>
          </a:bodyPr>
          <a:lstStyle/>
          <a:p>
            <a:r>
              <a:rPr lang="en-US" sz="2000" kern="1200" dirty="0">
                <a:solidFill>
                  <a:schemeClr val="tx1"/>
                </a:solidFill>
                <a:effectLst/>
                <a:latin typeface="Californian FB" panose="0207040306080B030204" pitchFamily="18" charset="0"/>
              </a:rPr>
              <a:t>This paper discusses making a system that is used for solving problems in a very convenient way. Here at first, the user has to pass through the login system to get access then he/she can add Labour’s data, view list of Labours , modify and remove Labour details. The whole project is designed in ‘C++’ language and different variables and strings have been used for the development of this project. This project is easy to operate and understood by the users.</a:t>
            </a:r>
            <a:br>
              <a:rPr lang="en-US" sz="2000" kern="1200" dirty="0">
                <a:solidFill>
                  <a:schemeClr val="tx1"/>
                </a:solidFill>
                <a:effectLst/>
                <a:latin typeface="Californian FB" panose="0207040306080B030204" pitchFamily="18" charset="0"/>
              </a:rPr>
            </a:br>
            <a:r>
              <a:rPr lang="en-US" sz="2000" kern="1200" dirty="0">
                <a:solidFill>
                  <a:schemeClr val="tx1"/>
                </a:solidFill>
                <a:effectLst/>
                <a:latin typeface="Californian FB" panose="0207040306080B030204" pitchFamily="18" charset="0"/>
              </a:rPr>
              <a:t> </a:t>
            </a:r>
            <a:br>
              <a:rPr lang="en-US" sz="2000" kern="1200" dirty="0">
                <a:solidFill>
                  <a:schemeClr val="tx1"/>
                </a:solidFill>
                <a:effectLst/>
                <a:latin typeface="Californian FB" panose="0207040306080B030204" pitchFamily="18" charset="0"/>
              </a:rPr>
            </a:br>
            <a:r>
              <a:rPr lang="en-US" sz="2000" kern="1200" dirty="0">
                <a:solidFill>
                  <a:schemeClr val="tx1"/>
                </a:solidFill>
                <a:effectLst/>
                <a:latin typeface="Californian FB" panose="0207040306080B030204" pitchFamily="18" charset="0"/>
              </a:rPr>
              <a:t>Labour Management System helps an organization to simplify the process of record maintenance. To make their work more effective, organizations must implement this system. This paper discusses the development procedure, problems faced and benefits of using the system.</a:t>
            </a:r>
            <a:br>
              <a:rPr lang="en-US" sz="2000" kern="1200" dirty="0">
                <a:solidFill>
                  <a:schemeClr val="tx1"/>
                </a:solidFill>
                <a:effectLst/>
                <a:latin typeface="Californian FB" panose="0207040306080B030204" pitchFamily="18" charset="0"/>
              </a:rPr>
            </a:br>
            <a:endParaRPr lang="en-US" sz="2000" kern="1200" dirty="0">
              <a:solidFill>
                <a:schemeClr val="tx1"/>
              </a:solidFill>
              <a:latin typeface="Californian FB" panose="0207040306080B030204" pitchFamily="18" charset="0"/>
            </a:endParaRPr>
          </a:p>
        </p:txBody>
      </p:sp>
    </p:spTree>
    <p:extLst>
      <p:ext uri="{BB962C8B-B14F-4D97-AF65-F5344CB8AC3E}">
        <p14:creationId xmlns:p14="http://schemas.microsoft.com/office/powerpoint/2010/main" xmlns="" val="36772805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77C59BEC-C4CC-4741-B975-08C543178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xmlns="" id="{72DEF309-605D-4117-9340-6D589B6C3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56CE668-FC4C-4074-2C2E-42DB7D1FDA1B}"/>
              </a:ext>
            </a:extLst>
          </p:cNvPr>
          <p:cNvSpPr>
            <a:spLocks noGrp="1"/>
          </p:cNvSpPr>
          <p:nvPr>
            <p:ph type="title"/>
          </p:nvPr>
        </p:nvSpPr>
        <p:spPr>
          <a:xfrm>
            <a:off x="838200" y="365125"/>
            <a:ext cx="10515600" cy="1325563"/>
          </a:xfrm>
        </p:spPr>
        <p:txBody>
          <a:bodyPr>
            <a:normAutofit/>
          </a:bodyPr>
          <a:lstStyle/>
          <a:p>
            <a:r>
              <a:rPr lang="en-IN" dirty="0"/>
              <a:t>Methodology</a:t>
            </a:r>
          </a:p>
        </p:txBody>
      </p:sp>
      <p:sp>
        <p:nvSpPr>
          <p:cNvPr id="58" name="Content Placeholder 2">
            <a:extLst>
              <a:ext uri="{FF2B5EF4-FFF2-40B4-BE49-F238E27FC236}">
                <a16:creationId xmlns:a16="http://schemas.microsoft.com/office/drawing/2014/main" xmlns="" id="{D9FF3B7C-0C9F-B820-D6A9-702EF3AD15E4}"/>
              </a:ext>
            </a:extLst>
          </p:cNvPr>
          <p:cNvSpPr>
            <a:spLocks noGrp="1"/>
          </p:cNvSpPr>
          <p:nvPr>
            <p:ph idx="1"/>
          </p:nvPr>
        </p:nvSpPr>
        <p:spPr>
          <a:xfrm>
            <a:off x="838200" y="1825625"/>
            <a:ext cx="5393361" cy="4351338"/>
          </a:xfrm>
        </p:spPr>
        <p:txBody>
          <a:bodyPr>
            <a:normAutofit/>
          </a:bodyPr>
          <a:lstStyle/>
          <a:p>
            <a:pPr marL="0" indent="0">
              <a:buNone/>
            </a:pPr>
            <a:r>
              <a:rPr lang="en-US" sz="1700" dirty="0">
                <a:effectLst/>
                <a:latin typeface="Times New Roman" panose="02020603050405020304" pitchFamily="18" charset="0"/>
                <a:ea typeface="Times New Roman" panose="02020603050405020304" pitchFamily="18" charset="0"/>
              </a:rPr>
              <a:t>This Labour Management System project is entirely based on object-oriented programming in ‘C++’ language. </a:t>
            </a:r>
            <a:endParaRPr lang="en-IN" sz="17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1700" dirty="0">
                <a:effectLst/>
                <a:latin typeface="Times New Roman" panose="02020603050405020304" pitchFamily="18" charset="0"/>
                <a:ea typeface="Times New Roman" panose="02020603050405020304" pitchFamily="18" charset="0"/>
              </a:rPr>
              <a:t>C++ was developed by Bjarne Stroustrup, as an extension of C language.</a:t>
            </a:r>
            <a:endParaRPr lang="en-IN" sz="17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US" sz="1700" dirty="0">
                <a:effectLst/>
                <a:latin typeface="Times New Roman" panose="02020603050405020304" pitchFamily="18" charset="0"/>
                <a:ea typeface="Times New Roman" panose="02020603050405020304" pitchFamily="18" charset="0"/>
              </a:rPr>
              <a:t>C++ language is used to create high performance applications.</a:t>
            </a:r>
            <a:endParaRPr lang="en-IN" sz="1700" dirty="0">
              <a:effectLst/>
              <a:latin typeface="Times New Roman" panose="02020603050405020304" pitchFamily="18" charset="0"/>
              <a:ea typeface="Calibri" panose="020F0502020204030204" pitchFamily="34" charset="0"/>
            </a:endParaRPr>
          </a:p>
          <a:p>
            <a:pPr marL="342900" lvl="0" indent="-342900">
              <a:spcAft>
                <a:spcPts val="600"/>
              </a:spcAft>
              <a:buFont typeface="Symbol" panose="05050102010706020507" pitchFamily="18" charset="2"/>
              <a:buChar char=""/>
            </a:pPr>
            <a:r>
              <a:rPr lang="en-US" sz="1700" dirty="0">
                <a:effectLst/>
                <a:latin typeface="Times New Roman" panose="02020603050405020304" pitchFamily="18" charset="0"/>
                <a:ea typeface="Times New Roman" panose="02020603050405020304" pitchFamily="18" charset="0"/>
              </a:rPr>
              <a:t>C++ gives programmers a high level of control over system resources and memory.</a:t>
            </a:r>
            <a:endParaRPr lang="en-IN" sz="1700" dirty="0">
              <a:effectLst/>
              <a:latin typeface="Times New Roman" panose="02020603050405020304" pitchFamily="18" charset="0"/>
              <a:ea typeface="Calibri" panose="020F0502020204030204" pitchFamily="34" charset="0"/>
            </a:endParaRPr>
          </a:p>
          <a:p>
            <a:pPr marL="0" indent="0">
              <a:buNone/>
            </a:pPr>
            <a:r>
              <a:rPr lang="en-US" sz="1700" dirty="0">
                <a:effectLst/>
                <a:latin typeface="Times New Roman" panose="02020603050405020304" pitchFamily="18" charset="0"/>
                <a:ea typeface="Times New Roman" panose="02020603050405020304" pitchFamily="18" charset="0"/>
              </a:rPr>
              <a:t>The following concept are used in the project:</a:t>
            </a:r>
            <a:endParaRPr lang="en-IN" sz="1700" dirty="0">
              <a:effectLst/>
              <a:latin typeface="Calibri" panose="020F0502020204030204" pitchFamily="34" charset="0"/>
              <a:ea typeface="Calibri" panose="020F0502020204030204" pitchFamily="34" charset="0"/>
            </a:endParaRPr>
          </a:p>
          <a:p>
            <a:pPr marL="342900" lvl="0" indent="-342900">
              <a:spcAft>
                <a:spcPts val="600"/>
              </a:spcAft>
              <a:buFont typeface="+mj-lt"/>
              <a:buAutoNum type="arabicParenR"/>
            </a:pPr>
            <a:r>
              <a:rPr lang="en-US" sz="1700" dirty="0">
                <a:effectLst/>
                <a:latin typeface="Times New Roman" panose="02020603050405020304" pitchFamily="18" charset="0"/>
                <a:ea typeface="Times New Roman" panose="02020603050405020304" pitchFamily="18" charset="0"/>
              </a:rPr>
              <a:t>Classes and objects:  Class is a fundamental block of a program that has its own set of methods and variables. Object is the instance of class which can access the methods and variables of the class.</a:t>
            </a:r>
          </a:p>
          <a:p>
            <a:pPr marL="800100" lvl="1" indent="-342900">
              <a:spcAft>
                <a:spcPts val="600"/>
              </a:spcAft>
              <a:buFont typeface="+mj-lt"/>
              <a:buAutoNum type="arabicParenR"/>
            </a:pPr>
            <a:endParaRPr lang="en-IN" sz="1700" dirty="0">
              <a:effectLst/>
              <a:latin typeface="Times New Roman" panose="02020603050405020304" pitchFamily="18" charset="0"/>
              <a:ea typeface="Calibri" panose="020F0502020204030204" pitchFamily="34" charset="0"/>
            </a:endParaRPr>
          </a:p>
          <a:p>
            <a:endParaRPr lang="en-IN" sz="1700" dirty="0"/>
          </a:p>
        </p:txBody>
      </p:sp>
      <p:sp>
        <p:nvSpPr>
          <p:cNvPr id="26" name="Oval 25">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C1E06658-EA0D-0FE9-D23C-A8C522A1C15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49255" y="3295100"/>
            <a:ext cx="3343275" cy="2791633"/>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xmlns="" val="9666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EF96E-C1AE-63A1-8310-4484FE37D1D4}"/>
              </a:ext>
            </a:extLst>
          </p:cNvPr>
          <p:cNvSpPr>
            <a:spLocks noGrp="1"/>
          </p:cNvSpPr>
          <p:nvPr>
            <p:ph type="title" idx="4294967295"/>
          </p:nvPr>
        </p:nvSpPr>
        <p:spPr>
          <a:xfrm>
            <a:off x="0" y="1709738"/>
            <a:ext cx="10515600" cy="2852737"/>
          </a:xfrm>
        </p:spPr>
        <p:txBody>
          <a:bodyPr/>
          <a:lstStyle/>
          <a:p>
            <a:r>
              <a:rPr lang="en-IN" dirty="0"/>
              <a:t> 	</a:t>
            </a:r>
          </a:p>
        </p:txBody>
      </p:sp>
      <p:pic>
        <p:nvPicPr>
          <p:cNvPr id="10" name="Picture 9" descr="Diagram&#10;&#10;Description automatically generated">
            <a:extLst>
              <a:ext uri="{FF2B5EF4-FFF2-40B4-BE49-F238E27FC236}">
                <a16:creationId xmlns:a16="http://schemas.microsoft.com/office/drawing/2014/main" xmlns="" id="{0FF15246-8B98-3E1F-2EFA-E9DACCE51D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76900" y="4909029"/>
            <a:ext cx="2674620" cy="1158240"/>
          </a:xfrm>
          <a:prstGeom prst="rect">
            <a:avLst/>
          </a:prstGeom>
        </p:spPr>
      </p:pic>
      <p:graphicFrame>
        <p:nvGraphicFramePr>
          <p:cNvPr id="14" name="TextBox 8">
            <a:extLst>
              <a:ext uri="{FF2B5EF4-FFF2-40B4-BE49-F238E27FC236}">
                <a16:creationId xmlns:a16="http://schemas.microsoft.com/office/drawing/2014/main" xmlns="" id="{C1BD8976-A295-4B1E-0093-F3231993B7DE}"/>
              </a:ext>
            </a:extLst>
          </p:cNvPr>
          <p:cNvGraphicFramePr/>
          <p:nvPr>
            <p:extLst>
              <p:ext uri="{D42A27DB-BD31-4B8C-83A1-F6EECF244321}">
                <p14:modId xmlns:p14="http://schemas.microsoft.com/office/powerpoint/2010/main" xmlns="" val="2604985872"/>
              </p:ext>
            </p:extLst>
          </p:nvPr>
        </p:nvGraphicFramePr>
        <p:xfrm>
          <a:off x="914399" y="-1280160"/>
          <a:ext cx="10732731" cy="8762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descr="Diagram&#10;&#10;Description automatically generated">
            <a:extLst>
              <a:ext uri="{FF2B5EF4-FFF2-40B4-BE49-F238E27FC236}">
                <a16:creationId xmlns:a16="http://schemas.microsoft.com/office/drawing/2014/main" xmlns="" id="{4C9E73F5-F5C8-0BD8-07F3-7DCE2757FC4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96000" y="5699760"/>
            <a:ext cx="3771853" cy="1158240"/>
          </a:xfrm>
          <a:prstGeom prst="rect">
            <a:avLst/>
          </a:prstGeom>
        </p:spPr>
      </p:pic>
    </p:spTree>
    <p:extLst>
      <p:ext uri="{BB962C8B-B14F-4D97-AF65-F5344CB8AC3E}">
        <p14:creationId xmlns:p14="http://schemas.microsoft.com/office/powerpoint/2010/main" xmlns="" val="346611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5EDA4922-7F87-3715-4494-514E85148278}"/>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effectLst/>
                <a:latin typeface="Algerian" panose="04020705040A02060702" pitchFamily="82" charset="0"/>
                <a:ea typeface="Times New Roman" panose="02020603050405020304" pitchFamily="18" charset="0"/>
              </a:rPr>
              <a:t>Result and Discussion</a:t>
            </a:r>
            <a:r>
              <a:rPr lang="en-IN" dirty="0">
                <a:solidFill>
                  <a:srgbClr val="FFFFFF"/>
                </a:solidFill>
                <a:effectLst/>
                <a:latin typeface="Algerian" panose="04020705040A02060702" pitchFamily="82" charset="0"/>
                <a:ea typeface="Calibri" panose="020F0502020204030204" pitchFamily="34" charset="0"/>
              </a:rPr>
              <a:t/>
            </a:r>
            <a:br>
              <a:rPr lang="en-IN" dirty="0">
                <a:solidFill>
                  <a:srgbClr val="FFFFFF"/>
                </a:solidFill>
                <a:effectLst/>
                <a:latin typeface="Algerian" panose="04020705040A02060702" pitchFamily="82" charset="0"/>
                <a:ea typeface="Calibri" panose="020F0502020204030204" pitchFamily="34" charset="0"/>
              </a:rPr>
            </a:br>
            <a:endParaRPr lang="en-IN" dirty="0">
              <a:solidFill>
                <a:srgbClr val="FFFFFF"/>
              </a:solidFill>
              <a:latin typeface="Algerian" panose="04020705040A02060702" pitchFamily="82" charset="0"/>
            </a:endParaRPr>
          </a:p>
        </p:txBody>
      </p:sp>
      <p:sp>
        <p:nvSpPr>
          <p:cNvPr id="19"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52985C53-5F3F-00FC-F670-60B799F2105A}"/>
              </a:ext>
            </a:extLst>
          </p:cNvPr>
          <p:cNvSpPr>
            <a:spLocks noGrp="1"/>
          </p:cNvSpPr>
          <p:nvPr>
            <p:ph idx="1"/>
          </p:nvPr>
        </p:nvSpPr>
        <p:spPr>
          <a:xfrm>
            <a:off x="6096000" y="820880"/>
            <a:ext cx="5257799" cy="4889350"/>
          </a:xfrm>
        </p:spPr>
        <p:txBody>
          <a:bodyPr anchor="t">
            <a:normAutofit/>
          </a:bodyPr>
          <a:lstStyle/>
          <a:p>
            <a:r>
              <a:rPr lang="en-US" dirty="0">
                <a:effectLst/>
                <a:latin typeface="Californian FB" panose="0207040306080B030204" pitchFamily="18" charset="0"/>
                <a:ea typeface="Times New Roman" panose="02020603050405020304" pitchFamily="18" charset="0"/>
              </a:rPr>
              <a:t>The result of this project is used to store and generate all the records of the Labour . Improving the efficiency and accuracy of labor management tasks by reducing manual data entry and streamlining workflows. It is very less time-consuming. In this modern era all the work should be done in such a way that it is easily understood by the users or by an organization. </a:t>
            </a:r>
          </a:p>
          <a:p>
            <a:endParaRPr lang="en-IN" dirty="0">
              <a:effectLst/>
              <a:latin typeface="Californian FB" panose="0207040306080B030204" pitchFamily="18" charset="0"/>
              <a:ea typeface="Calibri" panose="020F0502020204030204" pitchFamily="34" charset="0"/>
            </a:endParaRPr>
          </a:p>
          <a:p>
            <a:pPr marL="0" indent="0">
              <a:buNone/>
            </a:pPr>
            <a:endParaRPr lang="en-IN" dirty="0"/>
          </a:p>
        </p:txBody>
      </p:sp>
      <p:sp>
        <p:nvSpPr>
          <p:cNvPr id="18"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30013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FE2A1-0E76-22F3-D1B3-094C75964E57}"/>
              </a:ext>
            </a:extLst>
          </p:cNvPr>
          <p:cNvSpPr>
            <a:spLocks noGrp="1"/>
          </p:cNvSpPr>
          <p:nvPr>
            <p:ph type="title"/>
          </p:nvPr>
        </p:nvSpPr>
        <p:spPr>
          <a:xfrm>
            <a:off x="838200" y="365126"/>
            <a:ext cx="10515600" cy="807508"/>
          </a:xfrm>
        </p:spPr>
        <p:txBody>
          <a:bodyPr>
            <a:normAutofit fontScale="90000"/>
          </a:bodyPr>
          <a:lstStyle/>
          <a:p>
            <a:r>
              <a:rPr lang="en-US" sz="2800" dirty="0">
                <a:effectLst/>
                <a:latin typeface="STXinwei" panose="02010800040101010101" pitchFamily="2" charset="-122"/>
                <a:ea typeface="STXinwei" panose="02010800040101010101" pitchFamily="2" charset="-122"/>
              </a:rPr>
              <a:t>         The function of this project is mentioned in below:</a:t>
            </a:r>
            <a:endParaRPr lang="en-IN" sz="2800" dirty="0">
              <a:latin typeface="STXinwei" panose="02010800040101010101" pitchFamily="2" charset="-122"/>
              <a:ea typeface="STXinwei" panose="02010800040101010101" pitchFamily="2" charset="-122"/>
            </a:endParaRPr>
          </a:p>
        </p:txBody>
      </p:sp>
      <p:sp>
        <p:nvSpPr>
          <p:cNvPr id="3" name="Content Placeholder 2">
            <a:extLst>
              <a:ext uri="{FF2B5EF4-FFF2-40B4-BE49-F238E27FC236}">
                <a16:creationId xmlns:a16="http://schemas.microsoft.com/office/drawing/2014/main" xmlns="" id="{51FEDB81-1E1C-AB04-E602-B1B6CC71D1B0}"/>
              </a:ext>
            </a:extLst>
          </p:cNvPr>
          <p:cNvSpPr>
            <a:spLocks noGrp="1"/>
          </p:cNvSpPr>
          <p:nvPr>
            <p:ph idx="1"/>
          </p:nvPr>
        </p:nvSpPr>
        <p:spPr>
          <a:xfrm>
            <a:off x="838200" y="1296365"/>
            <a:ext cx="10515600" cy="4389002"/>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                  </a:t>
            </a:r>
            <a:r>
              <a:rPr lang="en-US" sz="2400" b="1" dirty="0">
                <a:effectLst/>
                <a:latin typeface="Congenial Black" panose="020B0604020202020204" pitchFamily="2" charset="0"/>
                <a:ea typeface="Times New Roman" panose="02020603050405020304" pitchFamily="18" charset="0"/>
              </a:rPr>
              <a:t>                 *****LABOUR MANAGEMENT SYSTEM*****</a:t>
            </a:r>
            <a:endParaRPr lang="en-IN" sz="2400" dirty="0">
              <a:effectLst/>
              <a:latin typeface="Congenial Black" panose="020B0604020202020204" pitchFamily="2" charset="0"/>
              <a:ea typeface="Calibri" panose="020F0502020204030204" pitchFamily="34" charset="0"/>
            </a:endParaRPr>
          </a:p>
          <a:p>
            <a:pPr marL="0" indent="0">
              <a:buNone/>
            </a:pPr>
            <a:endParaRPr lang="en-IN" dirty="0"/>
          </a:p>
        </p:txBody>
      </p:sp>
      <p:pic>
        <p:nvPicPr>
          <p:cNvPr id="4" name="Picture 3" descr="Text&#10;&#10;Description automatically generated">
            <a:extLst>
              <a:ext uri="{FF2B5EF4-FFF2-40B4-BE49-F238E27FC236}">
                <a16:creationId xmlns:a16="http://schemas.microsoft.com/office/drawing/2014/main" xmlns="" id="{3E78288F-B097-A9EC-8D2C-2FD349B0E98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94003" y="1824941"/>
            <a:ext cx="8803994" cy="4760530"/>
          </a:xfrm>
          <a:prstGeom prst="rect">
            <a:avLst/>
          </a:prstGeom>
        </p:spPr>
      </p:pic>
    </p:spTree>
    <p:extLst>
      <p:ext uri="{BB962C8B-B14F-4D97-AF65-F5344CB8AC3E}">
        <p14:creationId xmlns:p14="http://schemas.microsoft.com/office/powerpoint/2010/main" xmlns="" val="371812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86C82E-D497-4CB6-7472-881A7CF5B235}"/>
              </a:ext>
            </a:extLst>
          </p:cNvPr>
          <p:cNvSpPr>
            <a:spLocks noGrp="1"/>
          </p:cNvSpPr>
          <p:nvPr>
            <p:ph type="title"/>
          </p:nvPr>
        </p:nvSpPr>
        <p:spPr>
          <a:xfrm flipV="1">
            <a:off x="838200" y="173620"/>
            <a:ext cx="10515600" cy="191506"/>
          </a:xfrm>
        </p:spPr>
        <p:txBody>
          <a:bodyPr>
            <a:normAutofit fontScale="90000"/>
          </a:bodyPr>
          <a:lstStyle/>
          <a:p>
            <a:r>
              <a:rPr lang="en-IN" dirty="0"/>
              <a:t> </a:t>
            </a:r>
          </a:p>
        </p:txBody>
      </p:sp>
      <p:sp>
        <p:nvSpPr>
          <p:cNvPr id="5" name="Content Placeholder 4">
            <a:extLst>
              <a:ext uri="{FF2B5EF4-FFF2-40B4-BE49-F238E27FC236}">
                <a16:creationId xmlns:a16="http://schemas.microsoft.com/office/drawing/2014/main" xmlns="" id="{C0690582-03A6-6B0C-A288-B6B226D342A7}"/>
              </a:ext>
            </a:extLst>
          </p:cNvPr>
          <p:cNvSpPr>
            <a:spLocks noGrp="1"/>
          </p:cNvSpPr>
          <p:nvPr>
            <p:ph sz="half" idx="1"/>
          </p:nvPr>
        </p:nvSpPr>
        <p:spPr>
          <a:xfrm>
            <a:off x="838201" y="173620"/>
            <a:ext cx="5181600" cy="6301762"/>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***Adding the Labour details***</a:t>
            </a:r>
          </a:p>
          <a:p>
            <a:pPr marL="0" indent="0">
              <a:buNone/>
            </a:pPr>
            <a:endParaRPr lang="en-IN" sz="1800" dirty="0">
              <a:effectLst/>
              <a:latin typeface="Times New Roman" panose="02020603050405020304" pitchFamily="18" charset="0"/>
              <a:ea typeface="Calibri" panose="020F0502020204030204" pitchFamily="34" charset="0"/>
            </a:endParaRPr>
          </a:p>
        </p:txBody>
      </p:sp>
      <p:sp>
        <p:nvSpPr>
          <p:cNvPr id="6" name="Content Placeholder 5">
            <a:extLst>
              <a:ext uri="{FF2B5EF4-FFF2-40B4-BE49-F238E27FC236}">
                <a16:creationId xmlns:a16="http://schemas.microsoft.com/office/drawing/2014/main" xmlns="" id="{ED96C9A7-0F03-627F-585B-CA5521AD03B8}"/>
              </a:ext>
            </a:extLst>
          </p:cNvPr>
          <p:cNvSpPr>
            <a:spLocks noGrp="1"/>
          </p:cNvSpPr>
          <p:nvPr>
            <p:ph sz="half" idx="2"/>
          </p:nvPr>
        </p:nvSpPr>
        <p:spPr>
          <a:xfrm>
            <a:off x="6537742" y="173620"/>
            <a:ext cx="4816057" cy="6003343"/>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***To view list of Labours***</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7" name="Picture 6" descr="Text&#10;&#10;Description automatically generated">
            <a:extLst>
              <a:ext uri="{FF2B5EF4-FFF2-40B4-BE49-F238E27FC236}">
                <a16:creationId xmlns:a16="http://schemas.microsoft.com/office/drawing/2014/main" xmlns="" id="{DF2A01EB-7409-B258-2E00-DC58E095552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562113"/>
            <a:ext cx="5474800" cy="5614849"/>
          </a:xfrm>
          <a:prstGeom prst="rect">
            <a:avLst/>
          </a:prstGeom>
        </p:spPr>
      </p:pic>
      <p:pic>
        <p:nvPicPr>
          <p:cNvPr id="8" name="Picture 7" descr="Timeline&#10;&#10;Description automatically generated">
            <a:extLst>
              <a:ext uri="{FF2B5EF4-FFF2-40B4-BE49-F238E27FC236}">
                <a16:creationId xmlns:a16="http://schemas.microsoft.com/office/drawing/2014/main" xmlns="" id="{99FFC076-1D2C-0462-A1E2-1461CBE63E6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37741" y="562113"/>
            <a:ext cx="4932770" cy="1936876"/>
          </a:xfrm>
          <a:prstGeom prst="rect">
            <a:avLst/>
          </a:prstGeom>
        </p:spPr>
      </p:pic>
      <p:sp>
        <p:nvSpPr>
          <p:cNvPr id="9" name="TextBox 8">
            <a:extLst>
              <a:ext uri="{FF2B5EF4-FFF2-40B4-BE49-F238E27FC236}">
                <a16:creationId xmlns:a16="http://schemas.microsoft.com/office/drawing/2014/main" xmlns="" id="{DC331DFC-87CB-3F18-42C5-AF93E292BD61}"/>
              </a:ext>
            </a:extLst>
          </p:cNvPr>
          <p:cNvSpPr txBox="1"/>
          <p:nvPr/>
        </p:nvSpPr>
        <p:spPr>
          <a:xfrm>
            <a:off x="6782765" y="3159888"/>
            <a:ext cx="4795776"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accent1">
                    <a:lumMod val="50000"/>
                  </a:schemeClr>
                </a:solidFill>
                <a:effectLst/>
                <a:latin typeface="Amasis MT Pro Black" panose="02040A04050005020304" pitchFamily="18" charset="0"/>
                <a:ea typeface="Times New Roman" panose="02020603050405020304" pitchFamily="18" charset="0"/>
              </a:rPr>
              <a:t>The System helps in increasing productivity and cost-savings, and any future opportunities for improvement or expansion.</a:t>
            </a:r>
            <a:r>
              <a:rPr lang="en-IN" sz="2400" dirty="0">
                <a:solidFill>
                  <a:schemeClr val="accent1">
                    <a:lumMod val="50000"/>
                  </a:schemeClr>
                </a:solidFill>
                <a:effectLst/>
                <a:latin typeface="Amasis MT Pro Black" panose="02040A04050005020304" pitchFamily="18" charset="0"/>
                <a:ea typeface="Calibri" panose="020F0502020204030204" pitchFamily="34" charset="0"/>
              </a:rPr>
              <a:t/>
            </a:r>
            <a:br>
              <a:rPr lang="en-IN" sz="2400" dirty="0">
                <a:solidFill>
                  <a:schemeClr val="accent1">
                    <a:lumMod val="50000"/>
                  </a:schemeClr>
                </a:solidFill>
                <a:effectLst/>
                <a:latin typeface="Amasis MT Pro Black" panose="02040A04050005020304" pitchFamily="18" charset="0"/>
                <a:ea typeface="Calibri" panose="020F0502020204030204" pitchFamily="34" charset="0"/>
              </a:rPr>
            </a:br>
            <a:endParaRPr lang="en-IN" sz="2400" dirty="0">
              <a:solidFill>
                <a:schemeClr val="accent1">
                  <a:lumMod val="50000"/>
                </a:schemeClr>
              </a:solidFill>
              <a:latin typeface="Amasis MT Pro Black" panose="02040A04050005020304" pitchFamily="18" charset="0"/>
            </a:endParaRPr>
          </a:p>
        </p:txBody>
      </p:sp>
    </p:spTree>
    <p:extLst>
      <p:ext uri="{BB962C8B-B14F-4D97-AF65-F5344CB8AC3E}">
        <p14:creationId xmlns:p14="http://schemas.microsoft.com/office/powerpoint/2010/main" xmlns="" val="372179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AE2B703B-46F9-481A-A605-82E2A828C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7A4B269-AC2E-59E6-4914-29935EFDA74D}"/>
              </a:ext>
            </a:extLst>
          </p:cNvPr>
          <p:cNvSpPr>
            <a:spLocks noGrp="1"/>
          </p:cNvSpPr>
          <p:nvPr>
            <p:ph type="title"/>
          </p:nvPr>
        </p:nvSpPr>
        <p:spPr>
          <a:xfrm>
            <a:off x="838200" y="459863"/>
            <a:ext cx="10515600" cy="1004594"/>
          </a:xfrm>
        </p:spPr>
        <p:txBody>
          <a:bodyPr>
            <a:normAutofit/>
          </a:bodyPr>
          <a:lstStyle/>
          <a:p>
            <a:pPr algn="ctr"/>
            <a:r>
              <a:rPr lang="en-US" sz="3100" b="1" dirty="0">
                <a:solidFill>
                  <a:srgbClr val="FFFFFF"/>
                </a:solidFill>
                <a:effectLst/>
                <a:latin typeface="Algerian" panose="04020705040A02060702" pitchFamily="82" charset="0"/>
                <a:ea typeface="Times New Roman" panose="02020603050405020304" pitchFamily="18" charset="0"/>
              </a:rPr>
              <a:t>Conclusion and Future Work </a:t>
            </a:r>
            <a:r>
              <a:rPr lang="en-IN" sz="3100" dirty="0">
                <a:solidFill>
                  <a:srgbClr val="FFFFFF"/>
                </a:solidFill>
                <a:effectLst/>
                <a:latin typeface="Algerian" panose="04020705040A02060702" pitchFamily="82" charset="0"/>
                <a:ea typeface="Calibri" panose="020F0502020204030204" pitchFamily="34" charset="0"/>
              </a:rPr>
              <a:t/>
            </a:r>
            <a:br>
              <a:rPr lang="en-IN" sz="3100" dirty="0">
                <a:solidFill>
                  <a:srgbClr val="FFFFFF"/>
                </a:solidFill>
                <a:effectLst/>
                <a:latin typeface="Algerian" panose="04020705040A02060702" pitchFamily="82" charset="0"/>
                <a:ea typeface="Calibri" panose="020F0502020204030204" pitchFamily="34" charset="0"/>
              </a:rPr>
            </a:br>
            <a:endParaRPr lang="en-IN" sz="3100" dirty="0">
              <a:solidFill>
                <a:srgbClr val="FFFFFF"/>
              </a:solidFill>
              <a:latin typeface="Algerian" panose="04020705040A02060702" pitchFamily="82" charset="0"/>
            </a:endParaRPr>
          </a:p>
        </p:txBody>
      </p:sp>
      <p:sp>
        <p:nvSpPr>
          <p:cNvPr id="26" name="Rectangle: Rounded Corners 25">
            <a:extLst>
              <a:ext uri="{FF2B5EF4-FFF2-40B4-BE49-F238E27FC236}">
                <a16:creationId xmlns:a16="http://schemas.microsoft.com/office/drawing/2014/main" xmlns="" id="{F13BE4D7-0C3D-4906-B230-A1C5B4665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xmlns="" id="{41F89B14-9937-8EB2-BAD7-97B2351E6E93}"/>
              </a:ext>
            </a:extLst>
          </p:cNvPr>
          <p:cNvGraphicFramePr>
            <a:graphicFrameLocks noGrp="1"/>
          </p:cNvGraphicFramePr>
          <p:nvPr>
            <p:ph idx="1"/>
            <p:extLst>
              <p:ext uri="{D42A27DB-BD31-4B8C-83A1-F6EECF244321}">
                <p14:modId xmlns:p14="http://schemas.microsoft.com/office/powerpoint/2010/main" xmlns="" val="380712501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00271157"/>
      </p:ext>
    </p:extLst>
  </p:cSld>
  <p:clrMapOvr>
    <a:masterClrMapping/>
  </p:clrMapOvr>
</p:sld>
</file>

<file path=ppt/theme/theme1.xml><?xml version="1.0" encoding="utf-8"?>
<a:theme xmlns:a="http://schemas.openxmlformats.org/drawingml/2006/main" name="ShapesVTI">
  <a:themeElements>
    <a:clrScheme name="Savo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TM03457503[[fn=Quotable]]</Template>
  <TotalTime>140</TotalTime>
  <Words>604</Words>
  <Application>Microsoft Office PowerPoint</Application>
  <PresentationFormat>Custom</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ShapesVTI</vt:lpstr>
      <vt:lpstr>Labour Management System</vt:lpstr>
      <vt:lpstr>Introduction</vt:lpstr>
      <vt:lpstr>This paper discusses making a system that is used for solving problems in a very convenient way. Here at first, the user has to pass through the login system to get access then he/she can add Labour’s data, view list of Labours , modify and remove Labour details. The whole project is designed in ‘C++’ language and different variables and strings have been used for the development of this project. This project is easy to operate and understood by the users.   Labour Management System helps an organization to simplify the process of record maintenance. To make their work more effective, organizations must implement this system. This paper discusses the development procedure, problems faced and benefits of using the system. </vt:lpstr>
      <vt:lpstr>Methodology</vt:lpstr>
      <vt:lpstr>  </vt:lpstr>
      <vt:lpstr>Result and Discussion </vt:lpstr>
      <vt:lpstr>         The function of this project is mentioned in below:</vt:lpstr>
      <vt:lpstr> </vt:lpstr>
      <vt:lpstr>Conclusion and Future Work  </vt:lpstr>
      <vt:lpstr>Thank you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Labour Management System</dc:title>
  <dc:creator>Lakshay Garg</dc:creator>
  <cp:lastModifiedBy>DK1146TX</cp:lastModifiedBy>
  <cp:revision>2</cp:revision>
  <dcterms:created xsi:type="dcterms:W3CDTF">2023-01-27T16:14:42Z</dcterms:created>
  <dcterms:modified xsi:type="dcterms:W3CDTF">2023-01-28T04:26:08Z</dcterms:modified>
</cp:coreProperties>
</file>