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7" r:id="rId3"/>
    <p:sldId id="388" r:id="rId4"/>
    <p:sldId id="390" r:id="rId5"/>
    <p:sldId id="378" r:id="rId6"/>
    <p:sldId id="256" r:id="rId7"/>
    <p:sldId id="341" r:id="rId8"/>
    <p:sldId id="342" r:id="rId9"/>
    <p:sldId id="379" r:id="rId10"/>
    <p:sldId id="381" r:id="rId11"/>
    <p:sldId id="380" r:id="rId12"/>
    <p:sldId id="382" r:id="rId13"/>
    <p:sldId id="383" r:id="rId14"/>
    <p:sldId id="284" r:id="rId1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52B"/>
    <a:srgbClr val="FEB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44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B7A9D15-71CB-409B-A600-C032EBD0D390}" type="datetimeFigureOut">
              <a:rPr lang="en-CA"/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39F1E5F-9948-4041-BEC4-FC506B85406D}" type="slidenum">
              <a:rPr lang="en-CA" altLang="en-US"/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62575"/>
            <a:ext cx="8075084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534" y="5618164"/>
            <a:ext cx="2770717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969434" y="1214584"/>
            <a:ext cx="9948333" cy="188390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6000"/>
              </a:lnSpc>
              <a:spcBef>
                <a:spcPts val="0"/>
              </a:spcBef>
              <a:defRPr sz="4600" b="0" baseline="0">
                <a:solidFill>
                  <a:srgbClr val="000000"/>
                </a:solidFill>
                <a:latin typeface="Arial" panose="020B0604020202020204"/>
                <a:cs typeface="Arial" panose="020B0604020202020204"/>
              </a:defRPr>
            </a:lvl1pPr>
            <a:lvl2pPr>
              <a:lnSpc>
                <a:spcPts val="6400"/>
              </a:lnSpc>
              <a:spcBef>
                <a:spcPts val="0"/>
              </a:spcBef>
              <a:defRPr sz="5800">
                <a:latin typeface="Arial" panose="020B0604020202020204"/>
                <a:cs typeface="Arial" panose="020B0604020202020204"/>
              </a:defRPr>
            </a:lvl2pPr>
            <a:lvl3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3pPr>
            <a:lvl4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4pPr>
            <a:lvl5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5pPr>
          </a:lstStyle>
          <a:p>
            <a:pPr lvl="0"/>
            <a:r>
              <a:rPr lang="en-CA"/>
              <a:t>Click to edit Master text styles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9434" y="3262524"/>
            <a:ext cx="9948333" cy="1390650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400"/>
              </a:lnSpc>
              <a:spcBef>
                <a:spcPts val="0"/>
              </a:spcBef>
              <a:defRPr sz="2400" spc="0" baseline="0">
                <a:latin typeface="Arial" panose="020B0604020202020204"/>
                <a:cs typeface="Arial" panose="020B0604020202020204"/>
              </a:defRPr>
            </a:lvl1pPr>
            <a:lvl2pPr>
              <a:lnSpc>
                <a:spcPts val="3400"/>
              </a:lnSpc>
              <a:spcBef>
                <a:spcPts val="0"/>
              </a:spcBef>
              <a:defRPr sz="2400" spc="0">
                <a:latin typeface="Arial" panose="020B0604020202020204"/>
                <a:cs typeface="Arial" panose="020B0604020202020204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  <a:endParaRPr lang="en-CA" dirty="0"/>
          </a:p>
          <a:p>
            <a:pPr lvl="1"/>
            <a:r>
              <a:rPr lang="en-CA" dirty="0"/>
              <a:t>Second level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69433" y="5780230"/>
            <a:ext cx="6854467" cy="669925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100"/>
              </a:lnSpc>
              <a:spcBef>
                <a:spcPts val="0"/>
              </a:spcBef>
              <a:defRPr sz="2000" b="1" baseline="0">
                <a:latin typeface="Arial" panose="020B0604020202020204"/>
                <a:cs typeface="Arial" panose="020B0604020202020204"/>
              </a:defRPr>
            </a:lvl1pPr>
            <a:lvl2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2pPr>
            <a:lvl3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3pPr>
            <a:lvl4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4pPr>
            <a:lvl5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5360989"/>
            <a:ext cx="8062384" cy="1169987"/>
          </a:xfrm>
          <a:prstGeom prst="rect">
            <a:avLst/>
          </a:prstGeom>
          <a:solidFill>
            <a:srgbClr val="FEC5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051800" y="5362575"/>
            <a:ext cx="4140200" cy="1169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534" y="5618164"/>
            <a:ext cx="2770717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969434" y="1214584"/>
            <a:ext cx="9948333" cy="188390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6000"/>
              </a:lnSpc>
              <a:spcBef>
                <a:spcPts val="0"/>
              </a:spcBef>
              <a:defRPr sz="4600" b="0" baseline="0">
                <a:solidFill>
                  <a:srgbClr val="FEC52B"/>
                </a:solidFill>
                <a:latin typeface="Arial" panose="020B0604020202020204"/>
                <a:cs typeface="Arial" panose="020B0604020202020204"/>
              </a:defRPr>
            </a:lvl1pPr>
            <a:lvl2pPr>
              <a:lnSpc>
                <a:spcPts val="6400"/>
              </a:lnSpc>
              <a:spcBef>
                <a:spcPts val="0"/>
              </a:spcBef>
              <a:defRPr sz="5800">
                <a:latin typeface="Arial" panose="020B0604020202020204"/>
                <a:cs typeface="Arial" panose="020B0604020202020204"/>
              </a:defRPr>
            </a:lvl2pPr>
            <a:lvl3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3pPr>
            <a:lvl4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4pPr>
            <a:lvl5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5pPr>
          </a:lstStyle>
          <a:p>
            <a:pPr lvl="0"/>
            <a:r>
              <a:rPr lang="en-CA"/>
              <a:t>Click to edit Master text styles</a:t>
            </a:r>
            <a:endParaRPr lang="en-CA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9434" y="3262524"/>
            <a:ext cx="9948333" cy="1390650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4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  <a:lvl2pPr>
              <a:lnSpc>
                <a:spcPts val="34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  <a:endParaRPr lang="en-CA" dirty="0"/>
          </a:p>
          <a:p>
            <a:pPr lvl="1"/>
            <a:r>
              <a:rPr lang="en-CA" dirty="0"/>
              <a:t>Second level</a:t>
            </a:r>
            <a:endParaRPr lang="en-CA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69433" y="5780230"/>
            <a:ext cx="6854467" cy="669925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100"/>
              </a:lnSpc>
              <a:spcBef>
                <a:spcPts val="0"/>
              </a:spcBef>
              <a:defRPr sz="2000" b="1" baseline="0">
                <a:latin typeface="Arial" panose="020B0604020202020204"/>
                <a:cs typeface="Arial" panose="020B0604020202020204"/>
              </a:defRPr>
            </a:lvl1pPr>
            <a:lvl2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2pPr>
            <a:lvl3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3pPr>
            <a:lvl4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4pPr>
            <a:lvl5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0963"/>
            <a:ext cx="9273117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1" y="6199189"/>
            <a:ext cx="205528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0313" y="1800164"/>
            <a:ext cx="10365803" cy="3917316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ts val="3200"/>
              </a:lnSpc>
              <a:spcBef>
                <a:spcPts val="0"/>
              </a:spcBef>
              <a:buFont typeface="Arial" panose="020B0604020202020204"/>
              <a:buChar char="•"/>
              <a:defRPr sz="2200" baseline="0">
                <a:latin typeface="Arial" panose="020B0604020202020204"/>
                <a:cs typeface="Arial" panose="020B0604020202020204"/>
              </a:defRPr>
            </a:lvl1pPr>
            <a:lvl2pPr>
              <a:lnSpc>
                <a:spcPts val="3200"/>
              </a:lnSpc>
              <a:spcBef>
                <a:spcPts val="0"/>
              </a:spcBef>
              <a:defRPr sz="2200">
                <a:latin typeface="Arial" panose="020B0604020202020204"/>
                <a:cs typeface="Arial" panose="020B0604020202020204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  <a:endParaRPr lang="en-CA" dirty="0"/>
          </a:p>
          <a:p>
            <a:pPr lvl="1"/>
            <a:r>
              <a:rPr lang="en-CA" dirty="0"/>
              <a:t>Second level</a:t>
            </a:r>
            <a:endParaRPr lang="en-C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0313" y="734000"/>
            <a:ext cx="10365803" cy="820738"/>
          </a:xfrm>
          <a:prstGeom prst="rect">
            <a:avLst/>
          </a:prstGeom>
        </p:spPr>
        <p:txBody>
          <a:bodyPr vert="horz"/>
          <a:lstStyle>
            <a:lvl1pPr>
              <a:defRPr sz="4000" baseline="0">
                <a:latin typeface="Arial" panose="020B0604020202020204"/>
                <a:cs typeface="Arial" panose="020B0604020202020204"/>
              </a:defRPr>
            </a:lvl1pPr>
            <a:lvl2pPr>
              <a:defRPr sz="4600">
                <a:latin typeface="NewsGoth Cn BT"/>
                <a:cs typeface="NewsGoth Cn BT"/>
              </a:defRPr>
            </a:lvl2pPr>
            <a:lvl3pPr>
              <a:defRPr sz="4600">
                <a:latin typeface="NewsGoth Cn BT"/>
                <a:cs typeface="NewsGoth Cn BT"/>
              </a:defRPr>
            </a:lvl3pPr>
            <a:lvl4pPr>
              <a:defRPr sz="4600">
                <a:latin typeface="NewsGoth Cn BT"/>
                <a:cs typeface="NewsGoth Cn BT"/>
              </a:defRPr>
            </a:lvl4pPr>
            <a:lvl5pPr>
              <a:defRPr sz="4600">
                <a:latin typeface="NewsGoth Cn BT"/>
                <a:cs typeface="NewsGoth Cn BT"/>
              </a:defRPr>
            </a:lvl5pPr>
          </a:lstStyle>
          <a:p>
            <a:pPr lvl="0"/>
            <a:r>
              <a:rPr lang="en-CA" dirty="0"/>
              <a:t>Click to edit</a:t>
            </a:r>
            <a:endParaRPr lang="en-CA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3"/>
          </p:nvPr>
        </p:nvSpPr>
        <p:spPr>
          <a:xfrm>
            <a:off x="6428317" y="6081714"/>
            <a:ext cx="2844800" cy="365125"/>
          </a:xfrm>
        </p:spPr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BC05587-741F-4812-8251-85308A3BC67B}" type="slidenum">
              <a:rPr lang="en-CA" altLang="en-US"/>
            </a:fld>
            <a:endParaRPr lang="en-CA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0963"/>
            <a:ext cx="9273117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1" y="6199189"/>
            <a:ext cx="205528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0314" y="1843364"/>
            <a:ext cx="5861660" cy="391731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buFont typeface="Arial" panose="020B0604020202020204"/>
              <a:buNone/>
              <a:defRPr sz="2200" baseline="0">
                <a:latin typeface="Arial" panose="020B0604020202020204"/>
                <a:cs typeface="Arial" panose="020B0604020202020204"/>
              </a:defRPr>
            </a:lvl1pPr>
            <a:lvl2pPr marL="457200" indent="0">
              <a:lnSpc>
                <a:spcPts val="3200"/>
              </a:lnSpc>
              <a:spcBef>
                <a:spcPts val="0"/>
              </a:spcBef>
              <a:buNone/>
              <a:defRPr sz="2400">
                <a:latin typeface="News Gothic MT"/>
                <a:cs typeface="News Gothic MT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  <a:endParaRPr lang="en-CA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135284" y="1843051"/>
            <a:ext cx="4656667" cy="3851275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0313" y="734000"/>
            <a:ext cx="10365803" cy="820738"/>
          </a:xfrm>
          <a:prstGeom prst="rect">
            <a:avLst/>
          </a:prstGeom>
        </p:spPr>
        <p:txBody>
          <a:bodyPr vert="horz"/>
          <a:lstStyle>
            <a:lvl1pPr>
              <a:defRPr sz="4000" baseline="0">
                <a:latin typeface="Arial" panose="020B0604020202020204"/>
                <a:cs typeface="Arial" panose="020B0604020202020204"/>
              </a:defRPr>
            </a:lvl1pPr>
            <a:lvl2pPr>
              <a:defRPr sz="4600">
                <a:latin typeface="NewsGoth Cn BT"/>
                <a:cs typeface="NewsGoth Cn BT"/>
              </a:defRPr>
            </a:lvl2pPr>
            <a:lvl3pPr>
              <a:defRPr sz="4600">
                <a:latin typeface="NewsGoth Cn BT"/>
                <a:cs typeface="NewsGoth Cn BT"/>
              </a:defRPr>
            </a:lvl3pPr>
            <a:lvl4pPr>
              <a:defRPr sz="4600">
                <a:latin typeface="NewsGoth Cn BT"/>
                <a:cs typeface="NewsGoth Cn BT"/>
              </a:defRPr>
            </a:lvl4pPr>
            <a:lvl5pPr>
              <a:defRPr sz="4600">
                <a:latin typeface="NewsGoth Cn BT"/>
                <a:cs typeface="NewsGoth Cn BT"/>
              </a:defRPr>
            </a:lvl5pPr>
          </a:lstStyle>
          <a:p>
            <a:pPr lvl="0"/>
            <a:r>
              <a:rPr lang="en-CA" dirty="0"/>
              <a:t>Click to edit</a:t>
            </a:r>
            <a:endParaRPr lang="en-CA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6428317" y="6081714"/>
            <a:ext cx="2844800" cy="365125"/>
          </a:xfrm>
        </p:spPr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C9E03B-A1C9-4384-B0BB-23D1EEE63574}" type="slidenum">
              <a:rPr lang="en-CA" altLang="en-US"/>
            </a:fld>
            <a:endParaRPr lang="en-CA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E0E19CE-D2D5-4227-A8F4-12A0BFE6F793}" type="slidenum">
              <a:rPr lang="en-CA" altLang="en-US"/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hyperlink" Target="https://www.uregina.ca/external/communications/visual-id/pp-template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uregina.ca/external/communications/visual-id/pp-templat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hyperlink" Target="https://www.uregina.ca/external/communications/visual-id/pp-templat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uregina.ca/external/communications/visual-id/pp-templat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uregina.ca/external/communications/visual-id/pp-templat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hyperlink" Target="https://www.uregina.ca/external/communications/visual-id/pp-templat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hyperlink" Target="https://www.uregina.ca/external/communications/visual-id/pp-template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uregina.ca/external/communications/visual-id/pp-templat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hyperlink" Target="https://www.uregina.ca/external/communications/visual-id/pp-templat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1"/>
          <p:cNvSpPr>
            <a:spLocks noGrp="1"/>
          </p:cNvSpPr>
          <p:nvPr>
            <p:ph type="body" sz="quarter" idx="10"/>
          </p:nvPr>
        </p:nvSpPr>
        <p:spPr bwMode="auto">
          <a:xfrm>
            <a:off x="653142" y="1327228"/>
            <a:ext cx="11047445" cy="1884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4800" dirty="0"/>
              <a:t>RCE Sask Project</a:t>
            </a: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2014214" y="3429000"/>
            <a:ext cx="7461250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dirty="0"/>
              <a:t>ENSE 871 </a:t>
            </a:r>
            <a:endParaRPr lang="en-US" dirty="0"/>
          </a:p>
          <a:p>
            <a:pPr algn="ctr"/>
            <a:r>
              <a:rPr lang="en-US" dirty="0"/>
              <a:t>Instructor: Dr. Tim </a:t>
            </a:r>
            <a:r>
              <a:rPr lang="en-US" dirty="0" err="1"/>
              <a:t>Maciag</a:t>
            </a:r>
            <a:endParaRPr lang="en-US" dirty="0" err="1"/>
          </a:p>
          <a:p>
            <a:pPr marL="0" indent="0" algn="ctr" defTabSz="457200">
              <a:spcBef>
                <a:spcPct val="0"/>
              </a:spcBef>
              <a:buClrTx/>
              <a:buSzTx/>
              <a:buFont typeface="Arial" panose="020B0604020202020204" pitchFamily="34" charset="0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Team ints:</a:t>
            </a:r>
            <a:endParaRPr lang="en-US" altLang="en-US" kern="1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 algn="ctr" defTabSz="457200">
              <a:spcBef>
                <a:spcPct val="0"/>
              </a:spcBef>
              <a:buClrTx/>
              <a:buSzTx/>
              <a:buFont typeface="Arial" panose="020B0604020202020204" pitchFamily="34" charset="0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Amir, Helly, Lakshay, Vandan</a:t>
            </a:r>
            <a:endParaRPr lang="en-US" altLang="en-US" kern="1200" dirty="0">
              <a:latin typeface="Arial" panose="020B0604020202020204" pitchFamily="34" charset="0"/>
              <a:ea typeface="Arial" panose="020B0604020202020204" pitchFamily="34" charset="0"/>
              <a:cs typeface="MS PGothic" panose="020B0600070205080204" pitchFamily="34" charset="-128"/>
            </a:endParaRPr>
          </a:p>
          <a:p>
            <a:pPr algn="ctr"/>
            <a:endParaRPr lang="en-US" dirty="0"/>
          </a:p>
        </p:txBody>
      </p:sp>
      <p:sp>
        <p:nvSpPr>
          <p:cNvPr id="8196" name="Text Placeholder 3"/>
          <p:cNvSpPr>
            <a:spLocks noGrp="1"/>
          </p:cNvSpPr>
          <p:nvPr>
            <p:ph type="body" sz="quarter" idx="12"/>
          </p:nvPr>
        </p:nvSpPr>
        <p:spPr bwMode="auto">
          <a:xfrm>
            <a:off x="272986" y="5780089"/>
            <a:ext cx="5140325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7 April 2022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Placeholder 3"/>
          <p:cNvSpPr>
            <a:spLocks noGrp="1"/>
          </p:cNvSpPr>
          <p:nvPr>
            <p:ph type="body" sz="quarter" idx="12"/>
          </p:nvPr>
        </p:nvSpPr>
        <p:spPr bwMode="auto">
          <a:xfrm>
            <a:off x="288655" y="5696114"/>
            <a:ext cx="6317418" cy="4096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spcBef>
                <a:spcPct val="0"/>
              </a:spcBef>
            </a:pPr>
            <a:r>
              <a:rPr lang="en-US" dirty="0"/>
              <a:t>ENSE 871 Usability Research &amp; Engineering </a:t>
            </a:r>
            <a:endParaRPr lang="en-US" dirty="0"/>
          </a:p>
          <a:p>
            <a:pPr marL="0" indent="0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Final Project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r>
              <a:rPr lang="en-US" dirty="0"/>
              <a:t>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1804989" y="6611938"/>
            <a:ext cx="79073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/>
              <a:t>ppt source: UoR presentation template, </a:t>
            </a:r>
            <a:r>
              <a:rPr lang="en-US" altLang="en-US" sz="1000" dirty="0">
                <a:hlinkClick r:id="rId1"/>
              </a:rPr>
              <a:t>https://www.uregina.ca/external/communications/visual-id/pp-template.html</a:t>
            </a:r>
            <a:r>
              <a:rPr lang="en-US" altLang="en-US" sz="1000" dirty="0"/>
              <a:t>, accessed at 07,20,2021</a:t>
            </a:r>
            <a:endParaRPr lang="en-US" altLang="en-US" sz="1000" dirty="0"/>
          </a:p>
        </p:txBody>
      </p:sp>
      <p:sp>
        <p:nvSpPr>
          <p:cNvPr id="10" name="Text Placeholder 2"/>
          <p:cNvSpPr txBox="1"/>
          <p:nvPr/>
        </p:nvSpPr>
        <p:spPr bwMode="auto">
          <a:xfrm>
            <a:off x="575032" y="1056514"/>
            <a:ext cx="7826018" cy="1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defRPr sz="2400" kern="1200" spc="0" baseline="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  <a:lvl2pPr marL="742950" indent="-285750" algn="l" defTabSz="457200" rtl="0" eaLnBrk="0" fontAlgn="base" hangingPunct="0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 spc="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2pPr>
            <a:lvl3pPr marL="11430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3pPr>
            <a:lvl4pPr marL="16002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4pPr>
            <a:lvl5pPr marL="20574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Future Work - Suggestions</a:t>
            </a:r>
            <a:endParaRPr lang="en-US" b="1" dirty="0"/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Elementor</a:t>
            </a:r>
            <a:r>
              <a:rPr lang="en-US" dirty="0"/>
              <a:t> pro – Cleans up the projects shown.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2375"/>
            <a:ext cx="9220200" cy="4007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Placeholder 3"/>
          <p:cNvSpPr>
            <a:spLocks noGrp="1"/>
          </p:cNvSpPr>
          <p:nvPr>
            <p:ph type="body" sz="quarter" idx="12"/>
          </p:nvPr>
        </p:nvSpPr>
        <p:spPr bwMode="auto">
          <a:xfrm>
            <a:off x="288655" y="5696114"/>
            <a:ext cx="6317418" cy="4096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spcBef>
                <a:spcPct val="0"/>
              </a:spcBef>
            </a:pPr>
            <a:r>
              <a:rPr lang="en-US" dirty="0"/>
              <a:t>ENSE 871 Usability Research &amp; Engineering </a:t>
            </a:r>
            <a:endParaRPr lang="en-US" dirty="0"/>
          </a:p>
          <a:p>
            <a:pPr marL="0" indent="0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Final Project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r>
              <a:rPr lang="en-US" dirty="0"/>
              <a:t>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1804989" y="6611938"/>
            <a:ext cx="79073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/>
              <a:t>ppt source: UoR presentation template, </a:t>
            </a:r>
            <a:r>
              <a:rPr lang="en-US" altLang="en-US" sz="1000" dirty="0">
                <a:hlinkClick r:id="rId1"/>
              </a:rPr>
              <a:t>https://www.uregina.ca/external/communications/visual-id/pp-template.html</a:t>
            </a:r>
            <a:r>
              <a:rPr lang="en-US" altLang="en-US" sz="1000" dirty="0"/>
              <a:t>, accessed at 07,20,2021</a:t>
            </a:r>
            <a:endParaRPr lang="en-US" altLang="en-US" sz="1000" dirty="0"/>
          </a:p>
        </p:txBody>
      </p:sp>
      <p:sp>
        <p:nvSpPr>
          <p:cNvPr id="10" name="Text Placeholder 2"/>
          <p:cNvSpPr txBox="1"/>
          <p:nvPr/>
        </p:nvSpPr>
        <p:spPr bwMode="auto">
          <a:xfrm>
            <a:off x="575032" y="1056514"/>
            <a:ext cx="7826018" cy="291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defRPr sz="2400" kern="1200" spc="0" baseline="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  <a:lvl2pPr marL="742950" indent="-285750" algn="l" defTabSz="457200" rtl="0" eaLnBrk="0" fontAlgn="base" hangingPunct="0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 spc="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2pPr>
            <a:lvl3pPr marL="11430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3pPr>
            <a:lvl4pPr marL="16002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4pPr>
            <a:lvl5pPr marL="20574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Future Work - Suggestions</a:t>
            </a:r>
            <a:endParaRPr lang="en-US" b="1" dirty="0"/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WooCommerce – Basket idea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 a Different theme is required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Also cleans the projects shown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0-100$ for themes. 	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Placeholder 3"/>
          <p:cNvSpPr>
            <a:spLocks noGrp="1"/>
          </p:cNvSpPr>
          <p:nvPr>
            <p:ph type="body" sz="quarter" idx="12"/>
          </p:nvPr>
        </p:nvSpPr>
        <p:spPr bwMode="auto">
          <a:xfrm>
            <a:off x="288655" y="5696114"/>
            <a:ext cx="6317418" cy="4096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spcBef>
                <a:spcPct val="0"/>
              </a:spcBef>
            </a:pPr>
            <a:r>
              <a:rPr lang="en-US" dirty="0"/>
              <a:t>ENSE 871 Usability Research &amp; Engineering </a:t>
            </a:r>
            <a:endParaRPr lang="en-US" dirty="0"/>
          </a:p>
          <a:p>
            <a:pPr marL="0" indent="0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Final Project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r>
              <a:rPr lang="en-US" dirty="0"/>
              <a:t>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1804989" y="6611938"/>
            <a:ext cx="79073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/>
              <a:t>ppt source: UoR presentation template, </a:t>
            </a:r>
            <a:r>
              <a:rPr lang="en-US" altLang="en-US" sz="1000" dirty="0">
                <a:hlinkClick r:id="rId1"/>
              </a:rPr>
              <a:t>https://www.uregina.ca/external/communications/visual-id/pp-template.html</a:t>
            </a:r>
            <a:r>
              <a:rPr lang="en-US" altLang="en-US" sz="1000" dirty="0"/>
              <a:t>, accessed at 07,20,2021</a:t>
            </a:r>
            <a:endParaRPr lang="en-US" altLang="en-US" sz="1000" dirty="0"/>
          </a:p>
        </p:txBody>
      </p:sp>
      <p:pic>
        <p:nvPicPr>
          <p:cNvPr id="1026" name="Picture 2" descr="https://i0.wp.com/themes.svn.wordpress.org/easy-storefront/1.1.7/screenshot.png?w=572&amp;strip=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" y="264909"/>
            <a:ext cx="8437576" cy="632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3368067" y="2764448"/>
            <a:ext cx="5462342" cy="820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sz="2800" b="1" dirty="0"/>
              <a:t>Thank you for your attention ! 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99E996E6-1CF7-478C-AC7F-6C9014D4AE84}" type="slidenum">
              <a:rPr lang="en-CA" altLang="en-US">
                <a:solidFill>
                  <a:srgbClr val="898989"/>
                </a:solidFill>
                <a:latin typeface="Arial" panose="020B0604020202020204" pitchFamily="34" charset="0"/>
              </a:rPr>
            </a:fld>
            <a:endParaRPr lang="en-CA" altLang="en-US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198688" y="174625"/>
            <a:ext cx="7775575" cy="820738"/>
          </a:xfrm>
          <a:noFill/>
          <a:ln>
            <a:noFill/>
          </a:ln>
        </p:spPr>
        <p:txBody>
          <a:bodyPr/>
          <a:p>
            <a:pPr marL="0" indent="0" defTabSz="457200">
              <a:buClrTx/>
              <a:buSzTx/>
              <a:buFont typeface="Arial" panose="020B0604020202020204" pitchFamily="34" charset="0"/>
            </a:pPr>
            <a:r>
              <a:rPr lang="en-US" altLang="en-US" kern="12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Intended Project Page</a:t>
            </a:r>
            <a:endParaRPr lang="en-US" altLang="en-US" kern="1200" dirty="0">
              <a:latin typeface="Arial" panose="020B0604020202020204" pitchFamily="34" charset="0"/>
              <a:ea typeface="Arial" panose="020B0604020202020204" pitchFamily="34" charset="0"/>
              <a:cs typeface="MS PGothic" panose="020B0600070205080204" pitchFamily="34" charset="-128"/>
            </a:endParaRPr>
          </a:p>
        </p:txBody>
      </p:sp>
      <p:sp>
        <p:nvSpPr>
          <p:cNvPr id="8195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CA" altLang="x-none" sz="1200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CA" altLang="x-none" sz="1200" dirty="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6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388" y="1296988"/>
            <a:ext cx="8258175" cy="4643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198688" y="187325"/>
            <a:ext cx="7775575" cy="820738"/>
          </a:xfrm>
          <a:noFill/>
          <a:ln>
            <a:noFill/>
          </a:ln>
        </p:spPr>
        <p:txBody>
          <a:bodyPr/>
          <a:p>
            <a:pPr marL="0" indent="0" defTabSz="457200">
              <a:buClrTx/>
              <a:buSzTx/>
              <a:buFont typeface="Arial" panose="020B0604020202020204" pitchFamily="34" charset="0"/>
            </a:pPr>
            <a:r>
              <a:rPr lang="en-US" altLang="en-US" kern="12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Project page</a:t>
            </a:r>
            <a:endParaRPr lang="en-US" altLang="en-US" kern="1200" dirty="0">
              <a:latin typeface="Arial" panose="020B0604020202020204" pitchFamily="34" charset="0"/>
              <a:ea typeface="Arial" panose="020B0604020202020204" pitchFamily="34" charset="0"/>
              <a:cs typeface="MS PGothic" panose="020B0600070205080204" pitchFamily="34" charset="-128"/>
            </a:endParaRPr>
          </a:p>
        </p:txBody>
      </p:sp>
      <p:sp>
        <p:nvSpPr>
          <p:cNvPr id="10243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CA" altLang="x-none" sz="1200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CA" altLang="x-none" sz="1200" dirty="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8688" y="1160463"/>
            <a:ext cx="7775575" cy="4992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"/>
          <p:cNvSpPr>
            <a:spLocks noGrp="1"/>
          </p:cNvSpPr>
          <p:nvPr>
            <p:ph type="body" sz="quarter" idx="10"/>
          </p:nvPr>
        </p:nvSpPr>
        <p:spPr bwMode="auto">
          <a:xfrm>
            <a:off x="1522380" y="856100"/>
            <a:ext cx="9147240" cy="79458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Project Definition </a:t>
            </a: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1804989" y="6611938"/>
            <a:ext cx="79073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/>
              <a:t>ppt source: UoR presentation template, </a:t>
            </a:r>
            <a:r>
              <a:rPr lang="en-US" altLang="en-US" sz="1000" dirty="0">
                <a:hlinkClick r:id="rId1"/>
              </a:rPr>
              <a:t>https://www.uregina.ca/external/communications/visual-id/pp-template.html</a:t>
            </a:r>
            <a:r>
              <a:rPr lang="en-US" altLang="en-US" sz="1000" dirty="0"/>
              <a:t>, accessed at 07,20,2021</a:t>
            </a:r>
            <a:endParaRPr lang="en-US" altLang="en-US" sz="1000" dirty="0"/>
          </a:p>
        </p:txBody>
      </p:sp>
      <p:sp>
        <p:nvSpPr>
          <p:cNvPr id="6" name="Text Placeholder 2"/>
          <p:cNvSpPr txBox="1"/>
          <p:nvPr/>
        </p:nvSpPr>
        <p:spPr bwMode="auto">
          <a:xfrm>
            <a:off x="689332" y="1637893"/>
            <a:ext cx="7826018" cy="352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defRPr sz="2400" kern="1200" spc="0" baseline="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  <a:lvl2pPr marL="742950" indent="-285750" algn="l" defTabSz="457200" rtl="0" eaLnBrk="0" fontAlgn="base" hangingPunct="0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 spc="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2pPr>
            <a:lvl3pPr marL="11430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3pPr>
            <a:lvl4pPr marL="16002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4pPr>
            <a:lvl5pPr marL="20574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Designing a page for hosting RCE Sask projects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Constrains: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Wordpress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Theme: 2020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paid plugins etc.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Placeholder 3"/>
          <p:cNvSpPr>
            <a:spLocks noGrp="1"/>
          </p:cNvSpPr>
          <p:nvPr>
            <p:ph type="body" sz="quarter" idx="12"/>
          </p:nvPr>
        </p:nvSpPr>
        <p:spPr bwMode="auto">
          <a:xfrm>
            <a:off x="288655" y="5696114"/>
            <a:ext cx="6317418" cy="4096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spcBef>
                <a:spcPct val="0"/>
              </a:spcBef>
            </a:pPr>
            <a:r>
              <a:rPr lang="en-US" dirty="0"/>
              <a:t>ENSE 871 Usability Research &amp; Engineering </a:t>
            </a:r>
            <a:endParaRPr lang="en-US" dirty="0"/>
          </a:p>
          <a:p>
            <a:pPr marL="0" indent="0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Final Project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r>
              <a:rPr lang="en-US" dirty="0"/>
              <a:t>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1804989" y="6611938"/>
            <a:ext cx="79073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/>
              <a:t>ppt source: UoR presentation template, </a:t>
            </a:r>
            <a:r>
              <a:rPr lang="en-US" altLang="en-US" sz="1000" dirty="0">
                <a:hlinkClick r:id="rId1"/>
              </a:rPr>
              <a:t>https://www.uregina.ca/external/communications/visual-id/pp-template.html</a:t>
            </a:r>
            <a:r>
              <a:rPr lang="en-US" altLang="en-US" sz="1000" dirty="0"/>
              <a:t>, accessed at 07,20,2021</a:t>
            </a:r>
            <a:endParaRPr lang="en-US" altLang="en-US" sz="1000" dirty="0"/>
          </a:p>
        </p:txBody>
      </p:sp>
      <p:sp>
        <p:nvSpPr>
          <p:cNvPr id="10" name="Text Placeholder 2"/>
          <p:cNvSpPr txBox="1"/>
          <p:nvPr/>
        </p:nvSpPr>
        <p:spPr bwMode="auto">
          <a:xfrm>
            <a:off x="575032" y="1056514"/>
            <a:ext cx="7826018" cy="352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defRPr sz="2400" kern="1200" spc="0" baseline="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  <a:lvl2pPr marL="742950" indent="-285750" algn="l" defTabSz="457200" rtl="0" eaLnBrk="0" fontAlgn="base" hangingPunct="0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 spc="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2pPr>
            <a:lvl3pPr marL="11430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3pPr>
            <a:lvl4pPr marL="16002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4pPr>
            <a:lvl5pPr marL="20574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Features </a:t>
            </a:r>
            <a:endParaRPr lang="en-US" b="1" dirty="0"/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 to use and update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and filter included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Projects as posts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Responsive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Placeholder 3"/>
          <p:cNvSpPr>
            <a:spLocks noGrp="1"/>
          </p:cNvSpPr>
          <p:nvPr>
            <p:ph type="body" sz="quarter" idx="12"/>
          </p:nvPr>
        </p:nvSpPr>
        <p:spPr bwMode="auto">
          <a:xfrm>
            <a:off x="288654" y="5797051"/>
            <a:ext cx="7213157" cy="4096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spcBef>
                <a:spcPct val="0"/>
              </a:spcBef>
            </a:pPr>
            <a:r>
              <a:rPr lang="en-US" dirty="0"/>
              <a:t>Paper: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Design Complexity Measurement and Testing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r>
              <a:rPr lang="en-US" dirty="0"/>
              <a:t>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1804989" y="6611938"/>
            <a:ext cx="79073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/>
              <a:t>ppt source: UoR presentation template, </a:t>
            </a:r>
            <a:r>
              <a:rPr lang="en-US" altLang="en-US" sz="1000" dirty="0">
                <a:hlinkClick r:id="rId1"/>
              </a:rPr>
              <a:t>https://www.uregina.ca/external/communications/visual-id/pp-template.html</a:t>
            </a:r>
            <a:r>
              <a:rPr lang="en-US" altLang="en-US" sz="1000" dirty="0"/>
              <a:t>, accessed at 07,20,2021</a:t>
            </a:r>
            <a:endParaRPr lang="en-US" altLang="en-US" sz="1000" dirty="0"/>
          </a:p>
        </p:txBody>
      </p:sp>
      <p:sp>
        <p:nvSpPr>
          <p:cNvPr id="6" name="Text Placeholder 2"/>
          <p:cNvSpPr txBox="1"/>
          <p:nvPr/>
        </p:nvSpPr>
        <p:spPr bwMode="auto">
          <a:xfrm>
            <a:off x="689332" y="961618"/>
            <a:ext cx="7826018" cy="352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defRPr sz="2400" kern="1200" spc="0" baseline="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  <a:lvl2pPr marL="742950" indent="-285750" algn="l" defTabSz="457200" rtl="0" eaLnBrk="0" fontAlgn="base" hangingPunct="0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 spc="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2pPr>
            <a:lvl3pPr marL="11430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3pPr>
            <a:lvl4pPr marL="16002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4pPr>
            <a:lvl5pPr marL="20574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75"/>
            <a:ext cx="12192000" cy="633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1804989" y="6611938"/>
            <a:ext cx="79073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/>
              <a:t>ppt source: UoR presentation template, </a:t>
            </a:r>
            <a:r>
              <a:rPr lang="en-US" altLang="en-US" sz="1000" dirty="0">
                <a:hlinkClick r:id="rId1"/>
              </a:rPr>
              <a:t>https://www.uregina.ca/external/communications/visual-id/pp-template.html</a:t>
            </a:r>
            <a:r>
              <a:rPr lang="en-US" altLang="en-US" sz="1000" dirty="0"/>
              <a:t>, accessed at 07,20,2021</a:t>
            </a:r>
            <a:endParaRPr lang="en-US" altLang="en-US" sz="1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23" y="1071270"/>
            <a:ext cx="10698068" cy="41820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4375" y="495300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Projects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Placeholder 3"/>
          <p:cNvSpPr>
            <a:spLocks noGrp="1"/>
          </p:cNvSpPr>
          <p:nvPr>
            <p:ph type="body" sz="quarter" idx="12"/>
          </p:nvPr>
        </p:nvSpPr>
        <p:spPr bwMode="auto">
          <a:xfrm>
            <a:off x="288655" y="5696114"/>
            <a:ext cx="6317418" cy="4096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spcBef>
                <a:spcPct val="0"/>
              </a:spcBef>
            </a:pPr>
            <a:r>
              <a:rPr lang="en-US" dirty="0"/>
              <a:t>ENSE 871 Usability Research &amp; Engineering </a:t>
            </a:r>
            <a:endParaRPr lang="en-US" dirty="0"/>
          </a:p>
          <a:p>
            <a:pPr marL="0" indent="0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Final Project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r>
              <a:rPr lang="en-US" dirty="0"/>
              <a:t>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1804989" y="6611938"/>
            <a:ext cx="79073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/>
              <a:t>ppt source: UoR presentation template, </a:t>
            </a:r>
            <a:r>
              <a:rPr lang="en-US" altLang="en-US" sz="1000" dirty="0">
                <a:hlinkClick r:id="rId1"/>
              </a:rPr>
              <a:t>https://www.uregina.ca/external/communications/visual-id/pp-template.html</a:t>
            </a:r>
            <a:r>
              <a:rPr lang="en-US" altLang="en-US" sz="1000" dirty="0"/>
              <a:t>, accessed at 07,20,2021</a:t>
            </a:r>
            <a:endParaRPr lang="en-US" altLang="en-US" sz="1000" dirty="0"/>
          </a:p>
        </p:txBody>
      </p:sp>
      <p:sp>
        <p:nvSpPr>
          <p:cNvPr id="10" name="Text Placeholder 2"/>
          <p:cNvSpPr txBox="1"/>
          <p:nvPr/>
        </p:nvSpPr>
        <p:spPr bwMode="auto">
          <a:xfrm>
            <a:off x="575032" y="1056514"/>
            <a:ext cx="7826018" cy="352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defRPr sz="2400" kern="1200" spc="0" baseline="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  <a:lvl2pPr marL="742950" indent="-285750" algn="l" defTabSz="457200" rtl="0" eaLnBrk="0" fontAlgn="base" hangingPunct="0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 spc="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2pPr>
            <a:lvl3pPr marL="11430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3pPr>
            <a:lvl4pPr marL="16002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4pPr>
            <a:lvl5pPr marL="20574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Plugins </a:t>
            </a:r>
            <a:endParaRPr lang="en-US" b="1" dirty="0"/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and Filter Pro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Elementor</a:t>
            </a:r>
            <a:r>
              <a:rPr lang="en-US" dirty="0"/>
              <a:t> Free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WPVivid</a:t>
            </a:r>
            <a:r>
              <a:rPr lang="en-US" dirty="0"/>
              <a:t> Backup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That’s all!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Placeholder 3"/>
          <p:cNvSpPr>
            <a:spLocks noGrp="1"/>
          </p:cNvSpPr>
          <p:nvPr>
            <p:ph type="body" sz="quarter" idx="12"/>
          </p:nvPr>
        </p:nvSpPr>
        <p:spPr bwMode="auto">
          <a:xfrm>
            <a:off x="288655" y="5696114"/>
            <a:ext cx="6317418" cy="4096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spcBef>
                <a:spcPct val="0"/>
              </a:spcBef>
            </a:pPr>
            <a:r>
              <a:rPr lang="en-US" dirty="0"/>
              <a:t>ENSE 871 Usability Research &amp; Engineering </a:t>
            </a:r>
            <a:endParaRPr lang="en-US" dirty="0"/>
          </a:p>
          <a:p>
            <a:pPr marL="0" indent="0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Final Project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r>
              <a:rPr lang="en-US" dirty="0"/>
              <a:t>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1804989" y="6611938"/>
            <a:ext cx="79073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/>
              <a:t>ppt source: UoR presentation template, </a:t>
            </a:r>
            <a:r>
              <a:rPr lang="en-US" altLang="en-US" sz="1000" dirty="0">
                <a:hlinkClick r:id="rId1"/>
              </a:rPr>
              <a:t>https://www.uregina.ca/external/communications/visual-id/pp-template.html</a:t>
            </a:r>
            <a:r>
              <a:rPr lang="en-US" altLang="en-US" sz="1000" dirty="0"/>
              <a:t>, accessed at 07,20,2021</a:t>
            </a:r>
            <a:endParaRPr lang="en-US" altLang="en-US" sz="1000" dirty="0"/>
          </a:p>
        </p:txBody>
      </p:sp>
      <p:sp>
        <p:nvSpPr>
          <p:cNvPr id="10" name="Text Placeholder 2"/>
          <p:cNvSpPr txBox="1"/>
          <p:nvPr/>
        </p:nvSpPr>
        <p:spPr bwMode="auto">
          <a:xfrm>
            <a:off x="575032" y="1056514"/>
            <a:ext cx="7826018" cy="352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defRPr sz="2400" kern="1200" spc="0" baseline="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  <a:lvl2pPr marL="742950" indent="-285750" algn="l" defTabSz="457200" rtl="0" eaLnBrk="0" fontAlgn="base" hangingPunct="0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 spc="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2pPr>
            <a:lvl3pPr marL="11430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3pPr>
            <a:lvl4pPr marL="16002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4pPr>
            <a:lvl5pPr marL="20574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Cons </a:t>
            </a:r>
            <a:endParaRPr lang="en-US" b="1" dirty="0"/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Basket idea was not possible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Projects shown are not neat enough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and filter pro costs 20$</a:t>
            </a:r>
            <a:endParaRPr lang="en-US" dirty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49059"/>
            <a:ext cx="5021354" cy="21355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2375</Words>
  <Application>WPS Presentation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MS PGothic</vt:lpstr>
      <vt:lpstr>Arial</vt:lpstr>
      <vt:lpstr>NewsGoth Cn BT</vt:lpstr>
      <vt:lpstr>Liberation Mono</vt:lpstr>
      <vt:lpstr>News Gothic MT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BravoTango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BravoTango Dev</dc:creator>
  <cp:lastModifiedBy>laksh</cp:lastModifiedBy>
  <cp:revision>253</cp:revision>
  <dcterms:created xsi:type="dcterms:W3CDTF">2017-08-29T20:29:00Z</dcterms:created>
  <dcterms:modified xsi:type="dcterms:W3CDTF">2022-04-10T22:48:46Z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B7AC3326DC4742B9919385D3862CC082</vt:lpwstr>
  </property>
  <property fmtid="{D5CDD505-2E9C-101B-9397-08002B2CF9AE}" pid="3" name="KSOProductBuildVer">
    <vt:lpwstr>1033-11.2.0.11074</vt:lpwstr>
  </property>
</Properties>
</file>