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E19274-51C3-419C-BC03-62B42353195A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C997-D824-4070-80E0-53F04250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5178-24BB-4840-A0E1-7DE1526E1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5404-6044-4FE8-AF2C-D03AD22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AA3F-0FB3-4B6C-9E86-A296318C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8A06-D197-4986-B4D0-C82BCA84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3C3C-D14A-46E1-A54F-41E51A1D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0DF91-E026-42D5-AE06-1CF7BF06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4AB5-E0C1-49F4-8AA8-F738C3F7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186D-47D8-490D-97D1-BE043C5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B955-9DC1-43AD-A2E8-323F0EA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3D56E-B4C2-48F3-B07B-6E6698A3D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D2642-A6EB-447F-9D07-BEB88318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1F8E-75D1-44CA-87AE-5095A743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547F-4A6F-4D59-9817-5964688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30B0-83F8-4A9E-A133-C0505754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B28-3D86-448E-AAD7-90BD338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B382-3580-4723-A12A-51C4EC5C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E14E-DE86-4E94-AF1D-89E0897F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427C-50EB-4870-B2D7-3FF652DA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D91-AE40-44C2-90AE-38FBB03D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396D-5F71-46C3-8C82-70161F3C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9897-FBA9-4BD8-BB81-574AAB45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A4F8-CE6B-455F-B1E1-E311A0C3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0FFB-E6E7-4CA9-9226-F3B19DFB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1DFF-23AE-448C-884A-1F98049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C333-98AA-4ACD-96B0-B05354C1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6597-E627-4422-989F-AD33F251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D357-1050-43B4-ADCB-CB8D4D4A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7760-5C08-4F7B-88B8-AFFAD93F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67F9-3031-4059-A57E-D61E1086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B13C-CB1F-41B7-B04A-3A52A3B1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5E49-9418-48FC-A3A8-428062E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799E-EFE6-4C0F-B451-A093272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B53B-4430-4D2F-9645-4A5D3D65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F7034-4A5D-4947-82F5-D5C55EB45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3974-10C1-4CB8-A906-149A1990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290D4-8D8E-4F12-9C8C-EC10304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00AC8-3416-4820-8E87-FBB43234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68E17-3D26-4D7D-93F8-354DEC70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EE3F-4282-44AA-AFFB-76A2D50F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7B7BB-65A1-422D-B539-D209177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7E50-E2F8-4F28-AEF1-C1AEB41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028B-5FBD-4878-9505-5AC6B83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89787-C62C-41AC-B13E-6D840193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4FCA-9796-425D-95D7-90F9E644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61F1-1C35-414B-BD9F-767DEA4B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7F3-731A-4F35-8515-29A2221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0FFF-4331-47EC-8C83-8402C5EA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34B0-9789-4A7B-AA26-C5664F55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68A0-DD42-4DA1-935E-9E97FDA4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57F5-29B7-4EC1-93A0-0F7AE117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9AFE4-0A69-40B1-B50B-09739FF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FF9E-C3C8-4920-B5C8-5E3807E1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6E75C-E80A-4712-B0D5-CE2EFB9A5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893A-06B2-431C-A612-34A9A65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C694-A596-46EE-90F9-9D507709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B1D52-0B76-4C38-B1F7-AF740C99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B096-BB43-46BA-A03B-E70A439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00300-39B8-4889-8DCC-D226090C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1E8B-9600-4AE4-AC43-00728AF7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2339-13EE-4BEF-BB79-C5486D63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8543-AE5E-495C-B0A6-BCE2348B8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415E-13F8-4F39-9C4F-6D7F4E49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0137-8713-46E7-AF81-D8D4F5730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nterface Segregation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1CDD8-82CF-4983-AE8C-89BA8CFFB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S.O.L</a:t>
            </a:r>
            <a:r>
              <a:rPr lang="en-US" dirty="0"/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677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2213-D005-4E9E-A645-70295802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119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A7A5-5F3F-434C-A62E-92F65B51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5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F629A-A9D0-48AC-A7BE-840B2257F08A}"/>
              </a:ext>
            </a:extLst>
          </p:cNvPr>
          <p:cNvSpPr txBox="1"/>
          <p:nvPr/>
        </p:nvSpPr>
        <p:spPr>
          <a:xfrm>
            <a:off x="657225" y="135255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67071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Interface Segregation Principle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Segregation Principle</dc:title>
  <dc:creator>Subramaniam, Lakshmi</dc:creator>
  <cp:lastModifiedBy>Subramaniam, Lakshmi</cp:lastModifiedBy>
  <cp:revision>2</cp:revision>
  <dcterms:created xsi:type="dcterms:W3CDTF">2019-05-07T16:18:11Z</dcterms:created>
  <dcterms:modified xsi:type="dcterms:W3CDTF">2019-05-07T16:24:28Z</dcterms:modified>
</cp:coreProperties>
</file>