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E19274-51C3-419C-BC03-62B42353195A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C997-D824-4070-80E0-53F042502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35178-24BB-4840-A0E1-7DE1526E1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5404-6044-4FE8-AF2C-D03AD226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AA3F-0FB3-4B6C-9E86-A296318C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8A06-D197-4986-B4D0-C82BCA84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3C3C-D14A-46E1-A54F-41E51A1D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0DF91-E026-42D5-AE06-1CF7BF06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4AB5-E0C1-49F4-8AA8-F738C3F7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186D-47D8-490D-97D1-BE043C58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B955-9DC1-43AD-A2E8-323F0EA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3D56E-B4C2-48F3-B07B-6E6698A3D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D2642-A6EB-447F-9D07-BEB88318C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F1F8E-75D1-44CA-87AE-5095A743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547F-4A6F-4D59-9817-59646884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30B0-83F8-4A9E-A133-C0505754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4B28-3D86-448E-AAD7-90BD338C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B382-3580-4723-A12A-51C4EC5C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E14E-DE86-4E94-AF1D-89E0897F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427C-50EB-4870-B2D7-3FF652DA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D91-AE40-44C2-90AE-38FBB03D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396D-5F71-46C3-8C82-70161F3C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D9897-FBA9-4BD8-BB81-574AAB45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A4F8-CE6B-455F-B1E1-E311A0C3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0FFB-E6E7-4CA9-9226-F3B19DFB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B1DFF-23AE-448C-884A-1F980494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C333-98AA-4ACD-96B0-B05354C1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6597-E627-4422-989F-AD33F251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D357-1050-43B4-ADCB-CB8D4D4A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7760-5C08-4F7B-88B8-AFFAD93F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467F9-3031-4059-A57E-D61E1086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EB13C-CB1F-41B7-B04A-3A52A3B1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5E49-9418-48FC-A3A8-428062E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799E-EFE6-4C0F-B451-A093272A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B53B-4430-4D2F-9645-4A5D3D65C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F7034-4A5D-4947-82F5-D5C55EB45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3974-10C1-4CB8-A906-149A19905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290D4-8D8E-4F12-9C8C-EC10304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00AC8-3416-4820-8E87-FBB43234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68E17-3D26-4D7D-93F8-354DEC70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EE3F-4282-44AA-AFFB-76A2D50F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7B7BB-65A1-422D-B539-D209177C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A7E50-E2F8-4F28-AEF1-C1AEB419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028B-5FBD-4878-9505-5AC6B83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89787-C62C-41AC-B13E-6D840193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94FCA-9796-425D-95D7-90F9E644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61F1-1C35-414B-BD9F-767DEA4B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67F3-731A-4F35-8515-29A22219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0FFF-4331-47EC-8C83-8402C5EA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34B0-9789-4A7B-AA26-C5664F55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A68A0-DD42-4DA1-935E-9E97FDA4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57F5-29B7-4EC1-93A0-0F7AE117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9AFE4-0A69-40B1-B50B-09739FF5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FF9E-C3C8-4920-B5C8-5E3807E1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6E75C-E80A-4712-B0D5-CE2EFB9A5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0893A-06B2-431C-A612-34A9A65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FC694-A596-46EE-90F9-9D507709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B1D52-0B76-4C38-B1F7-AF740C99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B096-BB43-46BA-A03B-E70A439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00300-39B8-4889-8DCC-D226090C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1E8B-9600-4AE4-AC43-00728AF7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2339-13EE-4BEF-BB79-C5486D63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6B74-1C68-4BF1-BE16-5C21116D02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8543-AE5E-495C-B0A6-BCE2348B8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415E-13F8-4F39-9C4F-6D7F4E49D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EBBC-FC1A-4245-BE90-143674B8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0137-8713-46E7-AF81-D8D4F5730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nterface Segregation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1CDD8-82CF-4983-AE8C-89BA8CFFB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S.O.L</a:t>
            </a:r>
            <a:r>
              <a:rPr lang="en-US" dirty="0"/>
              <a:t>.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677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F629A-A9D0-48AC-A7BE-840B2257F08A}"/>
              </a:ext>
            </a:extLst>
          </p:cNvPr>
          <p:cNvSpPr txBox="1"/>
          <p:nvPr/>
        </p:nvSpPr>
        <p:spPr>
          <a:xfrm>
            <a:off x="657225" y="1352550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Interface Segregation Principle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AA992-B352-45E0-B670-5ADC938DFEDA}"/>
              </a:ext>
            </a:extLst>
          </p:cNvPr>
          <p:cNvSpPr txBox="1"/>
          <p:nvPr/>
        </p:nvSpPr>
        <p:spPr>
          <a:xfrm>
            <a:off x="1747837" y="2767280"/>
            <a:ext cx="8696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Clients should not be forced to depend on methods that they do not use. </a:t>
            </a:r>
          </a:p>
        </p:txBody>
      </p:sp>
    </p:spTree>
    <p:extLst>
      <p:ext uri="{BB962C8B-B14F-4D97-AF65-F5344CB8AC3E}">
        <p14:creationId xmlns:p14="http://schemas.microsoft.com/office/powerpoint/2010/main" val="16707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9B7BE-7BC0-40C5-8117-CE450C2443CA}"/>
              </a:ext>
            </a:extLst>
          </p:cNvPr>
          <p:cNvSpPr txBox="1"/>
          <p:nvPr/>
        </p:nvSpPr>
        <p:spPr>
          <a:xfrm>
            <a:off x="2066925" y="1504771"/>
            <a:ext cx="9913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Abstract methods are declared without any implementation.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It declared with the purpose of having the child class provide implementation.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6E2A1-9023-457F-95FC-A1ED8147A23E}"/>
              </a:ext>
            </a:extLst>
          </p:cNvPr>
          <p:cNvSpPr txBox="1"/>
          <p:nvPr/>
        </p:nvSpPr>
        <p:spPr>
          <a:xfrm>
            <a:off x="1028700" y="581025"/>
            <a:ext cx="370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Abstract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2376C-607B-49B7-8AC6-81AAA6815356}"/>
              </a:ext>
            </a:extLst>
          </p:cNvPr>
          <p:cNvSpPr txBox="1"/>
          <p:nvPr/>
        </p:nvSpPr>
        <p:spPr>
          <a:xfrm>
            <a:off x="1028700" y="2914650"/>
            <a:ext cx="2158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Interface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943B3-8408-4D59-95B9-C03637786B5E}"/>
              </a:ext>
            </a:extLst>
          </p:cNvPr>
          <p:cNvSpPr txBox="1"/>
          <p:nvPr/>
        </p:nvSpPr>
        <p:spPr>
          <a:xfrm>
            <a:off x="2107970" y="3771900"/>
            <a:ext cx="9251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Interface is a collection of Abstract method. An interface only contains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method signatures and constants which means no implementation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CF8E1-4D19-4E19-9EF4-B9F4624E4D5E}"/>
              </a:ext>
            </a:extLst>
          </p:cNvPr>
          <p:cNvSpPr txBox="1"/>
          <p:nvPr/>
        </p:nvSpPr>
        <p:spPr>
          <a:xfrm>
            <a:off x="2107970" y="4781550"/>
            <a:ext cx="89600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 Class which implements an interface must have the implementation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code for the method.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Interface specify what a class must do, not how.</a:t>
            </a:r>
          </a:p>
        </p:txBody>
      </p:sp>
    </p:spTree>
    <p:extLst>
      <p:ext uri="{BB962C8B-B14F-4D97-AF65-F5344CB8AC3E}">
        <p14:creationId xmlns:p14="http://schemas.microsoft.com/office/powerpoint/2010/main" val="197853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990EA-0DA0-41CA-AC55-15A17AE1DB3B}"/>
              </a:ext>
            </a:extLst>
          </p:cNvPr>
          <p:cNvSpPr txBox="1"/>
          <p:nvPr/>
        </p:nvSpPr>
        <p:spPr>
          <a:xfrm>
            <a:off x="962025" y="866774"/>
            <a:ext cx="5629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Interface Animal {</a:t>
            </a:r>
          </a:p>
          <a:p>
            <a:r>
              <a:rPr lang="en-US" dirty="0">
                <a:solidFill>
                  <a:schemeClr val="accent1"/>
                </a:solidFill>
              </a:rPr>
              <a:t>	public void eat();</a:t>
            </a:r>
          </a:p>
          <a:p>
            <a:r>
              <a:rPr lang="en-US" dirty="0">
                <a:solidFill>
                  <a:schemeClr val="accent1"/>
                </a:solidFill>
              </a:rPr>
              <a:t>	public void legs();</a:t>
            </a:r>
          </a:p>
          <a:p>
            <a:r>
              <a:rPr lang="en-US" dirty="0">
                <a:solidFill>
                  <a:schemeClr val="accent1"/>
                </a:solidFill>
              </a:rPr>
              <a:t>	public void sound();</a:t>
            </a:r>
          </a:p>
          <a:p>
            <a:r>
              <a:rPr lang="en-US" dirty="0">
                <a:solidFill>
                  <a:schemeClr val="accent1"/>
                </a:solidFill>
              </a:rPr>
              <a:t>	}</a:t>
            </a:r>
          </a:p>
          <a:p>
            <a:endParaRPr lang="en-US" dirty="0"/>
          </a:p>
          <a:p>
            <a:r>
              <a:rPr lang="en-US" dirty="0"/>
              <a:t>Public class Dog implements Animal {</a:t>
            </a:r>
          </a:p>
          <a:p>
            <a:r>
              <a:rPr lang="en-US" dirty="0"/>
              <a:t>	public void eat() 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(“Dog eats Biscuits”);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legs(){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(“Dog has 4 legs”);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sound(){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(“Dog sounds – Bow Bow”);</a:t>
            </a:r>
          </a:p>
          <a:p>
            <a:r>
              <a:rPr lang="en-US" dirty="0"/>
              <a:t>	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B17FD-6F9D-4760-9130-B5C5FB24379C}"/>
              </a:ext>
            </a:extLst>
          </p:cNvPr>
          <p:cNvSpPr txBox="1"/>
          <p:nvPr/>
        </p:nvSpPr>
        <p:spPr>
          <a:xfrm>
            <a:off x="6591299" y="2505074"/>
            <a:ext cx="5229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Cat implements Animal {</a:t>
            </a:r>
          </a:p>
          <a:p>
            <a:r>
              <a:rPr lang="en-US" dirty="0"/>
              <a:t>	public void eat() 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(“Cat drinks milk”);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legs(){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(“Cat has 4 legs”);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sound(){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(“Cat sounds – </a:t>
            </a:r>
            <a:r>
              <a:rPr lang="en-US" dirty="0" err="1"/>
              <a:t>Meaow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559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F629A-A9D0-48AC-A7BE-840B2257F08A}"/>
              </a:ext>
            </a:extLst>
          </p:cNvPr>
          <p:cNvSpPr txBox="1"/>
          <p:nvPr/>
        </p:nvSpPr>
        <p:spPr>
          <a:xfrm>
            <a:off x="657225" y="1352550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Interface Segregation Principle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AA992-B352-45E0-B670-5ADC938DFEDA}"/>
              </a:ext>
            </a:extLst>
          </p:cNvPr>
          <p:cNvSpPr txBox="1"/>
          <p:nvPr/>
        </p:nvSpPr>
        <p:spPr>
          <a:xfrm>
            <a:off x="1747837" y="2767280"/>
            <a:ext cx="8696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Clients should not be forced to depend on methods that they do not use. </a:t>
            </a:r>
          </a:p>
        </p:txBody>
      </p:sp>
    </p:spTree>
    <p:extLst>
      <p:ext uri="{BB962C8B-B14F-4D97-AF65-F5344CB8AC3E}">
        <p14:creationId xmlns:p14="http://schemas.microsoft.com/office/powerpoint/2010/main" val="28140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DC900-570F-4F65-B921-C409E62F3E82}"/>
              </a:ext>
            </a:extLst>
          </p:cNvPr>
          <p:cNvSpPr txBox="1"/>
          <p:nvPr/>
        </p:nvSpPr>
        <p:spPr>
          <a:xfrm>
            <a:off x="1571624" y="1057273"/>
            <a:ext cx="7353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Snake implements Animal {</a:t>
            </a:r>
          </a:p>
          <a:p>
            <a:r>
              <a:rPr lang="en-US" dirty="0"/>
              <a:t>	public void eat() 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(“Snake drinks milk”);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legs(){</a:t>
            </a:r>
          </a:p>
          <a:p>
            <a:r>
              <a:rPr lang="en-US" dirty="0"/>
              <a:t>	// No Code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sound(){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(“Snake sounds”);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132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3D0EE2-92F9-415D-8FAF-7E07FFEAE383}"/>
              </a:ext>
            </a:extLst>
          </p:cNvPr>
          <p:cNvSpPr txBox="1"/>
          <p:nvPr/>
        </p:nvSpPr>
        <p:spPr>
          <a:xfrm>
            <a:off x="1104900" y="1000124"/>
            <a:ext cx="1023937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Conclusion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2"/>
                </a:solidFill>
              </a:rPr>
              <a:t>We should keep our Interfaces as small as possible.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If we have fat interfaces with lot of methods, then every time if you change the interface, all the implementing classes should also change.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Better to have many small interfaces rather than a few large interfaces.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1B6C4-9F9F-4601-A8A5-A74D8A2C8518}"/>
              </a:ext>
            </a:extLst>
          </p:cNvPr>
          <p:cNvSpPr txBox="1"/>
          <p:nvPr/>
        </p:nvSpPr>
        <p:spPr>
          <a:xfrm>
            <a:off x="1104900" y="4758005"/>
            <a:ext cx="8696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Clients should not be forced to depend on methods that they do not use. </a:t>
            </a:r>
          </a:p>
        </p:txBody>
      </p:sp>
    </p:spTree>
    <p:extLst>
      <p:ext uri="{BB962C8B-B14F-4D97-AF65-F5344CB8AC3E}">
        <p14:creationId xmlns:p14="http://schemas.microsoft.com/office/powerpoint/2010/main" val="152005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202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Interface Segregation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Segregation Principle</dc:title>
  <dc:creator>Subramaniam, Lakshmi</dc:creator>
  <cp:lastModifiedBy>Subramaniam, Lakshmi</cp:lastModifiedBy>
  <cp:revision>15</cp:revision>
  <dcterms:created xsi:type="dcterms:W3CDTF">2019-05-07T16:18:11Z</dcterms:created>
  <dcterms:modified xsi:type="dcterms:W3CDTF">2019-05-08T15:06:26Z</dcterms:modified>
</cp:coreProperties>
</file>