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1"/>
  </p:sldMasterIdLst>
  <p:notesMasterIdLst>
    <p:notesMasterId r:id="rId12"/>
  </p:notesMasterIdLst>
  <p:sldIdLst>
    <p:sldId id="278" r:id="rId2"/>
    <p:sldId id="279" r:id="rId3"/>
    <p:sldId id="280" r:id="rId4"/>
    <p:sldId id="281" r:id="rId5"/>
    <p:sldId id="283" r:id="rId6"/>
    <p:sldId id="284" r:id="rId7"/>
    <p:sldId id="282" r:id="rId8"/>
    <p:sldId id="285" r:id="rId9"/>
    <p:sldId id="292" r:id="rId10"/>
    <p:sldId id="293" r:id="rId11"/>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5CDCE"/>
    <a:srgbClr val="FDFBF6"/>
    <a:srgbClr val="FFEFEF"/>
    <a:srgbClr val="202C8F"/>
    <a:srgbClr val="AAC4E9"/>
    <a:srgbClr val="DF8C8C"/>
    <a:srgbClr val="D4D593"/>
    <a:srgbClr val="E6F0FE"/>
    <a:srgbClr val="CDBE8A"/>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09" autoAdjust="0"/>
  </p:normalViewPr>
  <p:slideViewPr>
    <p:cSldViewPr snapToGrid="0" snapToObjects="1">
      <p:cViewPr varScale="1">
        <p:scale>
          <a:sx n="82" d="100"/>
          <a:sy n="82" d="100"/>
        </p:scale>
        <p:origin x="720" y="77"/>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8/10/relationships/authors" Target="authors.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descr="preencoded.png">
            <a:extLst>
              <a:ext uri="{FF2B5EF4-FFF2-40B4-BE49-F238E27FC236}">
                <a16:creationId xmlns:a16="http://schemas.microsoft.com/office/drawing/2014/main" id="{BA5D5A72-CB6F-F8DE-E2C9-90459C8C3DC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Lst>
          </p:cNvPr>
          <p:cNvSpPr/>
          <p:nvPr userDrawn="1"/>
        </p:nvSpPr>
        <p:spPr>
          <a:xfrm>
            <a:off x="1600201" y="1153228"/>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p:nvPr>
        </p:nvSpPr>
        <p:spPr>
          <a:xfrm>
            <a:off x="3403092" y="1984248"/>
            <a:ext cx="5385816" cy="1225296"/>
          </a:xfrm>
        </p:spPr>
        <p:txBody>
          <a:bodyPr tIns="0" anchor="t">
            <a:noAutofit/>
          </a:bodyPr>
          <a:lstStyle>
            <a:lvl1pPr algn="ctr">
              <a:defRPr sz="4400"/>
            </a:lvl1pPr>
          </a:lstStyle>
          <a:p>
            <a:r>
              <a:rPr lang="en-US"/>
              <a:t>Click to edit Master title style</a:t>
            </a:r>
            <a:endParaRPr lang="en-US" dirty="0"/>
          </a:p>
        </p:txBody>
      </p:sp>
      <p:sp>
        <p:nvSpPr>
          <p:cNvPr id="3" name="Subtitle 2"/>
          <p:cNvSpPr>
            <a:spLocks noGrp="1"/>
          </p:cNvSpPr>
          <p:nvPr>
            <p:ph type="subTitle" idx="1"/>
          </p:nvPr>
        </p:nvSpPr>
        <p:spPr>
          <a:xfrm>
            <a:off x="4349496" y="3483864"/>
            <a:ext cx="3493008" cy="878908"/>
          </a:xfrm>
        </p:spPr>
        <p:txBody>
          <a:bodyPr lIns="0" tIns="0" rIns="0" bIns="0">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631799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950ED98-B5D1-206C-403F-FA954F9D2CFF}"/>
              </a:ext>
            </a:extLst>
          </p:cNvPr>
          <p:cNvSpPr/>
          <p:nvPr userDrawn="1"/>
        </p:nvSpPr>
        <p:spPr>
          <a:xfrm>
            <a:off x="685338"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E8643CE-01D9-3E5E-15F6-20689F775F15}"/>
              </a:ext>
            </a:extLst>
          </p:cNvPr>
          <p:cNvSpPr/>
          <p:nvPr userDrawn="1"/>
        </p:nvSpPr>
        <p:spPr>
          <a:xfrm>
            <a:off x="2900911"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AF82DDD-EDEC-7D87-F43A-113C5E4A4FE7}"/>
              </a:ext>
            </a:extLst>
          </p:cNvPr>
          <p:cNvSpPr/>
          <p:nvPr userDrawn="1"/>
        </p:nvSpPr>
        <p:spPr>
          <a:xfrm>
            <a:off x="5116484"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47E492E-967F-54B7-55B1-08A5E1C3615B}"/>
              </a:ext>
            </a:extLst>
          </p:cNvPr>
          <p:cNvSpPr/>
          <p:nvPr userDrawn="1"/>
        </p:nvSpPr>
        <p:spPr>
          <a:xfrm>
            <a:off x="9547629"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C0053FE-E44A-CA97-F782-67FC633E722E}"/>
              </a:ext>
            </a:extLst>
          </p:cNvPr>
          <p:cNvSpPr/>
          <p:nvPr userDrawn="1"/>
        </p:nvSpPr>
        <p:spPr>
          <a:xfrm>
            <a:off x="7332057"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841248"/>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685338"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p:cNvSpPr>
          <p:nvPr>
            <p:ph type="pic" sz="quarter" idx="23"/>
          </p:nvPr>
        </p:nvSpPr>
        <p:spPr>
          <a:xfrm>
            <a:off x="1339134"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731058"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7" name="Text Placeholder 4">
            <a:extLst>
              <a:ext uri="{FF2B5EF4-FFF2-40B4-BE49-F238E27FC236}">
                <a16:creationId xmlns:a16="http://schemas.microsoft.com/office/drawing/2014/main" id="{79F9AD31-B0C5-3563-C73A-8B6297FCFD1C}"/>
              </a:ext>
            </a:extLst>
          </p:cNvPr>
          <p:cNvSpPr>
            <a:spLocks noGrp="1"/>
          </p:cNvSpPr>
          <p:nvPr>
            <p:ph type="body" sz="quarter" idx="3"/>
          </p:nvPr>
        </p:nvSpPr>
        <p:spPr>
          <a:xfrm>
            <a:off x="2900910"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8" name="Picture Placeholder 62">
            <a:extLst>
              <a:ext uri="{FF2B5EF4-FFF2-40B4-BE49-F238E27FC236}">
                <a16:creationId xmlns:a16="http://schemas.microsoft.com/office/drawing/2014/main" id="{05E8E8EF-4954-870B-04E5-82BC660A6738}"/>
              </a:ext>
            </a:extLst>
          </p:cNvPr>
          <p:cNvSpPr>
            <a:spLocks noGrp="1"/>
          </p:cNvSpPr>
          <p:nvPr>
            <p:ph type="pic" sz="quarter" idx="27"/>
          </p:nvPr>
        </p:nvSpPr>
        <p:spPr>
          <a:xfrm>
            <a:off x="3554707"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8" name="Text Placeholder 51">
            <a:extLst>
              <a:ext uri="{FF2B5EF4-FFF2-40B4-BE49-F238E27FC236}">
                <a16:creationId xmlns:a16="http://schemas.microsoft.com/office/drawing/2014/main" id="{75981CD1-EA26-D1CF-F19E-B58C16BA8A69}"/>
              </a:ext>
            </a:extLst>
          </p:cNvPr>
          <p:cNvSpPr>
            <a:spLocks noGrp="1"/>
          </p:cNvSpPr>
          <p:nvPr>
            <p:ph type="body" sz="quarter" idx="19"/>
          </p:nvPr>
        </p:nvSpPr>
        <p:spPr>
          <a:xfrm>
            <a:off x="2946630"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8" name="Text Placeholder 4">
            <a:extLst>
              <a:ext uri="{FF2B5EF4-FFF2-40B4-BE49-F238E27FC236}">
                <a16:creationId xmlns:a16="http://schemas.microsoft.com/office/drawing/2014/main" id="{3A09BBD1-5CBC-B0EF-71C0-054FCB989BC6}"/>
              </a:ext>
            </a:extLst>
          </p:cNvPr>
          <p:cNvSpPr>
            <a:spLocks noGrp="1"/>
          </p:cNvSpPr>
          <p:nvPr>
            <p:ph type="body" sz="quarter" idx="13"/>
          </p:nvPr>
        </p:nvSpPr>
        <p:spPr>
          <a:xfrm>
            <a:off x="5116484"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7" name="Picture Placeholder 62">
            <a:extLst>
              <a:ext uri="{FF2B5EF4-FFF2-40B4-BE49-F238E27FC236}">
                <a16:creationId xmlns:a16="http://schemas.microsoft.com/office/drawing/2014/main" id="{4AD0C8C9-DB5A-6DC8-2729-A21F1A5CF174}"/>
              </a:ext>
            </a:extLst>
          </p:cNvPr>
          <p:cNvSpPr>
            <a:spLocks noGrp="1"/>
          </p:cNvSpPr>
          <p:nvPr>
            <p:ph type="pic" sz="quarter" idx="26"/>
          </p:nvPr>
        </p:nvSpPr>
        <p:spPr>
          <a:xfrm>
            <a:off x="5770280"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9" name="Text Placeholder 51">
            <a:extLst>
              <a:ext uri="{FF2B5EF4-FFF2-40B4-BE49-F238E27FC236}">
                <a16:creationId xmlns:a16="http://schemas.microsoft.com/office/drawing/2014/main" id="{F02DE2DC-F65C-32A5-5821-89FB2F53C325}"/>
              </a:ext>
            </a:extLst>
          </p:cNvPr>
          <p:cNvSpPr>
            <a:spLocks noGrp="1"/>
          </p:cNvSpPr>
          <p:nvPr>
            <p:ph type="body" sz="quarter" idx="20"/>
          </p:nvPr>
        </p:nvSpPr>
        <p:spPr>
          <a:xfrm>
            <a:off x="5162204"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7332057"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p:cNvSpPr>
          <p:nvPr>
            <p:ph type="pic" sz="quarter" idx="25"/>
          </p:nvPr>
        </p:nvSpPr>
        <p:spPr>
          <a:xfrm>
            <a:off x="7985853"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7377777"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9547629"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p:cNvSpPr>
          <p:nvPr>
            <p:ph type="pic" sz="quarter" idx="24"/>
          </p:nvPr>
        </p:nvSpPr>
        <p:spPr>
          <a:xfrm>
            <a:off x="10201425"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9593349"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Tree>
    <p:extLst>
      <p:ext uri="{BB962C8B-B14F-4D97-AF65-F5344CB8AC3E}">
        <p14:creationId xmlns:p14="http://schemas.microsoft.com/office/powerpoint/2010/main" val="872516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E2DECB02-D9CE-E57A-0604-BFF41EC38AFA}"/>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6" name="Freeform: Shape 25">
            <a:extLst>
              <a:ext uri="{FF2B5EF4-FFF2-40B4-BE49-F238E27FC236}">
                <a16:creationId xmlns:a16="http://schemas.microsoft.com/office/drawing/2014/main" id="{68E760EA-7D83-1DF2-A8EE-4F218084E74F}"/>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FF3F3353-78A1-F584-81A6-9513382DF18F}"/>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A65C6DDD-D2BB-0153-0F53-9F7C17BDFD2B}"/>
              </a:ext>
            </a:extLst>
          </p:cNvPr>
          <p:cNvSpPr>
            <a:spLocks noGrp="1"/>
          </p:cNvSpPr>
          <p:nvPr>
            <p:ph type="title"/>
          </p:nvPr>
        </p:nvSpPr>
        <p:spPr/>
        <p:txBody>
          <a:bodyPr/>
          <a:lstStyle>
            <a:lvl1pPr>
              <a:lnSpc>
                <a:spcPct val="100000"/>
              </a:lnSpc>
              <a:defRPr>
                <a:solidFill>
                  <a:schemeClr val="accent6"/>
                </a:solidFill>
              </a:defRPr>
            </a:lvl1p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471A846E-CBB1-9805-456D-0C0B890912B7}"/>
              </a:ext>
            </a:extLst>
          </p:cNvPr>
          <p:cNvSpPr>
            <a:spLocks noGrp="1"/>
          </p:cNvSpPr>
          <p:nvPr>
            <p:ph type="sldNum" sz="quarter" idx="12"/>
          </p:nvPr>
        </p:nvSpPr>
        <p:spPr/>
        <p:txBody>
          <a:bodyPr/>
          <a:lstStyle/>
          <a:p>
            <a:fld id="{48F63A3B-78C7-47BE-AE5E-E10140E04643}" type="slidenum">
              <a:rPr lang="en-US" smtClean="0"/>
              <a:pPr/>
              <a:t>‹#›</a:t>
            </a:fld>
            <a:endParaRPr lang="en-US" dirty="0"/>
          </a:p>
        </p:txBody>
      </p:sp>
      <p:sp>
        <p:nvSpPr>
          <p:cNvPr id="30" name="Image 2" descr="preencoded.png">
            <a:extLst>
              <a:ext uri="{FF2B5EF4-FFF2-40B4-BE49-F238E27FC236}">
                <a16:creationId xmlns:a16="http://schemas.microsoft.com/office/drawing/2014/main" id="{790E862E-398F-571C-EC2C-3D17164DE059}"/>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a:extLst>
              <a:ext uri="{FF2B5EF4-FFF2-40B4-BE49-F238E27FC236}">
                <a16:creationId xmlns:a16="http://schemas.microsoft.com/office/drawing/2014/main"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2" name="Text Placeholder 4">
            <a:extLst>
              <a:ext uri="{FF2B5EF4-FFF2-40B4-BE49-F238E27FC236}">
                <a16:creationId xmlns:a16="http://schemas.microsoft.com/office/drawing/2014/main"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3" name="Text Placeholder 4">
            <a:extLst>
              <a:ext uri="{FF2B5EF4-FFF2-40B4-BE49-F238E27FC236}">
                <a16:creationId xmlns:a16="http://schemas.microsoft.com/office/drawing/2014/main"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4" name="Text Placeholder 4">
            <a:extLst>
              <a:ext uri="{FF2B5EF4-FFF2-40B4-BE49-F238E27FC236}">
                <a16:creationId xmlns:a16="http://schemas.microsoft.com/office/drawing/2014/main"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5" name="Text Placeholder 4">
            <a:extLst>
              <a:ext uri="{FF2B5EF4-FFF2-40B4-BE49-F238E27FC236}">
                <a16:creationId xmlns:a16="http://schemas.microsoft.com/office/drawing/2014/main"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6" name="Text Placeholder 51">
            <a:extLst>
              <a:ext uri="{FF2B5EF4-FFF2-40B4-BE49-F238E27FC236}">
                <a16:creationId xmlns:a16="http://schemas.microsoft.com/office/drawing/2014/main" id="{9FBDF935-4925-03EC-CBC9-1EBA90DF849B}"/>
              </a:ext>
            </a:extLst>
          </p:cNvPr>
          <p:cNvSpPr>
            <a:spLocks noGrp="1"/>
          </p:cNvSpPr>
          <p:nvPr>
            <p:ph type="body" sz="quarter" idx="18"/>
          </p:nvPr>
        </p:nvSpPr>
        <p:spPr>
          <a:xfrm>
            <a:off x="685338"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7" name="Text Placeholder 51">
            <a:extLst>
              <a:ext uri="{FF2B5EF4-FFF2-40B4-BE49-F238E27FC236}">
                <a16:creationId xmlns:a16="http://schemas.microsoft.com/office/drawing/2014/main" id="{9BB76AA7-442D-54A7-D075-C67F47438963}"/>
              </a:ext>
            </a:extLst>
          </p:cNvPr>
          <p:cNvSpPr>
            <a:spLocks noGrp="1"/>
          </p:cNvSpPr>
          <p:nvPr>
            <p:ph type="body" sz="quarter" idx="19"/>
          </p:nvPr>
        </p:nvSpPr>
        <p:spPr>
          <a:xfrm>
            <a:off x="2900911"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8" name="Text Placeholder 51">
            <a:extLst>
              <a:ext uri="{FF2B5EF4-FFF2-40B4-BE49-F238E27FC236}">
                <a16:creationId xmlns:a16="http://schemas.microsoft.com/office/drawing/2014/main" id="{9E419856-1586-F2D8-A1B4-F67FEE9839DF}"/>
              </a:ext>
            </a:extLst>
          </p:cNvPr>
          <p:cNvSpPr>
            <a:spLocks noGrp="1"/>
          </p:cNvSpPr>
          <p:nvPr>
            <p:ph type="body" sz="quarter" idx="20"/>
          </p:nvPr>
        </p:nvSpPr>
        <p:spPr>
          <a:xfrm>
            <a:off x="5116484"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9" name="Text Placeholder 51">
            <a:extLst>
              <a:ext uri="{FF2B5EF4-FFF2-40B4-BE49-F238E27FC236}">
                <a16:creationId xmlns:a16="http://schemas.microsoft.com/office/drawing/2014/main" id="{AED74DD2-EAE3-76BF-56B9-C04FCED1F2DB}"/>
              </a:ext>
            </a:extLst>
          </p:cNvPr>
          <p:cNvSpPr>
            <a:spLocks noGrp="1"/>
          </p:cNvSpPr>
          <p:nvPr>
            <p:ph type="body" sz="quarter" idx="21"/>
          </p:nvPr>
        </p:nvSpPr>
        <p:spPr>
          <a:xfrm>
            <a:off x="7332057"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40" name="Text Placeholder 51">
            <a:extLst>
              <a:ext uri="{FF2B5EF4-FFF2-40B4-BE49-F238E27FC236}">
                <a16:creationId xmlns:a16="http://schemas.microsoft.com/office/drawing/2014/main" id="{0A39AD48-2F98-C0C9-DE08-CED7EBF816B2}"/>
              </a:ext>
            </a:extLst>
          </p:cNvPr>
          <p:cNvSpPr>
            <a:spLocks noGrp="1"/>
          </p:cNvSpPr>
          <p:nvPr>
            <p:ph type="body" sz="quarter" idx="22"/>
          </p:nvPr>
        </p:nvSpPr>
        <p:spPr>
          <a:xfrm>
            <a:off x="9547629"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cxnSp>
        <p:nvCxnSpPr>
          <p:cNvPr id="42" name="Straight Connector 41">
            <a:extLst>
              <a:ext uri="{FF2B5EF4-FFF2-40B4-BE49-F238E27FC236}">
                <a16:creationId xmlns:a16="http://schemas.microsoft.com/office/drawing/2014/main" id="{E6BE61D7-B0A3-902B-4F58-727982880EF5}"/>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033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1" name="Image 0" descr="preencoded.png">
            <a:extLst>
              <a:ext uri="{FF2B5EF4-FFF2-40B4-BE49-F238E27FC236}">
                <a16:creationId xmlns:a16="http://schemas.microsoft.com/office/drawing/2014/main" id="{CD2D664E-6702-6607-A37E-2E996144917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descr="preencoded.png">
            <a:extLst>
              <a:ext uri="{FF2B5EF4-FFF2-40B4-BE49-F238E27FC236}">
                <a16:creationId xmlns:a16="http://schemas.microsoft.com/office/drawing/2014/main" id="{951C5737-DF7E-D671-AC74-9E488335BCA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descr="preencoded.png">
            <a:extLst>
              <a:ext uri="{FF2B5EF4-FFF2-40B4-BE49-F238E27FC236}">
                <a16:creationId xmlns:a16="http://schemas.microsoft.com/office/drawing/2014/main" id="{B9036D42-A06F-E6EE-BB91-8BAF045198BE}"/>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descr="preencoded.png">
            <a:extLst>
              <a:ext uri="{FF2B5EF4-FFF2-40B4-BE49-F238E27FC236}">
                <a16:creationId xmlns:a16="http://schemas.microsoft.com/office/drawing/2014/main" id="{86E0540C-3355-A50D-AC61-047B54B70C64}"/>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p:nvPr>
        </p:nvSpPr>
        <p:spPr>
          <a:xfrm>
            <a:off x="397764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8503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04672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75411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71031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1234440"/>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713232" y="2743200"/>
            <a:ext cx="3328416" cy="3557016"/>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noChangeAspect="1"/>
          </p:cNvSpPr>
          <p:nvPr>
            <p:ph type="pic" sz="quarter" idx="23"/>
          </p:nvPr>
        </p:nvSpPr>
        <p:spPr>
          <a:xfrm>
            <a:off x="1911096" y="2258568"/>
            <a:ext cx="932688" cy="9326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992124"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4443984" y="2743200"/>
            <a:ext cx="3328416" cy="3557016"/>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noChangeAspect="1"/>
          </p:cNvSpPr>
          <p:nvPr>
            <p:ph type="pic" sz="quarter" idx="25"/>
          </p:nvPr>
        </p:nvSpPr>
        <p:spPr>
          <a:xfrm>
            <a:off x="5641848" y="2258568"/>
            <a:ext cx="932688" cy="9326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4722876"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8092440" y="2743200"/>
            <a:ext cx="3328416" cy="3557016"/>
          </a:xfr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noChangeAspect="1"/>
          </p:cNvSpPr>
          <p:nvPr>
            <p:ph type="pic" sz="quarter" idx="24"/>
          </p:nvPr>
        </p:nvSpPr>
        <p:spPr>
          <a:xfrm>
            <a:off x="9290304" y="2258568"/>
            <a:ext cx="932688" cy="932688"/>
          </a:xfrm>
          <a:prstGeom prst="ellipse">
            <a:avLst/>
          </a:prstGeom>
          <a:solidFill>
            <a:schemeClr val="accent4"/>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8371332"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Tree>
    <p:extLst>
      <p:ext uri="{BB962C8B-B14F-4D97-AF65-F5344CB8AC3E}">
        <p14:creationId xmlns:p14="http://schemas.microsoft.com/office/powerpoint/2010/main" val="12689541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Summary">
    <p:spTree>
      <p:nvGrpSpPr>
        <p:cNvPr id="1" name=""/>
        <p:cNvGrpSpPr/>
        <p:nvPr/>
      </p:nvGrpSpPr>
      <p:grpSpPr>
        <a:xfrm>
          <a:off x="0" y="0"/>
          <a:ext cx="0" cy="0"/>
          <a:chOff x="0" y="0"/>
          <a:chExt cx="0" cy="0"/>
        </a:xfrm>
      </p:grpSpPr>
      <p:sp>
        <p:nvSpPr>
          <p:cNvPr id="24" name="Image 2" descr="preencoded.png">
            <a:extLst>
              <a:ext uri="{FF2B5EF4-FFF2-40B4-BE49-F238E27FC236}">
                <a16:creationId xmlns:a16="http://schemas.microsoft.com/office/drawing/2014/main" id="{ABC388A2-FFC7-1A87-02FB-C97B50161FD3}"/>
              </a:ext>
            </a:extLst>
          </p:cNvPr>
          <p:cNvSpPr/>
          <p:nvPr/>
        </p:nvSpPr>
        <p:spPr>
          <a:xfrm>
            <a:off x="8758238" y="-14287"/>
            <a:ext cx="3433763" cy="3452812"/>
          </a:xfrm>
          <a:custGeom>
            <a:avLst/>
            <a:gdLst>
              <a:gd name="connsiteX0" fmla="*/ 3433763 w 3433763"/>
              <a:gd name="connsiteY0" fmla="*/ 0 h 3452812"/>
              <a:gd name="connsiteX1" fmla="*/ 3433763 w 3433763"/>
              <a:gd name="connsiteY1" fmla="*/ 3452813 h 3452812"/>
              <a:gd name="connsiteX2" fmla="*/ 0 w 3433763"/>
              <a:gd name="connsiteY2" fmla="*/ 3452813 h 3452812"/>
              <a:gd name="connsiteX3" fmla="*/ 3433763 w 3433763"/>
              <a:gd name="connsiteY3" fmla="*/ 0 h 3452812"/>
            </a:gdLst>
            <a:ahLst/>
            <a:cxnLst>
              <a:cxn ang="0">
                <a:pos x="connsiteX0" y="connsiteY0"/>
              </a:cxn>
              <a:cxn ang="0">
                <a:pos x="connsiteX1" y="connsiteY1"/>
              </a:cxn>
              <a:cxn ang="0">
                <a:pos x="connsiteX2" y="connsiteY2"/>
              </a:cxn>
              <a:cxn ang="0">
                <a:pos x="connsiteX3" y="connsiteY3"/>
              </a:cxn>
            </a:cxnLst>
            <a:rect l="l" t="t" r="r" b="b"/>
            <a:pathLst>
              <a:path w="3433763" h="3452812">
                <a:moveTo>
                  <a:pt x="3433763" y="0"/>
                </a:moveTo>
                <a:lnTo>
                  <a:pt x="3433763" y="3452813"/>
                </a:lnTo>
                <a:lnTo>
                  <a:pt x="0" y="3452813"/>
                </a:lnTo>
                <a:cubicBezTo>
                  <a:pt x="0" y="1545912"/>
                  <a:pt x="1537383" y="0"/>
                  <a:pt x="3433763" y="0"/>
                </a:cubicBezTo>
                <a:close/>
              </a:path>
            </a:pathLst>
          </a:custGeom>
          <a:solidFill>
            <a:schemeClr val="accent1"/>
          </a:solidFill>
          <a:ln w="4756" cap="flat">
            <a:noFill/>
            <a:prstDash val="solid"/>
            <a:miter/>
          </a:ln>
        </p:spPr>
        <p:txBody>
          <a:bodyPr rtlCol="0" anchor="ctr"/>
          <a:lstStyle/>
          <a:p>
            <a:endParaRPr lang="en-US" dirty="0"/>
          </a:p>
        </p:txBody>
      </p:sp>
      <p:sp>
        <p:nvSpPr>
          <p:cNvPr id="25" name="Image 3" descr="preencoded.png">
            <a:extLst>
              <a:ext uri="{FF2B5EF4-FFF2-40B4-BE49-F238E27FC236}">
                <a16:creationId xmlns:a16="http://schemas.microsoft.com/office/drawing/2014/main" id="{D64C4994-B525-F4C0-B74F-D5E8296DFC43}"/>
              </a:ext>
            </a:extLst>
          </p:cNvPr>
          <p:cNvSpPr/>
          <p:nvPr/>
        </p:nvSpPr>
        <p:spPr>
          <a:xfrm>
            <a:off x="8758238" y="3438525"/>
            <a:ext cx="3433763" cy="3433762"/>
          </a:xfrm>
          <a:custGeom>
            <a:avLst/>
            <a:gdLst>
              <a:gd name="connsiteX0" fmla="*/ 0 w 3433763"/>
              <a:gd name="connsiteY0" fmla="*/ 0 h 3433762"/>
              <a:gd name="connsiteX1" fmla="*/ 3433763 w 3433763"/>
              <a:gd name="connsiteY1" fmla="*/ 0 h 3433762"/>
              <a:gd name="connsiteX2" fmla="*/ 3433763 w 3433763"/>
              <a:gd name="connsiteY2" fmla="*/ 3433763 h 3433762"/>
              <a:gd name="connsiteX3" fmla="*/ 0 w 3433763"/>
              <a:gd name="connsiteY3" fmla="*/ 0 h 3433762"/>
            </a:gdLst>
            <a:ahLst/>
            <a:cxnLst>
              <a:cxn ang="0">
                <a:pos x="connsiteX0" y="connsiteY0"/>
              </a:cxn>
              <a:cxn ang="0">
                <a:pos x="connsiteX1" y="connsiteY1"/>
              </a:cxn>
              <a:cxn ang="0">
                <a:pos x="connsiteX2" y="connsiteY2"/>
              </a:cxn>
              <a:cxn ang="0">
                <a:pos x="connsiteX3" y="connsiteY3"/>
              </a:cxn>
            </a:cxnLst>
            <a:rect l="l" t="t" r="r" b="b"/>
            <a:pathLst>
              <a:path w="3433763" h="3433762">
                <a:moveTo>
                  <a:pt x="0" y="0"/>
                </a:moveTo>
                <a:lnTo>
                  <a:pt x="3433763" y="0"/>
                </a:lnTo>
                <a:lnTo>
                  <a:pt x="3433763" y="3433763"/>
                </a:lnTo>
                <a:cubicBezTo>
                  <a:pt x="1537383" y="3433763"/>
                  <a:pt x="0" y="1896380"/>
                  <a:pt x="0" y="0"/>
                </a:cubicBezTo>
                <a:close/>
              </a:path>
            </a:pathLst>
          </a:custGeom>
          <a:solidFill>
            <a:schemeClr val="accent2"/>
          </a:solidFill>
          <a:ln w="4756" cap="flat">
            <a:noFill/>
            <a:prstDash val="solid"/>
            <a:miter/>
          </a:ln>
        </p:spPr>
        <p:txBody>
          <a:bodyPr rtlCol="0" anchor="ctr"/>
          <a:lstStyle/>
          <a:p>
            <a:endParaRPr lang="en-US" dirty="0"/>
          </a:p>
        </p:txBody>
      </p:sp>
      <p:sp>
        <p:nvSpPr>
          <p:cNvPr id="26" name="Image 4" descr="preencoded.png">
            <a:extLst>
              <a:ext uri="{FF2B5EF4-FFF2-40B4-BE49-F238E27FC236}">
                <a16:creationId xmlns:a16="http://schemas.microsoft.com/office/drawing/2014/main" id="{9019DA73-2516-F3D2-ECDB-620C90483DB3}"/>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53" name="Image 7" descr="preencoded.png">
            <a:extLst>
              <a:ext uri="{FF2B5EF4-FFF2-40B4-BE49-F238E27FC236}">
                <a16:creationId xmlns:a16="http://schemas.microsoft.com/office/drawing/2014/main" id="{FEA70E9F-C506-413C-11EF-5915A2296643}"/>
              </a:ext>
            </a:extLst>
          </p:cNvPr>
          <p:cNvSpPr/>
          <p:nvPr/>
        </p:nvSpPr>
        <p:spPr>
          <a:xfrm flipV="1">
            <a:off x="-20086" y="4580051"/>
            <a:ext cx="2277948" cy="2277948"/>
          </a:xfrm>
          <a:custGeom>
            <a:avLst/>
            <a:gdLst>
              <a:gd name="connsiteX0" fmla="*/ 0 w 2277948"/>
              <a:gd name="connsiteY0" fmla="*/ 2277948 h 2277948"/>
              <a:gd name="connsiteX1" fmla="*/ 2277948 w 2277948"/>
              <a:gd name="connsiteY1" fmla="*/ 0 h 2277948"/>
              <a:gd name="connsiteX2" fmla="*/ 0 w 2277948"/>
              <a:gd name="connsiteY2" fmla="*/ 0 h 2277948"/>
              <a:gd name="connsiteX3" fmla="*/ 0 w 2277948"/>
              <a:gd name="connsiteY3" fmla="*/ 2277948 h 2277948"/>
            </a:gdLst>
            <a:ahLst/>
            <a:cxnLst>
              <a:cxn ang="0">
                <a:pos x="connsiteX0" y="connsiteY0"/>
              </a:cxn>
              <a:cxn ang="0">
                <a:pos x="connsiteX1" y="connsiteY1"/>
              </a:cxn>
              <a:cxn ang="0">
                <a:pos x="connsiteX2" y="connsiteY2"/>
              </a:cxn>
              <a:cxn ang="0">
                <a:pos x="connsiteX3" y="connsiteY3"/>
              </a:cxn>
            </a:cxnLst>
            <a:rect l="l" t="t" r="r" b="b"/>
            <a:pathLst>
              <a:path w="2277948" h="2277948">
                <a:moveTo>
                  <a:pt x="0" y="2277948"/>
                </a:moveTo>
                <a:cubicBezTo>
                  <a:pt x="1258034" y="2277948"/>
                  <a:pt x="2277948" y="1258034"/>
                  <a:pt x="2277948" y="0"/>
                </a:cubicBezTo>
                <a:lnTo>
                  <a:pt x="0" y="0"/>
                </a:lnTo>
                <a:lnTo>
                  <a:pt x="0" y="2277948"/>
                </a:lnTo>
                <a:close/>
              </a:path>
            </a:pathLst>
          </a:custGeom>
          <a:solidFill>
            <a:schemeClr val="accent4"/>
          </a:solidFill>
          <a:ln w="5083" cap="flat">
            <a:noFill/>
            <a:prstDash val="solid"/>
            <a:miter/>
          </a:ln>
        </p:spPr>
        <p:txBody>
          <a:bodyPr rtlCol="0" anchor="ctr"/>
          <a:lstStyle/>
          <a:p>
            <a:endParaRPr lang="en-US" dirty="0"/>
          </a:p>
        </p:txBody>
      </p:sp>
      <p:pic>
        <p:nvPicPr>
          <p:cNvPr id="21" name="Image 2" descr="preencoded.png">
            <a:extLst>
              <a:ext uri="{FF2B5EF4-FFF2-40B4-BE49-F238E27FC236}">
                <a16:creationId xmlns:a16="http://schemas.microsoft.com/office/drawing/2014/main" id="{A8B7F1F1-806C-8D65-7340-220A0C4653C8}"/>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9991886" y="3441269"/>
            <a:ext cx="2200114" cy="2200114"/>
          </a:xfrm>
          <a:prstGeom prst="rect">
            <a:avLst/>
          </a:prstGeom>
        </p:spPr>
      </p:pic>
      <p:sp>
        <p:nvSpPr>
          <p:cNvPr id="54" name="Image 2" descr="preencoded.png">
            <a:extLst>
              <a:ext uri="{FF2B5EF4-FFF2-40B4-BE49-F238E27FC236}">
                <a16:creationId xmlns:a16="http://schemas.microsoft.com/office/drawing/2014/main" id="{F19C81EC-0322-58A2-C455-6E2C84D1E6E8}"/>
              </a:ext>
            </a:extLst>
          </p:cNvPr>
          <p:cNvSpPr/>
          <p:nvPr/>
        </p:nvSpPr>
        <p:spPr>
          <a:xfrm>
            <a:off x="1707959" y="5667616"/>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2" name="Title 1"/>
          <p:cNvSpPr>
            <a:spLocks noGrp="1"/>
          </p:cNvSpPr>
          <p:nvPr>
            <p:ph type="title"/>
          </p:nvPr>
        </p:nvSpPr>
        <p:spPr>
          <a:xfrm>
            <a:off x="1508760" y="1883664"/>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p:ph idx="1"/>
          </p:nvPr>
        </p:nvSpPr>
        <p:spPr>
          <a:xfrm>
            <a:off x="1508760" y="2837688"/>
            <a:ext cx="5879592"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
        <p:nvSpPr>
          <p:cNvPr id="4" name="Footer Placeholder 3">
            <a:extLst>
              <a:ext uri="{FF2B5EF4-FFF2-40B4-BE49-F238E27FC236}">
                <a16:creationId xmlns:a16="http://schemas.microsoft.com/office/drawing/2014/main" id="{E1F9FD95-086F-282B-820C-8CDAD4A6EEB6}"/>
              </a:ext>
            </a:extLst>
          </p:cNvPr>
          <p:cNvSpPr>
            <a:spLocks noGrp="1"/>
          </p:cNvSpPr>
          <p:nvPr>
            <p:ph type="ftr" sz="quarter" idx="13"/>
          </p:nvPr>
        </p:nvSpPr>
        <p:spPr/>
        <p:txBody>
          <a:bodyPr/>
          <a:lstStyle/>
          <a:p>
            <a:r>
              <a:rPr lang="en-US"/>
              <a:t>Presentation title</a:t>
            </a:r>
            <a:endParaRPr lang="en-US" dirty="0"/>
          </a:p>
        </p:txBody>
      </p:sp>
    </p:spTree>
    <p:extLst>
      <p:ext uri="{BB962C8B-B14F-4D97-AF65-F5344CB8AC3E}">
        <p14:creationId xmlns:p14="http://schemas.microsoft.com/office/powerpoint/2010/main" val="4248485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descr="preencoded.png">
            <a:extLst>
              <a:ext uri="{FF2B5EF4-FFF2-40B4-BE49-F238E27FC236}">
                <a16:creationId xmlns:a16="http://schemas.microsoft.com/office/drawing/2014/main" id="{FEB515B5-2D9F-58E1-6E3C-CCBF105D891E}"/>
              </a:ext>
            </a:extLst>
          </p:cNvPr>
          <p:cNvSpPr/>
          <p:nvPr userDrawn="1"/>
        </p:nvSpPr>
        <p:spPr>
          <a:xfrm>
            <a:off x="7538626" y="13142"/>
            <a:ext cx="4653374" cy="6831717"/>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descr="preencoded.png">
            <a:extLst>
              <a:ext uri="{FF2B5EF4-FFF2-40B4-BE49-F238E27FC236}">
                <a16:creationId xmlns:a16="http://schemas.microsoft.com/office/drawing/2014/main" id="{5CCFEDF9-5B69-87BA-8A33-35033DA4013F}"/>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37234" y="-25041"/>
            <a:ext cx="3432191" cy="3432191"/>
          </a:xfrm>
          <a:prstGeom prst="rect">
            <a:avLst/>
          </a:prstGeom>
        </p:spPr>
      </p:pic>
      <p:sp>
        <p:nvSpPr>
          <p:cNvPr id="2" name="Title 1"/>
          <p:cNvSpPr>
            <a:spLocks noGrp="1"/>
          </p:cNvSpPr>
          <p:nvPr>
            <p:ph type="ctrTitle"/>
          </p:nvPr>
        </p:nvSpPr>
        <p:spPr>
          <a:xfrm>
            <a:off x="1527048" y="1975104"/>
            <a:ext cx="4169664" cy="667512"/>
          </a:xfrm>
        </p:spPr>
        <p:txBody>
          <a:bodyPr tIns="0" anchor="ctr">
            <a:noAutofit/>
          </a:bodyPr>
          <a:lstStyle>
            <a:lvl1pPr algn="l">
              <a:defRPr sz="4400"/>
            </a:lvl1pPr>
          </a:lstStyle>
          <a:p>
            <a:r>
              <a:rPr lang="en-US"/>
              <a:t>Click to edit Master title style</a:t>
            </a:r>
            <a:endParaRPr lang="en-US" dirty="0"/>
          </a:p>
        </p:txBody>
      </p:sp>
      <p:sp>
        <p:nvSpPr>
          <p:cNvPr id="3" name="Subtitle 2"/>
          <p:cNvSpPr>
            <a:spLocks noGrp="1"/>
          </p:cNvSpPr>
          <p:nvPr>
            <p:ph type="subTitle" idx="1"/>
          </p:nvPr>
        </p:nvSpPr>
        <p:spPr>
          <a:xfrm>
            <a:off x="1545336" y="2846832"/>
            <a:ext cx="4169664" cy="2176272"/>
          </a:xfrm>
        </p:spPr>
        <p:txBody>
          <a:bodyPr lIns="91440" tIns="0" rIns="91440" bIns="0">
            <a:no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3728988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Image 0" descr="preencoded.png">
            <a:extLst>
              <a:ext uri="{FF2B5EF4-FFF2-40B4-BE49-F238E27FC236}">
                <a16:creationId xmlns:a16="http://schemas.microsoft.com/office/drawing/2014/main" id="{8D5D10FF-3DE5-39CA-FA9A-29A09DC47BF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a16="http://schemas.microsoft.com/office/drawing/2014/main" id="{BFA89E6A-8342-AE30-45E0-BC1DFE3276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id="{A08309FA-889A-E2F2-1EDA-F872245F5FDF}"/>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descr="preencoded.png">
            <a:extLst>
              <a:ext uri="{FF2B5EF4-FFF2-40B4-BE49-F238E27FC236}">
                <a16:creationId xmlns:a16="http://schemas.microsoft.com/office/drawing/2014/main" id="{D9D7EB49-4BC9-040F-C4CC-5771C5FB312B}"/>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descr="preencoded.png">
            <a:extLst>
              <a:ext uri="{FF2B5EF4-FFF2-40B4-BE49-F238E27FC236}">
                <a16:creationId xmlns:a16="http://schemas.microsoft.com/office/drawing/2014/main" id="{3CE04498-C285-EFB8-340C-1A064078152B}"/>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
        <p:nvSpPr>
          <p:cNvPr id="18" name="Title 19">
            <a:extLst>
              <a:ext uri="{FF2B5EF4-FFF2-40B4-BE49-F238E27FC236}">
                <a16:creationId xmlns:a16="http://schemas.microsoft.com/office/drawing/2014/main" id="{9CBE0ADC-7FA0-F7E3-96EF-BBACB6A9076E}"/>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9" name="Content Placeholder 3">
            <a:extLst>
              <a:ext uri="{FF2B5EF4-FFF2-40B4-BE49-F238E27FC236}">
                <a16:creationId xmlns:a16="http://schemas.microsoft.com/office/drawing/2014/main" id="{0F9C0517-D83A-CC55-35B8-B2F990C96D30}"/>
              </a:ext>
            </a:extLst>
          </p:cNvPr>
          <p:cNvSpPr>
            <a:spLocks noGrp="1"/>
          </p:cNvSpPr>
          <p:nvPr>
            <p:ph sz="half" idx="2"/>
          </p:nvPr>
        </p:nvSpPr>
        <p:spPr>
          <a:xfrm>
            <a:off x="368503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5">
            <a:extLst>
              <a:ext uri="{FF2B5EF4-FFF2-40B4-BE49-F238E27FC236}">
                <a16:creationId xmlns:a16="http://schemas.microsoft.com/office/drawing/2014/main" id="{CF8BFBBE-0EAE-B647-2648-A5FB0094BF6B}"/>
              </a:ext>
            </a:extLst>
          </p:cNvPr>
          <p:cNvSpPr>
            <a:spLocks noGrp="1"/>
          </p:cNvSpPr>
          <p:nvPr>
            <p:ph sz="quarter" idx="4"/>
          </p:nvPr>
        </p:nvSpPr>
        <p:spPr>
          <a:xfrm>
            <a:off x="775411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508321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lstStyle/>
          <a:p>
            <a:r>
              <a:rPr lang="en-US"/>
              <a:t>Click to edit Master title style</a:t>
            </a:r>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Footer Placeholder 2"/>
          <p:cNvSpPr>
            <a:spLocks noGrp="1"/>
          </p:cNvSpPr>
          <p:nvPr>
            <p:ph type="ftr" sz="quarter" idx="11"/>
          </p:nvPr>
        </p:nvSpPr>
        <p:spPr/>
        <p:txBody>
          <a:bodyPr/>
          <a:lstStyle/>
          <a:p>
            <a:r>
              <a:rPr lang="en-US"/>
              <a:t>Presentation title</a:t>
            </a:r>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74500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descr="preencoded.png">
            <a:extLst>
              <a:ext uri="{FF2B5EF4-FFF2-40B4-BE49-F238E27FC236}">
                <a16:creationId xmlns:a16="http://schemas.microsoft.com/office/drawing/2014/main" id="{EFFAEAD9-58A9-096B-C6D0-58F7AD08EB20}"/>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p:nvPr>
        </p:nvSpPr>
        <p:spPr>
          <a:xfrm>
            <a:off x="1499616" y="1901952"/>
            <a:ext cx="5693664" cy="768096"/>
          </a:xfrm>
        </p:spPr>
        <p:txBody>
          <a:bodyPr>
            <a:noAutofit/>
          </a:bodyPr>
          <a:lstStyle>
            <a:lvl1pPr algn="l">
              <a:lnSpc>
                <a:spcPct val="100000"/>
              </a:lnSpc>
              <a:defRPr/>
            </a:lvl1pPr>
          </a:lstStyle>
          <a:p>
            <a:r>
              <a:rPr lang="en-US"/>
              <a:t>Click to edit Master title style</a:t>
            </a:r>
            <a:endParaRPr lang="en-US" dirty="0"/>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p:nvPr>
        </p:nvSpPr>
        <p:spPr>
          <a:xfrm>
            <a:off x="1499616" y="2770632"/>
            <a:ext cx="5693664" cy="3122168"/>
          </a:xfrm>
        </p:spPr>
        <p:txBody>
          <a:bodyPr>
            <a:no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339645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34670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Introduction">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C35EFB42-020B-1DF4-3D42-26092CE45F08}"/>
              </a:ext>
            </a:extLst>
          </p:cNvPr>
          <p:cNvSpPr/>
          <p:nvPr userDrawn="1"/>
        </p:nvSpPr>
        <p:spPr>
          <a:xfrm>
            <a:off x="0" y="3427336"/>
            <a:ext cx="3430200" cy="3430665"/>
          </a:xfrm>
          <a:custGeom>
            <a:avLst/>
            <a:gdLst>
              <a:gd name="connsiteX0" fmla="*/ 0 w 3430200"/>
              <a:gd name="connsiteY0" fmla="*/ 0 h 3430665"/>
              <a:gd name="connsiteX1" fmla="*/ 3430200 w 3430200"/>
              <a:gd name="connsiteY1" fmla="*/ 0 h 3430665"/>
              <a:gd name="connsiteX2" fmla="*/ 3430200 w 3430200"/>
              <a:gd name="connsiteY2" fmla="*/ 3430665 h 3430665"/>
              <a:gd name="connsiteX3" fmla="*/ 0 w 3430200"/>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0" y="0"/>
                </a:moveTo>
                <a:lnTo>
                  <a:pt x="3430200" y="0"/>
                </a:lnTo>
                <a:lnTo>
                  <a:pt x="3430200"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Freeform: Shape 19">
            <a:extLst>
              <a:ext uri="{FF2B5EF4-FFF2-40B4-BE49-F238E27FC236}">
                <a16:creationId xmlns:a16="http://schemas.microsoft.com/office/drawing/2014/main" id="{AB4DD322-D1E0-74CB-BBFF-057426E58EBC}"/>
              </a:ext>
            </a:extLst>
          </p:cNvPr>
          <p:cNvSpPr/>
          <p:nvPr userDrawn="1"/>
        </p:nvSpPr>
        <p:spPr>
          <a:xfrm>
            <a:off x="0" y="3427336"/>
            <a:ext cx="3430200" cy="3430665"/>
          </a:xfrm>
          <a:custGeom>
            <a:avLst/>
            <a:gdLst>
              <a:gd name="connsiteX0" fmla="*/ 3430200 w 3430200"/>
              <a:gd name="connsiteY0" fmla="*/ 0 h 3430665"/>
              <a:gd name="connsiteX1" fmla="*/ 3430200 w 3430200"/>
              <a:gd name="connsiteY1" fmla="*/ 3430665 h 3430665"/>
              <a:gd name="connsiteX2" fmla="*/ 0 w 3430200"/>
              <a:gd name="connsiteY2" fmla="*/ 3430665 h 3430665"/>
              <a:gd name="connsiteX3" fmla="*/ 0 w 3430200"/>
              <a:gd name="connsiteY3" fmla="*/ 3417531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3430200" y="0"/>
                </a:moveTo>
                <a:lnTo>
                  <a:pt x="3430200" y="3430665"/>
                </a:lnTo>
                <a:lnTo>
                  <a:pt x="0" y="3430665"/>
                </a:lnTo>
                <a:lnTo>
                  <a:pt x="0" y="3417531"/>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Shape 13">
            <a:extLst>
              <a:ext uri="{FF2B5EF4-FFF2-40B4-BE49-F238E27FC236}">
                <a16:creationId xmlns:a16="http://schemas.microsoft.com/office/drawing/2014/main" id="{C11D3FCE-EC92-8558-A3E5-04DB12477A3B}"/>
              </a:ext>
            </a:extLst>
          </p:cNvPr>
          <p:cNvSpPr/>
          <p:nvPr userDrawn="1"/>
        </p:nvSpPr>
        <p:spPr>
          <a:xfrm>
            <a:off x="1" y="1"/>
            <a:ext cx="3423785" cy="3437345"/>
          </a:xfrm>
          <a:custGeom>
            <a:avLst/>
            <a:gdLst>
              <a:gd name="connsiteX0" fmla="*/ 0 w 3423785"/>
              <a:gd name="connsiteY0" fmla="*/ 0 h 3437345"/>
              <a:gd name="connsiteX1" fmla="*/ 3423785 w 3423785"/>
              <a:gd name="connsiteY1" fmla="*/ 0 h 3437345"/>
              <a:gd name="connsiteX2" fmla="*/ 3423785 w 3423785"/>
              <a:gd name="connsiteY2" fmla="*/ 3437345 h 3437345"/>
              <a:gd name="connsiteX3" fmla="*/ 0 w 342378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423785" h="3437345">
                <a:moveTo>
                  <a:pt x="0" y="0"/>
                </a:moveTo>
                <a:lnTo>
                  <a:pt x="3423785" y="0"/>
                </a:lnTo>
                <a:lnTo>
                  <a:pt x="342378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p:cNvSpPr>
            <a:spLocks noGrp="1"/>
          </p:cNvSpPr>
          <p:nvPr userDrawn="1">
            <p:ph type="title"/>
          </p:nvPr>
        </p:nvSpPr>
        <p:spPr>
          <a:xfrm>
            <a:off x="4224528" y="2276856"/>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userDrawn="1">
            <p:ph idx="1"/>
          </p:nvPr>
        </p:nvSpPr>
        <p:spPr>
          <a:xfrm>
            <a:off x="4224528" y="3222752"/>
            <a:ext cx="6766560"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userDrawn="1">
            <p:ph type="ftr" sz="quarter" idx="11"/>
          </p:nvPr>
        </p:nvSpPr>
        <p:spPr>
          <a:xfrm>
            <a:off x="4224528" y="457200"/>
            <a:ext cx="3200400" cy="274320"/>
          </a:xfrm>
        </p:spPr>
        <p:txBody>
          <a:bodyPr>
            <a:noAutofit/>
          </a:bodyPr>
          <a:lstStyle/>
          <a:p>
            <a:r>
              <a:rPr lang="en-US"/>
              <a:t>Presentation title</a:t>
            </a:r>
            <a:endParaRPr lang="en-US" dirty="0"/>
          </a:p>
        </p:txBody>
      </p:sp>
      <p:sp>
        <p:nvSpPr>
          <p:cNvPr id="6" name="Slide Number Placeholder 5"/>
          <p:cNvSpPr>
            <a:spLocks noGrp="1"/>
          </p:cNvSpPr>
          <p:nvPr userDrawn="1">
            <p:ph type="sldNum" sz="quarter" idx="12"/>
          </p:nvPr>
        </p:nvSpPr>
        <p:spPr/>
        <p:txBody>
          <a:bodyPr>
            <a:noAutofit/>
          </a:bodyPr>
          <a:lstStyle/>
          <a:p>
            <a:fld id="{48F63A3B-78C7-47BE-AE5E-E10140E04643}" type="slidenum">
              <a:rPr lang="en-US" dirty="0"/>
              <a:t>‹#›</a:t>
            </a:fld>
            <a:endParaRPr lang="en-US" dirty="0"/>
          </a:p>
        </p:txBody>
      </p:sp>
      <p:sp>
        <p:nvSpPr>
          <p:cNvPr id="17" name="Freeform: Shape 16">
            <a:extLst>
              <a:ext uri="{FF2B5EF4-FFF2-40B4-BE49-F238E27FC236}">
                <a16:creationId xmlns:a16="http://schemas.microsoft.com/office/drawing/2014/main" id="{217CBC9E-B934-828F-2AE5-211CEF5B1D25}"/>
              </a:ext>
            </a:extLst>
          </p:cNvPr>
          <p:cNvSpPr/>
          <p:nvPr userDrawn="1"/>
        </p:nvSpPr>
        <p:spPr>
          <a:xfrm>
            <a:off x="1" y="869"/>
            <a:ext cx="3423785" cy="3436477"/>
          </a:xfrm>
          <a:custGeom>
            <a:avLst/>
            <a:gdLst>
              <a:gd name="connsiteX0" fmla="*/ 0 w 3423785"/>
              <a:gd name="connsiteY0" fmla="*/ 0 h 3436477"/>
              <a:gd name="connsiteX1" fmla="*/ 3423785 w 3423785"/>
              <a:gd name="connsiteY1" fmla="*/ 3436477 h 3436477"/>
              <a:gd name="connsiteX2" fmla="*/ 0 w 3423785"/>
              <a:gd name="connsiteY2" fmla="*/ 3436477 h 3436477"/>
            </a:gdLst>
            <a:ahLst/>
            <a:cxnLst>
              <a:cxn ang="0">
                <a:pos x="connsiteX0" y="connsiteY0"/>
              </a:cxn>
              <a:cxn ang="0">
                <a:pos x="connsiteX1" y="connsiteY1"/>
              </a:cxn>
              <a:cxn ang="0">
                <a:pos x="connsiteX2" y="connsiteY2"/>
              </a:cxn>
            </a:cxnLst>
            <a:rect l="l" t="t" r="r" b="b"/>
            <a:pathLst>
              <a:path w="3423785" h="3436477">
                <a:moveTo>
                  <a:pt x="0" y="0"/>
                </a:moveTo>
                <a:lnTo>
                  <a:pt x="3423785"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772183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3D352B04-96E6-839B-9D92-EE98385C4D49}"/>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6" name="Freeform: Shape 45">
            <a:extLst>
              <a:ext uri="{FF2B5EF4-FFF2-40B4-BE49-F238E27FC236}">
                <a16:creationId xmlns:a16="http://schemas.microsoft.com/office/drawing/2014/main" id="{723D98FB-5EB7-A8DF-8470-B23A80D669E4}"/>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3" name="Freeform: Shape 42">
            <a:extLst>
              <a:ext uri="{FF2B5EF4-FFF2-40B4-BE49-F238E27FC236}">
                <a16:creationId xmlns:a16="http://schemas.microsoft.com/office/drawing/2014/main" id="{4550F3CE-BAE9-3916-42CA-F4D906FA5173}"/>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9" name="Freeform: Shape 48">
            <a:extLst>
              <a:ext uri="{FF2B5EF4-FFF2-40B4-BE49-F238E27FC236}">
                <a16:creationId xmlns:a16="http://schemas.microsoft.com/office/drawing/2014/main" id="{D83F65A0-0C52-48AD-DC5D-B5D3BF3CC188}"/>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0" name="Freeform: Shape 39">
            <a:extLst>
              <a:ext uri="{FF2B5EF4-FFF2-40B4-BE49-F238E27FC236}">
                <a16:creationId xmlns:a16="http://schemas.microsoft.com/office/drawing/2014/main" id="{F8FA7F58-C470-6376-9DB1-DE7034C491E8}"/>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7" name="Freeform: Shape 36">
            <a:extLst>
              <a:ext uri="{FF2B5EF4-FFF2-40B4-BE49-F238E27FC236}">
                <a16:creationId xmlns:a16="http://schemas.microsoft.com/office/drawing/2014/main" id="{B27C9E57-563E-7980-7B3C-45FAD9C386F4}"/>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p:cNvSpPr>
            <a:spLocks noGrp="1"/>
          </p:cNvSpPr>
          <p:nvPr>
            <p:ph type="title"/>
          </p:nvPr>
        </p:nvSpPr>
        <p:spPr>
          <a:xfrm>
            <a:off x="2895600" y="3776472"/>
            <a:ext cx="6400800" cy="768096"/>
          </a:xfrm>
        </p:spPr>
        <p:txBody>
          <a:bodyPr anchor="t">
            <a:noAutofit/>
          </a:bodyPr>
          <a:lstStyle>
            <a:lvl1pPr>
              <a:lnSpc>
                <a:spcPct val="100000"/>
              </a:lnSpc>
              <a:defRPr sz="4400"/>
            </a:lvl1pPr>
          </a:lstStyle>
          <a:p>
            <a:r>
              <a:rPr lang="en-US"/>
              <a:t>Click to edit Master title style</a:t>
            </a:r>
            <a:endParaRPr lang="en-US" dirty="0"/>
          </a:p>
        </p:txBody>
      </p:sp>
      <p:sp>
        <p:nvSpPr>
          <p:cNvPr id="3" name="Text Placeholder 2"/>
          <p:cNvSpPr>
            <a:spLocks noGrp="1"/>
          </p:cNvSpPr>
          <p:nvPr>
            <p:ph type="body" idx="1"/>
          </p:nvPr>
        </p:nvSpPr>
        <p:spPr>
          <a:xfrm>
            <a:off x="2895600" y="4718304"/>
            <a:ext cx="6400800" cy="512064"/>
          </a:xfrm>
        </p:spPr>
        <p:txBody>
          <a:bodyPr lIns="0" tIns="0" rIns="0" bIns="0">
            <a:noAutofit/>
          </a:bodyPr>
          <a:lstStyle>
            <a:lvl1pPr marL="0" indent="0" algn="ctr">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2459EA3C-8B88-5F1F-531E-7DA7DE55710B}"/>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539496" y="2103120"/>
            <a:ext cx="11119104" cy="44348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0804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B0C0F070-237F-C60F-3458-4D4D9BA0A222}"/>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rgbClr val="E6F0FE"/>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755904" y="2825496"/>
            <a:ext cx="10680192" cy="28346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4571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4389120" y="2395728"/>
            <a:ext cx="7013448" cy="1627632"/>
          </a:xfrm>
        </p:spPr>
        <p:txBody>
          <a:bodyPr lIns="0" tIns="0" rIns="0" bIns="0">
            <a:noAutofit/>
          </a:bodyPr>
          <a:lstStyle>
            <a:lvl1pPr algn="l">
              <a:lnSpc>
                <a:spcPct val="100000"/>
              </a:lnSpc>
              <a:defRPr sz="3300" b="1">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57" name="Text Placeholder 54">
            <a:extLst>
              <a:ext uri="{FF2B5EF4-FFF2-40B4-BE49-F238E27FC236}">
                <a16:creationId xmlns:a16="http://schemas.microsoft.com/office/drawing/2014/main" id="{A493C80D-2813-9E70-8901-D4B9EA4DD7EA}"/>
              </a:ext>
            </a:extLst>
          </p:cNvPr>
          <p:cNvSpPr>
            <a:spLocks noGrp="1"/>
          </p:cNvSpPr>
          <p:nvPr>
            <p:ph type="body" sz="quarter" idx="15" hasCustomPrompt="1"/>
          </p:nvPr>
        </p:nvSpPr>
        <p:spPr>
          <a:xfrm>
            <a:off x="3611880" y="1984248"/>
            <a:ext cx="768096" cy="1627632"/>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a16="http://schemas.microsoft.com/office/drawing/2014/main" id="{A2733C45-7C53-2BC5-3F62-D069650A79C9}"/>
              </a:ext>
            </a:extLst>
          </p:cNvPr>
          <p:cNvSpPr>
            <a:spLocks noGrp="1"/>
          </p:cNvSpPr>
          <p:nvPr>
            <p:ph type="body" sz="quarter" idx="13"/>
          </p:nvPr>
        </p:nvSpPr>
        <p:spPr>
          <a:xfrm>
            <a:off x="4389120" y="4308475"/>
            <a:ext cx="3932238" cy="588963"/>
          </a:xfrm>
        </p:spPr>
        <p:txBody>
          <a:bodyPr lIns="0" tIns="0" rIns="0" bIns="0">
            <a:noAutofit/>
          </a:bodyPr>
          <a:lstStyle>
            <a:lvl1pPr marL="0" indent="0">
              <a:buNone/>
              <a:defRPr sz="2400"/>
            </a:lvl1pPr>
          </a:lstStyle>
          <a:p>
            <a:pPr lvl="0"/>
            <a:r>
              <a:rPr lang="en-US"/>
              <a:t>Click to edit Master text styles</a:t>
            </a:r>
          </a:p>
        </p:txBody>
      </p:sp>
      <p:sp>
        <p:nvSpPr>
          <p:cNvPr id="56" name="Text Placeholder 54">
            <a:extLst>
              <a:ext uri="{FF2B5EF4-FFF2-40B4-BE49-F238E27FC236}">
                <a16:creationId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
        <p:nvSpPr>
          <p:cNvPr id="32" name="Image 1" descr="preencoded.png">
            <a:extLst>
              <a:ext uri="{FF2B5EF4-FFF2-40B4-BE49-F238E27FC236}">
                <a16:creationId xmlns:a16="http://schemas.microsoft.com/office/drawing/2014/main" id="{2A3EC91E-4089-D366-06D3-3E66F93DFAF3}"/>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33" name="Image 4" descr="preencoded.png">
            <a:extLst>
              <a:ext uri="{FF2B5EF4-FFF2-40B4-BE49-F238E27FC236}">
                <a16:creationId xmlns:a16="http://schemas.microsoft.com/office/drawing/2014/main" id="{EC46DC71-C12A-96C8-3FE2-AA95AB58B349}"/>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C43996-DAC9-130F-CB05-4A8A90381D37}"/>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Title</a:t>
            </a:r>
          </a:p>
        </p:txBody>
      </p:sp>
    </p:spTree>
    <p:extLst>
      <p:ext uri="{BB962C8B-B14F-4D97-AF65-F5344CB8AC3E}">
        <p14:creationId xmlns:p14="http://schemas.microsoft.com/office/powerpoint/2010/main" val="2586653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a:xfrm>
            <a:off x="758952" y="539496"/>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1271016"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1271016"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1271016" y="3616960"/>
            <a:ext cx="2029968" cy="182880"/>
          </a:xfrm>
        </p:spPr>
        <p:txBody>
          <a:bodyPr anchor="ctr">
            <a:noAutofit/>
          </a:bodyPr>
          <a:lstStyle>
            <a:lvl1pPr marL="0" indent="0" algn="ctr">
              <a:buNone/>
              <a:defRPr sz="1200" spc="20" baseline="0"/>
            </a:lvl1pPr>
          </a:lstStyle>
          <a:p>
            <a:pPr lvl="0"/>
            <a:r>
              <a:rPr lang="en-US" dirty="0"/>
              <a:t>Title</a:t>
            </a:r>
          </a:p>
        </p:txBody>
      </p:sp>
      <p:sp>
        <p:nvSpPr>
          <p:cNvPr id="10" name="Picture Placeholder 16">
            <a:extLst>
              <a:ext uri="{FF2B5EF4-FFF2-40B4-BE49-F238E27FC236}">
                <a16:creationId xmlns:a16="http://schemas.microsoft.com/office/drawing/2014/main" id="{BB749B9A-080F-37C0-08E6-909A5DA554D4}"/>
              </a:ext>
            </a:extLst>
          </p:cNvPr>
          <p:cNvSpPr>
            <a:spLocks noGrp="1"/>
          </p:cNvSpPr>
          <p:nvPr>
            <p:ph type="pic" sz="quarter" idx="25"/>
          </p:nvPr>
        </p:nvSpPr>
        <p:spPr>
          <a:xfrm>
            <a:off x="1271016"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4" name="Text Placeholder 18">
            <a:extLst>
              <a:ext uri="{FF2B5EF4-FFF2-40B4-BE49-F238E27FC236}">
                <a16:creationId xmlns:a16="http://schemas.microsoft.com/office/drawing/2014/main" id="{C4C7516E-0853-87BE-108B-697DD8E0DA75}"/>
              </a:ext>
            </a:extLst>
          </p:cNvPr>
          <p:cNvSpPr>
            <a:spLocks noGrp="1"/>
          </p:cNvSpPr>
          <p:nvPr>
            <p:ph type="body" sz="quarter" idx="29" hasCustomPrompt="1"/>
          </p:nvPr>
        </p:nvSpPr>
        <p:spPr>
          <a:xfrm>
            <a:off x="1271016"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5" name="Text Placeholder 20">
            <a:extLst>
              <a:ext uri="{FF2B5EF4-FFF2-40B4-BE49-F238E27FC236}">
                <a16:creationId xmlns:a16="http://schemas.microsoft.com/office/drawing/2014/main" id="{FB1A74E1-7CEB-F501-F998-7361A20F7349}"/>
              </a:ext>
            </a:extLst>
          </p:cNvPr>
          <p:cNvSpPr>
            <a:spLocks noGrp="1"/>
          </p:cNvSpPr>
          <p:nvPr>
            <p:ph type="body" sz="quarter" idx="30" hasCustomPrompt="1"/>
          </p:nvPr>
        </p:nvSpPr>
        <p:spPr>
          <a:xfrm>
            <a:off x="1271016" y="6215888"/>
            <a:ext cx="2029968" cy="182880"/>
          </a:xfrm>
        </p:spPr>
        <p:txBody>
          <a:bodyPr anchor="ctr">
            <a:noAutofit/>
          </a:bodyPr>
          <a:lstStyle>
            <a:lvl1pPr marL="0" indent="0" algn="ctr">
              <a:buNone/>
              <a:defRPr sz="1200" spc="20" baseline="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828288"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828288"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828288" y="3616960"/>
            <a:ext cx="2029968" cy="182880"/>
          </a:xfrm>
        </p:spPr>
        <p:txBody>
          <a:bodyPr anchor="ctr">
            <a:noAutofit/>
          </a:bodyPr>
          <a:lstStyle>
            <a:lvl1pPr marL="0" indent="0" algn="ctr">
              <a:buNone/>
              <a:defRPr sz="1200" spc="20" baseline="0"/>
            </a:lvl1pPr>
          </a:lstStyle>
          <a:p>
            <a:pPr lvl="0"/>
            <a:r>
              <a:rPr lang="en-US" dirty="0"/>
              <a:t>Title</a:t>
            </a:r>
          </a:p>
        </p:txBody>
      </p:sp>
      <p:sp>
        <p:nvSpPr>
          <p:cNvPr id="11" name="Picture Placeholder 16">
            <a:extLst>
              <a:ext uri="{FF2B5EF4-FFF2-40B4-BE49-F238E27FC236}">
                <a16:creationId xmlns:a16="http://schemas.microsoft.com/office/drawing/2014/main" id="{B5D5100A-3D51-45DB-3A84-9E7FB85261E3}"/>
              </a:ext>
            </a:extLst>
          </p:cNvPr>
          <p:cNvSpPr>
            <a:spLocks noGrp="1"/>
          </p:cNvSpPr>
          <p:nvPr>
            <p:ph type="pic" sz="quarter" idx="26"/>
          </p:nvPr>
        </p:nvSpPr>
        <p:spPr>
          <a:xfrm>
            <a:off x="3828288"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6" name="Text Placeholder 18">
            <a:extLst>
              <a:ext uri="{FF2B5EF4-FFF2-40B4-BE49-F238E27FC236}">
                <a16:creationId xmlns:a16="http://schemas.microsoft.com/office/drawing/2014/main" id="{B775B771-678A-D917-7FE0-5DA7A23CCE25}"/>
              </a:ext>
            </a:extLst>
          </p:cNvPr>
          <p:cNvSpPr>
            <a:spLocks noGrp="1"/>
          </p:cNvSpPr>
          <p:nvPr>
            <p:ph type="body" sz="quarter" idx="31" hasCustomPrompt="1"/>
          </p:nvPr>
        </p:nvSpPr>
        <p:spPr>
          <a:xfrm>
            <a:off x="3828288"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8" name="Text Placeholder 20">
            <a:extLst>
              <a:ext uri="{FF2B5EF4-FFF2-40B4-BE49-F238E27FC236}">
                <a16:creationId xmlns:a16="http://schemas.microsoft.com/office/drawing/2014/main" id="{AA2B9540-B92A-AD9C-C01A-B08A98BF8455}"/>
              </a:ext>
            </a:extLst>
          </p:cNvPr>
          <p:cNvSpPr>
            <a:spLocks noGrp="1"/>
          </p:cNvSpPr>
          <p:nvPr>
            <p:ph type="body" sz="quarter" idx="32" hasCustomPrompt="1"/>
          </p:nvPr>
        </p:nvSpPr>
        <p:spPr>
          <a:xfrm>
            <a:off x="3828288" y="6215888"/>
            <a:ext cx="2029968" cy="182880"/>
          </a:xfrm>
        </p:spPr>
        <p:txBody>
          <a:bodyPr anchor="ctr">
            <a:noAutofit/>
          </a:bodyPr>
          <a:lstStyle>
            <a:lvl1pPr marL="0" indent="0" algn="ctr">
              <a:buNone/>
              <a:defRPr sz="1200" spc="20" baseline="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385560"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385560"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385560" y="3616960"/>
            <a:ext cx="2029968" cy="182880"/>
          </a:xfrm>
        </p:spPr>
        <p:txBody>
          <a:bodyPr anchor="ctr">
            <a:noAutofit/>
          </a:bodyPr>
          <a:lstStyle>
            <a:lvl1pPr marL="0" indent="0" algn="ctr">
              <a:buNone/>
              <a:defRPr sz="1200" spc="20" baseline="0"/>
            </a:lvl1pPr>
          </a:lstStyle>
          <a:p>
            <a:pPr lvl="0"/>
            <a:r>
              <a:rPr lang="en-US" dirty="0"/>
              <a:t>Title</a:t>
            </a:r>
          </a:p>
        </p:txBody>
      </p:sp>
      <p:sp>
        <p:nvSpPr>
          <p:cNvPr id="12" name="Picture Placeholder 16">
            <a:extLst>
              <a:ext uri="{FF2B5EF4-FFF2-40B4-BE49-F238E27FC236}">
                <a16:creationId xmlns:a16="http://schemas.microsoft.com/office/drawing/2014/main" id="{3D2AAC25-9404-1F6F-200C-5660F4995858}"/>
              </a:ext>
            </a:extLst>
          </p:cNvPr>
          <p:cNvSpPr>
            <a:spLocks noGrp="1"/>
          </p:cNvSpPr>
          <p:nvPr>
            <p:ph type="pic" sz="quarter" idx="27"/>
          </p:nvPr>
        </p:nvSpPr>
        <p:spPr>
          <a:xfrm>
            <a:off x="6385560"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0" name="Text Placeholder 18">
            <a:extLst>
              <a:ext uri="{FF2B5EF4-FFF2-40B4-BE49-F238E27FC236}">
                <a16:creationId xmlns:a16="http://schemas.microsoft.com/office/drawing/2014/main" id="{AE4677E1-AC1B-AB9C-5E0C-794903DD1CEB}"/>
              </a:ext>
            </a:extLst>
          </p:cNvPr>
          <p:cNvSpPr>
            <a:spLocks noGrp="1"/>
          </p:cNvSpPr>
          <p:nvPr>
            <p:ph type="body" sz="quarter" idx="33" hasCustomPrompt="1"/>
          </p:nvPr>
        </p:nvSpPr>
        <p:spPr>
          <a:xfrm>
            <a:off x="6385560"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1" name="Text Placeholder 20">
            <a:extLst>
              <a:ext uri="{FF2B5EF4-FFF2-40B4-BE49-F238E27FC236}">
                <a16:creationId xmlns:a16="http://schemas.microsoft.com/office/drawing/2014/main" id="{826BBF6C-7198-3C15-CDCB-E72B08709C1F}"/>
              </a:ext>
            </a:extLst>
          </p:cNvPr>
          <p:cNvSpPr>
            <a:spLocks noGrp="1"/>
          </p:cNvSpPr>
          <p:nvPr>
            <p:ph type="body" sz="quarter" idx="34" hasCustomPrompt="1"/>
          </p:nvPr>
        </p:nvSpPr>
        <p:spPr>
          <a:xfrm>
            <a:off x="6385560" y="6215888"/>
            <a:ext cx="2029968" cy="182880"/>
          </a:xfrm>
        </p:spPr>
        <p:txBody>
          <a:bodyPr anchor="ctr">
            <a:noAutofit/>
          </a:bodyPr>
          <a:lstStyle>
            <a:lvl1pPr marL="0" indent="0" algn="ctr">
              <a:buNone/>
              <a:defRPr sz="1200" spc="20" baseline="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8942832"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8942832"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8942832" y="3616960"/>
            <a:ext cx="2029968" cy="182880"/>
          </a:xfrm>
        </p:spPr>
        <p:txBody>
          <a:bodyPr anchor="ctr">
            <a:noAutofit/>
          </a:bodyPr>
          <a:lstStyle>
            <a:lvl1pPr marL="0" indent="0" algn="ctr">
              <a:buNone/>
              <a:defRPr sz="1200" spc="20" baseline="0"/>
            </a:lvl1pPr>
          </a:lstStyle>
          <a:p>
            <a:pPr lvl="0"/>
            <a:r>
              <a:rPr lang="en-US" dirty="0"/>
              <a:t>Title</a:t>
            </a:r>
          </a:p>
        </p:txBody>
      </p:sp>
      <p:sp>
        <p:nvSpPr>
          <p:cNvPr id="13" name="Picture Placeholder 16">
            <a:extLst>
              <a:ext uri="{FF2B5EF4-FFF2-40B4-BE49-F238E27FC236}">
                <a16:creationId xmlns:a16="http://schemas.microsoft.com/office/drawing/2014/main" id="{90CBAA5D-3D9B-0CB5-E527-996433638BE3}"/>
              </a:ext>
            </a:extLst>
          </p:cNvPr>
          <p:cNvSpPr>
            <a:spLocks noGrp="1"/>
          </p:cNvSpPr>
          <p:nvPr>
            <p:ph type="pic" sz="quarter" idx="28"/>
          </p:nvPr>
        </p:nvSpPr>
        <p:spPr>
          <a:xfrm>
            <a:off x="8942832"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32" name="Text Placeholder 18">
            <a:extLst>
              <a:ext uri="{FF2B5EF4-FFF2-40B4-BE49-F238E27FC236}">
                <a16:creationId xmlns:a16="http://schemas.microsoft.com/office/drawing/2014/main" id="{5B47333C-2F5E-FA7D-5DD1-191E0F421B61}"/>
              </a:ext>
            </a:extLst>
          </p:cNvPr>
          <p:cNvSpPr>
            <a:spLocks noGrp="1"/>
          </p:cNvSpPr>
          <p:nvPr>
            <p:ph type="body" sz="quarter" idx="35" hasCustomPrompt="1"/>
          </p:nvPr>
        </p:nvSpPr>
        <p:spPr>
          <a:xfrm>
            <a:off x="8942832"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3" name="Text Placeholder 20">
            <a:extLst>
              <a:ext uri="{FF2B5EF4-FFF2-40B4-BE49-F238E27FC236}">
                <a16:creationId xmlns:a16="http://schemas.microsoft.com/office/drawing/2014/main" id="{D0AA2AE2-5A11-76D4-4D9C-B6B24D1419D0}"/>
              </a:ext>
            </a:extLst>
          </p:cNvPr>
          <p:cNvSpPr>
            <a:spLocks noGrp="1"/>
          </p:cNvSpPr>
          <p:nvPr>
            <p:ph type="body" sz="quarter" idx="36" hasCustomPrompt="1"/>
          </p:nvPr>
        </p:nvSpPr>
        <p:spPr>
          <a:xfrm>
            <a:off x="8942832" y="6215888"/>
            <a:ext cx="2029968" cy="182880"/>
          </a:xfrm>
        </p:spPr>
        <p:txBody>
          <a:bodyPr anchor="ctr">
            <a:noAutofit/>
          </a:bodyPr>
          <a:lstStyle>
            <a:lvl1pPr marL="0" indent="0" algn="ctr">
              <a:buNone/>
              <a:defRPr sz="1200" spc="20" baseline="0"/>
            </a:lvl1pPr>
          </a:lstStyle>
          <a:p>
            <a:pPr lvl="0"/>
            <a:r>
              <a:rPr lang="en-US" dirty="0"/>
              <a:t>Title</a:t>
            </a:r>
          </a:p>
        </p:txBody>
      </p:sp>
    </p:spTree>
    <p:extLst>
      <p:ext uri="{BB962C8B-B14F-4D97-AF65-F5344CB8AC3E}">
        <p14:creationId xmlns:p14="http://schemas.microsoft.com/office/powerpoint/2010/main" val="1900709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58952" y="1216152"/>
            <a:ext cx="10671048" cy="76809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621792" y="457200"/>
            <a:ext cx="3200400" cy="274320"/>
          </a:xfrm>
          <a:prstGeom prst="rect">
            <a:avLst/>
          </a:prstGeom>
        </p:spPr>
        <p:txBody>
          <a:bodyPr vert="horz" lIns="91440" tIns="45720" rIns="91440" bIns="45720" rtlCol="0" anchor="ctr"/>
          <a:lstStyle>
            <a:lvl1pPr algn="l">
              <a:defRPr sz="1200">
                <a:solidFill>
                  <a:schemeClr val="accent6"/>
                </a:solidFill>
                <a:latin typeface="Arial" panose="020B0604020202020204" pitchFamily="34" charset="0"/>
                <a:cs typeface="Arial" panose="020B0604020202020204" pitchFamily="34" charset="0"/>
              </a:defRPr>
            </a:lvl1pPr>
          </a:lstStyle>
          <a:p>
            <a:r>
              <a:rPr lang="en-US"/>
              <a:t>Presentation title</a:t>
            </a:r>
            <a:endParaRPr lang="en-US" dirty="0"/>
          </a:p>
        </p:txBody>
      </p:sp>
      <p:sp>
        <p:nvSpPr>
          <p:cNvPr id="6" name="Slide Number Placeholder 5"/>
          <p:cNvSpPr>
            <a:spLocks noGrp="1"/>
          </p:cNvSpPr>
          <p:nvPr>
            <p:ph type="sldNum" sz="quarter" idx="4"/>
          </p:nvPr>
        </p:nvSpPr>
        <p:spPr>
          <a:xfrm>
            <a:off x="10945368" y="457200"/>
            <a:ext cx="987552" cy="274320"/>
          </a:xfrm>
          <a:prstGeom prst="rect">
            <a:avLst/>
          </a:prstGeom>
        </p:spPr>
        <p:txBody>
          <a:bodyPr vert="horz" lIns="91440" tIns="45720" rIns="91440" bIns="45720" rtlCol="0" anchor="ctr"/>
          <a:lstStyle>
            <a:lvl1pPr algn="ctr">
              <a:defRPr sz="1200">
                <a:solidFill>
                  <a:schemeClr val="accent6"/>
                </a:solidFill>
                <a:latin typeface="Arial" panose="020B0604020202020204" pitchFamily="34" charset="0"/>
                <a:cs typeface="Arial" panose="020B0604020202020204" pitchFamily="34" charset="0"/>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52" r:id="rId3"/>
    <p:sldLayoutId id="2147483653" r:id="rId4"/>
    <p:sldLayoutId id="2147483664" r:id="rId5"/>
    <p:sldLayoutId id="2147483667" r:id="rId6"/>
    <p:sldLayoutId id="2147483668" r:id="rId7"/>
    <p:sldLayoutId id="2147483669" r:id="rId8"/>
    <p:sldLayoutId id="2147483673" r:id="rId9"/>
    <p:sldLayoutId id="2147483670" r:id="rId10"/>
    <p:sldLayoutId id="2147483671" r:id="rId11"/>
    <p:sldLayoutId id="2147483655" r:id="rId12"/>
    <p:sldLayoutId id="2147483674" r:id="rId13"/>
    <p:sldLayoutId id="2147483675" r:id="rId14"/>
    <p:sldLayoutId id="2147483676" r:id="rId15"/>
    <p:sldLayoutId id="2147483654" r:id="rId16"/>
    <p:sldLayoutId id="2147483656" r:id="rId17"/>
    <p:sldLayoutId id="2147483657" r:id="rId18"/>
    <p:sldLayoutId id="2147483658" r:id="rId19"/>
    <p:sldLayoutId id="2147483659" r:id="rId20"/>
  </p:sldLayoutIdLst>
  <p:hf hdr="0" dt="0"/>
  <p:txStyles>
    <p:title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860D9-9D47-C0BB-B2B4-4B6F2B36CFCC}"/>
              </a:ext>
            </a:extLst>
          </p:cNvPr>
          <p:cNvSpPr>
            <a:spLocks noGrp="1"/>
          </p:cNvSpPr>
          <p:nvPr>
            <p:ph type="ctrTitle"/>
          </p:nvPr>
        </p:nvSpPr>
        <p:spPr>
          <a:xfrm>
            <a:off x="2450592" y="422864"/>
            <a:ext cx="7399176" cy="1402764"/>
          </a:xfrm>
        </p:spPr>
        <p:txBody>
          <a:bodyPr/>
          <a:lstStyle/>
          <a:p>
            <a:pPr>
              <a:lnSpc>
                <a:spcPct val="150000"/>
              </a:lnSpc>
            </a:pPr>
            <a:r>
              <a:rPr lang="en-US" sz="2400" dirty="0">
                <a:latin typeface="Algerian" panose="04020705040A02060702" pitchFamily="82" charset="0"/>
              </a:rPr>
              <a:t>Botnet </a:t>
            </a:r>
            <a:r>
              <a:rPr lang="en-US" sz="2400" dirty="0" err="1">
                <a:latin typeface="Algerian" panose="04020705040A02060702" pitchFamily="82" charset="0"/>
              </a:rPr>
              <a:t>Ddos</a:t>
            </a:r>
            <a:r>
              <a:rPr lang="en-US" sz="2400" dirty="0">
                <a:latin typeface="Algerian" panose="04020705040A02060702" pitchFamily="82" charset="0"/>
              </a:rPr>
              <a:t> attack detection using machine   learning algorithm</a:t>
            </a:r>
          </a:p>
        </p:txBody>
      </p:sp>
      <p:sp>
        <p:nvSpPr>
          <p:cNvPr id="3" name="Subtitle 2">
            <a:extLst>
              <a:ext uri="{FF2B5EF4-FFF2-40B4-BE49-F238E27FC236}">
                <a16:creationId xmlns:a16="http://schemas.microsoft.com/office/drawing/2014/main" id="{86C1060B-300F-3CE3-E5AA-D8E29791C960}"/>
              </a:ext>
            </a:extLst>
          </p:cNvPr>
          <p:cNvSpPr>
            <a:spLocks noGrp="1"/>
          </p:cNvSpPr>
          <p:nvPr>
            <p:ph type="subTitle" idx="1"/>
          </p:nvPr>
        </p:nvSpPr>
        <p:spPr>
          <a:xfrm>
            <a:off x="4349496" y="2280214"/>
            <a:ext cx="3493008" cy="878908"/>
          </a:xfrm>
        </p:spPr>
        <p:txBody>
          <a:bodyPr/>
          <a:lstStyle/>
          <a:p>
            <a:r>
              <a:rPr lang="en-US" sz="1600" dirty="0">
                <a:latin typeface="Amasis MT Pro Black" panose="020F0502020204030204" pitchFamily="18" charset="0"/>
              </a:rPr>
              <a:t>NAME:LAKSHITA TAK</a:t>
            </a:r>
          </a:p>
          <a:p>
            <a:r>
              <a:rPr lang="en-US" sz="1600" dirty="0">
                <a:latin typeface="Amasis MT Pro Black" panose="020F0502020204030204" pitchFamily="18" charset="0"/>
              </a:rPr>
              <a:t>UNIVERSITY ROLL:2018905</a:t>
            </a:r>
          </a:p>
          <a:p>
            <a:r>
              <a:rPr lang="en-US" sz="1600" dirty="0">
                <a:latin typeface="Amasis MT Pro Black" panose="020F0502020204030204" pitchFamily="18" charset="0"/>
              </a:rPr>
              <a:t>SECTION:C</a:t>
            </a:r>
          </a:p>
        </p:txBody>
      </p:sp>
      <p:sp>
        <p:nvSpPr>
          <p:cNvPr id="4" name="TextBox 3">
            <a:extLst>
              <a:ext uri="{FF2B5EF4-FFF2-40B4-BE49-F238E27FC236}">
                <a16:creationId xmlns:a16="http://schemas.microsoft.com/office/drawing/2014/main" id="{6A88E4B7-9F26-3613-9B1C-233839A0636C}"/>
              </a:ext>
            </a:extLst>
          </p:cNvPr>
          <p:cNvSpPr txBox="1"/>
          <p:nvPr/>
        </p:nvSpPr>
        <p:spPr>
          <a:xfrm>
            <a:off x="3769568" y="3698879"/>
            <a:ext cx="5215811" cy="400110"/>
          </a:xfrm>
          <a:prstGeom prst="rect">
            <a:avLst/>
          </a:prstGeom>
          <a:noFill/>
          <a:ln>
            <a:noFill/>
          </a:ln>
        </p:spPr>
        <p:txBody>
          <a:bodyPr wrap="square" rtlCol="0">
            <a:spAutoFit/>
          </a:bodyPr>
          <a:lstStyle/>
          <a:p>
            <a:r>
              <a:rPr lang="en-US" sz="2000" dirty="0">
                <a:latin typeface="Amasis MT Pro Black" panose="02040A04050005020304" pitchFamily="18" charset="0"/>
              </a:rPr>
              <a:t>MENTOR:MR RAMESH SINGH RAWAT</a:t>
            </a:r>
          </a:p>
        </p:txBody>
      </p:sp>
    </p:spTree>
    <p:extLst>
      <p:ext uri="{BB962C8B-B14F-4D97-AF65-F5344CB8AC3E}">
        <p14:creationId xmlns:p14="http://schemas.microsoft.com/office/powerpoint/2010/main" val="2131568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AB426-5B7C-607E-D413-5D2C9495CC0A}"/>
              </a:ext>
            </a:extLst>
          </p:cNvPr>
          <p:cNvSpPr>
            <a:spLocks noGrp="1"/>
          </p:cNvSpPr>
          <p:nvPr>
            <p:ph type="ctrTitle"/>
          </p:nvPr>
        </p:nvSpPr>
        <p:spPr>
          <a:xfrm>
            <a:off x="2180191" y="3095244"/>
            <a:ext cx="4169664" cy="667512"/>
          </a:xfrm>
        </p:spPr>
        <p:txBody>
          <a:bodyPr/>
          <a:lstStyle/>
          <a:p>
            <a:r>
              <a:rPr lang="en-US" dirty="0"/>
              <a:t>THANK YOU</a:t>
            </a:r>
          </a:p>
        </p:txBody>
      </p:sp>
    </p:spTree>
    <p:extLst>
      <p:ext uri="{BB962C8B-B14F-4D97-AF65-F5344CB8AC3E}">
        <p14:creationId xmlns:p14="http://schemas.microsoft.com/office/powerpoint/2010/main" val="10039624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C1B9819-E891-671C-76E9-1759402E7903}"/>
              </a:ext>
            </a:extLst>
          </p:cNvPr>
          <p:cNvSpPr>
            <a:spLocks noGrp="1"/>
          </p:cNvSpPr>
          <p:nvPr>
            <p:ph type="title"/>
          </p:nvPr>
        </p:nvSpPr>
        <p:spPr>
          <a:xfrm>
            <a:off x="402335" y="581151"/>
            <a:ext cx="9030914" cy="5931615"/>
          </a:xfrm>
        </p:spPr>
        <p:txBody>
          <a:bodyPr/>
          <a:lstStyle/>
          <a:p>
            <a:pPr marL="285750" indent="-285750">
              <a:lnSpc>
                <a:spcPct val="150000"/>
              </a:lnSpc>
              <a:buFont typeface="Arial" panose="020B0604020202020204" pitchFamily="34" charset="0"/>
              <a:buChar char="•"/>
            </a:pPr>
            <a:r>
              <a:rPr lang="en-US" sz="1800" dirty="0"/>
              <a:t>Introduction:</a:t>
            </a:r>
            <a:br>
              <a:rPr lang="en-US" sz="1800" dirty="0"/>
            </a:br>
            <a:br>
              <a:rPr lang="en-US" sz="1600" dirty="0">
                <a:latin typeface="Times New Roman" panose="02020603050405020304" pitchFamily="18" charset="0"/>
                <a:cs typeface="Times New Roman" panose="02020603050405020304" pitchFamily="18" charset="0"/>
              </a:rPr>
            </a:br>
            <a:r>
              <a:rPr lang="en-GB" sz="1800" i="0" dirty="0">
                <a:solidFill>
                  <a:srgbClr val="374151"/>
                </a:solidFill>
                <a:effectLst/>
                <a:latin typeface="Times New Roman" panose="02020603050405020304" pitchFamily="18" charset="0"/>
                <a:cs typeface="Times New Roman" panose="02020603050405020304" pitchFamily="18" charset="0"/>
              </a:rPr>
              <a:t>Botnet: </a:t>
            </a:r>
            <a:r>
              <a:rPr lang="en-GB" sz="1600" b="0" i="0" dirty="0">
                <a:solidFill>
                  <a:srgbClr val="374151"/>
                </a:solidFill>
                <a:effectLst/>
                <a:latin typeface="Times New Roman" panose="02020603050405020304" pitchFamily="18" charset="0"/>
                <a:cs typeface="Times New Roman" panose="02020603050405020304" pitchFamily="18" charset="0"/>
              </a:rPr>
              <a:t>A botnet is a group of computers or devices that have been hijacked  and infected with malicious software, allowing a remote operator to control and utilize them collectively for harmful purposes.</a:t>
            </a:r>
            <a:r>
              <a:rPr lang="en-US" sz="1600" dirty="0">
                <a:latin typeface="Times New Roman" panose="02020603050405020304" pitchFamily="18" charset="0"/>
                <a:cs typeface="Times New Roman" panose="02020603050405020304" pitchFamily="18" charset="0"/>
              </a:rPr>
              <a:t>  </a:t>
            </a:r>
            <a:br>
              <a:rPr lang="en-US" sz="1600" dirty="0">
                <a:latin typeface="Times New Roman" panose="02020603050405020304" pitchFamily="18" charset="0"/>
                <a:cs typeface="Times New Roman" panose="02020603050405020304" pitchFamily="18" charset="0"/>
              </a:rPr>
            </a:br>
            <a:br>
              <a:rPr lang="en-US" sz="1400" dirty="0">
                <a:latin typeface="Times New Roman" panose="02020603050405020304" pitchFamily="18" charset="0"/>
                <a:cs typeface="Times New Roman" panose="02020603050405020304" pitchFamily="18" charset="0"/>
              </a:rPr>
            </a:br>
            <a:br>
              <a:rPr lang="en-US" sz="1400" dirty="0">
                <a:latin typeface="Times New Roman" panose="02020603050405020304" pitchFamily="18" charset="0"/>
                <a:cs typeface="Times New Roman" panose="02020603050405020304" pitchFamily="18" charset="0"/>
              </a:rPr>
            </a:br>
            <a:r>
              <a:rPr lang="en-GB" sz="1800" i="0" dirty="0">
                <a:solidFill>
                  <a:srgbClr val="374151"/>
                </a:solidFill>
                <a:effectLst/>
                <a:latin typeface="Times New Roman" panose="02020603050405020304" pitchFamily="18" charset="0"/>
                <a:cs typeface="Times New Roman" panose="02020603050405020304" pitchFamily="18" charset="0"/>
              </a:rPr>
              <a:t>DDoS (Distributed Denial of Service):</a:t>
            </a:r>
            <a:r>
              <a:rPr lang="en-GB" sz="1800" b="0" i="0" dirty="0">
                <a:solidFill>
                  <a:srgbClr val="374151"/>
                </a:solidFill>
                <a:effectLst/>
                <a:latin typeface="Times New Roman" panose="02020603050405020304" pitchFamily="18" charset="0"/>
                <a:cs typeface="Times New Roman" panose="02020603050405020304" pitchFamily="18" charset="0"/>
              </a:rPr>
              <a:t> </a:t>
            </a:r>
            <a:r>
              <a:rPr lang="en-GB" sz="1600" b="0" i="0" dirty="0">
                <a:solidFill>
                  <a:srgbClr val="374151"/>
                </a:solidFill>
                <a:effectLst/>
                <a:latin typeface="Times New Roman" panose="02020603050405020304" pitchFamily="18" charset="0"/>
                <a:cs typeface="Times New Roman" panose="02020603050405020304" pitchFamily="18" charset="0"/>
              </a:rPr>
              <a:t>DDoS is a cyberattack in which multiple compromised devices flood a target system or network with excessive traffic, overwhelming it and causing temporary or prolonged unavailability to legitimate users.</a:t>
            </a:r>
            <a:br>
              <a:rPr lang="en-GB" sz="1600" b="0" i="0" dirty="0">
                <a:solidFill>
                  <a:srgbClr val="374151"/>
                </a:solidFill>
                <a:effectLst/>
                <a:latin typeface="Times New Roman" panose="02020603050405020304" pitchFamily="18" charset="0"/>
                <a:cs typeface="Times New Roman" panose="02020603050405020304" pitchFamily="18" charset="0"/>
              </a:rPr>
            </a:br>
            <a:br>
              <a:rPr lang="en-GB" sz="1400" b="0" i="0" dirty="0">
                <a:solidFill>
                  <a:srgbClr val="374151"/>
                </a:solidFill>
                <a:effectLst/>
                <a:latin typeface="Times New Roman" panose="02020603050405020304" pitchFamily="18" charset="0"/>
                <a:cs typeface="Times New Roman" panose="02020603050405020304" pitchFamily="18" charset="0"/>
              </a:rPr>
            </a:br>
            <a:br>
              <a:rPr lang="en-GB" sz="1400" b="0" i="0" dirty="0">
                <a:solidFill>
                  <a:srgbClr val="374151"/>
                </a:solidFill>
                <a:effectLst/>
                <a:latin typeface="Times New Roman" panose="02020603050405020304" pitchFamily="18" charset="0"/>
                <a:cs typeface="Times New Roman" panose="02020603050405020304" pitchFamily="18" charset="0"/>
              </a:rPr>
            </a:br>
            <a:r>
              <a:rPr lang="en-GB" sz="1800" i="0" dirty="0">
                <a:solidFill>
                  <a:srgbClr val="374151"/>
                </a:solidFill>
                <a:effectLst/>
                <a:latin typeface="Times New Roman" panose="02020603050405020304" pitchFamily="18" charset="0"/>
                <a:cs typeface="Times New Roman" panose="02020603050405020304" pitchFamily="18" charset="0"/>
              </a:rPr>
              <a:t>MACHINE LEARNING</a:t>
            </a:r>
            <a:r>
              <a:rPr lang="en-GB" sz="1600" i="0" dirty="0">
                <a:solidFill>
                  <a:srgbClr val="374151"/>
                </a:solidFill>
                <a:effectLst/>
                <a:latin typeface="Times New Roman" panose="02020603050405020304" pitchFamily="18" charset="0"/>
                <a:cs typeface="Times New Roman" panose="02020603050405020304" pitchFamily="18" charset="0"/>
              </a:rPr>
              <a:t>: </a:t>
            </a:r>
            <a:r>
              <a:rPr lang="en-GB" sz="1600" b="0" i="0" dirty="0">
                <a:solidFill>
                  <a:srgbClr val="374151"/>
                </a:solidFill>
                <a:effectLst/>
                <a:latin typeface="Times New Roman" panose="02020603050405020304" pitchFamily="18" charset="0"/>
                <a:cs typeface="Times New Roman" panose="02020603050405020304" pitchFamily="18" charset="0"/>
              </a:rPr>
              <a:t>Machine learning is a branch of artificial intelligence that enables computers to learn from data and improve their performance on specific tasks without being explicitly programmed.</a:t>
            </a:r>
            <a:br>
              <a:rPr lang="en-GB" sz="1600" i="0" dirty="0">
                <a:solidFill>
                  <a:srgbClr val="374151"/>
                </a:solidFill>
                <a:effectLst/>
                <a:latin typeface="Times New Roman" panose="02020603050405020304" pitchFamily="18" charset="0"/>
                <a:cs typeface="Times New Roman" panose="02020603050405020304" pitchFamily="18" charset="0"/>
              </a:rPr>
            </a:br>
            <a:br>
              <a:rPr lang="en-US" sz="1400" dirty="0">
                <a:latin typeface="Times New Roman" panose="02020603050405020304" pitchFamily="18" charset="0"/>
                <a:cs typeface="Times New Roman" panose="02020603050405020304" pitchFamily="18" charset="0"/>
              </a:rPr>
            </a:br>
            <a:endParaRPr lang="en-US"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555318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a:xfrm>
            <a:off x="4178807" y="1139991"/>
            <a:ext cx="7904335" cy="3329371"/>
          </a:xfrm>
        </p:spPr>
        <p:txBody>
          <a:bodyPr/>
          <a:lstStyle/>
          <a:p>
            <a:pPr>
              <a:lnSpc>
                <a:spcPct val="150000"/>
              </a:lnSpc>
            </a:pPr>
            <a:r>
              <a:rPr lang="en-US" sz="2000" dirty="0"/>
              <a:t>Problem statement: </a:t>
            </a:r>
            <a:r>
              <a:rPr lang="en-GB" sz="1800" b="0" i="0" dirty="0">
                <a:solidFill>
                  <a:srgbClr val="374151"/>
                </a:solidFill>
                <a:effectLst/>
                <a:latin typeface="Amasis MT Pro Black" panose="02040A04050005020304" pitchFamily="18" charset="0"/>
                <a:cs typeface="Times New Roman" panose="02020603050405020304" pitchFamily="18" charset="0"/>
              </a:rPr>
              <a:t>The goal of this project is to design a hybrid machine learning approach for the detection of Distributed Denial of Service (DDoS) attacks. The proposed system will utilize a combination of Support Vector Machine (SVM), k-Nearest </a:t>
            </a:r>
            <a:r>
              <a:rPr lang="en-GB" sz="1800" b="0" i="0" dirty="0" err="1">
                <a:solidFill>
                  <a:srgbClr val="374151"/>
                </a:solidFill>
                <a:effectLst/>
                <a:latin typeface="Amasis MT Pro Black" panose="02040A04050005020304" pitchFamily="18" charset="0"/>
                <a:cs typeface="Times New Roman" panose="02020603050405020304" pitchFamily="18" charset="0"/>
              </a:rPr>
              <a:t>Neighbors</a:t>
            </a:r>
            <a:r>
              <a:rPr lang="en-GB" sz="1800" b="0" i="0" dirty="0">
                <a:solidFill>
                  <a:srgbClr val="374151"/>
                </a:solidFill>
                <a:effectLst/>
                <a:latin typeface="Amasis MT Pro Black" panose="02040A04050005020304" pitchFamily="18" charset="0"/>
                <a:cs typeface="Times New Roman" panose="02020603050405020304" pitchFamily="18" charset="0"/>
              </a:rPr>
              <a:t> (</a:t>
            </a:r>
            <a:r>
              <a:rPr lang="en-GB" sz="1800" b="0" i="0" dirty="0" err="1">
                <a:solidFill>
                  <a:srgbClr val="374151"/>
                </a:solidFill>
                <a:effectLst/>
                <a:latin typeface="Amasis MT Pro Black" panose="02040A04050005020304" pitchFamily="18" charset="0"/>
                <a:cs typeface="Times New Roman" panose="02020603050405020304" pitchFamily="18" charset="0"/>
              </a:rPr>
              <a:t>kNN</a:t>
            </a:r>
            <a:r>
              <a:rPr lang="en-GB" sz="1800" b="0" i="0" dirty="0">
                <a:solidFill>
                  <a:srgbClr val="374151"/>
                </a:solidFill>
                <a:effectLst/>
                <a:latin typeface="Amasis MT Pro Black" panose="02040A04050005020304" pitchFamily="18" charset="0"/>
                <a:cs typeface="Times New Roman" panose="02020603050405020304" pitchFamily="18" charset="0"/>
              </a:rPr>
              <a:t>), Gaussian Naive Bayes (NB), and Random Forest algorithms to </a:t>
            </a:r>
            <a:r>
              <a:rPr lang="en-GB" sz="1800" b="0" i="0" dirty="0" err="1">
                <a:solidFill>
                  <a:srgbClr val="374151"/>
                </a:solidFill>
                <a:effectLst/>
                <a:latin typeface="Amasis MT Pro Black" panose="02040A04050005020304" pitchFamily="18" charset="0"/>
                <a:cs typeface="Times New Roman" panose="02020603050405020304" pitchFamily="18" charset="0"/>
              </a:rPr>
              <a:t>analyze</a:t>
            </a:r>
            <a:r>
              <a:rPr lang="en-GB" sz="1800" b="0" i="0" dirty="0">
                <a:solidFill>
                  <a:srgbClr val="374151"/>
                </a:solidFill>
                <a:effectLst/>
                <a:latin typeface="Amasis MT Pro Black" panose="02040A04050005020304" pitchFamily="18" charset="0"/>
                <a:cs typeface="Times New Roman" panose="02020603050405020304" pitchFamily="18" charset="0"/>
              </a:rPr>
              <a:t> a given dataset containing network traffic information</a:t>
            </a:r>
            <a:r>
              <a:rPr lang="en-GB" sz="1400" b="0" i="0" dirty="0">
                <a:solidFill>
                  <a:srgbClr val="374151"/>
                </a:solidFill>
                <a:effectLst/>
                <a:latin typeface="Amasis MT Pro Black" panose="02040A04050005020304" pitchFamily="18" charset="0"/>
              </a:rPr>
              <a:t>.</a:t>
            </a:r>
            <a:endParaRPr lang="en-US" sz="1400" dirty="0">
              <a:latin typeface="Amasis MT Pro Black" panose="02040A04050005020304" pitchFamily="18" charset="0"/>
            </a:endParaRPr>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a:xfrm>
            <a:off x="4224528" y="4934236"/>
            <a:ext cx="7345430" cy="1567545"/>
          </a:xfrm>
        </p:spPr>
        <p:txBody>
          <a:bodyPr/>
          <a:lstStyle/>
          <a:p>
            <a:pPr>
              <a:lnSpc>
                <a:spcPct val="150000"/>
              </a:lnSpc>
            </a:pPr>
            <a:r>
              <a:rPr lang="en-GB" sz="1800" b="1" i="0" dirty="0">
                <a:solidFill>
                  <a:srgbClr val="374151"/>
                </a:solidFill>
                <a:effectLst/>
                <a:latin typeface="Times New Roman" panose="02020603050405020304" pitchFamily="18" charset="0"/>
                <a:cs typeface="Times New Roman" panose="02020603050405020304" pitchFamily="18" charset="0"/>
              </a:rPr>
              <a:t>The ultimate aim of this project is to create a robust and accurate DDoS attack detection system using machine learning algorithms that can contribute to enhancing the security and resilience of networks against such cyber threats.</a:t>
            </a:r>
            <a:endParaRPr lang="en-US" sz="1800" b="1" dirty="0">
              <a:latin typeface="Times New Roman" panose="02020603050405020304" pitchFamily="18" charset="0"/>
              <a:cs typeface="Times New Roman" panose="02020603050405020304" pitchFamily="18" charset="0"/>
            </a:endParaRPr>
          </a:p>
        </p:txBody>
      </p:sp>
      <p:sp>
        <p:nvSpPr>
          <p:cNvPr id="14" name="Footer Placeholder 13">
            <a:extLst>
              <a:ext uri="{FF2B5EF4-FFF2-40B4-BE49-F238E27FC236}">
                <a16:creationId xmlns:a16="http://schemas.microsoft.com/office/drawing/2014/main" id="{03571BF2-FCCE-E7A0-736D-9168D2BBFF63}"/>
              </a:ext>
            </a:extLst>
          </p:cNvPr>
          <p:cNvSpPr>
            <a:spLocks noGrp="1"/>
          </p:cNvSpPr>
          <p:nvPr>
            <p:ph type="ftr" sz="quarter" idx="11"/>
          </p:nvPr>
        </p:nvSpPr>
        <p:spPr>
          <a:xfrm>
            <a:off x="4224527" y="457200"/>
            <a:ext cx="7345431" cy="205273"/>
          </a:xfrm>
        </p:spPr>
        <p:txBody>
          <a:bodyPr/>
          <a:lstStyle/>
          <a:p>
            <a:r>
              <a:rPr lang="en-US" dirty="0"/>
              <a:t>Botnet </a:t>
            </a:r>
            <a:r>
              <a:rPr lang="en-US" dirty="0" err="1"/>
              <a:t>ddos</a:t>
            </a:r>
            <a:r>
              <a:rPr lang="en-US" dirty="0"/>
              <a:t> attack detection using machine learning algorithm</a:t>
            </a:r>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t>3</a:t>
            </a:fld>
            <a:endParaRPr lang="en-US" dirty="0"/>
          </a:p>
        </p:txBody>
      </p:sp>
    </p:spTree>
    <p:extLst>
      <p:ext uri="{BB962C8B-B14F-4D97-AF65-F5344CB8AC3E}">
        <p14:creationId xmlns:p14="http://schemas.microsoft.com/office/powerpoint/2010/main" val="9796220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1" y="268162"/>
            <a:ext cx="10291664" cy="6589838"/>
          </a:xfrm>
        </p:spPr>
        <p:txBody>
          <a:bodyPr/>
          <a:lstStyle/>
          <a:p>
            <a:pPr algn="l">
              <a:lnSpc>
                <a:spcPct val="150000"/>
              </a:lnSpc>
            </a:pPr>
            <a:r>
              <a:rPr lang="en-US" sz="3600" dirty="0">
                <a:latin typeface="Arial Black" panose="020B0604020202020204" pitchFamily="34" charset="0"/>
                <a:cs typeface="Arial Black" panose="020B0604020202020204" pitchFamily="34" charset="0"/>
              </a:rPr>
              <a:t>Methodology:</a:t>
            </a:r>
            <a:br>
              <a:rPr lang="en-US" sz="3600" dirty="0">
                <a:latin typeface="Arial Black" panose="020B0604020202020204" pitchFamily="34" charset="0"/>
                <a:cs typeface="Arial Black" panose="020B0604020202020204" pitchFamily="34" charset="0"/>
              </a:rPr>
            </a:br>
            <a:r>
              <a:rPr lang="en-GB" sz="1600" i="0" dirty="0">
                <a:solidFill>
                  <a:srgbClr val="374151"/>
                </a:solidFill>
                <a:effectLst/>
                <a:latin typeface="Times New Roman" panose="02020603050405020304" pitchFamily="18" charset="0"/>
                <a:cs typeface="Times New Roman" panose="02020603050405020304" pitchFamily="18" charset="0"/>
              </a:rPr>
              <a:t>In my project DDoS attack detection using various machine learning algorithms, including SVM, k-Nearest </a:t>
            </a:r>
            <a:r>
              <a:rPr lang="en-GB" sz="1600" i="0" dirty="0" err="1">
                <a:solidFill>
                  <a:srgbClr val="374151"/>
                </a:solidFill>
                <a:effectLst/>
                <a:latin typeface="Times New Roman" panose="02020603050405020304" pitchFamily="18" charset="0"/>
                <a:cs typeface="Times New Roman" panose="02020603050405020304" pitchFamily="18" charset="0"/>
              </a:rPr>
              <a:t>Neighbors</a:t>
            </a:r>
            <a:r>
              <a:rPr lang="en-GB" sz="1600" i="0" dirty="0">
                <a:solidFill>
                  <a:srgbClr val="374151"/>
                </a:solidFill>
                <a:effectLst/>
                <a:latin typeface="Times New Roman" panose="02020603050405020304" pitchFamily="18" charset="0"/>
                <a:cs typeface="Times New Roman" panose="02020603050405020304" pitchFamily="18" charset="0"/>
              </a:rPr>
              <a:t> (</a:t>
            </a:r>
            <a:r>
              <a:rPr lang="en-GB" sz="1600" i="0" dirty="0" err="1">
                <a:solidFill>
                  <a:srgbClr val="374151"/>
                </a:solidFill>
                <a:effectLst/>
                <a:latin typeface="Times New Roman" panose="02020603050405020304" pitchFamily="18" charset="0"/>
                <a:cs typeface="Times New Roman" panose="02020603050405020304" pitchFamily="18" charset="0"/>
              </a:rPr>
              <a:t>kNN</a:t>
            </a:r>
            <a:r>
              <a:rPr lang="en-GB" sz="1600" i="0" dirty="0">
                <a:solidFill>
                  <a:srgbClr val="374151"/>
                </a:solidFill>
                <a:effectLst/>
                <a:latin typeface="Times New Roman" panose="02020603050405020304" pitchFamily="18" charset="0"/>
                <a:cs typeface="Times New Roman" panose="02020603050405020304" pitchFamily="18" charset="0"/>
              </a:rPr>
              <a:t>), Gaussian Naive Bayes (GNB), and Random Forest, on a dataset read from the file "final-</a:t>
            </a:r>
            <a:r>
              <a:rPr lang="en-GB" sz="1600" i="0" dirty="0" err="1">
                <a:solidFill>
                  <a:srgbClr val="374151"/>
                </a:solidFill>
                <a:effectLst/>
                <a:latin typeface="Times New Roman" panose="02020603050405020304" pitchFamily="18" charset="0"/>
                <a:cs typeface="Times New Roman" panose="02020603050405020304" pitchFamily="18" charset="0"/>
              </a:rPr>
              <a:t>dataset.arff</a:t>
            </a:r>
            <a:r>
              <a:rPr lang="en-GB" sz="1600" i="0" dirty="0">
                <a:solidFill>
                  <a:srgbClr val="374151"/>
                </a:solidFill>
                <a:effectLst/>
                <a:latin typeface="Times New Roman" panose="02020603050405020304" pitchFamily="18" charset="0"/>
                <a:cs typeface="Times New Roman" panose="02020603050405020304" pitchFamily="18" charset="0"/>
              </a:rPr>
              <a:t>." The dataset is </a:t>
            </a:r>
            <a:r>
              <a:rPr lang="en-GB" sz="1600" i="0" dirty="0" err="1">
                <a:solidFill>
                  <a:srgbClr val="374151"/>
                </a:solidFill>
                <a:effectLst/>
                <a:latin typeface="Times New Roman" panose="02020603050405020304" pitchFamily="18" charset="0"/>
                <a:cs typeface="Times New Roman" panose="02020603050405020304" pitchFamily="18" charset="0"/>
              </a:rPr>
              <a:t>preprocessed</a:t>
            </a:r>
            <a:r>
              <a:rPr lang="en-GB" sz="1600" i="0" dirty="0">
                <a:solidFill>
                  <a:srgbClr val="374151"/>
                </a:solidFill>
                <a:effectLst/>
                <a:latin typeface="Times New Roman" panose="02020603050405020304" pitchFamily="18" charset="0"/>
                <a:cs typeface="Times New Roman" panose="02020603050405020304" pitchFamily="18" charset="0"/>
              </a:rPr>
              <a:t> to balance the classes and then split into training and testing subsets. The methodology for DDoS attack detection using this code can be summarized as follows</a:t>
            </a:r>
            <a:r>
              <a:rPr lang="en-GB" sz="1600" b="0" i="0" dirty="0">
                <a:solidFill>
                  <a:srgbClr val="374151"/>
                </a:solidFill>
                <a:effectLst/>
                <a:latin typeface="Söhne"/>
              </a:rPr>
              <a:t>:</a:t>
            </a:r>
            <a:br>
              <a:rPr lang="en-GB" sz="1400" b="0" i="0" dirty="0">
                <a:solidFill>
                  <a:srgbClr val="374151"/>
                </a:solidFill>
                <a:effectLst/>
                <a:latin typeface="Söhne"/>
              </a:rPr>
            </a:br>
            <a:br>
              <a:rPr lang="en-GB" sz="1400" b="0" i="0" dirty="0">
                <a:solidFill>
                  <a:srgbClr val="374151"/>
                </a:solidFill>
                <a:effectLst/>
                <a:latin typeface="Söhne"/>
              </a:rPr>
            </a:br>
            <a:r>
              <a:rPr lang="en-GB" sz="1400" i="0" dirty="0">
                <a:solidFill>
                  <a:srgbClr val="374151"/>
                </a:solidFill>
                <a:effectLst/>
                <a:highlight>
                  <a:srgbClr val="FFEFEF"/>
                </a:highlight>
                <a:latin typeface="Times New Roman" panose="02020603050405020304" pitchFamily="18" charset="0"/>
                <a:cs typeface="Times New Roman" panose="02020603050405020304" pitchFamily="18" charset="0"/>
              </a:rPr>
              <a:t>1.</a:t>
            </a:r>
            <a:r>
              <a:rPr lang="en-GB" sz="1600" i="0" dirty="0">
                <a:solidFill>
                  <a:srgbClr val="374151"/>
                </a:solidFill>
                <a:effectLst/>
                <a:highlight>
                  <a:srgbClr val="FFEFEF"/>
                </a:highlight>
                <a:latin typeface="Times New Roman" panose="02020603050405020304" pitchFamily="18" charset="0"/>
                <a:cs typeface="Times New Roman" panose="02020603050405020304" pitchFamily="18" charset="0"/>
              </a:rPr>
              <a:t>Data Loading and Preprocessing:</a:t>
            </a:r>
            <a:br>
              <a:rPr lang="en-GB" sz="1400" i="0" dirty="0">
                <a:solidFill>
                  <a:srgbClr val="374151"/>
                </a:solidFill>
                <a:effectLst/>
                <a:latin typeface="Times New Roman" panose="02020603050405020304" pitchFamily="18" charset="0"/>
                <a:cs typeface="Times New Roman" panose="02020603050405020304" pitchFamily="18" charset="0"/>
              </a:rPr>
            </a:br>
            <a:r>
              <a:rPr lang="en-GB" sz="1400" i="0" dirty="0">
                <a:solidFill>
                  <a:srgbClr val="374151"/>
                </a:solidFill>
                <a:effectLst/>
                <a:latin typeface="Times New Roman" panose="02020603050405020304" pitchFamily="18" charset="0"/>
                <a:cs typeface="Times New Roman" panose="02020603050405020304" pitchFamily="18" charset="0"/>
              </a:rPr>
              <a:t>The code reads the DDoS attack dataset from the "final-</a:t>
            </a:r>
            <a:r>
              <a:rPr lang="en-GB" sz="1400" i="0" dirty="0" err="1">
                <a:solidFill>
                  <a:srgbClr val="374151"/>
                </a:solidFill>
                <a:effectLst/>
                <a:latin typeface="Times New Roman" panose="02020603050405020304" pitchFamily="18" charset="0"/>
                <a:cs typeface="Times New Roman" panose="02020603050405020304" pitchFamily="18" charset="0"/>
              </a:rPr>
              <a:t>dataset.arff</a:t>
            </a:r>
            <a:r>
              <a:rPr lang="en-GB" sz="1400" i="0" dirty="0">
                <a:solidFill>
                  <a:srgbClr val="374151"/>
                </a:solidFill>
                <a:effectLst/>
                <a:latin typeface="Times New Roman" panose="02020603050405020304" pitchFamily="18" charset="0"/>
                <a:cs typeface="Times New Roman" panose="02020603050405020304" pitchFamily="18" charset="0"/>
              </a:rPr>
              <a:t>" file and decodes it using the </a:t>
            </a:r>
            <a:r>
              <a:rPr lang="en-GB" sz="1400" i="0" dirty="0" err="1">
                <a:solidFill>
                  <a:srgbClr val="374151"/>
                </a:solidFill>
                <a:effectLst/>
                <a:latin typeface="Times New Roman" panose="02020603050405020304" pitchFamily="18" charset="0"/>
                <a:cs typeface="Times New Roman" panose="02020603050405020304" pitchFamily="18" charset="0"/>
              </a:rPr>
              <a:t>arff.ArffDecoder</a:t>
            </a:r>
            <a:r>
              <a:rPr lang="en-GB" sz="1400" i="0" dirty="0">
                <a:solidFill>
                  <a:srgbClr val="374151"/>
                </a:solidFill>
                <a:effectLst/>
                <a:latin typeface="Times New Roman" panose="02020603050405020304" pitchFamily="18" charset="0"/>
                <a:cs typeface="Times New Roman" panose="02020603050405020304" pitchFamily="18" charset="0"/>
              </a:rPr>
              <a:t>() function. It then separates feature values (</a:t>
            </a:r>
            <a:r>
              <a:rPr lang="en-GB" sz="1400" i="0" dirty="0" err="1">
                <a:solidFill>
                  <a:srgbClr val="374151"/>
                </a:solidFill>
                <a:effectLst/>
                <a:latin typeface="Times New Roman" panose="02020603050405020304" pitchFamily="18" charset="0"/>
                <a:cs typeface="Times New Roman" panose="02020603050405020304" pitchFamily="18" charset="0"/>
              </a:rPr>
              <a:t>vals</a:t>
            </a:r>
            <a:r>
              <a:rPr lang="en-GB" sz="1400" i="0" dirty="0">
                <a:solidFill>
                  <a:srgbClr val="374151"/>
                </a:solidFill>
                <a:effectLst/>
                <a:latin typeface="Times New Roman" panose="02020603050405020304" pitchFamily="18" charset="0"/>
                <a:cs typeface="Times New Roman" panose="02020603050405020304" pitchFamily="18" charset="0"/>
              </a:rPr>
              <a:t>) and labels (labels) from the ARFF </a:t>
            </a:r>
            <a:r>
              <a:rPr lang="en-GB" sz="1400" i="0" dirty="0" err="1">
                <a:solidFill>
                  <a:srgbClr val="374151"/>
                </a:solidFill>
                <a:effectLst/>
                <a:latin typeface="Times New Roman" panose="02020603050405020304" pitchFamily="18" charset="0"/>
                <a:cs typeface="Times New Roman" panose="02020603050405020304" pitchFamily="18" charset="0"/>
              </a:rPr>
              <a:t>data.To</a:t>
            </a:r>
            <a:r>
              <a:rPr lang="en-GB" sz="1400" i="0" dirty="0">
                <a:solidFill>
                  <a:srgbClr val="374151"/>
                </a:solidFill>
                <a:effectLst/>
                <a:latin typeface="Times New Roman" panose="02020603050405020304" pitchFamily="18" charset="0"/>
                <a:cs typeface="Times New Roman" panose="02020603050405020304" pitchFamily="18" charset="0"/>
              </a:rPr>
              <a:t> avoid class imbalance, the dataset is balanced by creating equal-sized samples for each class.</a:t>
            </a:r>
            <a:br>
              <a:rPr lang="en-GB" sz="1400" i="0" dirty="0">
                <a:solidFill>
                  <a:srgbClr val="374151"/>
                </a:solidFill>
                <a:effectLst/>
                <a:latin typeface="Times New Roman" panose="02020603050405020304" pitchFamily="18" charset="0"/>
                <a:cs typeface="Times New Roman" panose="02020603050405020304" pitchFamily="18" charset="0"/>
              </a:rPr>
            </a:br>
            <a:r>
              <a:rPr lang="en-GB" sz="1400" i="0" dirty="0">
                <a:solidFill>
                  <a:srgbClr val="374151"/>
                </a:solidFill>
                <a:effectLst/>
                <a:highlight>
                  <a:srgbClr val="FDFBF6"/>
                </a:highlight>
                <a:latin typeface="Times New Roman" panose="02020603050405020304" pitchFamily="18" charset="0"/>
                <a:cs typeface="Times New Roman" panose="02020603050405020304" pitchFamily="18" charset="0"/>
              </a:rPr>
              <a:t>2</a:t>
            </a:r>
            <a:r>
              <a:rPr lang="en-GB" sz="1600" i="0" dirty="0">
                <a:solidFill>
                  <a:srgbClr val="374151"/>
                </a:solidFill>
                <a:effectLst/>
                <a:highlight>
                  <a:srgbClr val="FDFBF6"/>
                </a:highlight>
                <a:latin typeface="Times New Roman" panose="02020603050405020304" pitchFamily="18" charset="0"/>
                <a:cs typeface="Times New Roman" panose="02020603050405020304" pitchFamily="18" charset="0"/>
              </a:rPr>
              <a:t>. Data Splitting and Scaling:</a:t>
            </a:r>
            <a:br>
              <a:rPr lang="en-GB" sz="1600" b="0" i="0" dirty="0">
                <a:solidFill>
                  <a:srgbClr val="374151"/>
                </a:solidFill>
                <a:effectLst/>
                <a:latin typeface="Times New Roman" panose="02020603050405020304" pitchFamily="18" charset="0"/>
                <a:cs typeface="Times New Roman" panose="02020603050405020304" pitchFamily="18" charset="0"/>
              </a:rPr>
            </a:br>
            <a:r>
              <a:rPr lang="en-GB" sz="1400" i="0" dirty="0">
                <a:solidFill>
                  <a:srgbClr val="374151"/>
                </a:solidFill>
                <a:effectLst/>
                <a:latin typeface="Times New Roman" panose="02020603050405020304" pitchFamily="18" charset="0"/>
                <a:cs typeface="Times New Roman" panose="02020603050405020304" pitchFamily="18" charset="0"/>
              </a:rPr>
              <a:t>The balanced dataset is split into training and testing subsets using </a:t>
            </a:r>
            <a:r>
              <a:rPr lang="en-GB" sz="1400" i="0" dirty="0" err="1">
                <a:solidFill>
                  <a:srgbClr val="374151"/>
                </a:solidFill>
                <a:effectLst/>
                <a:latin typeface="Times New Roman" panose="02020603050405020304" pitchFamily="18" charset="0"/>
                <a:cs typeface="Times New Roman" panose="02020603050405020304" pitchFamily="18" charset="0"/>
              </a:rPr>
              <a:t>train_test_split</a:t>
            </a:r>
            <a:r>
              <a:rPr lang="en-GB" sz="1400" i="0" dirty="0">
                <a:solidFill>
                  <a:srgbClr val="374151"/>
                </a:solidFill>
                <a:effectLst/>
                <a:latin typeface="Times New Roman" panose="02020603050405020304" pitchFamily="18" charset="0"/>
                <a:cs typeface="Times New Roman" panose="02020603050405020304" pitchFamily="18" charset="0"/>
              </a:rPr>
              <a:t>() from scikit-learn. Feature scaling is applied to the data using </a:t>
            </a:r>
            <a:r>
              <a:rPr lang="en-GB" sz="1400" i="0" dirty="0" err="1">
                <a:solidFill>
                  <a:srgbClr val="374151"/>
                </a:solidFill>
                <a:effectLst/>
                <a:latin typeface="Times New Roman" panose="02020603050405020304" pitchFamily="18" charset="0"/>
                <a:cs typeface="Times New Roman" panose="02020603050405020304" pitchFamily="18" charset="0"/>
              </a:rPr>
              <a:t>StandardScaler</a:t>
            </a:r>
            <a:r>
              <a:rPr lang="en-GB" sz="1400" i="0" dirty="0">
                <a:solidFill>
                  <a:srgbClr val="374151"/>
                </a:solidFill>
                <a:effectLst/>
                <a:latin typeface="Times New Roman" panose="02020603050405020304" pitchFamily="18" charset="0"/>
                <a:cs typeface="Times New Roman" panose="02020603050405020304" pitchFamily="18" charset="0"/>
              </a:rPr>
              <a:t>() to standardize the features.</a:t>
            </a:r>
            <a:br>
              <a:rPr lang="en-GB" sz="1600" b="0" i="0" dirty="0">
                <a:solidFill>
                  <a:srgbClr val="374151"/>
                </a:solidFill>
                <a:effectLst/>
                <a:latin typeface="Times New Roman" panose="02020603050405020304" pitchFamily="18" charset="0"/>
                <a:cs typeface="Times New Roman" panose="02020603050405020304" pitchFamily="18" charset="0"/>
              </a:rPr>
            </a:br>
            <a:br>
              <a:rPr lang="en-GB" sz="1600" i="0" dirty="0">
                <a:solidFill>
                  <a:srgbClr val="374151"/>
                </a:solidFill>
                <a:effectLst/>
                <a:latin typeface="Times New Roman" panose="02020603050405020304" pitchFamily="18" charset="0"/>
                <a:cs typeface="Times New Roman" panose="02020603050405020304" pitchFamily="18" charset="0"/>
              </a:rPr>
            </a:br>
            <a:endParaRPr lang="en-US" sz="1600" dirty="0">
              <a:solidFill>
                <a:schemeClr val="accent6"/>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529238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25542-D540-B766-0FA1-10DE2ED0495C}"/>
              </a:ext>
            </a:extLst>
          </p:cNvPr>
          <p:cNvSpPr>
            <a:spLocks noGrp="1"/>
          </p:cNvSpPr>
          <p:nvPr>
            <p:ph type="title"/>
          </p:nvPr>
        </p:nvSpPr>
        <p:spPr>
          <a:xfrm>
            <a:off x="0" y="214604"/>
            <a:ext cx="12101804" cy="6522098"/>
          </a:xfrm>
        </p:spPr>
        <p:txBody>
          <a:bodyPr/>
          <a:lstStyle/>
          <a:p>
            <a:pPr algn="l">
              <a:lnSpc>
                <a:spcPct val="150000"/>
              </a:lnSpc>
            </a:pPr>
            <a:r>
              <a:rPr lang="en-GB" sz="1600" i="0" dirty="0">
                <a:solidFill>
                  <a:srgbClr val="374151"/>
                </a:solidFill>
                <a:effectLst/>
                <a:highlight>
                  <a:srgbClr val="FFEFEF"/>
                </a:highlight>
                <a:latin typeface="Times New Roman" panose="02020603050405020304" pitchFamily="18" charset="0"/>
                <a:cs typeface="Times New Roman" panose="02020603050405020304" pitchFamily="18" charset="0"/>
              </a:rPr>
              <a:t>3.Model Training and Testing:</a:t>
            </a:r>
            <a:br>
              <a:rPr lang="en-GB" sz="1600" b="0" i="0" dirty="0">
                <a:solidFill>
                  <a:srgbClr val="374151"/>
                </a:solidFill>
                <a:effectLst/>
                <a:highlight>
                  <a:srgbClr val="FFEFEF"/>
                </a:highlight>
                <a:latin typeface="Times New Roman" panose="02020603050405020304" pitchFamily="18" charset="0"/>
                <a:cs typeface="Times New Roman" panose="02020603050405020304" pitchFamily="18" charset="0"/>
              </a:rPr>
            </a:br>
            <a:r>
              <a:rPr lang="en-GB" sz="1400" i="0" dirty="0">
                <a:solidFill>
                  <a:srgbClr val="374151"/>
                </a:solidFill>
                <a:effectLst/>
                <a:latin typeface="Times New Roman" panose="02020603050405020304" pitchFamily="18" charset="0"/>
                <a:cs typeface="Times New Roman" panose="02020603050405020304" pitchFamily="18" charset="0"/>
              </a:rPr>
              <a:t>Three classifiers, SVM, </a:t>
            </a:r>
            <a:r>
              <a:rPr lang="en-GB" sz="1400" i="0" dirty="0" err="1">
                <a:solidFill>
                  <a:srgbClr val="374151"/>
                </a:solidFill>
                <a:effectLst/>
                <a:latin typeface="Times New Roman" panose="02020603050405020304" pitchFamily="18" charset="0"/>
                <a:cs typeface="Times New Roman" panose="02020603050405020304" pitchFamily="18" charset="0"/>
              </a:rPr>
              <a:t>kNN</a:t>
            </a:r>
            <a:r>
              <a:rPr lang="en-GB" sz="1400" i="0" dirty="0">
                <a:solidFill>
                  <a:srgbClr val="374151"/>
                </a:solidFill>
                <a:effectLst/>
                <a:latin typeface="Times New Roman" panose="02020603050405020304" pitchFamily="18" charset="0"/>
                <a:cs typeface="Times New Roman" panose="02020603050405020304" pitchFamily="18" charset="0"/>
              </a:rPr>
              <a:t>, and </a:t>
            </a:r>
            <a:r>
              <a:rPr lang="en-GB" sz="1400" i="0" dirty="0" err="1">
                <a:solidFill>
                  <a:srgbClr val="374151"/>
                </a:solidFill>
                <a:effectLst/>
                <a:latin typeface="Times New Roman" panose="02020603050405020304" pitchFamily="18" charset="0"/>
                <a:cs typeface="Times New Roman" panose="02020603050405020304" pitchFamily="18" charset="0"/>
              </a:rPr>
              <a:t>GaussianNB</a:t>
            </a:r>
            <a:r>
              <a:rPr lang="en-GB" sz="1400" i="0" dirty="0">
                <a:solidFill>
                  <a:srgbClr val="374151"/>
                </a:solidFill>
                <a:effectLst/>
                <a:latin typeface="Times New Roman" panose="02020603050405020304" pitchFamily="18" charset="0"/>
                <a:cs typeface="Times New Roman" panose="02020603050405020304" pitchFamily="18" charset="0"/>
              </a:rPr>
              <a:t>, are trained on the training data using the fit() method.</a:t>
            </a:r>
            <a:br>
              <a:rPr lang="en-GB" sz="1400" i="0" dirty="0">
                <a:solidFill>
                  <a:srgbClr val="374151"/>
                </a:solidFill>
                <a:effectLst/>
                <a:latin typeface="Times New Roman" panose="02020603050405020304" pitchFamily="18" charset="0"/>
                <a:cs typeface="Times New Roman" panose="02020603050405020304" pitchFamily="18" charset="0"/>
              </a:rPr>
            </a:br>
            <a:r>
              <a:rPr lang="en-GB" sz="1400" i="0" dirty="0">
                <a:solidFill>
                  <a:srgbClr val="374151"/>
                </a:solidFill>
                <a:effectLst/>
                <a:latin typeface="Times New Roman" panose="02020603050405020304" pitchFamily="18" charset="0"/>
                <a:cs typeface="Times New Roman" panose="02020603050405020304" pitchFamily="18" charset="0"/>
              </a:rPr>
              <a:t>The SVM classifier uses the 'sigmoid' kernel, while the </a:t>
            </a:r>
            <a:r>
              <a:rPr lang="en-GB" sz="1400" i="0" dirty="0" err="1">
                <a:solidFill>
                  <a:srgbClr val="374151"/>
                </a:solidFill>
                <a:effectLst/>
                <a:latin typeface="Times New Roman" panose="02020603050405020304" pitchFamily="18" charset="0"/>
                <a:cs typeface="Times New Roman" panose="02020603050405020304" pitchFamily="18" charset="0"/>
              </a:rPr>
              <a:t>kNN</a:t>
            </a:r>
            <a:r>
              <a:rPr lang="en-GB" sz="1400" i="0" dirty="0">
                <a:solidFill>
                  <a:srgbClr val="374151"/>
                </a:solidFill>
                <a:effectLst/>
                <a:latin typeface="Times New Roman" panose="02020603050405020304" pitchFamily="18" charset="0"/>
                <a:cs typeface="Times New Roman" panose="02020603050405020304" pitchFamily="18" charset="0"/>
              </a:rPr>
              <a:t> classifier uses k=5 </a:t>
            </a:r>
            <a:r>
              <a:rPr lang="en-GB" sz="1400" i="0" dirty="0" err="1">
                <a:solidFill>
                  <a:srgbClr val="374151"/>
                </a:solidFill>
                <a:effectLst/>
                <a:latin typeface="Times New Roman" panose="02020603050405020304" pitchFamily="18" charset="0"/>
                <a:cs typeface="Times New Roman" panose="02020603050405020304" pitchFamily="18" charset="0"/>
              </a:rPr>
              <a:t>neighbors</a:t>
            </a:r>
            <a:r>
              <a:rPr lang="en-GB" sz="1400" i="0" dirty="0">
                <a:solidFill>
                  <a:srgbClr val="374151"/>
                </a:solidFill>
                <a:effectLst/>
                <a:latin typeface="Times New Roman" panose="02020603050405020304" pitchFamily="18" charset="0"/>
                <a:cs typeface="Times New Roman" panose="02020603050405020304" pitchFamily="18" charset="0"/>
              </a:rPr>
              <a:t>.</a:t>
            </a:r>
            <a:br>
              <a:rPr lang="en-GB" sz="1400" i="0" dirty="0">
                <a:solidFill>
                  <a:srgbClr val="374151"/>
                </a:solidFill>
                <a:effectLst/>
                <a:latin typeface="Times New Roman" panose="02020603050405020304" pitchFamily="18" charset="0"/>
                <a:cs typeface="Times New Roman" panose="02020603050405020304" pitchFamily="18" charset="0"/>
              </a:rPr>
            </a:br>
            <a:r>
              <a:rPr lang="en-GB" sz="1400" i="0" dirty="0">
                <a:solidFill>
                  <a:srgbClr val="374151"/>
                </a:solidFill>
                <a:effectLst/>
                <a:latin typeface="Times New Roman" panose="02020603050405020304" pitchFamily="18" charset="0"/>
                <a:cs typeface="Times New Roman" panose="02020603050405020304" pitchFamily="18" charset="0"/>
              </a:rPr>
              <a:t>The accuracy of each classifier is computed using the </a:t>
            </a:r>
            <a:r>
              <a:rPr lang="en-GB" sz="1400" i="0" dirty="0" err="1">
                <a:solidFill>
                  <a:srgbClr val="374151"/>
                </a:solidFill>
                <a:effectLst/>
                <a:latin typeface="Times New Roman" panose="02020603050405020304" pitchFamily="18" charset="0"/>
                <a:cs typeface="Times New Roman" panose="02020603050405020304" pitchFamily="18" charset="0"/>
              </a:rPr>
              <a:t>accuracy_score</a:t>
            </a:r>
            <a:r>
              <a:rPr lang="en-GB" sz="1400" i="0" dirty="0">
                <a:solidFill>
                  <a:srgbClr val="374151"/>
                </a:solidFill>
                <a:effectLst/>
                <a:latin typeface="Times New Roman" panose="02020603050405020304" pitchFamily="18" charset="0"/>
                <a:cs typeface="Times New Roman" panose="02020603050405020304" pitchFamily="18" charset="0"/>
              </a:rPr>
              <a:t>() function on the predictions made on the test data.</a:t>
            </a:r>
            <a:br>
              <a:rPr lang="en-GB" sz="1400" i="0" dirty="0">
                <a:solidFill>
                  <a:srgbClr val="374151"/>
                </a:solidFill>
                <a:effectLst/>
                <a:latin typeface="Times New Roman" panose="02020603050405020304" pitchFamily="18" charset="0"/>
                <a:cs typeface="Times New Roman" panose="02020603050405020304" pitchFamily="18" charset="0"/>
              </a:rPr>
            </a:br>
            <a:br>
              <a:rPr lang="en-GB" sz="1400" i="0" dirty="0">
                <a:solidFill>
                  <a:srgbClr val="374151"/>
                </a:solidFill>
                <a:effectLst/>
                <a:latin typeface="Times New Roman" panose="02020603050405020304" pitchFamily="18" charset="0"/>
                <a:cs typeface="Times New Roman" panose="02020603050405020304" pitchFamily="18" charset="0"/>
              </a:rPr>
            </a:br>
            <a:r>
              <a:rPr lang="en-GB" sz="1400" dirty="0">
                <a:solidFill>
                  <a:srgbClr val="374151"/>
                </a:solidFill>
                <a:latin typeface="Times New Roman" panose="02020603050405020304" pitchFamily="18" charset="0"/>
                <a:cs typeface="Times New Roman" panose="02020603050405020304" pitchFamily="18" charset="0"/>
              </a:rPr>
              <a:t>4.</a:t>
            </a:r>
            <a:r>
              <a:rPr lang="en-GB" sz="1600" i="0" dirty="0">
                <a:solidFill>
                  <a:srgbClr val="374151"/>
                </a:solidFill>
                <a:effectLst/>
                <a:latin typeface="Times New Roman" panose="02020603050405020304" pitchFamily="18" charset="0"/>
                <a:cs typeface="Times New Roman" panose="02020603050405020304" pitchFamily="18" charset="0"/>
              </a:rPr>
              <a:t>Ensemble Approach:</a:t>
            </a:r>
            <a:br>
              <a:rPr lang="en-GB" sz="1600" b="0" i="0" dirty="0">
                <a:solidFill>
                  <a:srgbClr val="374151"/>
                </a:solidFill>
                <a:effectLst/>
                <a:latin typeface="Times New Roman" panose="02020603050405020304" pitchFamily="18" charset="0"/>
                <a:cs typeface="Times New Roman" panose="02020603050405020304" pitchFamily="18" charset="0"/>
              </a:rPr>
            </a:br>
            <a:r>
              <a:rPr lang="en-GB" sz="1400" i="0" dirty="0">
                <a:solidFill>
                  <a:srgbClr val="374151"/>
                </a:solidFill>
                <a:effectLst/>
                <a:latin typeface="Times New Roman" panose="02020603050405020304" pitchFamily="18" charset="0"/>
                <a:cs typeface="Times New Roman" panose="02020603050405020304" pitchFamily="18" charset="0"/>
              </a:rPr>
              <a:t>The code further splits the training data into training and validation subsets using </a:t>
            </a:r>
            <a:r>
              <a:rPr lang="en-GB" sz="1400" i="0" dirty="0" err="1">
                <a:solidFill>
                  <a:srgbClr val="374151"/>
                </a:solidFill>
                <a:effectLst/>
                <a:latin typeface="Times New Roman" panose="02020603050405020304" pitchFamily="18" charset="0"/>
                <a:cs typeface="Times New Roman" panose="02020603050405020304" pitchFamily="18" charset="0"/>
              </a:rPr>
              <a:t>train_test_split</a:t>
            </a:r>
            <a:r>
              <a:rPr lang="en-GB" sz="1400" i="0" dirty="0">
                <a:solidFill>
                  <a:srgbClr val="374151"/>
                </a:solidFill>
                <a:effectLst/>
                <a:latin typeface="Times New Roman" panose="02020603050405020304" pitchFamily="18" charset="0"/>
                <a:cs typeface="Times New Roman" panose="02020603050405020304" pitchFamily="18" charset="0"/>
              </a:rPr>
              <a:t>() for the ensemble approach. Each classifier (SVM, </a:t>
            </a:r>
            <a:r>
              <a:rPr lang="en-GB" sz="1400" i="0" dirty="0" err="1">
                <a:solidFill>
                  <a:srgbClr val="374151"/>
                </a:solidFill>
                <a:effectLst/>
                <a:latin typeface="Times New Roman" panose="02020603050405020304" pitchFamily="18" charset="0"/>
                <a:cs typeface="Times New Roman" panose="02020603050405020304" pitchFamily="18" charset="0"/>
              </a:rPr>
              <a:t>kNN</a:t>
            </a:r>
            <a:r>
              <a:rPr lang="en-GB" sz="1400" i="0" dirty="0">
                <a:solidFill>
                  <a:srgbClr val="374151"/>
                </a:solidFill>
                <a:effectLst/>
                <a:latin typeface="Times New Roman" panose="02020603050405020304" pitchFamily="18" charset="0"/>
                <a:cs typeface="Times New Roman" panose="02020603050405020304" pitchFamily="18" charset="0"/>
              </a:rPr>
              <a:t>, and </a:t>
            </a:r>
            <a:r>
              <a:rPr lang="en-GB" sz="1400" i="0" dirty="0" err="1">
                <a:solidFill>
                  <a:srgbClr val="374151"/>
                </a:solidFill>
                <a:effectLst/>
                <a:latin typeface="Times New Roman" panose="02020603050405020304" pitchFamily="18" charset="0"/>
                <a:cs typeface="Times New Roman" panose="02020603050405020304" pitchFamily="18" charset="0"/>
              </a:rPr>
              <a:t>GaussianNB</a:t>
            </a:r>
            <a:r>
              <a:rPr lang="en-GB" sz="1400" i="0" dirty="0">
                <a:solidFill>
                  <a:srgbClr val="374151"/>
                </a:solidFill>
                <a:effectLst/>
                <a:latin typeface="Times New Roman" panose="02020603050405020304" pitchFamily="18" charset="0"/>
                <a:cs typeface="Times New Roman" panose="02020603050405020304" pitchFamily="18" charset="0"/>
              </a:rPr>
              <a:t>) is trained on the training subset and used to predict labels for the validation subset. The predictions from each classifier are concatenated with the validation features to create new input data (</a:t>
            </a:r>
            <a:r>
              <a:rPr lang="en-GB" sz="1400" i="0" dirty="0" err="1">
                <a:solidFill>
                  <a:srgbClr val="374151"/>
                </a:solidFill>
                <a:effectLst/>
                <a:latin typeface="Times New Roman" panose="02020603050405020304" pitchFamily="18" charset="0"/>
                <a:cs typeface="Times New Roman" panose="02020603050405020304" pitchFamily="18" charset="0"/>
              </a:rPr>
              <a:t>val_input</a:t>
            </a:r>
            <a:r>
              <a:rPr lang="en-GB" sz="1400" i="0" dirty="0">
                <a:solidFill>
                  <a:srgbClr val="374151"/>
                </a:solidFill>
                <a:effectLst/>
                <a:latin typeface="Times New Roman" panose="02020603050405020304" pitchFamily="18" charset="0"/>
                <a:cs typeface="Times New Roman" panose="02020603050405020304" pitchFamily="18" charset="0"/>
              </a:rPr>
              <a:t>) for the Random Forest classifier</a:t>
            </a:r>
            <a:r>
              <a:rPr lang="en-GB" sz="1400" i="0" dirty="0">
                <a:solidFill>
                  <a:srgbClr val="374151"/>
                </a:solidFill>
                <a:effectLst/>
                <a:latin typeface="Söhne"/>
              </a:rPr>
              <a:t>.</a:t>
            </a:r>
            <a:br>
              <a:rPr lang="en-GB" sz="1400" i="0" dirty="0">
                <a:solidFill>
                  <a:srgbClr val="374151"/>
                </a:solidFill>
                <a:effectLst/>
                <a:latin typeface="Söhne"/>
              </a:rPr>
            </a:br>
            <a:br>
              <a:rPr lang="en-GB" sz="1400" i="0" dirty="0">
                <a:solidFill>
                  <a:srgbClr val="374151"/>
                </a:solidFill>
                <a:effectLst/>
                <a:latin typeface="Söhne"/>
              </a:rPr>
            </a:br>
            <a:r>
              <a:rPr lang="en-GB" sz="1400" i="0" dirty="0">
                <a:solidFill>
                  <a:srgbClr val="374151"/>
                </a:solidFill>
                <a:effectLst/>
                <a:latin typeface="Söhne"/>
              </a:rPr>
              <a:t>5.</a:t>
            </a:r>
            <a:r>
              <a:rPr lang="en-GB" sz="800" b="0" i="0" dirty="0">
                <a:solidFill>
                  <a:srgbClr val="374151"/>
                </a:solidFill>
                <a:effectLst/>
                <a:latin typeface="Söhne"/>
              </a:rPr>
              <a:t> </a:t>
            </a:r>
            <a:r>
              <a:rPr lang="en-GB" sz="1600" i="0" dirty="0">
                <a:solidFill>
                  <a:srgbClr val="374151"/>
                </a:solidFill>
                <a:effectLst/>
                <a:latin typeface="Times New Roman" panose="02020603050405020304" pitchFamily="18" charset="0"/>
                <a:cs typeface="Times New Roman" panose="02020603050405020304" pitchFamily="18" charset="0"/>
              </a:rPr>
              <a:t>Random Forest Classifier:</a:t>
            </a:r>
            <a:br>
              <a:rPr lang="en-GB" sz="1600" i="0" dirty="0">
                <a:solidFill>
                  <a:srgbClr val="374151"/>
                </a:solidFill>
                <a:effectLst/>
                <a:latin typeface="Times New Roman" panose="02020603050405020304" pitchFamily="18" charset="0"/>
                <a:cs typeface="Times New Roman" panose="02020603050405020304" pitchFamily="18" charset="0"/>
              </a:rPr>
            </a:br>
            <a:r>
              <a:rPr lang="en-GB" sz="1400" i="0" dirty="0">
                <a:solidFill>
                  <a:srgbClr val="374151"/>
                </a:solidFill>
                <a:effectLst/>
                <a:latin typeface="Times New Roman" panose="02020603050405020304" pitchFamily="18" charset="0"/>
                <a:cs typeface="Times New Roman" panose="02020603050405020304" pitchFamily="18" charset="0"/>
              </a:rPr>
              <a:t>A Random Forest classifier with 200 estimators is trained on the </a:t>
            </a:r>
            <a:r>
              <a:rPr lang="en-GB" sz="1400" i="0" dirty="0" err="1">
                <a:solidFill>
                  <a:srgbClr val="374151"/>
                </a:solidFill>
                <a:effectLst/>
                <a:latin typeface="Times New Roman" panose="02020603050405020304" pitchFamily="18" charset="0"/>
                <a:cs typeface="Times New Roman" panose="02020603050405020304" pitchFamily="18" charset="0"/>
              </a:rPr>
              <a:t>val_input</a:t>
            </a:r>
            <a:r>
              <a:rPr lang="en-GB" sz="1400" i="0" dirty="0">
                <a:solidFill>
                  <a:srgbClr val="374151"/>
                </a:solidFill>
                <a:effectLst/>
                <a:latin typeface="Times New Roman" panose="02020603050405020304" pitchFamily="18" charset="0"/>
                <a:cs typeface="Times New Roman" panose="02020603050405020304" pitchFamily="18" charset="0"/>
              </a:rPr>
              <a:t> data and validation labels (</a:t>
            </a:r>
            <a:r>
              <a:rPr lang="en-GB" sz="1400" i="0" dirty="0" err="1">
                <a:solidFill>
                  <a:srgbClr val="374151"/>
                </a:solidFill>
                <a:effectLst/>
                <a:latin typeface="Times New Roman" panose="02020603050405020304" pitchFamily="18" charset="0"/>
                <a:cs typeface="Times New Roman" panose="02020603050405020304" pitchFamily="18" charset="0"/>
              </a:rPr>
              <a:t>val_y</a:t>
            </a:r>
            <a:r>
              <a:rPr lang="en-GB" sz="1400" i="0" dirty="0">
                <a:solidFill>
                  <a:srgbClr val="374151"/>
                </a:solidFill>
                <a:effectLst/>
                <a:latin typeface="Times New Roman" panose="02020603050405020304" pitchFamily="18" charset="0"/>
                <a:cs typeface="Times New Roman" panose="02020603050405020304" pitchFamily="18" charset="0"/>
              </a:rPr>
              <a:t>).</a:t>
            </a:r>
            <a:br>
              <a:rPr lang="en-GB" sz="1400" i="0" dirty="0">
                <a:solidFill>
                  <a:srgbClr val="374151"/>
                </a:solidFill>
                <a:effectLst/>
                <a:latin typeface="Times New Roman" panose="02020603050405020304" pitchFamily="18" charset="0"/>
                <a:cs typeface="Times New Roman" panose="02020603050405020304" pitchFamily="18" charset="0"/>
              </a:rPr>
            </a:br>
            <a:r>
              <a:rPr lang="en-GB" sz="1400" i="0" dirty="0">
                <a:solidFill>
                  <a:srgbClr val="374151"/>
                </a:solidFill>
                <a:effectLst/>
                <a:latin typeface="Times New Roman" panose="02020603050405020304" pitchFamily="18" charset="0"/>
                <a:cs typeface="Times New Roman" panose="02020603050405020304" pitchFamily="18" charset="0"/>
              </a:rPr>
              <a:t>The accuracy of the Random Forest classifier is evaluated on the test data (</a:t>
            </a:r>
            <a:r>
              <a:rPr lang="en-GB" sz="1400" i="0" dirty="0" err="1">
                <a:solidFill>
                  <a:srgbClr val="374151"/>
                </a:solidFill>
                <a:effectLst/>
                <a:latin typeface="Times New Roman" panose="02020603050405020304" pitchFamily="18" charset="0"/>
                <a:cs typeface="Times New Roman" panose="02020603050405020304" pitchFamily="18" charset="0"/>
              </a:rPr>
              <a:t>test_input</a:t>
            </a:r>
            <a:r>
              <a:rPr lang="en-GB" sz="1400" i="0" dirty="0">
                <a:solidFill>
                  <a:srgbClr val="374151"/>
                </a:solidFill>
                <a:effectLst/>
                <a:latin typeface="Times New Roman" panose="02020603050405020304" pitchFamily="18" charset="0"/>
                <a:cs typeface="Times New Roman" panose="02020603050405020304" pitchFamily="18" charset="0"/>
              </a:rPr>
              <a:t>) and test labels (</a:t>
            </a:r>
            <a:r>
              <a:rPr lang="en-GB" sz="1400" i="0" dirty="0" err="1">
                <a:solidFill>
                  <a:srgbClr val="374151"/>
                </a:solidFill>
                <a:effectLst/>
                <a:latin typeface="Times New Roman" panose="02020603050405020304" pitchFamily="18" charset="0"/>
                <a:cs typeface="Times New Roman" panose="02020603050405020304" pitchFamily="18" charset="0"/>
              </a:rPr>
              <a:t>y_test</a:t>
            </a:r>
            <a:r>
              <a:rPr lang="en-GB" sz="1400" i="0" dirty="0">
                <a:solidFill>
                  <a:srgbClr val="374151"/>
                </a:solidFill>
                <a:effectLst/>
                <a:latin typeface="Times New Roman" panose="02020603050405020304" pitchFamily="18" charset="0"/>
                <a:cs typeface="Times New Roman" panose="02020603050405020304" pitchFamily="18" charset="0"/>
              </a:rPr>
              <a:t>).</a:t>
            </a:r>
            <a:br>
              <a:rPr lang="en-GB" sz="1600" i="0" dirty="0">
                <a:solidFill>
                  <a:srgbClr val="374151"/>
                </a:solidFill>
                <a:effectLst/>
                <a:latin typeface="Times New Roman" panose="02020603050405020304" pitchFamily="18" charset="0"/>
                <a:cs typeface="Times New Roman" panose="02020603050405020304" pitchFamily="18" charset="0"/>
              </a:rPr>
            </a:br>
            <a:br>
              <a:rPr lang="en-GB" sz="1600" i="0" dirty="0">
                <a:solidFill>
                  <a:srgbClr val="374151"/>
                </a:solidFill>
                <a:effectLst/>
                <a:latin typeface="Times New Roman" panose="02020603050405020304" pitchFamily="18" charset="0"/>
                <a:cs typeface="Times New Roman" panose="02020603050405020304" pitchFamily="18" charset="0"/>
              </a:rPr>
            </a:br>
            <a:r>
              <a:rPr lang="en-GB" sz="1600" i="0" dirty="0">
                <a:solidFill>
                  <a:srgbClr val="374151"/>
                </a:solidFill>
                <a:effectLst/>
                <a:latin typeface="Times New Roman" panose="02020603050405020304" pitchFamily="18" charset="0"/>
                <a:cs typeface="Times New Roman" panose="02020603050405020304" pitchFamily="18" charset="0"/>
              </a:rPr>
              <a:t>6. Result Analysis:</a:t>
            </a:r>
            <a:br>
              <a:rPr lang="en-GB" sz="1600" i="0" dirty="0">
                <a:solidFill>
                  <a:srgbClr val="374151"/>
                </a:solidFill>
                <a:effectLst/>
                <a:latin typeface="Times New Roman" panose="02020603050405020304" pitchFamily="18" charset="0"/>
                <a:cs typeface="Times New Roman" panose="02020603050405020304" pitchFamily="18" charset="0"/>
              </a:rPr>
            </a:br>
            <a:r>
              <a:rPr lang="en-GB" sz="1400" i="0" dirty="0">
                <a:solidFill>
                  <a:srgbClr val="374151"/>
                </a:solidFill>
                <a:effectLst/>
                <a:latin typeface="Times New Roman" panose="02020603050405020304" pitchFamily="18" charset="0"/>
                <a:cs typeface="Times New Roman" panose="02020603050405020304" pitchFamily="18" charset="0"/>
              </a:rPr>
              <a:t>The accuracy of each individual classifier (SVM, </a:t>
            </a:r>
            <a:r>
              <a:rPr lang="en-GB" sz="1400" i="0" dirty="0" err="1">
                <a:solidFill>
                  <a:srgbClr val="374151"/>
                </a:solidFill>
                <a:effectLst/>
                <a:latin typeface="Times New Roman" panose="02020603050405020304" pitchFamily="18" charset="0"/>
                <a:cs typeface="Times New Roman" panose="02020603050405020304" pitchFamily="18" charset="0"/>
              </a:rPr>
              <a:t>kNN</a:t>
            </a:r>
            <a:r>
              <a:rPr lang="en-GB" sz="1400" i="0" dirty="0">
                <a:solidFill>
                  <a:srgbClr val="374151"/>
                </a:solidFill>
                <a:effectLst/>
                <a:latin typeface="Times New Roman" panose="02020603050405020304" pitchFamily="18" charset="0"/>
                <a:cs typeface="Times New Roman" panose="02020603050405020304" pitchFamily="18" charset="0"/>
              </a:rPr>
              <a:t>, </a:t>
            </a:r>
            <a:r>
              <a:rPr lang="en-GB" sz="1400" i="0" dirty="0" err="1">
                <a:solidFill>
                  <a:srgbClr val="374151"/>
                </a:solidFill>
                <a:effectLst/>
                <a:latin typeface="Times New Roman" panose="02020603050405020304" pitchFamily="18" charset="0"/>
                <a:cs typeface="Times New Roman" panose="02020603050405020304" pitchFamily="18" charset="0"/>
              </a:rPr>
              <a:t>GaussianNB</a:t>
            </a:r>
            <a:r>
              <a:rPr lang="en-GB" sz="1400" i="0" dirty="0">
                <a:solidFill>
                  <a:srgbClr val="374151"/>
                </a:solidFill>
                <a:effectLst/>
                <a:latin typeface="Times New Roman" panose="02020603050405020304" pitchFamily="18" charset="0"/>
                <a:cs typeface="Times New Roman" panose="02020603050405020304" pitchFamily="18" charset="0"/>
              </a:rPr>
              <a:t>) is printed, as well as the accuracy of the Random Forest classifier on the test data.</a:t>
            </a:r>
            <a:br>
              <a:rPr lang="en-GB" sz="1400" i="0" dirty="0">
                <a:solidFill>
                  <a:srgbClr val="374151"/>
                </a:solidFill>
                <a:effectLst/>
                <a:latin typeface="Times New Roman" panose="02020603050405020304" pitchFamily="18" charset="0"/>
                <a:cs typeface="Times New Roman" panose="02020603050405020304" pitchFamily="18" charset="0"/>
              </a:rPr>
            </a:br>
            <a:br>
              <a:rPr lang="en-GB" sz="1600" i="0" dirty="0">
                <a:solidFill>
                  <a:srgbClr val="374151"/>
                </a:solidFill>
                <a:effectLst/>
                <a:latin typeface="Times New Roman" panose="02020603050405020304" pitchFamily="18" charset="0"/>
                <a:cs typeface="Times New Roman" panose="02020603050405020304" pitchFamily="18" charset="0"/>
              </a:rPr>
            </a:br>
            <a:br>
              <a:rPr lang="en-GB" sz="1400" i="0" dirty="0">
                <a:solidFill>
                  <a:srgbClr val="374151"/>
                </a:solidFill>
                <a:effectLst/>
                <a:latin typeface="Times New Roman" panose="02020603050405020304" pitchFamily="18" charset="0"/>
                <a:cs typeface="Times New Roman" panose="02020603050405020304" pitchFamily="18" charset="0"/>
              </a:rPr>
            </a:br>
            <a:br>
              <a:rPr lang="en-GB" sz="1400" i="0" dirty="0">
                <a:solidFill>
                  <a:srgbClr val="374151"/>
                </a:solidFill>
                <a:effectLst/>
                <a:latin typeface="Söhne"/>
              </a:rPr>
            </a:br>
            <a:endParaRPr lang="en-US" sz="1400" dirty="0">
              <a:solidFill>
                <a:schemeClr val="accent6"/>
              </a:solidFill>
              <a:latin typeface="Arial Black" panose="020B0604020202020204" pitchFamily="34" charset="0"/>
              <a:cs typeface="Arial Black" panose="020B0604020202020204" pitchFamily="34" charset="0"/>
            </a:endParaRPr>
          </a:p>
        </p:txBody>
      </p:sp>
      <p:sp>
        <p:nvSpPr>
          <p:cNvPr id="7" name="Slide Number Placeholder 6">
            <a:extLst>
              <a:ext uri="{FF2B5EF4-FFF2-40B4-BE49-F238E27FC236}">
                <a16:creationId xmlns:a16="http://schemas.microsoft.com/office/drawing/2014/main" id="{712D1D31-1A67-703B-DF69-CA8142BF6A2D}"/>
              </a:ext>
            </a:extLst>
          </p:cNvPr>
          <p:cNvSpPr>
            <a:spLocks noGrp="1"/>
          </p:cNvSpPr>
          <p:nvPr>
            <p:ph type="sldNum" sz="quarter" idx="12"/>
          </p:nvPr>
        </p:nvSpPr>
        <p:spPr/>
        <p:txBody>
          <a:bodyPr/>
          <a:lstStyle/>
          <a:p>
            <a:fld id="{48F63A3B-78C7-47BE-AE5E-E10140E04643}" type="slidenum">
              <a:rPr lang="en-US" smtClean="0"/>
              <a:t>5</a:t>
            </a:fld>
            <a:endParaRPr lang="en-US" dirty="0"/>
          </a:p>
        </p:txBody>
      </p:sp>
    </p:spTree>
    <p:extLst>
      <p:ext uri="{BB962C8B-B14F-4D97-AF65-F5344CB8AC3E}">
        <p14:creationId xmlns:p14="http://schemas.microsoft.com/office/powerpoint/2010/main" val="29038414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B311B-3177-0658-3585-6639F26A9BF6}"/>
              </a:ext>
            </a:extLst>
          </p:cNvPr>
          <p:cNvSpPr>
            <a:spLocks noGrp="1"/>
          </p:cNvSpPr>
          <p:nvPr>
            <p:ph type="title"/>
          </p:nvPr>
        </p:nvSpPr>
        <p:spPr>
          <a:xfrm>
            <a:off x="629847" y="4099311"/>
            <a:ext cx="10671048" cy="768096"/>
          </a:xfrm>
        </p:spPr>
        <p:txBody>
          <a:bodyPr/>
          <a:lstStyle/>
          <a:p>
            <a:pPr algn="l">
              <a:lnSpc>
                <a:spcPct val="150000"/>
              </a:lnSpc>
            </a:pPr>
            <a:r>
              <a:rPr lang="en-GB" sz="1400" i="0" dirty="0">
                <a:solidFill>
                  <a:srgbClr val="374151"/>
                </a:solidFill>
                <a:effectLst/>
                <a:latin typeface="Arial Narrow" panose="020B0606020202030204" pitchFamily="34" charset="0"/>
              </a:rPr>
              <a:t>The code aims to perform DDoS attack detection using a hybrid machine learning approach with SVM, </a:t>
            </a:r>
            <a:r>
              <a:rPr lang="en-GB" sz="1400" i="0" dirty="0" err="1">
                <a:solidFill>
                  <a:srgbClr val="374151"/>
                </a:solidFill>
                <a:effectLst/>
                <a:latin typeface="Arial Narrow" panose="020B0606020202030204" pitchFamily="34" charset="0"/>
              </a:rPr>
              <a:t>kNN</a:t>
            </a:r>
            <a:r>
              <a:rPr lang="en-GB" sz="1400" i="0" dirty="0">
                <a:solidFill>
                  <a:srgbClr val="374151"/>
                </a:solidFill>
                <a:effectLst/>
                <a:latin typeface="Arial Narrow" panose="020B0606020202030204" pitchFamily="34" charset="0"/>
              </a:rPr>
              <a:t>, Gaussian NB, and Random Forest classifiers. The dataset is read from "final-</a:t>
            </a:r>
            <a:r>
              <a:rPr lang="en-GB" sz="1400" i="0" dirty="0" err="1">
                <a:solidFill>
                  <a:srgbClr val="374151"/>
                </a:solidFill>
                <a:effectLst/>
                <a:latin typeface="Arial Narrow" panose="020B0606020202030204" pitchFamily="34" charset="0"/>
              </a:rPr>
              <a:t>dataset.arff</a:t>
            </a:r>
            <a:r>
              <a:rPr lang="en-GB" sz="1400" i="0" dirty="0">
                <a:solidFill>
                  <a:srgbClr val="374151"/>
                </a:solidFill>
                <a:effectLst/>
                <a:latin typeface="Arial Narrow" panose="020B0606020202030204" pitchFamily="34" charset="0"/>
              </a:rPr>
              <a:t>," balanced to handle class imbalance, and then split into training and testing subsets. Individual classifiers, SVM, </a:t>
            </a:r>
            <a:r>
              <a:rPr lang="en-GB" sz="1400" i="0" dirty="0" err="1">
                <a:solidFill>
                  <a:srgbClr val="374151"/>
                </a:solidFill>
                <a:effectLst/>
                <a:latin typeface="Arial Narrow" panose="020B0606020202030204" pitchFamily="34" charset="0"/>
              </a:rPr>
              <a:t>kNN</a:t>
            </a:r>
            <a:r>
              <a:rPr lang="en-GB" sz="1400" i="0" dirty="0">
                <a:solidFill>
                  <a:srgbClr val="374151"/>
                </a:solidFill>
                <a:effectLst/>
                <a:latin typeface="Arial Narrow" panose="020B0606020202030204" pitchFamily="34" charset="0"/>
              </a:rPr>
              <a:t>, and </a:t>
            </a:r>
            <a:r>
              <a:rPr lang="en-GB" sz="1400" i="0" dirty="0" err="1">
                <a:solidFill>
                  <a:srgbClr val="374151"/>
                </a:solidFill>
                <a:effectLst/>
                <a:latin typeface="Arial Narrow" panose="020B0606020202030204" pitchFamily="34" charset="0"/>
              </a:rPr>
              <a:t>GaussianNB</a:t>
            </a:r>
            <a:r>
              <a:rPr lang="en-GB" sz="1400" i="0" dirty="0">
                <a:solidFill>
                  <a:srgbClr val="374151"/>
                </a:solidFill>
                <a:effectLst/>
                <a:latin typeface="Arial Narrow" panose="020B0606020202030204" pitchFamily="34" charset="0"/>
              </a:rPr>
              <a:t>, are trained, and their accuracies on the test data are computed. A hybrid approach is employed by combining the predictions of these classifiers with the Random Forest ensemble technique. The Random Forest classifier is then trained on the ensemble input and tested on the test data, yielding an overall accuracy. The methodology showcases a systematic and structured approach to detecting DDoS attacks using various machine learning algorithms, culminating in a robust hybrid solution that demonstrates promising results in effectively identifying DDoS attacks from network traffic data.</a:t>
            </a:r>
            <a:endParaRPr lang="en-US" sz="1400" dirty="0">
              <a:solidFill>
                <a:schemeClr val="accent6"/>
              </a:solidFill>
              <a:latin typeface="Arial Narrow" panose="020B0606020202030204" pitchFamily="34" charset="0"/>
              <a:cs typeface="Arial Black" panose="020B0604020202020204" pitchFamily="34" charset="0"/>
            </a:endParaRPr>
          </a:p>
        </p:txBody>
      </p:sp>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6</a:t>
            </a:fld>
            <a:endParaRPr lang="en-US" dirty="0"/>
          </a:p>
        </p:txBody>
      </p:sp>
      <p:pic>
        <p:nvPicPr>
          <p:cNvPr id="5" name="Picture 4">
            <a:extLst>
              <a:ext uri="{FF2B5EF4-FFF2-40B4-BE49-F238E27FC236}">
                <a16:creationId xmlns:a16="http://schemas.microsoft.com/office/drawing/2014/main" id="{336E3A90-CEB4-6DD3-0F61-F76D9FFD322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690801" y="405882"/>
            <a:ext cx="4549140" cy="2622550"/>
          </a:xfrm>
          <a:prstGeom prst="rect">
            <a:avLst/>
          </a:prstGeom>
        </p:spPr>
      </p:pic>
    </p:spTree>
    <p:extLst>
      <p:ext uri="{BB962C8B-B14F-4D97-AF65-F5344CB8AC3E}">
        <p14:creationId xmlns:p14="http://schemas.microsoft.com/office/powerpoint/2010/main" val="28864747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8954-9BCB-7FD9-A210-38DC54382D45}"/>
              </a:ext>
            </a:extLst>
          </p:cNvPr>
          <p:cNvSpPr>
            <a:spLocks noGrp="1"/>
          </p:cNvSpPr>
          <p:nvPr>
            <p:ph type="title"/>
          </p:nvPr>
        </p:nvSpPr>
        <p:spPr>
          <a:xfrm>
            <a:off x="2690948" y="184371"/>
            <a:ext cx="7013448" cy="4256999"/>
          </a:xfrm>
        </p:spPr>
        <p:txBody>
          <a:bodyPr/>
          <a:lstStyle/>
          <a:p>
            <a:pPr algn="l">
              <a:lnSpc>
                <a:spcPct val="150000"/>
              </a:lnSpc>
              <a:buFont typeface="+mj-lt"/>
              <a:buAutoNum type="arabicPeriod"/>
            </a:pPr>
            <a:r>
              <a:rPr lang="en-GB" sz="1600" b="0" i="0" dirty="0">
                <a:solidFill>
                  <a:srgbClr val="374151"/>
                </a:solidFill>
                <a:effectLst/>
                <a:highlight>
                  <a:srgbClr val="FDFBF6"/>
                </a:highlight>
                <a:latin typeface="Eras Bold ITC" panose="020B0907030504020204" pitchFamily="34" charset="0"/>
              </a:rPr>
              <a:t>Results and Discussion:</a:t>
            </a:r>
            <a:br>
              <a:rPr lang="en-GB" sz="1600" b="0" i="0" dirty="0">
                <a:solidFill>
                  <a:srgbClr val="374151"/>
                </a:solidFill>
                <a:effectLst/>
                <a:latin typeface="Eras Bold ITC" panose="020B0907030504020204" pitchFamily="34" charset="0"/>
              </a:rPr>
            </a:br>
            <a:r>
              <a:rPr lang="en-GB" sz="1400" b="0" i="0" dirty="0">
                <a:solidFill>
                  <a:srgbClr val="374151"/>
                </a:solidFill>
                <a:effectLst/>
                <a:latin typeface="Eras Bold ITC" panose="020B0907030504020204" pitchFamily="34" charset="0"/>
              </a:rPr>
              <a:t>The code presented a comprehensive approach to detecting Distributed Denial of Service (DDoS) attacks using a hybrid machine learning approach. The results obtained from the execution of the code are as follows:</a:t>
            </a:r>
            <a:br>
              <a:rPr lang="en-GB" sz="1400" b="0" i="0" dirty="0">
                <a:solidFill>
                  <a:srgbClr val="374151"/>
                </a:solidFill>
                <a:effectLst/>
                <a:latin typeface="Eras Bold ITC" panose="020B0907030504020204" pitchFamily="34" charset="0"/>
              </a:rPr>
            </a:br>
            <a:br>
              <a:rPr lang="en-GB" sz="1600" b="0" i="0" dirty="0">
                <a:solidFill>
                  <a:srgbClr val="374151"/>
                </a:solidFill>
                <a:effectLst/>
                <a:latin typeface="Eras Bold ITC" panose="020B0907030504020204" pitchFamily="34" charset="0"/>
              </a:rPr>
            </a:br>
            <a:r>
              <a:rPr lang="en-GB" sz="1600" b="0" i="0" dirty="0">
                <a:solidFill>
                  <a:srgbClr val="374151"/>
                </a:solidFill>
                <a:effectLst/>
                <a:latin typeface="Eras Bold ITC" panose="020B0907030504020204" pitchFamily="34" charset="0"/>
              </a:rPr>
              <a:t>1. Individual Classifier Accuracy:</a:t>
            </a:r>
            <a:br>
              <a:rPr lang="en-GB" sz="1600" b="0" i="0" dirty="0">
                <a:solidFill>
                  <a:srgbClr val="374151"/>
                </a:solidFill>
                <a:effectLst/>
                <a:latin typeface="Eras Bold ITC" panose="020B0907030504020204" pitchFamily="34" charset="0"/>
              </a:rPr>
            </a:br>
            <a:r>
              <a:rPr lang="en-GB" sz="1400" b="0" i="0" dirty="0">
                <a:solidFill>
                  <a:srgbClr val="374151"/>
                </a:solidFill>
                <a:effectLst/>
                <a:highlight>
                  <a:srgbClr val="F5CDCE"/>
                </a:highlight>
                <a:latin typeface="Eras Bold ITC" panose="020B0907030504020204" pitchFamily="34" charset="0"/>
              </a:rPr>
              <a:t>The SVM classifier </a:t>
            </a:r>
            <a:r>
              <a:rPr lang="en-GB" sz="1400" b="0" i="0" dirty="0">
                <a:solidFill>
                  <a:srgbClr val="374151"/>
                </a:solidFill>
                <a:effectLst/>
                <a:latin typeface="Eras Bold ITC" panose="020B0907030504020204" pitchFamily="34" charset="0"/>
              </a:rPr>
              <a:t>achieved an accuracy of </a:t>
            </a:r>
            <a:r>
              <a:rPr lang="en-GB" sz="1400" b="0" i="0" dirty="0">
                <a:solidFill>
                  <a:srgbClr val="374151"/>
                </a:solidFill>
                <a:effectLst/>
                <a:highlight>
                  <a:srgbClr val="F5CDCE"/>
                </a:highlight>
                <a:latin typeface="Eras Bold ITC" panose="020B0907030504020204" pitchFamily="34" charset="0"/>
              </a:rPr>
              <a:t>88.66% </a:t>
            </a:r>
            <a:r>
              <a:rPr lang="en-GB" sz="1400" b="0" i="0" dirty="0">
                <a:solidFill>
                  <a:srgbClr val="374151"/>
                </a:solidFill>
                <a:effectLst/>
                <a:latin typeface="Eras Bold ITC" panose="020B0907030504020204" pitchFamily="34" charset="0"/>
              </a:rPr>
              <a:t>on the test data, demonstrating its ability to classify network traffic effectively based on the 'sigmoid' kernel.</a:t>
            </a:r>
            <a:br>
              <a:rPr lang="en-GB" sz="1400" b="0" i="0" dirty="0">
                <a:solidFill>
                  <a:srgbClr val="374151"/>
                </a:solidFill>
                <a:effectLst/>
                <a:latin typeface="Eras Bold ITC" panose="020B0907030504020204" pitchFamily="34" charset="0"/>
              </a:rPr>
            </a:br>
            <a:br>
              <a:rPr lang="en-GB" sz="1400" b="0" i="0" dirty="0">
                <a:solidFill>
                  <a:srgbClr val="374151"/>
                </a:solidFill>
                <a:effectLst/>
                <a:latin typeface="Eras Bold ITC" panose="020B0907030504020204" pitchFamily="34" charset="0"/>
              </a:rPr>
            </a:br>
            <a:r>
              <a:rPr lang="en-GB" sz="1400" b="0" i="0" dirty="0">
                <a:solidFill>
                  <a:srgbClr val="374151"/>
                </a:solidFill>
                <a:effectLst/>
                <a:highlight>
                  <a:srgbClr val="F5CDCE"/>
                </a:highlight>
                <a:latin typeface="Eras Bold ITC" panose="020B0907030504020204" pitchFamily="34" charset="0"/>
              </a:rPr>
              <a:t>2.The k-Nearest </a:t>
            </a:r>
            <a:r>
              <a:rPr lang="en-GB" sz="1400" b="0" i="0" dirty="0" err="1">
                <a:solidFill>
                  <a:srgbClr val="374151"/>
                </a:solidFill>
                <a:effectLst/>
                <a:highlight>
                  <a:srgbClr val="F5CDCE"/>
                </a:highlight>
                <a:latin typeface="Eras Bold ITC" panose="020B0907030504020204" pitchFamily="34" charset="0"/>
              </a:rPr>
              <a:t>Neighbors</a:t>
            </a:r>
            <a:r>
              <a:rPr lang="en-GB" sz="1400" b="0" i="0" dirty="0">
                <a:solidFill>
                  <a:srgbClr val="374151"/>
                </a:solidFill>
                <a:effectLst/>
                <a:highlight>
                  <a:srgbClr val="F5CDCE"/>
                </a:highlight>
                <a:latin typeface="Eras Bold ITC" panose="020B0907030504020204" pitchFamily="34" charset="0"/>
              </a:rPr>
              <a:t> (</a:t>
            </a:r>
            <a:r>
              <a:rPr lang="en-GB" sz="1400" b="0" i="0" dirty="0" err="1">
                <a:solidFill>
                  <a:srgbClr val="374151"/>
                </a:solidFill>
                <a:effectLst/>
                <a:highlight>
                  <a:srgbClr val="F5CDCE"/>
                </a:highlight>
                <a:latin typeface="Eras Bold ITC" panose="020B0907030504020204" pitchFamily="34" charset="0"/>
              </a:rPr>
              <a:t>kNN</a:t>
            </a:r>
            <a:r>
              <a:rPr lang="en-GB" sz="1400" b="0" i="0" dirty="0">
                <a:solidFill>
                  <a:srgbClr val="374151"/>
                </a:solidFill>
                <a:effectLst/>
                <a:highlight>
                  <a:srgbClr val="F5CDCE"/>
                </a:highlight>
                <a:latin typeface="Eras Bold ITC" panose="020B0907030504020204" pitchFamily="34" charset="0"/>
              </a:rPr>
              <a:t>) </a:t>
            </a:r>
            <a:r>
              <a:rPr lang="en-GB" sz="1400" b="0" i="0" dirty="0">
                <a:solidFill>
                  <a:srgbClr val="374151"/>
                </a:solidFill>
                <a:effectLst/>
                <a:latin typeface="Eras Bold ITC" panose="020B0907030504020204" pitchFamily="34" charset="0"/>
              </a:rPr>
              <a:t>classifier, with k=5 </a:t>
            </a:r>
            <a:r>
              <a:rPr lang="en-GB" sz="1400" b="0" i="0" dirty="0" err="1">
                <a:solidFill>
                  <a:srgbClr val="374151"/>
                </a:solidFill>
                <a:effectLst/>
                <a:latin typeface="Eras Bold ITC" panose="020B0907030504020204" pitchFamily="34" charset="0"/>
              </a:rPr>
              <a:t>neighbors</a:t>
            </a:r>
            <a:r>
              <a:rPr lang="en-GB" sz="1400" b="0" i="0" dirty="0">
                <a:solidFill>
                  <a:srgbClr val="374151"/>
                </a:solidFill>
                <a:effectLst/>
                <a:latin typeface="Eras Bold ITC" panose="020B0907030504020204" pitchFamily="34" charset="0"/>
              </a:rPr>
              <a:t>, exhibited an accuracy of </a:t>
            </a:r>
            <a:r>
              <a:rPr lang="en-GB" sz="1400" b="0" i="0" dirty="0">
                <a:solidFill>
                  <a:srgbClr val="374151"/>
                </a:solidFill>
                <a:effectLst/>
                <a:highlight>
                  <a:srgbClr val="F5CDCE"/>
                </a:highlight>
                <a:latin typeface="Eras Bold ITC" panose="020B0907030504020204" pitchFamily="34" charset="0"/>
              </a:rPr>
              <a:t>98.166% </a:t>
            </a:r>
            <a:r>
              <a:rPr lang="en-GB" sz="1400" b="0" i="0" dirty="0">
                <a:solidFill>
                  <a:srgbClr val="374151"/>
                </a:solidFill>
                <a:effectLst/>
                <a:latin typeface="Eras Bold ITC" panose="020B0907030504020204" pitchFamily="34" charset="0"/>
              </a:rPr>
              <a:t>on the test data, showcasing its effectiveness in handling DDoS attack detection.</a:t>
            </a:r>
            <a:br>
              <a:rPr lang="en-GB" sz="1400" b="0" i="0" dirty="0">
                <a:solidFill>
                  <a:srgbClr val="374151"/>
                </a:solidFill>
                <a:effectLst/>
                <a:latin typeface="Eras Bold ITC" panose="020B0907030504020204" pitchFamily="34" charset="0"/>
              </a:rPr>
            </a:br>
            <a:br>
              <a:rPr lang="en-GB" sz="1400" b="0" i="0" dirty="0">
                <a:solidFill>
                  <a:srgbClr val="374151"/>
                </a:solidFill>
                <a:effectLst/>
                <a:latin typeface="Eras Bold ITC" panose="020B0907030504020204" pitchFamily="34" charset="0"/>
              </a:rPr>
            </a:br>
            <a:r>
              <a:rPr lang="en-GB" sz="1400" b="0" dirty="0">
                <a:solidFill>
                  <a:srgbClr val="374151"/>
                </a:solidFill>
                <a:highlight>
                  <a:srgbClr val="F5CDCE"/>
                </a:highlight>
                <a:latin typeface="Eras Bold ITC" panose="020B0907030504020204" pitchFamily="34" charset="0"/>
              </a:rPr>
              <a:t>3.</a:t>
            </a:r>
            <a:r>
              <a:rPr lang="en-GB" sz="1400" b="0" i="0" dirty="0">
                <a:solidFill>
                  <a:srgbClr val="374151"/>
                </a:solidFill>
                <a:effectLst/>
                <a:highlight>
                  <a:srgbClr val="F5CDCE"/>
                </a:highlight>
                <a:latin typeface="Eras Bold ITC" panose="020B0907030504020204" pitchFamily="34" charset="0"/>
              </a:rPr>
              <a:t>The Gaussian Naive Bayes (GNB) </a:t>
            </a:r>
            <a:r>
              <a:rPr lang="en-GB" sz="1400" b="0" i="0" dirty="0">
                <a:solidFill>
                  <a:srgbClr val="374151"/>
                </a:solidFill>
                <a:effectLst/>
                <a:latin typeface="Eras Bold ITC" panose="020B0907030504020204" pitchFamily="34" charset="0"/>
              </a:rPr>
              <a:t>classifier showed a performance accuracy of </a:t>
            </a:r>
            <a:r>
              <a:rPr lang="en-GB" sz="1400" b="0" i="0" dirty="0">
                <a:solidFill>
                  <a:srgbClr val="374151"/>
                </a:solidFill>
                <a:effectLst/>
                <a:highlight>
                  <a:srgbClr val="F5CDCE"/>
                </a:highlight>
                <a:latin typeface="Eras Bold ITC" panose="020B0907030504020204" pitchFamily="34" charset="0"/>
              </a:rPr>
              <a:t>90.166% </a:t>
            </a:r>
            <a:r>
              <a:rPr lang="en-GB" sz="1400" b="0" i="0" dirty="0">
                <a:solidFill>
                  <a:srgbClr val="374151"/>
                </a:solidFill>
                <a:effectLst/>
                <a:latin typeface="Eras Bold ITC" panose="020B0907030504020204" pitchFamily="34" charset="0"/>
              </a:rPr>
              <a:t>on the test data, indicating its capability to detect DDoS attacks based on the naive Bayes assumption.</a:t>
            </a:r>
            <a:br>
              <a:rPr lang="en-GB" b="0" i="0" dirty="0">
                <a:solidFill>
                  <a:srgbClr val="374151"/>
                </a:solidFill>
                <a:effectLst/>
                <a:latin typeface="Söhne"/>
              </a:rPr>
            </a:br>
            <a:br>
              <a:rPr lang="en-GB" dirty="0"/>
            </a:br>
            <a:br>
              <a:rPr lang="en-GB" b="0" i="0" dirty="0">
                <a:solidFill>
                  <a:srgbClr val="374151"/>
                </a:solidFill>
                <a:effectLst/>
                <a:latin typeface="Söhne"/>
              </a:rPr>
            </a:br>
            <a:endParaRPr lang="en-US" dirty="0"/>
          </a:p>
        </p:txBody>
      </p:sp>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2"/>
          </p:nvPr>
        </p:nvSpPr>
        <p:spPr/>
        <p:txBody>
          <a:bodyPr/>
          <a:lstStyle/>
          <a:p>
            <a:fld id="{48F63A3B-78C7-47BE-AE5E-E10140E04643}" type="slidenum">
              <a:rPr lang="en-US" smtClean="0"/>
              <a:t>7</a:t>
            </a:fld>
            <a:endParaRPr lang="en-US" dirty="0"/>
          </a:p>
        </p:txBody>
      </p:sp>
    </p:spTree>
    <p:extLst>
      <p:ext uri="{BB962C8B-B14F-4D97-AF65-F5344CB8AC3E}">
        <p14:creationId xmlns:p14="http://schemas.microsoft.com/office/powerpoint/2010/main" val="6856810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7C09F16-6D23-666F-6800-8FC697831948}"/>
              </a:ext>
            </a:extLst>
          </p:cNvPr>
          <p:cNvSpPr>
            <a:spLocks noGrp="1"/>
          </p:cNvSpPr>
          <p:nvPr>
            <p:ph type="title"/>
          </p:nvPr>
        </p:nvSpPr>
        <p:spPr>
          <a:xfrm>
            <a:off x="758952" y="457201"/>
            <a:ext cx="9047521" cy="6232848"/>
          </a:xfrm>
        </p:spPr>
        <p:txBody>
          <a:bodyPr/>
          <a:lstStyle/>
          <a:p>
            <a:pPr algn="l">
              <a:lnSpc>
                <a:spcPct val="150000"/>
              </a:lnSpc>
            </a:pPr>
            <a:r>
              <a:rPr lang="en-GB" sz="1800" i="0" dirty="0">
                <a:solidFill>
                  <a:srgbClr val="374151"/>
                </a:solidFill>
                <a:effectLst/>
                <a:highlight>
                  <a:srgbClr val="F5CDCE"/>
                </a:highlight>
                <a:latin typeface="Eras Bold ITC" panose="020B0907030504020204" pitchFamily="34" charset="0"/>
              </a:rPr>
              <a:t>Hybrid Approach Accuracy:</a:t>
            </a:r>
            <a:br>
              <a:rPr lang="en-GB" sz="1400" i="0" dirty="0">
                <a:solidFill>
                  <a:srgbClr val="374151"/>
                </a:solidFill>
                <a:effectLst/>
                <a:latin typeface="Eras Bold ITC" panose="020B0907030504020204" pitchFamily="34" charset="0"/>
              </a:rPr>
            </a:br>
            <a:r>
              <a:rPr lang="en-GB" sz="1400" i="0" dirty="0">
                <a:solidFill>
                  <a:srgbClr val="374151"/>
                </a:solidFill>
                <a:effectLst/>
                <a:highlight>
                  <a:srgbClr val="F5CDCE"/>
                </a:highlight>
                <a:latin typeface="Eras Bold ITC" panose="020B0907030504020204" pitchFamily="34" charset="0"/>
              </a:rPr>
              <a:t>The Random Forest classifier</a:t>
            </a:r>
            <a:r>
              <a:rPr lang="en-GB" sz="1400" i="0" dirty="0">
                <a:solidFill>
                  <a:srgbClr val="374151"/>
                </a:solidFill>
                <a:effectLst/>
                <a:latin typeface="Eras Bold ITC" panose="020B0907030504020204" pitchFamily="34" charset="0"/>
              </a:rPr>
              <a:t>, utilizing the predictions of SVM, </a:t>
            </a:r>
            <a:r>
              <a:rPr lang="en-GB" sz="1400" i="0" dirty="0" err="1">
                <a:solidFill>
                  <a:srgbClr val="374151"/>
                </a:solidFill>
                <a:effectLst/>
                <a:latin typeface="Eras Bold ITC" panose="020B0907030504020204" pitchFamily="34" charset="0"/>
              </a:rPr>
              <a:t>kNN</a:t>
            </a:r>
            <a:r>
              <a:rPr lang="en-GB" sz="1400" i="0" dirty="0">
                <a:solidFill>
                  <a:srgbClr val="374151"/>
                </a:solidFill>
                <a:effectLst/>
                <a:latin typeface="Eras Bold ITC" panose="020B0907030504020204" pitchFamily="34" charset="0"/>
              </a:rPr>
              <a:t>, and GNB as input data, achieved an overall accuracy of </a:t>
            </a:r>
            <a:r>
              <a:rPr lang="en-GB" sz="1400" i="0" dirty="0">
                <a:solidFill>
                  <a:srgbClr val="374151"/>
                </a:solidFill>
                <a:effectLst/>
                <a:highlight>
                  <a:srgbClr val="F5CDCE"/>
                </a:highlight>
                <a:latin typeface="Eras Bold ITC" panose="020B0907030504020204" pitchFamily="34" charset="0"/>
              </a:rPr>
              <a:t>98%</a:t>
            </a:r>
            <a:r>
              <a:rPr lang="en-GB" sz="1400" i="0" dirty="0">
                <a:solidFill>
                  <a:srgbClr val="374151"/>
                </a:solidFill>
                <a:effectLst/>
                <a:latin typeface="Eras Bold ITC" panose="020B0907030504020204" pitchFamily="34" charset="0"/>
              </a:rPr>
              <a:t> on the test data.</a:t>
            </a:r>
            <a:br>
              <a:rPr lang="en-GB" sz="1400" i="0" dirty="0">
                <a:solidFill>
                  <a:srgbClr val="374151"/>
                </a:solidFill>
                <a:effectLst/>
                <a:latin typeface="Eras Bold ITC" panose="020B0907030504020204" pitchFamily="34" charset="0"/>
              </a:rPr>
            </a:br>
            <a:r>
              <a:rPr lang="en-GB" sz="1400" i="0" dirty="0">
                <a:solidFill>
                  <a:srgbClr val="374151"/>
                </a:solidFill>
                <a:effectLst/>
                <a:latin typeface="Eras Bold ITC" panose="020B0907030504020204" pitchFamily="34" charset="0"/>
              </a:rPr>
              <a:t>The hybrid approach proved to be successful in improving the overall detection accuracy compared to individual classifiers, demonstrating the benefits of combining diverse algorithms</a:t>
            </a:r>
            <a:br>
              <a:rPr lang="en-GB" sz="1400" i="0" dirty="0">
                <a:solidFill>
                  <a:srgbClr val="374151"/>
                </a:solidFill>
                <a:effectLst/>
                <a:latin typeface="Eras Bold ITC" panose="020B0907030504020204" pitchFamily="34" charset="0"/>
              </a:rPr>
            </a:br>
            <a:br>
              <a:rPr lang="en-GB" sz="1400" i="0" dirty="0">
                <a:solidFill>
                  <a:srgbClr val="374151"/>
                </a:solidFill>
                <a:effectLst/>
                <a:latin typeface="Eras Bold ITC" panose="020B0907030504020204" pitchFamily="34" charset="0"/>
              </a:rPr>
            </a:br>
            <a:r>
              <a:rPr lang="en-GB" sz="1800" b="0" i="0" dirty="0">
                <a:solidFill>
                  <a:srgbClr val="374151"/>
                </a:solidFill>
                <a:effectLst/>
                <a:highlight>
                  <a:srgbClr val="F5CDCE"/>
                </a:highlight>
                <a:latin typeface="Eras Bold ITC" panose="020B0907030504020204" pitchFamily="34" charset="0"/>
              </a:rPr>
              <a:t>Discussion: </a:t>
            </a:r>
            <a:br>
              <a:rPr lang="en-GB" sz="800" b="0" i="0" dirty="0">
                <a:solidFill>
                  <a:srgbClr val="374151"/>
                </a:solidFill>
                <a:effectLst/>
                <a:latin typeface="Eras Bold ITC" panose="020B0907030504020204" pitchFamily="34" charset="0"/>
              </a:rPr>
            </a:br>
            <a:r>
              <a:rPr lang="en-GB" sz="1400" b="0" i="0" dirty="0">
                <a:solidFill>
                  <a:srgbClr val="374151"/>
                </a:solidFill>
                <a:effectLst/>
                <a:latin typeface="Eras Bold ITC" panose="020B0907030504020204" pitchFamily="34" charset="0"/>
              </a:rPr>
              <a:t>The code demonstrated the importance of addressing class imbalance through the balancing of the dataset, ensuring fair representation of both normal and DDoS attack traffic. The preprocessing steps, such as data splitting and feature scaling, facilitated effective model training and generalization.</a:t>
            </a:r>
            <a:br>
              <a:rPr lang="en-GB" sz="1400" b="0" i="0" dirty="0">
                <a:solidFill>
                  <a:srgbClr val="374151"/>
                </a:solidFill>
                <a:effectLst/>
                <a:latin typeface="Eras Bold ITC" panose="020B0907030504020204" pitchFamily="34" charset="0"/>
              </a:rPr>
            </a:br>
            <a:r>
              <a:rPr lang="en-GB" sz="1400" b="0" i="0" dirty="0">
                <a:solidFill>
                  <a:srgbClr val="374151"/>
                </a:solidFill>
                <a:effectLst/>
                <a:latin typeface="Eras Bold ITC" panose="020B0907030504020204" pitchFamily="34" charset="0"/>
              </a:rPr>
              <a:t>The hybrid approach, combining the strengths of multiple classifiers through the Random Forest ensemble technique, showed promising results in DDoS attack detection. The ensemble approach leveraged the diversity of individual classifiers, enhancing overall accuracy and robustness.</a:t>
            </a:r>
            <a:br>
              <a:rPr lang="en-GB" sz="800" b="0" i="0" dirty="0">
                <a:solidFill>
                  <a:srgbClr val="374151"/>
                </a:solidFill>
                <a:effectLst/>
                <a:latin typeface="Eras Bold ITC" panose="020B0907030504020204" pitchFamily="34" charset="0"/>
              </a:rPr>
            </a:br>
            <a:endParaRPr lang="en-GB" sz="1400" i="0" dirty="0">
              <a:solidFill>
                <a:srgbClr val="374151"/>
              </a:solidFill>
              <a:effectLst/>
              <a:latin typeface="Eras Bold ITC" panose="020B0907030504020204" pitchFamily="34" charset="0"/>
            </a:endParaRPr>
          </a:p>
        </p:txBody>
      </p:sp>
      <p:sp>
        <p:nvSpPr>
          <p:cNvPr id="74" name="Slide Number Placeholder 73">
            <a:extLst>
              <a:ext uri="{FF2B5EF4-FFF2-40B4-BE49-F238E27FC236}">
                <a16:creationId xmlns:a16="http://schemas.microsoft.com/office/drawing/2014/main" id="{B964C6B0-844C-A964-2B74-46CF893E1381}"/>
              </a:ext>
            </a:extLst>
          </p:cNvPr>
          <p:cNvSpPr>
            <a:spLocks noGrp="1"/>
          </p:cNvSpPr>
          <p:nvPr>
            <p:ph type="sldNum" sz="quarter" idx="12"/>
          </p:nvPr>
        </p:nvSpPr>
        <p:spPr/>
        <p:txBody>
          <a:bodyPr/>
          <a:lstStyle/>
          <a:p>
            <a:fld id="{48F63A3B-78C7-47BE-AE5E-E10140E04643}" type="slidenum">
              <a:rPr lang="en-US" smtClean="0"/>
              <a:pPr/>
              <a:t>8</a:t>
            </a:fld>
            <a:endParaRPr lang="en-US" dirty="0"/>
          </a:p>
        </p:txBody>
      </p:sp>
    </p:spTree>
    <p:extLst>
      <p:ext uri="{BB962C8B-B14F-4D97-AF65-F5344CB8AC3E}">
        <p14:creationId xmlns:p14="http://schemas.microsoft.com/office/powerpoint/2010/main" val="20119301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F7D2E-080D-DBDD-73C4-3C38A2B77908}"/>
              </a:ext>
            </a:extLst>
          </p:cNvPr>
          <p:cNvSpPr>
            <a:spLocks noGrp="1"/>
          </p:cNvSpPr>
          <p:nvPr>
            <p:ph type="title"/>
          </p:nvPr>
        </p:nvSpPr>
        <p:spPr>
          <a:xfrm>
            <a:off x="473061" y="347472"/>
            <a:ext cx="8260391" cy="7182332"/>
          </a:xfrm>
        </p:spPr>
        <p:txBody>
          <a:bodyPr/>
          <a:lstStyle/>
          <a:p>
            <a:pPr>
              <a:lnSpc>
                <a:spcPct val="150000"/>
              </a:lnSpc>
            </a:pPr>
            <a:r>
              <a:rPr lang="en-GB" sz="1600" b="0" i="0" dirty="0">
                <a:solidFill>
                  <a:srgbClr val="374151"/>
                </a:solidFill>
                <a:effectLst/>
                <a:highlight>
                  <a:srgbClr val="F5CDCE"/>
                </a:highlight>
                <a:latin typeface="Eras Bold ITC" panose="020B0907030504020204" pitchFamily="34" charset="0"/>
              </a:rPr>
              <a:t>Conclusion:</a:t>
            </a:r>
            <a:br>
              <a:rPr lang="en-GB" sz="1600" b="0" i="0" dirty="0">
                <a:solidFill>
                  <a:srgbClr val="374151"/>
                </a:solidFill>
                <a:effectLst/>
                <a:latin typeface="Eras Bold ITC" panose="020B0907030504020204" pitchFamily="34" charset="0"/>
              </a:rPr>
            </a:br>
            <a:r>
              <a:rPr lang="en-GB" sz="1400" b="0" i="0" dirty="0">
                <a:solidFill>
                  <a:srgbClr val="374151"/>
                </a:solidFill>
                <a:effectLst/>
                <a:latin typeface="Eras Bold ITC" panose="020B0907030504020204" pitchFamily="34" charset="0"/>
              </a:rPr>
              <a:t>The code presented a well-structured and systematic methodology for DDoS attack detection using a hybrid machine learning approach. By combining Support Vector Machine (SVM), k-Nearest </a:t>
            </a:r>
            <a:r>
              <a:rPr lang="en-GB" sz="1400" b="0" i="0" dirty="0" err="1">
                <a:solidFill>
                  <a:srgbClr val="374151"/>
                </a:solidFill>
                <a:effectLst/>
                <a:latin typeface="Eras Bold ITC" panose="020B0907030504020204" pitchFamily="34" charset="0"/>
              </a:rPr>
              <a:t>Neighbors</a:t>
            </a:r>
            <a:r>
              <a:rPr lang="en-GB" sz="1400" b="0" i="0" dirty="0">
                <a:solidFill>
                  <a:srgbClr val="374151"/>
                </a:solidFill>
                <a:effectLst/>
                <a:latin typeface="Eras Bold ITC" panose="020B0907030504020204" pitchFamily="34" charset="0"/>
              </a:rPr>
              <a:t> (</a:t>
            </a:r>
            <a:r>
              <a:rPr lang="en-GB" sz="1400" b="0" i="0" dirty="0" err="1">
                <a:solidFill>
                  <a:srgbClr val="374151"/>
                </a:solidFill>
                <a:effectLst/>
                <a:latin typeface="Eras Bold ITC" panose="020B0907030504020204" pitchFamily="34" charset="0"/>
              </a:rPr>
              <a:t>kNN</a:t>
            </a:r>
            <a:r>
              <a:rPr lang="en-GB" sz="1400" b="0" i="0" dirty="0">
                <a:solidFill>
                  <a:srgbClr val="374151"/>
                </a:solidFill>
                <a:effectLst/>
                <a:latin typeface="Eras Bold ITC" panose="020B0907030504020204" pitchFamily="34" charset="0"/>
              </a:rPr>
              <a:t>), Gaussian Naive Bayes (GNB), and Random Forest classifiers, the hybrid approach demonstrated improved accuracy in detecting DDoS attacks from network traffic data. The code's results showcased the significance of dataset balancing and preprocessing, as well as the benefits of ensemble techniques in enhancing overall detection performance.</a:t>
            </a:r>
            <a:br>
              <a:rPr lang="en-GB" sz="1400" b="0" i="0" dirty="0">
                <a:solidFill>
                  <a:srgbClr val="374151"/>
                </a:solidFill>
                <a:effectLst/>
                <a:latin typeface="Eras Bold ITC" panose="020B0907030504020204" pitchFamily="34" charset="0"/>
              </a:rPr>
            </a:br>
            <a:br>
              <a:rPr lang="en-GB" sz="1400" b="0" i="0" dirty="0">
                <a:solidFill>
                  <a:srgbClr val="374151"/>
                </a:solidFill>
                <a:effectLst/>
                <a:latin typeface="Eras Bold ITC" panose="020B0907030504020204" pitchFamily="34" charset="0"/>
              </a:rPr>
            </a:br>
            <a:br>
              <a:rPr lang="en-GB" sz="1600" b="0" i="0" dirty="0">
                <a:solidFill>
                  <a:srgbClr val="374151"/>
                </a:solidFill>
                <a:effectLst/>
                <a:latin typeface="Eras Bold ITC" panose="020B0907030504020204" pitchFamily="34" charset="0"/>
              </a:rPr>
            </a:br>
            <a:r>
              <a:rPr lang="en-GB" sz="1600" b="0" i="0" dirty="0">
                <a:solidFill>
                  <a:srgbClr val="374151"/>
                </a:solidFill>
                <a:effectLst/>
                <a:highlight>
                  <a:srgbClr val="F5CDCE"/>
                </a:highlight>
                <a:latin typeface="Eras Bold ITC" panose="020B0907030504020204" pitchFamily="34" charset="0"/>
              </a:rPr>
              <a:t> FUTURE WORK:</a:t>
            </a:r>
            <a:br>
              <a:rPr lang="en-GB" sz="1600" b="0" i="0" dirty="0">
                <a:solidFill>
                  <a:srgbClr val="374151"/>
                </a:solidFill>
                <a:effectLst/>
                <a:latin typeface="Eras Bold ITC" panose="020B0907030504020204" pitchFamily="34" charset="0"/>
              </a:rPr>
            </a:br>
            <a:r>
              <a:rPr lang="en-GB" sz="1400" b="0" i="0" dirty="0">
                <a:solidFill>
                  <a:srgbClr val="374151"/>
                </a:solidFill>
                <a:effectLst/>
                <a:latin typeface="Eras Bold ITC" panose="020B0907030504020204" pitchFamily="34" charset="0"/>
              </a:rPr>
              <a:t>1. DEEP LEARNING MODELS</a:t>
            </a:r>
            <a:br>
              <a:rPr lang="en-GB" sz="1400" b="0" i="0" dirty="0">
                <a:solidFill>
                  <a:srgbClr val="374151"/>
                </a:solidFill>
                <a:effectLst/>
                <a:latin typeface="Eras Bold ITC" panose="020B0907030504020204" pitchFamily="34" charset="0"/>
              </a:rPr>
            </a:br>
            <a:r>
              <a:rPr lang="en-GB" sz="1400" b="0" i="0" dirty="0">
                <a:solidFill>
                  <a:srgbClr val="374151"/>
                </a:solidFill>
                <a:effectLst/>
                <a:latin typeface="Eras Bold ITC" panose="020B0907030504020204" pitchFamily="34" charset="0"/>
              </a:rPr>
              <a:t>2.PRIVACY AND ETHICS</a:t>
            </a:r>
            <a:br>
              <a:rPr lang="en-GB" sz="1400" b="0" i="0" dirty="0">
                <a:solidFill>
                  <a:srgbClr val="374151"/>
                </a:solidFill>
                <a:effectLst/>
                <a:latin typeface="Eras Bold ITC" panose="020B0907030504020204" pitchFamily="34" charset="0"/>
              </a:rPr>
            </a:br>
            <a:r>
              <a:rPr lang="en-GB" sz="1400" b="0" i="0" dirty="0">
                <a:solidFill>
                  <a:srgbClr val="374151"/>
                </a:solidFill>
                <a:effectLst/>
                <a:latin typeface="Eras Bold ITC" panose="020B0907030504020204" pitchFamily="34" charset="0"/>
              </a:rPr>
              <a:t>3.ONLINE LEARNING</a:t>
            </a:r>
            <a:br>
              <a:rPr lang="en-GB" sz="1400" b="0" i="0" dirty="0">
                <a:solidFill>
                  <a:srgbClr val="374151"/>
                </a:solidFill>
                <a:effectLst/>
                <a:latin typeface="Eras Bold ITC" panose="020B0907030504020204" pitchFamily="34" charset="0"/>
              </a:rPr>
            </a:br>
            <a:endParaRPr lang="en-US" sz="1400" dirty="0">
              <a:latin typeface="Eras Bold ITC" panose="020B0907030504020204" pitchFamily="34" charset="0"/>
            </a:endParaRPr>
          </a:p>
        </p:txBody>
      </p:sp>
      <p:sp>
        <p:nvSpPr>
          <p:cNvPr id="5" name="Slide Number Placeholder 4">
            <a:extLst>
              <a:ext uri="{FF2B5EF4-FFF2-40B4-BE49-F238E27FC236}">
                <a16:creationId xmlns:a16="http://schemas.microsoft.com/office/drawing/2014/main" id="{BF7F20BE-640F-EFAB-3A43-2AA146DB42BF}"/>
              </a:ext>
            </a:extLst>
          </p:cNvPr>
          <p:cNvSpPr>
            <a:spLocks noGrp="1"/>
          </p:cNvSpPr>
          <p:nvPr>
            <p:ph type="sldNum" sz="quarter" idx="12"/>
          </p:nvPr>
        </p:nvSpPr>
        <p:spPr/>
        <p:txBody>
          <a:bodyPr/>
          <a:lstStyle/>
          <a:p>
            <a:fld id="{48F63A3B-78C7-47BE-AE5E-E10140E04643}" type="slidenum">
              <a:rPr lang="en-US" smtClean="0"/>
              <a:pPr/>
              <a:t>9</a:t>
            </a:fld>
            <a:endParaRPr lang="en-US" dirty="0"/>
          </a:p>
        </p:txBody>
      </p:sp>
    </p:spTree>
    <p:extLst>
      <p:ext uri="{BB962C8B-B14F-4D97-AF65-F5344CB8AC3E}">
        <p14:creationId xmlns:p14="http://schemas.microsoft.com/office/powerpoint/2010/main" val="94818171"/>
      </p:ext>
    </p:extLst>
  </p:cSld>
  <p:clrMapOvr>
    <a:masterClrMapping/>
  </p:clrMapOvr>
</p:sld>
</file>

<file path=ppt/theme/theme1.xml><?xml version="1.0" encoding="utf-8"?>
<a:theme xmlns:a="http://schemas.openxmlformats.org/drawingml/2006/main" name="Office Theme">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Color-Block_Win32_jx_v9.potx" id="{B1D493D9-AF74-4AD6-8F0C-5B1308D7041B}" vid="{1AA99070-5A1F-42D2-9F5B-E7354C96468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Gallery</Template>
  <TotalTime>339</TotalTime>
  <Words>1297</Words>
  <Application>Microsoft Office PowerPoint</Application>
  <PresentationFormat>Widescreen</PresentationFormat>
  <Paragraphs>22</Paragraphs>
  <Slides>10</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10</vt:i4>
      </vt:variant>
    </vt:vector>
  </HeadingPairs>
  <TitlesOfParts>
    <vt:vector size="20" baseType="lpstr">
      <vt:lpstr>Algerian</vt:lpstr>
      <vt:lpstr>Amasis MT Pro Black</vt:lpstr>
      <vt:lpstr>Arial</vt:lpstr>
      <vt:lpstr>Arial Black</vt:lpstr>
      <vt:lpstr>Arial Narrow</vt:lpstr>
      <vt:lpstr>Eras Bold ITC</vt:lpstr>
      <vt:lpstr>Sabon Next LT</vt:lpstr>
      <vt:lpstr>Söhne</vt:lpstr>
      <vt:lpstr>Times New Roman</vt:lpstr>
      <vt:lpstr>Office Theme</vt:lpstr>
      <vt:lpstr>Botnet Ddos attack detection using machine   learning algorithm</vt:lpstr>
      <vt:lpstr>Introduction:  Botnet: A botnet is a group of computers or devices that have been hijacked  and infected with malicious software, allowing a remote operator to control and utilize them collectively for harmful purposes.     DDoS (Distributed Denial of Service): DDoS is a cyberattack in which multiple compromised devices flood a target system or network with excessive traffic, overwhelming it and causing temporary or prolonged unavailability to legitimate users.   MACHINE LEARNING: Machine learning is a branch of artificial intelligence that enables computers to learn from data and improve their performance on specific tasks without being explicitly programmed.  </vt:lpstr>
      <vt:lpstr>Problem statement: The goal of this project is to design a hybrid machine learning approach for the detection of Distributed Denial of Service (DDoS) attacks. The proposed system will utilize a combination of Support Vector Machine (SVM), k-Nearest Neighbors (kNN), Gaussian Naive Bayes (NB), and Random Forest algorithms to analyze a given dataset containing network traffic information.</vt:lpstr>
      <vt:lpstr>Methodology: In my project DDoS attack detection using various machine learning algorithms, including SVM, k-Nearest Neighbors (kNN), Gaussian Naive Bayes (GNB), and Random Forest, on a dataset read from the file "final-dataset.arff." The dataset is preprocessed to balance the classes and then split into training and testing subsets. The methodology for DDoS attack detection using this code can be summarized as follows:  1.Data Loading and Preprocessing: The code reads the DDoS attack dataset from the "final-dataset.arff" file and decodes it using the arff.ArffDecoder() function. It then separates feature values (vals) and labels (labels) from the ARFF data.To avoid class imbalance, the dataset is balanced by creating equal-sized samples for each class. 2. Data Splitting and Scaling: The balanced dataset is split into training and testing subsets using train_test_split() from scikit-learn. Feature scaling is applied to the data using StandardScaler() to standardize the features.  </vt:lpstr>
      <vt:lpstr>3.Model Training and Testing: Three classifiers, SVM, kNN, and GaussianNB, are trained on the training data using the fit() method. The SVM classifier uses the 'sigmoid' kernel, while the kNN classifier uses k=5 neighbors. The accuracy of each classifier is computed using the accuracy_score() function on the predictions made on the test data.  4.Ensemble Approach: The code further splits the training data into training and validation subsets using train_test_split() for the ensemble approach. Each classifier (SVM, kNN, and GaussianNB) is trained on the training subset and used to predict labels for the validation subset. The predictions from each classifier are concatenated with the validation features to create new input data (val_input) for the Random Forest classifier.  5. Random Forest Classifier: A Random Forest classifier with 200 estimators is trained on the val_input data and validation labels (val_y). The accuracy of the Random Forest classifier is evaluated on the test data (test_input) and test labels (y_test).  6. Result Analysis: The accuracy of each individual classifier (SVM, kNN, GaussianNB) is printed, as well as the accuracy of the Random Forest classifier on the test data.    </vt:lpstr>
      <vt:lpstr>The code aims to perform DDoS attack detection using a hybrid machine learning approach with SVM, kNN, Gaussian NB, and Random Forest classifiers. The dataset is read from "final-dataset.arff," balanced to handle class imbalance, and then split into training and testing subsets. Individual classifiers, SVM, kNN, and GaussianNB, are trained, and their accuracies on the test data are computed. A hybrid approach is employed by combining the predictions of these classifiers with the Random Forest ensemble technique. The Random Forest classifier is then trained on the ensemble input and tested on the test data, yielding an overall accuracy. The methodology showcases a systematic and structured approach to detecting DDoS attacks using various machine learning algorithms, culminating in a robust hybrid solution that demonstrates promising results in effectively identifying DDoS attacks from network traffic data.</vt:lpstr>
      <vt:lpstr>Results and Discussion: The code presented a comprehensive approach to detecting Distributed Denial of Service (DDoS) attacks using a hybrid machine learning approach. The results obtained from the execution of the code are as follows:  1. Individual Classifier Accuracy: The SVM classifier achieved an accuracy of 88.66% on the test data, demonstrating its ability to classify network traffic effectively based on the 'sigmoid' kernel.  2.The k-Nearest Neighbors (kNN) classifier, with k=5 neighbors, exhibited an accuracy of 98.166% on the test data, showcasing its effectiveness in handling DDoS attack detection.  3.The Gaussian Naive Bayes (GNB) classifier showed a performance accuracy of 90.166% on the test data, indicating its capability to detect DDoS attacks based on the naive Bayes assumption.   </vt:lpstr>
      <vt:lpstr>Hybrid Approach Accuracy: The Random Forest classifier, utilizing the predictions of SVM, kNN, and GNB as input data, achieved an overall accuracy of 98% on the test data. The hybrid approach proved to be successful in improving the overall detection accuracy compared to individual classifiers, demonstrating the benefits of combining diverse algorithms  Discussion:  The code demonstrated the importance of addressing class imbalance through the balancing of the dataset, ensuring fair representation of both normal and DDoS attack traffic. The preprocessing steps, such as data splitting and feature scaling, facilitated effective model training and generalization. The hybrid approach, combining the strengths of multiple classifiers through the Random Forest ensemble technique, showed promising results in DDoS attack detection. The ensemble approach leveraged the diversity of individual classifiers, enhancing overall accuracy and robustness. </vt:lpstr>
      <vt:lpstr>Conclusion: The code presented a well-structured and systematic methodology for DDoS attack detection using a hybrid machine learning approach. By combining Support Vector Machine (SVM), k-Nearest Neighbors (kNN), Gaussian Naive Bayes (GNB), and Random Forest classifiers, the hybrid approach demonstrated improved accuracy in detecting DDoS attacks from network traffic data. The code's results showcased the significance of dataset balancing and preprocessing, as well as the benefits of ensemble techniques in enhancing overall detection performance.    FUTURE WORK: 1. DEEP LEARNING MODELS 2.PRIVACY AND ETHICS 3.ONLINE LEARNING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Botnet Ddos attack detection using machine   learning algorithm</dc:title>
  <dc:subject/>
  <dc:creator>Lakshita Tak</dc:creator>
  <cp:lastModifiedBy>Lakshita Tak</cp:lastModifiedBy>
  <cp:revision>2</cp:revision>
  <dcterms:created xsi:type="dcterms:W3CDTF">2023-07-21T09:20:03Z</dcterms:created>
  <dcterms:modified xsi:type="dcterms:W3CDTF">2023-07-23T05:11:52Z</dcterms:modified>
</cp:coreProperties>
</file>